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notesSlides/notesSlide1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notesSlides/notesSlide17.xml" ContentType="application/vnd.openxmlformats-officedocument.presentationml.notesSlide+xml"/>
  <Override PartName="/ppt/tags/tag29.xml" ContentType="application/vnd.openxmlformats-officedocument.presentationml.tags+xml"/>
  <Override PartName="/ppt/notesSlides/notesSlide18.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9.xml" ContentType="application/vnd.openxmlformats-officedocument.presentationml.notesSlide+xml"/>
  <Override PartName="/ppt/tags/tag32.xml" ContentType="application/vnd.openxmlformats-officedocument.presentationml.tags+xml"/>
  <Override PartName="/ppt/notesSlides/notesSlide20.xml" ContentType="application/vnd.openxmlformats-officedocument.presentationml.notesSlide+xml"/>
  <Override PartName="/ppt/tags/tag33.xml" ContentType="application/vnd.openxmlformats-officedocument.presentationml.tags+xml"/>
  <Override PartName="/ppt/notesSlides/notesSlide21.xml" ContentType="application/vnd.openxmlformats-officedocument.presentationml.notesSlide+xml"/>
  <Override PartName="/ppt/tags/tag34.xml" ContentType="application/vnd.openxmlformats-officedocument.presentationml.tags+xml"/>
  <Override PartName="/ppt/notesSlides/notesSlide22.xml" ContentType="application/vnd.openxmlformats-officedocument.presentationml.notesSlide+xml"/>
  <Override PartName="/ppt/tags/tag35.xml" ContentType="application/vnd.openxmlformats-officedocument.presentationml.tags+xml"/>
  <Override PartName="/ppt/notesSlides/notesSlide23.xml" ContentType="application/vnd.openxmlformats-officedocument.presentationml.notesSlide+xml"/>
  <Override PartName="/ppt/tags/tag36.xml" ContentType="application/vnd.openxmlformats-officedocument.presentationml.tags+xml"/>
  <Override PartName="/ppt/notesSlides/notesSlide2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3669" r:id="rId3"/>
  </p:sldMasterIdLst>
  <p:notesMasterIdLst>
    <p:notesMasterId r:id="rId30"/>
  </p:notesMasterIdLst>
  <p:sldIdLst>
    <p:sldId id="259" r:id="rId4"/>
    <p:sldId id="260" r:id="rId5"/>
    <p:sldId id="261" r:id="rId6"/>
    <p:sldId id="265" r:id="rId7"/>
    <p:sldId id="266" r:id="rId8"/>
    <p:sldId id="267" r:id="rId9"/>
    <p:sldId id="268" r:id="rId10"/>
    <p:sldId id="269" r:id="rId11"/>
    <p:sldId id="262" r:id="rId12"/>
    <p:sldId id="270" r:id="rId13"/>
    <p:sldId id="271" r:id="rId14"/>
    <p:sldId id="272" r:id="rId15"/>
    <p:sldId id="273" r:id="rId16"/>
    <p:sldId id="274" r:id="rId17"/>
    <p:sldId id="263" r:id="rId18"/>
    <p:sldId id="275" r:id="rId19"/>
    <p:sldId id="282" r:id="rId20"/>
    <p:sldId id="276" r:id="rId21"/>
    <p:sldId id="264" r:id="rId22"/>
    <p:sldId id="277" r:id="rId23"/>
    <p:sldId id="278" r:id="rId24"/>
    <p:sldId id="279" r:id="rId25"/>
    <p:sldId id="280" r:id="rId26"/>
    <p:sldId id="281" r:id="rId27"/>
    <p:sldId id="283" r:id="rId28"/>
    <p:sldId id="284" r:id="rId29"/>
  </p:sldIdLst>
  <p:sldSz cx="12192000" cy="6858000"/>
  <p:notesSz cx="6858000" cy="91440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6" userDrawn="1">
          <p15:clr>
            <a:srgbClr val="A4A3A4"/>
          </p15:clr>
        </p15:guide>
        <p15:guide id="2" pos="551" userDrawn="1">
          <p15:clr>
            <a:srgbClr val="A4A3A4"/>
          </p15:clr>
        </p15:guide>
        <p15:guide id="3" pos="7129" userDrawn="1">
          <p15:clr>
            <a:srgbClr val="A4A3A4"/>
          </p15:clr>
        </p15:guide>
        <p15:guide id="4" orient="horz" pos="37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6915"/>
    <a:srgbClr val="F6F8FE"/>
    <a:srgbClr val="E16017"/>
    <a:srgbClr val="44474E"/>
    <a:srgbClr val="009F68"/>
    <a:srgbClr val="F3F4F6"/>
    <a:srgbClr val="02CC83"/>
    <a:srgbClr val="006945"/>
    <a:srgbClr val="BA12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1" autoAdjust="0"/>
    <p:restoredTop sz="96314" autoAdjust="0"/>
  </p:normalViewPr>
  <p:slideViewPr>
    <p:cSldViewPr snapToGrid="0">
      <p:cViewPr varScale="1">
        <p:scale>
          <a:sx n="108" d="100"/>
          <a:sy n="108" d="100"/>
        </p:scale>
        <p:origin x="354" y="150"/>
      </p:cViewPr>
      <p:guideLst>
        <p:guide orient="horz" pos="1366"/>
        <p:guide pos="551"/>
        <p:guide pos="7129"/>
        <p:guide orient="horz" pos="37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BD78EB-C6CB-E042-9AF8-A5BCBD29C72F}" type="doc">
      <dgm:prSet loTypeId="urn:microsoft.com/office/officeart/2005/8/layout/pyramid1" loCatId="" qsTypeId="urn:microsoft.com/office/officeart/2005/8/quickstyle/simple1" qsCatId="simple" csTypeId="urn:microsoft.com/office/officeart/2005/8/colors/accent1_2" csCatId="accent1" phldr="1"/>
      <dgm:spPr/>
    </dgm:pt>
    <dgm:pt modelId="{B24064B1-3641-4142-A452-2B1A187F2896}">
      <dgm:prSet phldrT="[文本]" custT="1"/>
      <dgm:spPr>
        <a:solidFill>
          <a:srgbClr val="FF6915"/>
        </a:solidFill>
      </dgm:spPr>
      <dgm:t>
        <a:bodyPr/>
        <a:lstStyle/>
        <a:p>
          <a:endParaRPr lang="en-US" altLang="zh-CN" sz="1800" dirty="0">
            <a:solidFill>
              <a:schemeClr val="bg1"/>
            </a:solidFill>
            <a:latin typeface="+mn-lt"/>
            <a:ea typeface="+mn-ea"/>
            <a:cs typeface="+mn-ea"/>
            <a:sym typeface="+mn-lt"/>
          </a:endParaRPr>
        </a:p>
        <a:p>
          <a:r>
            <a:rPr lang="zh-CN" altLang="en-US" sz="1800" dirty="0">
              <a:solidFill>
                <a:schemeClr val="bg1"/>
              </a:solidFill>
              <a:latin typeface="+mn-lt"/>
              <a:ea typeface="+mn-ea"/>
              <a:cs typeface="+mn-ea"/>
              <a:sym typeface="+mn-lt"/>
            </a:rPr>
            <a:t>董事会</a:t>
          </a:r>
        </a:p>
      </dgm:t>
    </dgm:pt>
    <dgm:pt modelId="{33915F59-BDA7-2241-B433-8E776ADB7201}" type="parTrans" cxnId="{51EF24CE-6DB2-164B-9DE7-9FC2B8AF15F8}">
      <dgm:prSet/>
      <dgm:spPr/>
      <dgm:t>
        <a:bodyPr/>
        <a:lstStyle/>
        <a:p>
          <a:endParaRPr lang="zh-CN" altLang="en-US" sz="1800">
            <a:latin typeface="SJcujihei" pitchFamily="2" charset="-122"/>
            <a:ea typeface="SJcujihei" pitchFamily="2" charset="-122"/>
          </a:endParaRPr>
        </a:p>
      </dgm:t>
    </dgm:pt>
    <dgm:pt modelId="{11079793-750F-C54E-825F-9568AD93AF59}" type="sibTrans" cxnId="{51EF24CE-6DB2-164B-9DE7-9FC2B8AF15F8}">
      <dgm:prSet/>
      <dgm:spPr/>
      <dgm:t>
        <a:bodyPr/>
        <a:lstStyle/>
        <a:p>
          <a:endParaRPr lang="zh-CN" altLang="en-US" sz="1800">
            <a:latin typeface="SJcujihei" pitchFamily="2" charset="-122"/>
            <a:ea typeface="SJcujihei" pitchFamily="2" charset="-122"/>
          </a:endParaRPr>
        </a:p>
      </dgm:t>
    </dgm:pt>
    <dgm:pt modelId="{FDF18660-CDEE-144F-A068-A737B845F803}">
      <dgm:prSet phldrT="[文本]" custT="1"/>
      <dgm:spPr>
        <a:solidFill>
          <a:srgbClr val="F6F8FE"/>
        </a:solidFill>
      </dgm:spPr>
      <dgm:t>
        <a:bodyPr/>
        <a:lstStyle/>
        <a:p>
          <a:r>
            <a:rPr lang="zh-CN" altLang="en-US" sz="1800" dirty="0">
              <a:latin typeface="+mn-lt"/>
              <a:ea typeface="+mn-ea"/>
              <a:cs typeface="+mn-ea"/>
              <a:sym typeface="+mn-lt"/>
            </a:rPr>
            <a:t>总经理</a:t>
          </a:r>
        </a:p>
      </dgm:t>
    </dgm:pt>
    <dgm:pt modelId="{D2FE8BD7-6588-F940-BDA1-DC680C05D9E4}" type="parTrans" cxnId="{2561B651-CECE-304A-9A66-AD98B413C639}">
      <dgm:prSet/>
      <dgm:spPr/>
      <dgm:t>
        <a:bodyPr/>
        <a:lstStyle/>
        <a:p>
          <a:endParaRPr lang="zh-CN" altLang="en-US" sz="1800">
            <a:latin typeface="SJcujihei" pitchFamily="2" charset="-122"/>
            <a:ea typeface="SJcujihei" pitchFamily="2" charset="-122"/>
          </a:endParaRPr>
        </a:p>
      </dgm:t>
    </dgm:pt>
    <dgm:pt modelId="{44D668A9-F344-964E-A0CF-E09B0FF32751}" type="sibTrans" cxnId="{2561B651-CECE-304A-9A66-AD98B413C639}">
      <dgm:prSet/>
      <dgm:spPr/>
      <dgm:t>
        <a:bodyPr/>
        <a:lstStyle/>
        <a:p>
          <a:endParaRPr lang="zh-CN" altLang="en-US" sz="1800">
            <a:latin typeface="SJcujihei" pitchFamily="2" charset="-122"/>
            <a:ea typeface="SJcujihei" pitchFamily="2" charset="-122"/>
          </a:endParaRPr>
        </a:p>
      </dgm:t>
    </dgm:pt>
    <dgm:pt modelId="{5BA13598-AC1D-8044-A05C-5F0EA4C8AEDF}">
      <dgm:prSet phldrT="[文本]" custT="1"/>
      <dgm:spPr>
        <a:solidFill>
          <a:srgbClr val="FF6915"/>
        </a:solidFill>
      </dgm:spPr>
      <dgm:t>
        <a:bodyPr/>
        <a:lstStyle/>
        <a:p>
          <a:r>
            <a:rPr lang="zh-CN" altLang="en-US" sz="1800" dirty="0">
              <a:solidFill>
                <a:schemeClr val="bg1"/>
              </a:solidFill>
              <a:latin typeface="+mn-lt"/>
              <a:ea typeface="+mn-ea"/>
              <a:cs typeface="+mn-ea"/>
              <a:sym typeface="+mn-lt"/>
            </a:rPr>
            <a:t>部门经理</a:t>
          </a:r>
        </a:p>
      </dgm:t>
    </dgm:pt>
    <dgm:pt modelId="{0E4FB001-33F1-6B49-A0A9-CBDD3F3AF406}" type="parTrans" cxnId="{A6583C10-411B-AD40-BDDB-73D6B42D4D98}">
      <dgm:prSet/>
      <dgm:spPr/>
      <dgm:t>
        <a:bodyPr/>
        <a:lstStyle/>
        <a:p>
          <a:endParaRPr lang="zh-CN" altLang="en-US" sz="1800">
            <a:latin typeface="SJcujihei" pitchFamily="2" charset="-122"/>
            <a:ea typeface="SJcujihei" pitchFamily="2" charset="-122"/>
          </a:endParaRPr>
        </a:p>
      </dgm:t>
    </dgm:pt>
    <dgm:pt modelId="{F3D8FF33-0608-B443-9224-9D02F257A871}" type="sibTrans" cxnId="{A6583C10-411B-AD40-BDDB-73D6B42D4D98}">
      <dgm:prSet/>
      <dgm:spPr/>
      <dgm:t>
        <a:bodyPr/>
        <a:lstStyle/>
        <a:p>
          <a:endParaRPr lang="zh-CN" altLang="en-US" sz="1800">
            <a:latin typeface="SJcujihei" pitchFamily="2" charset="-122"/>
            <a:ea typeface="SJcujihei" pitchFamily="2" charset="-122"/>
          </a:endParaRPr>
        </a:p>
      </dgm:t>
    </dgm:pt>
    <dgm:pt modelId="{58766FDD-DEE6-A940-BC1A-369011213A18}">
      <dgm:prSet custT="1"/>
      <dgm:spPr>
        <a:solidFill>
          <a:srgbClr val="F6F8FE"/>
        </a:solidFill>
      </dgm:spPr>
      <dgm:t>
        <a:bodyPr/>
        <a:lstStyle/>
        <a:p>
          <a:r>
            <a:rPr lang="zh-CN" altLang="en-US" sz="1800" dirty="0">
              <a:latin typeface="+mn-lt"/>
              <a:ea typeface="+mn-ea"/>
              <a:cs typeface="+mn-ea"/>
              <a:sym typeface="+mn-lt"/>
            </a:rPr>
            <a:t>员工</a:t>
          </a:r>
        </a:p>
      </dgm:t>
    </dgm:pt>
    <dgm:pt modelId="{6216CFA8-1597-764F-B4A8-4409412549E4}" type="parTrans" cxnId="{0D32EAE8-6C3F-2E49-8628-9BFDA0815F87}">
      <dgm:prSet/>
      <dgm:spPr/>
      <dgm:t>
        <a:bodyPr/>
        <a:lstStyle/>
        <a:p>
          <a:endParaRPr lang="zh-CN" altLang="en-US" sz="1800">
            <a:latin typeface="SJcujihei" pitchFamily="2" charset="-122"/>
            <a:ea typeface="SJcujihei" pitchFamily="2" charset="-122"/>
          </a:endParaRPr>
        </a:p>
      </dgm:t>
    </dgm:pt>
    <dgm:pt modelId="{D95C6920-C1E4-0D44-97EE-62C3E4A8A7B3}" type="sibTrans" cxnId="{0D32EAE8-6C3F-2E49-8628-9BFDA0815F87}">
      <dgm:prSet/>
      <dgm:spPr/>
      <dgm:t>
        <a:bodyPr/>
        <a:lstStyle/>
        <a:p>
          <a:endParaRPr lang="zh-CN" altLang="en-US" sz="1800">
            <a:latin typeface="SJcujihei" pitchFamily="2" charset="-122"/>
            <a:ea typeface="SJcujihei" pitchFamily="2" charset="-122"/>
          </a:endParaRPr>
        </a:p>
      </dgm:t>
    </dgm:pt>
    <dgm:pt modelId="{BC81709B-CA95-4742-B42C-CC137DC0AB5D}" type="pres">
      <dgm:prSet presAssocID="{93BD78EB-C6CB-E042-9AF8-A5BCBD29C72F}" presName="Name0" presStyleCnt="0">
        <dgm:presLayoutVars>
          <dgm:dir/>
          <dgm:animLvl val="lvl"/>
          <dgm:resizeHandles val="exact"/>
        </dgm:presLayoutVars>
      </dgm:prSet>
      <dgm:spPr/>
    </dgm:pt>
    <dgm:pt modelId="{105BD707-8318-2544-89B0-59B3D2083BEA}" type="pres">
      <dgm:prSet presAssocID="{B24064B1-3641-4142-A452-2B1A187F2896}" presName="Name8" presStyleCnt="0"/>
      <dgm:spPr/>
    </dgm:pt>
    <dgm:pt modelId="{3E6F4275-C096-9C48-8762-415E225629C9}" type="pres">
      <dgm:prSet presAssocID="{B24064B1-3641-4142-A452-2B1A187F2896}" presName="level" presStyleLbl="node1" presStyleIdx="0" presStyleCnt="4">
        <dgm:presLayoutVars>
          <dgm:chMax val="1"/>
          <dgm:bulletEnabled val="1"/>
        </dgm:presLayoutVars>
      </dgm:prSet>
      <dgm:spPr/>
      <dgm:t>
        <a:bodyPr/>
        <a:lstStyle/>
        <a:p>
          <a:endParaRPr lang="zh-CN" altLang="en-US"/>
        </a:p>
      </dgm:t>
    </dgm:pt>
    <dgm:pt modelId="{D9E74189-A254-0747-B65E-DF75AF991D44}" type="pres">
      <dgm:prSet presAssocID="{B24064B1-3641-4142-A452-2B1A187F2896}" presName="levelTx" presStyleLbl="revTx" presStyleIdx="0" presStyleCnt="0">
        <dgm:presLayoutVars>
          <dgm:chMax val="1"/>
          <dgm:bulletEnabled val="1"/>
        </dgm:presLayoutVars>
      </dgm:prSet>
      <dgm:spPr/>
      <dgm:t>
        <a:bodyPr/>
        <a:lstStyle/>
        <a:p>
          <a:endParaRPr lang="zh-CN" altLang="en-US"/>
        </a:p>
      </dgm:t>
    </dgm:pt>
    <dgm:pt modelId="{2C785DD3-1645-A74D-9FEF-176574B41144}" type="pres">
      <dgm:prSet presAssocID="{FDF18660-CDEE-144F-A068-A737B845F803}" presName="Name8" presStyleCnt="0"/>
      <dgm:spPr/>
    </dgm:pt>
    <dgm:pt modelId="{654C359E-B46A-9E4A-9A68-39DC463E8B9F}" type="pres">
      <dgm:prSet presAssocID="{FDF18660-CDEE-144F-A068-A737B845F803}" presName="level" presStyleLbl="node1" presStyleIdx="1" presStyleCnt="4" custScaleX="78762">
        <dgm:presLayoutVars>
          <dgm:chMax val="1"/>
          <dgm:bulletEnabled val="1"/>
        </dgm:presLayoutVars>
      </dgm:prSet>
      <dgm:spPr/>
      <dgm:t>
        <a:bodyPr/>
        <a:lstStyle/>
        <a:p>
          <a:endParaRPr lang="zh-CN" altLang="en-US"/>
        </a:p>
      </dgm:t>
    </dgm:pt>
    <dgm:pt modelId="{36144B6B-1DB7-3D4B-B0D3-906394087F13}" type="pres">
      <dgm:prSet presAssocID="{FDF18660-CDEE-144F-A068-A737B845F803}" presName="levelTx" presStyleLbl="revTx" presStyleIdx="0" presStyleCnt="0">
        <dgm:presLayoutVars>
          <dgm:chMax val="1"/>
          <dgm:bulletEnabled val="1"/>
        </dgm:presLayoutVars>
      </dgm:prSet>
      <dgm:spPr/>
      <dgm:t>
        <a:bodyPr/>
        <a:lstStyle/>
        <a:p>
          <a:endParaRPr lang="zh-CN" altLang="en-US"/>
        </a:p>
      </dgm:t>
    </dgm:pt>
    <dgm:pt modelId="{8AC81DC4-B92A-5146-8A98-BF7AAF977169}" type="pres">
      <dgm:prSet presAssocID="{5BA13598-AC1D-8044-A05C-5F0EA4C8AEDF}" presName="Name8" presStyleCnt="0"/>
      <dgm:spPr/>
    </dgm:pt>
    <dgm:pt modelId="{061EE996-C455-614D-8081-6D1C5C8E3DA0}" type="pres">
      <dgm:prSet presAssocID="{5BA13598-AC1D-8044-A05C-5F0EA4C8AEDF}" presName="level" presStyleLbl="node1" presStyleIdx="2" presStyleCnt="4" custScaleX="73220">
        <dgm:presLayoutVars>
          <dgm:chMax val="1"/>
          <dgm:bulletEnabled val="1"/>
        </dgm:presLayoutVars>
      </dgm:prSet>
      <dgm:spPr/>
      <dgm:t>
        <a:bodyPr/>
        <a:lstStyle/>
        <a:p>
          <a:endParaRPr lang="zh-CN" altLang="en-US"/>
        </a:p>
      </dgm:t>
    </dgm:pt>
    <dgm:pt modelId="{C5747F75-7D75-BF4A-9AFD-E60CDBF51C74}" type="pres">
      <dgm:prSet presAssocID="{5BA13598-AC1D-8044-A05C-5F0EA4C8AEDF}" presName="levelTx" presStyleLbl="revTx" presStyleIdx="0" presStyleCnt="0">
        <dgm:presLayoutVars>
          <dgm:chMax val="1"/>
          <dgm:bulletEnabled val="1"/>
        </dgm:presLayoutVars>
      </dgm:prSet>
      <dgm:spPr/>
      <dgm:t>
        <a:bodyPr/>
        <a:lstStyle/>
        <a:p>
          <a:endParaRPr lang="zh-CN" altLang="en-US"/>
        </a:p>
      </dgm:t>
    </dgm:pt>
    <dgm:pt modelId="{A4539C37-0438-7242-9D4B-78DF06134A8F}" type="pres">
      <dgm:prSet presAssocID="{58766FDD-DEE6-A940-BC1A-369011213A18}" presName="Name8" presStyleCnt="0"/>
      <dgm:spPr/>
    </dgm:pt>
    <dgm:pt modelId="{93DB6251-07A6-9546-B42C-8DD6AACA3413}" type="pres">
      <dgm:prSet presAssocID="{58766FDD-DEE6-A940-BC1A-369011213A18}" presName="level" presStyleLbl="node1" presStyleIdx="3" presStyleCnt="4" custScaleX="61734">
        <dgm:presLayoutVars>
          <dgm:chMax val="1"/>
          <dgm:bulletEnabled val="1"/>
        </dgm:presLayoutVars>
      </dgm:prSet>
      <dgm:spPr/>
      <dgm:t>
        <a:bodyPr/>
        <a:lstStyle/>
        <a:p>
          <a:endParaRPr lang="zh-CN" altLang="en-US"/>
        </a:p>
      </dgm:t>
    </dgm:pt>
    <dgm:pt modelId="{EDE345A2-DFF6-1F43-92CB-945613AA0B04}" type="pres">
      <dgm:prSet presAssocID="{58766FDD-DEE6-A940-BC1A-369011213A18}" presName="levelTx" presStyleLbl="revTx" presStyleIdx="0" presStyleCnt="0">
        <dgm:presLayoutVars>
          <dgm:chMax val="1"/>
          <dgm:bulletEnabled val="1"/>
        </dgm:presLayoutVars>
      </dgm:prSet>
      <dgm:spPr/>
      <dgm:t>
        <a:bodyPr/>
        <a:lstStyle/>
        <a:p>
          <a:endParaRPr lang="zh-CN" altLang="en-US"/>
        </a:p>
      </dgm:t>
    </dgm:pt>
  </dgm:ptLst>
  <dgm:cxnLst>
    <dgm:cxn modelId="{43BB3144-70F8-234F-AE0D-BC548C6D3BE2}" type="presOf" srcId="{FDF18660-CDEE-144F-A068-A737B845F803}" destId="{654C359E-B46A-9E4A-9A68-39DC463E8B9F}" srcOrd="0" destOrd="0" presId="urn:microsoft.com/office/officeart/2005/8/layout/pyramid1"/>
    <dgm:cxn modelId="{FC9DC87A-3F15-3D4A-B168-609232B9D543}" type="presOf" srcId="{5BA13598-AC1D-8044-A05C-5F0EA4C8AEDF}" destId="{061EE996-C455-614D-8081-6D1C5C8E3DA0}" srcOrd="0" destOrd="0" presId="urn:microsoft.com/office/officeart/2005/8/layout/pyramid1"/>
    <dgm:cxn modelId="{E2919BD9-E692-E54B-89DB-4C1CD318E1F8}" type="presOf" srcId="{58766FDD-DEE6-A940-BC1A-369011213A18}" destId="{93DB6251-07A6-9546-B42C-8DD6AACA3413}" srcOrd="0" destOrd="0" presId="urn:microsoft.com/office/officeart/2005/8/layout/pyramid1"/>
    <dgm:cxn modelId="{51EF24CE-6DB2-164B-9DE7-9FC2B8AF15F8}" srcId="{93BD78EB-C6CB-E042-9AF8-A5BCBD29C72F}" destId="{B24064B1-3641-4142-A452-2B1A187F2896}" srcOrd="0" destOrd="0" parTransId="{33915F59-BDA7-2241-B433-8E776ADB7201}" sibTransId="{11079793-750F-C54E-825F-9568AD93AF59}"/>
    <dgm:cxn modelId="{8058ADD5-B02D-E742-B9C2-6F4236C61671}" type="presOf" srcId="{93BD78EB-C6CB-E042-9AF8-A5BCBD29C72F}" destId="{BC81709B-CA95-4742-B42C-CC137DC0AB5D}" srcOrd="0" destOrd="0" presId="urn:microsoft.com/office/officeart/2005/8/layout/pyramid1"/>
    <dgm:cxn modelId="{D8E1DAF6-C26B-E345-9229-1B4D61089FC5}" type="presOf" srcId="{B24064B1-3641-4142-A452-2B1A187F2896}" destId="{D9E74189-A254-0747-B65E-DF75AF991D44}" srcOrd="1" destOrd="0" presId="urn:microsoft.com/office/officeart/2005/8/layout/pyramid1"/>
    <dgm:cxn modelId="{5795DB50-F064-8E4F-B22B-37CDC449E88C}" type="presOf" srcId="{58766FDD-DEE6-A940-BC1A-369011213A18}" destId="{EDE345A2-DFF6-1F43-92CB-945613AA0B04}" srcOrd="1" destOrd="0" presId="urn:microsoft.com/office/officeart/2005/8/layout/pyramid1"/>
    <dgm:cxn modelId="{55EB9309-4C58-DA4D-8ECD-5043DE81A722}" type="presOf" srcId="{B24064B1-3641-4142-A452-2B1A187F2896}" destId="{3E6F4275-C096-9C48-8762-415E225629C9}" srcOrd="0" destOrd="0" presId="urn:microsoft.com/office/officeart/2005/8/layout/pyramid1"/>
    <dgm:cxn modelId="{2561B651-CECE-304A-9A66-AD98B413C639}" srcId="{93BD78EB-C6CB-E042-9AF8-A5BCBD29C72F}" destId="{FDF18660-CDEE-144F-A068-A737B845F803}" srcOrd="1" destOrd="0" parTransId="{D2FE8BD7-6588-F940-BDA1-DC680C05D9E4}" sibTransId="{44D668A9-F344-964E-A0CF-E09B0FF32751}"/>
    <dgm:cxn modelId="{1BC89C8E-8991-AB49-B21B-7B3F49669763}" type="presOf" srcId="{5BA13598-AC1D-8044-A05C-5F0EA4C8AEDF}" destId="{C5747F75-7D75-BF4A-9AFD-E60CDBF51C74}" srcOrd="1" destOrd="0" presId="urn:microsoft.com/office/officeart/2005/8/layout/pyramid1"/>
    <dgm:cxn modelId="{0D32EAE8-6C3F-2E49-8628-9BFDA0815F87}" srcId="{93BD78EB-C6CB-E042-9AF8-A5BCBD29C72F}" destId="{58766FDD-DEE6-A940-BC1A-369011213A18}" srcOrd="3" destOrd="0" parTransId="{6216CFA8-1597-764F-B4A8-4409412549E4}" sibTransId="{D95C6920-C1E4-0D44-97EE-62C3E4A8A7B3}"/>
    <dgm:cxn modelId="{A6583C10-411B-AD40-BDDB-73D6B42D4D98}" srcId="{93BD78EB-C6CB-E042-9AF8-A5BCBD29C72F}" destId="{5BA13598-AC1D-8044-A05C-5F0EA4C8AEDF}" srcOrd="2" destOrd="0" parTransId="{0E4FB001-33F1-6B49-A0A9-CBDD3F3AF406}" sibTransId="{F3D8FF33-0608-B443-9224-9D02F257A871}"/>
    <dgm:cxn modelId="{AEE9388B-0177-8C4A-870B-8E7EB72459F7}" type="presOf" srcId="{FDF18660-CDEE-144F-A068-A737B845F803}" destId="{36144B6B-1DB7-3D4B-B0D3-906394087F13}" srcOrd="1" destOrd="0" presId="urn:microsoft.com/office/officeart/2005/8/layout/pyramid1"/>
    <dgm:cxn modelId="{E8940B2A-D2D2-CA41-8966-E9F9192F13E7}" type="presParOf" srcId="{BC81709B-CA95-4742-B42C-CC137DC0AB5D}" destId="{105BD707-8318-2544-89B0-59B3D2083BEA}" srcOrd="0" destOrd="0" presId="urn:microsoft.com/office/officeart/2005/8/layout/pyramid1"/>
    <dgm:cxn modelId="{5A723D6E-D0F0-0A4E-A629-43A4F5574AF5}" type="presParOf" srcId="{105BD707-8318-2544-89B0-59B3D2083BEA}" destId="{3E6F4275-C096-9C48-8762-415E225629C9}" srcOrd="0" destOrd="0" presId="urn:microsoft.com/office/officeart/2005/8/layout/pyramid1"/>
    <dgm:cxn modelId="{80D89F68-BD97-2244-853F-93C0FC02829E}" type="presParOf" srcId="{105BD707-8318-2544-89B0-59B3D2083BEA}" destId="{D9E74189-A254-0747-B65E-DF75AF991D44}" srcOrd="1" destOrd="0" presId="urn:microsoft.com/office/officeart/2005/8/layout/pyramid1"/>
    <dgm:cxn modelId="{73CF6FD6-96C9-B647-B401-0AF73AF8FEB1}" type="presParOf" srcId="{BC81709B-CA95-4742-B42C-CC137DC0AB5D}" destId="{2C785DD3-1645-A74D-9FEF-176574B41144}" srcOrd="1" destOrd="0" presId="urn:microsoft.com/office/officeart/2005/8/layout/pyramid1"/>
    <dgm:cxn modelId="{F867EC7D-E195-FB4F-950A-0B8047E4A482}" type="presParOf" srcId="{2C785DD3-1645-A74D-9FEF-176574B41144}" destId="{654C359E-B46A-9E4A-9A68-39DC463E8B9F}" srcOrd="0" destOrd="0" presId="urn:microsoft.com/office/officeart/2005/8/layout/pyramid1"/>
    <dgm:cxn modelId="{D89B3FAC-127F-F040-A261-74E923D74872}" type="presParOf" srcId="{2C785DD3-1645-A74D-9FEF-176574B41144}" destId="{36144B6B-1DB7-3D4B-B0D3-906394087F13}" srcOrd="1" destOrd="0" presId="urn:microsoft.com/office/officeart/2005/8/layout/pyramid1"/>
    <dgm:cxn modelId="{E20A45C7-238D-E846-B069-7F467506C19E}" type="presParOf" srcId="{BC81709B-CA95-4742-B42C-CC137DC0AB5D}" destId="{8AC81DC4-B92A-5146-8A98-BF7AAF977169}" srcOrd="2" destOrd="0" presId="urn:microsoft.com/office/officeart/2005/8/layout/pyramid1"/>
    <dgm:cxn modelId="{3C347782-D2C1-5545-A966-0002847B6B9A}" type="presParOf" srcId="{8AC81DC4-B92A-5146-8A98-BF7AAF977169}" destId="{061EE996-C455-614D-8081-6D1C5C8E3DA0}" srcOrd="0" destOrd="0" presId="urn:microsoft.com/office/officeart/2005/8/layout/pyramid1"/>
    <dgm:cxn modelId="{06FF4353-8B44-3545-9C1B-52C77CBD1CCF}" type="presParOf" srcId="{8AC81DC4-B92A-5146-8A98-BF7AAF977169}" destId="{C5747F75-7D75-BF4A-9AFD-E60CDBF51C74}" srcOrd="1" destOrd="0" presId="urn:microsoft.com/office/officeart/2005/8/layout/pyramid1"/>
    <dgm:cxn modelId="{E9CB55C5-A740-1945-81ED-72874D23EEA2}" type="presParOf" srcId="{BC81709B-CA95-4742-B42C-CC137DC0AB5D}" destId="{A4539C37-0438-7242-9D4B-78DF06134A8F}" srcOrd="3" destOrd="0" presId="urn:microsoft.com/office/officeart/2005/8/layout/pyramid1"/>
    <dgm:cxn modelId="{7554FEA6-FF9D-EC42-A0D8-76F0AB79BE4A}" type="presParOf" srcId="{A4539C37-0438-7242-9D4B-78DF06134A8F}" destId="{93DB6251-07A6-9546-B42C-8DD6AACA3413}" srcOrd="0" destOrd="0" presId="urn:microsoft.com/office/officeart/2005/8/layout/pyramid1"/>
    <dgm:cxn modelId="{5BE76404-152D-254F-BFBE-4FCAFDD941D7}" type="presParOf" srcId="{A4539C37-0438-7242-9D4B-78DF06134A8F}" destId="{EDE345A2-DFF6-1F43-92CB-945613AA0B04}"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F4275-C096-9C48-8762-415E225629C9}">
      <dsp:nvSpPr>
        <dsp:cNvPr id="0" name=""/>
        <dsp:cNvSpPr/>
      </dsp:nvSpPr>
      <dsp:spPr>
        <a:xfrm>
          <a:off x="2480422" y="0"/>
          <a:ext cx="1653614" cy="1070660"/>
        </a:xfrm>
        <a:prstGeom prst="trapezoid">
          <a:avLst>
            <a:gd name="adj" fmla="val 77224"/>
          </a:avLst>
        </a:prstGeom>
        <a:solidFill>
          <a:srgbClr val="FF69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altLang="zh-CN" sz="1800" kern="1200" dirty="0">
            <a:solidFill>
              <a:schemeClr val="bg1"/>
            </a:solidFill>
            <a:latin typeface="+mn-lt"/>
            <a:ea typeface="+mn-ea"/>
            <a:cs typeface="+mn-ea"/>
            <a:sym typeface="+mn-lt"/>
          </a:endParaRPr>
        </a:p>
        <a:p>
          <a:pPr lvl="0" algn="ctr" defTabSz="800100">
            <a:lnSpc>
              <a:spcPct val="90000"/>
            </a:lnSpc>
            <a:spcBef>
              <a:spcPct val="0"/>
            </a:spcBef>
            <a:spcAft>
              <a:spcPct val="35000"/>
            </a:spcAft>
          </a:pPr>
          <a:r>
            <a:rPr lang="zh-CN" altLang="en-US" sz="1800" kern="1200" dirty="0">
              <a:solidFill>
                <a:schemeClr val="bg1"/>
              </a:solidFill>
              <a:latin typeface="+mn-lt"/>
              <a:ea typeface="+mn-ea"/>
              <a:cs typeface="+mn-ea"/>
              <a:sym typeface="+mn-lt"/>
            </a:rPr>
            <a:t>董事会</a:t>
          </a:r>
        </a:p>
      </dsp:txBody>
      <dsp:txXfrm>
        <a:off x="2480422" y="0"/>
        <a:ext cx="1653614" cy="1070660"/>
      </dsp:txXfrm>
    </dsp:sp>
    <dsp:sp modelId="{654C359E-B46A-9E4A-9A68-39DC463E8B9F}">
      <dsp:nvSpPr>
        <dsp:cNvPr id="0" name=""/>
        <dsp:cNvSpPr/>
      </dsp:nvSpPr>
      <dsp:spPr>
        <a:xfrm>
          <a:off x="2004809" y="1070659"/>
          <a:ext cx="2604840" cy="1070660"/>
        </a:xfrm>
        <a:prstGeom prst="trapezoid">
          <a:avLst>
            <a:gd name="adj" fmla="val 77224"/>
          </a:avLst>
        </a:prstGeom>
        <a:solidFill>
          <a:srgbClr val="F6F8F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a:latin typeface="+mn-lt"/>
              <a:ea typeface="+mn-ea"/>
              <a:cs typeface="+mn-ea"/>
              <a:sym typeface="+mn-lt"/>
            </a:rPr>
            <a:t>总经理</a:t>
          </a:r>
        </a:p>
      </dsp:txBody>
      <dsp:txXfrm>
        <a:off x="2460656" y="1070659"/>
        <a:ext cx="1693146" cy="1070660"/>
      </dsp:txXfrm>
    </dsp:sp>
    <dsp:sp modelId="{061EE996-C455-614D-8081-6D1C5C8E3DA0}">
      <dsp:nvSpPr>
        <dsp:cNvPr id="0" name=""/>
        <dsp:cNvSpPr/>
      </dsp:nvSpPr>
      <dsp:spPr>
        <a:xfrm>
          <a:off x="1491064" y="2141320"/>
          <a:ext cx="3632330" cy="1070660"/>
        </a:xfrm>
        <a:prstGeom prst="trapezoid">
          <a:avLst>
            <a:gd name="adj" fmla="val 77224"/>
          </a:avLst>
        </a:prstGeom>
        <a:solidFill>
          <a:srgbClr val="FF69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a:solidFill>
                <a:schemeClr val="bg1"/>
              </a:solidFill>
              <a:latin typeface="+mn-lt"/>
              <a:ea typeface="+mn-ea"/>
              <a:cs typeface="+mn-ea"/>
              <a:sym typeface="+mn-lt"/>
            </a:rPr>
            <a:t>部门经理</a:t>
          </a:r>
        </a:p>
      </dsp:txBody>
      <dsp:txXfrm>
        <a:off x="2126722" y="2141320"/>
        <a:ext cx="2361014" cy="1070660"/>
      </dsp:txXfrm>
    </dsp:sp>
    <dsp:sp modelId="{93DB6251-07A6-9546-B42C-8DD6AACA3413}">
      <dsp:nvSpPr>
        <dsp:cNvPr id="0" name=""/>
        <dsp:cNvSpPr/>
      </dsp:nvSpPr>
      <dsp:spPr>
        <a:xfrm>
          <a:off x="1265544" y="3211980"/>
          <a:ext cx="4083370" cy="1070660"/>
        </a:xfrm>
        <a:prstGeom prst="trapezoid">
          <a:avLst>
            <a:gd name="adj" fmla="val 77224"/>
          </a:avLst>
        </a:prstGeom>
        <a:solidFill>
          <a:srgbClr val="F6F8F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a:latin typeface="+mn-lt"/>
              <a:ea typeface="+mn-ea"/>
              <a:cs typeface="+mn-ea"/>
              <a:sym typeface="+mn-lt"/>
            </a:rPr>
            <a:t>员工</a:t>
          </a:r>
        </a:p>
      </dsp:txBody>
      <dsp:txXfrm>
        <a:off x="1980134" y="3211980"/>
        <a:ext cx="2654190" cy="10706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5E012-C334-402D-B613-AF231B29B06D}" type="datetimeFigureOut">
              <a:rPr lang="zh-CN" altLang="en-US" smtClean="0"/>
              <a:t>2023/1/11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24FEC-7483-462E-BE7F-85BB0E7286F8}" type="slidenum">
              <a:rPr lang="zh-CN" altLang="en-US" smtClean="0"/>
              <a:t>‹#›</a:t>
            </a:fld>
            <a:endParaRPr lang="zh-CN" altLang="en-US"/>
          </a:p>
        </p:txBody>
      </p:sp>
    </p:spTree>
    <p:extLst>
      <p:ext uri="{BB962C8B-B14F-4D97-AF65-F5344CB8AC3E}">
        <p14:creationId xmlns:p14="http://schemas.microsoft.com/office/powerpoint/2010/main" val="1496505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a:t>
            </a:fld>
            <a:endParaRPr lang="zh-CN" altLang="en-US"/>
          </a:p>
        </p:txBody>
      </p:sp>
    </p:spTree>
    <p:extLst>
      <p:ext uri="{BB962C8B-B14F-4D97-AF65-F5344CB8AC3E}">
        <p14:creationId xmlns:p14="http://schemas.microsoft.com/office/powerpoint/2010/main" val="1108613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10</a:t>
            </a:fld>
            <a:endParaRPr lang="zh-CN" altLang="en-US"/>
          </a:p>
        </p:txBody>
      </p:sp>
    </p:spTree>
    <p:extLst>
      <p:ext uri="{BB962C8B-B14F-4D97-AF65-F5344CB8AC3E}">
        <p14:creationId xmlns:p14="http://schemas.microsoft.com/office/powerpoint/2010/main" val="4271968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11</a:t>
            </a:fld>
            <a:endParaRPr lang="zh-CN" altLang="en-US"/>
          </a:p>
        </p:txBody>
      </p:sp>
    </p:spTree>
    <p:extLst>
      <p:ext uri="{BB962C8B-B14F-4D97-AF65-F5344CB8AC3E}">
        <p14:creationId xmlns:p14="http://schemas.microsoft.com/office/powerpoint/2010/main" val="1949923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3532440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DA24FEC-7483-462E-BE7F-85BB0E7286F8}" type="slidenum">
              <a:rPr lang="zh-CN" altLang="en-US" smtClean="0"/>
              <a:t>13</a:t>
            </a:fld>
            <a:endParaRPr lang="zh-CN" altLang="en-US"/>
          </a:p>
        </p:txBody>
      </p:sp>
    </p:spTree>
    <p:extLst>
      <p:ext uri="{BB962C8B-B14F-4D97-AF65-F5344CB8AC3E}">
        <p14:creationId xmlns:p14="http://schemas.microsoft.com/office/powerpoint/2010/main" val="3676994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14</a:t>
            </a:fld>
            <a:endParaRPr lang="zh-CN" altLang="en-US"/>
          </a:p>
        </p:txBody>
      </p:sp>
    </p:spTree>
    <p:extLst>
      <p:ext uri="{BB962C8B-B14F-4D97-AF65-F5344CB8AC3E}">
        <p14:creationId xmlns:p14="http://schemas.microsoft.com/office/powerpoint/2010/main" val="2235598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15</a:t>
            </a:fld>
            <a:endParaRPr lang="zh-CN" altLang="en-US"/>
          </a:p>
        </p:txBody>
      </p:sp>
    </p:spTree>
    <p:extLst>
      <p:ext uri="{BB962C8B-B14F-4D97-AF65-F5344CB8AC3E}">
        <p14:creationId xmlns:p14="http://schemas.microsoft.com/office/powerpoint/2010/main" val="294539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16</a:t>
            </a:fld>
            <a:endParaRPr lang="zh-CN" altLang="en-US"/>
          </a:p>
        </p:txBody>
      </p:sp>
    </p:spTree>
    <p:extLst>
      <p:ext uri="{BB962C8B-B14F-4D97-AF65-F5344CB8AC3E}">
        <p14:creationId xmlns:p14="http://schemas.microsoft.com/office/powerpoint/2010/main" val="1724427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17</a:t>
            </a:fld>
            <a:endParaRPr lang="zh-CN" altLang="en-US"/>
          </a:p>
        </p:txBody>
      </p:sp>
    </p:spTree>
    <p:extLst>
      <p:ext uri="{BB962C8B-B14F-4D97-AF65-F5344CB8AC3E}">
        <p14:creationId xmlns:p14="http://schemas.microsoft.com/office/powerpoint/2010/main" val="3835276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18</a:t>
            </a:fld>
            <a:endParaRPr lang="zh-CN" altLang="en-US"/>
          </a:p>
        </p:txBody>
      </p:sp>
    </p:spTree>
    <p:extLst>
      <p:ext uri="{BB962C8B-B14F-4D97-AF65-F5344CB8AC3E}">
        <p14:creationId xmlns:p14="http://schemas.microsoft.com/office/powerpoint/2010/main" val="2816299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19</a:t>
            </a:fld>
            <a:endParaRPr lang="zh-CN" altLang="en-US"/>
          </a:p>
        </p:txBody>
      </p:sp>
    </p:spTree>
    <p:extLst>
      <p:ext uri="{BB962C8B-B14F-4D97-AF65-F5344CB8AC3E}">
        <p14:creationId xmlns:p14="http://schemas.microsoft.com/office/powerpoint/2010/main" val="45760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a:t>
            </a:fld>
            <a:endParaRPr lang="zh-CN" altLang="en-US"/>
          </a:p>
        </p:txBody>
      </p:sp>
    </p:spTree>
    <p:extLst>
      <p:ext uri="{BB962C8B-B14F-4D97-AF65-F5344CB8AC3E}">
        <p14:creationId xmlns:p14="http://schemas.microsoft.com/office/powerpoint/2010/main" val="4044645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20</a:t>
            </a:fld>
            <a:endParaRPr lang="zh-CN" altLang="en-US"/>
          </a:p>
        </p:txBody>
      </p:sp>
    </p:spTree>
    <p:extLst>
      <p:ext uri="{BB962C8B-B14F-4D97-AF65-F5344CB8AC3E}">
        <p14:creationId xmlns:p14="http://schemas.microsoft.com/office/powerpoint/2010/main" val="2272493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21</a:t>
            </a:fld>
            <a:endParaRPr lang="zh-CN" altLang="en-US"/>
          </a:p>
        </p:txBody>
      </p:sp>
    </p:spTree>
    <p:extLst>
      <p:ext uri="{BB962C8B-B14F-4D97-AF65-F5344CB8AC3E}">
        <p14:creationId xmlns:p14="http://schemas.microsoft.com/office/powerpoint/2010/main" val="2348889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22</a:t>
            </a:fld>
            <a:endParaRPr lang="zh-CN" altLang="en-US"/>
          </a:p>
        </p:txBody>
      </p:sp>
    </p:spTree>
    <p:extLst>
      <p:ext uri="{BB962C8B-B14F-4D97-AF65-F5344CB8AC3E}">
        <p14:creationId xmlns:p14="http://schemas.microsoft.com/office/powerpoint/2010/main" val="1117513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23</a:t>
            </a:fld>
            <a:endParaRPr lang="zh-CN" altLang="en-US"/>
          </a:p>
        </p:txBody>
      </p:sp>
    </p:spTree>
    <p:extLst>
      <p:ext uri="{BB962C8B-B14F-4D97-AF65-F5344CB8AC3E}">
        <p14:creationId xmlns:p14="http://schemas.microsoft.com/office/powerpoint/2010/main" val="33657047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24</a:t>
            </a:fld>
            <a:endParaRPr lang="zh-CN" altLang="en-US"/>
          </a:p>
        </p:txBody>
      </p:sp>
    </p:spTree>
    <p:extLst>
      <p:ext uri="{BB962C8B-B14F-4D97-AF65-F5344CB8AC3E}">
        <p14:creationId xmlns:p14="http://schemas.microsoft.com/office/powerpoint/2010/main" val="4108625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25</a:t>
            </a:fld>
            <a:endParaRPr lang="zh-CN" altLang="en-US"/>
          </a:p>
        </p:txBody>
      </p:sp>
    </p:spTree>
    <p:extLst>
      <p:ext uri="{BB962C8B-B14F-4D97-AF65-F5344CB8AC3E}">
        <p14:creationId xmlns:p14="http://schemas.microsoft.com/office/powerpoint/2010/main" val="395415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00740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3</a:t>
            </a:fld>
            <a:endParaRPr lang="zh-CN" altLang="en-US"/>
          </a:p>
        </p:txBody>
      </p:sp>
    </p:spTree>
    <p:extLst>
      <p:ext uri="{BB962C8B-B14F-4D97-AF65-F5344CB8AC3E}">
        <p14:creationId xmlns:p14="http://schemas.microsoft.com/office/powerpoint/2010/main" val="272958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4</a:t>
            </a:fld>
            <a:endParaRPr lang="zh-CN" altLang="en-US"/>
          </a:p>
        </p:txBody>
      </p:sp>
    </p:spTree>
    <p:extLst>
      <p:ext uri="{BB962C8B-B14F-4D97-AF65-F5344CB8AC3E}">
        <p14:creationId xmlns:p14="http://schemas.microsoft.com/office/powerpoint/2010/main" val="339004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5</a:t>
            </a:fld>
            <a:endParaRPr lang="zh-CN" altLang="en-US"/>
          </a:p>
        </p:txBody>
      </p:sp>
    </p:spTree>
    <p:extLst>
      <p:ext uri="{BB962C8B-B14F-4D97-AF65-F5344CB8AC3E}">
        <p14:creationId xmlns:p14="http://schemas.microsoft.com/office/powerpoint/2010/main" val="2527634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6</a:t>
            </a:fld>
            <a:endParaRPr lang="zh-CN" altLang="en-US"/>
          </a:p>
        </p:txBody>
      </p:sp>
    </p:spTree>
    <p:extLst>
      <p:ext uri="{BB962C8B-B14F-4D97-AF65-F5344CB8AC3E}">
        <p14:creationId xmlns:p14="http://schemas.microsoft.com/office/powerpoint/2010/main" val="2092879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7</a:t>
            </a:fld>
            <a:endParaRPr lang="zh-CN" altLang="en-US"/>
          </a:p>
        </p:txBody>
      </p:sp>
    </p:spTree>
    <p:extLst>
      <p:ext uri="{BB962C8B-B14F-4D97-AF65-F5344CB8AC3E}">
        <p14:creationId xmlns:p14="http://schemas.microsoft.com/office/powerpoint/2010/main" val="115919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8</a:t>
            </a:fld>
            <a:endParaRPr lang="zh-CN" altLang="en-US"/>
          </a:p>
        </p:txBody>
      </p:sp>
    </p:spTree>
    <p:extLst>
      <p:ext uri="{BB962C8B-B14F-4D97-AF65-F5344CB8AC3E}">
        <p14:creationId xmlns:p14="http://schemas.microsoft.com/office/powerpoint/2010/main" val="4201382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9</a:t>
            </a:fld>
            <a:endParaRPr lang="zh-CN" altLang="en-US"/>
          </a:p>
        </p:txBody>
      </p:sp>
    </p:spTree>
    <p:extLst>
      <p:ext uri="{BB962C8B-B14F-4D97-AF65-F5344CB8AC3E}">
        <p14:creationId xmlns:p14="http://schemas.microsoft.com/office/powerpoint/2010/main" val="3981726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83451901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86712206"/>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8227294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205904" y="661413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45373634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8503243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1605764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2023/1/11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872145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2023/1/11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1200804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5530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625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标题幻灯片">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84901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75122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73267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35572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768306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891014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27421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885670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01318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0198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799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4_标题幻灯片">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1375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2627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3094001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3619097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81479151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273852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3482818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1"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xStyles>
    <p:titleStyle>
      <a:lvl1pPr algn="l" defTabSz="914380"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595" indent="-228595" algn="l" defTabSz="914380" rtl="0" eaLnBrk="1" latinLnBrk="0" hangingPunct="1">
        <a:lnSpc>
          <a:spcPct val="90000"/>
        </a:lnSpc>
        <a:spcBef>
          <a:spcPts val="999"/>
        </a:spcBef>
        <a:buFont typeface="Arial" panose="020B0604020202020204" pitchFamily="34" charset="0"/>
        <a:buChar char="•"/>
        <a:defRPr sz="2800" kern="1200">
          <a:solidFill>
            <a:schemeClr val="tx1"/>
          </a:solidFill>
          <a:latin typeface="+mn-lt"/>
          <a:ea typeface="+mn-ea"/>
          <a:cs typeface="+mn-cs"/>
        </a:defRPr>
      </a:lvl1pPr>
      <a:lvl2pPr marL="685785" indent="-228595" algn="l" defTabSz="91438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4" indent="-228595" algn="l" defTabSz="91438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56"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4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3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25"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15"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0" rtl="0" eaLnBrk="1" latinLnBrk="0" hangingPunct="1">
        <a:defRPr sz="1800" kern="1200">
          <a:solidFill>
            <a:schemeClr val="tx1"/>
          </a:solidFill>
          <a:latin typeface="+mn-lt"/>
          <a:ea typeface="+mn-ea"/>
          <a:cs typeface="+mn-cs"/>
        </a:defRPr>
      </a:lvl1pPr>
      <a:lvl2pPr marL="457190" algn="l" defTabSz="914380" rtl="0" eaLnBrk="1" latinLnBrk="0" hangingPunct="1">
        <a:defRPr sz="1800" kern="1200">
          <a:solidFill>
            <a:schemeClr val="tx1"/>
          </a:solidFill>
          <a:latin typeface="+mn-lt"/>
          <a:ea typeface="+mn-ea"/>
          <a:cs typeface="+mn-cs"/>
        </a:defRPr>
      </a:lvl2pPr>
      <a:lvl3pPr marL="914380" algn="l" defTabSz="914380" rtl="0" eaLnBrk="1" latinLnBrk="0" hangingPunct="1">
        <a:defRPr sz="1800" kern="1200">
          <a:solidFill>
            <a:schemeClr val="tx1"/>
          </a:solidFill>
          <a:latin typeface="+mn-lt"/>
          <a:ea typeface="+mn-ea"/>
          <a:cs typeface="+mn-cs"/>
        </a:defRPr>
      </a:lvl3pPr>
      <a:lvl4pPr marL="1371570" algn="l" defTabSz="914380" rtl="0" eaLnBrk="1" latinLnBrk="0" hangingPunct="1">
        <a:defRPr sz="1800" kern="1200">
          <a:solidFill>
            <a:schemeClr val="tx1"/>
          </a:solidFill>
          <a:latin typeface="+mn-lt"/>
          <a:ea typeface="+mn-ea"/>
          <a:cs typeface="+mn-cs"/>
        </a:defRPr>
      </a:lvl4pPr>
      <a:lvl5pPr marL="1828759" algn="l" defTabSz="914380" rtl="0" eaLnBrk="1" latinLnBrk="0" hangingPunct="1">
        <a:defRPr sz="1800" kern="1200">
          <a:solidFill>
            <a:schemeClr val="tx1"/>
          </a:solidFill>
          <a:latin typeface="+mn-lt"/>
          <a:ea typeface="+mn-ea"/>
          <a:cs typeface="+mn-cs"/>
        </a:defRPr>
      </a:lvl5pPr>
      <a:lvl6pPr marL="2285949" algn="l" defTabSz="914380" rtl="0" eaLnBrk="1" latinLnBrk="0" hangingPunct="1">
        <a:defRPr sz="1800" kern="1200">
          <a:solidFill>
            <a:schemeClr val="tx1"/>
          </a:solidFill>
          <a:latin typeface="+mn-lt"/>
          <a:ea typeface="+mn-ea"/>
          <a:cs typeface="+mn-cs"/>
        </a:defRPr>
      </a:lvl6pPr>
      <a:lvl7pPr marL="2743139" algn="l" defTabSz="914380" rtl="0" eaLnBrk="1" latinLnBrk="0" hangingPunct="1">
        <a:defRPr sz="1800" kern="1200">
          <a:solidFill>
            <a:schemeClr val="tx1"/>
          </a:solidFill>
          <a:latin typeface="+mn-lt"/>
          <a:ea typeface="+mn-ea"/>
          <a:cs typeface="+mn-cs"/>
        </a:defRPr>
      </a:lvl7pPr>
      <a:lvl8pPr marL="3200330" algn="l" defTabSz="914380" rtl="0" eaLnBrk="1" latinLnBrk="0" hangingPunct="1">
        <a:defRPr sz="1800" kern="1200">
          <a:solidFill>
            <a:schemeClr val="tx1"/>
          </a:solidFill>
          <a:latin typeface="+mn-lt"/>
          <a:ea typeface="+mn-ea"/>
          <a:cs typeface="+mn-cs"/>
        </a:defRPr>
      </a:lvl8pPr>
      <a:lvl9pPr marL="3657518" algn="l" defTabSz="91438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410023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2023/1/11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xmlns:p14="http://schemas.microsoft.com/office/powerpoint/2010/main" val="170044957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1.tiff"/><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2.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2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2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1.tiff"/><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29.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1.tiff"/><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2.png"/><Relationship Id="rId5" Type="http://schemas.openxmlformats.org/officeDocument/2006/relationships/image" Target="../media/image1.tiff"/><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tiff"/><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3.tiff"/><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4.tiff"/></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1.tiff"/><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1E16E82E-FCEE-954C-B6FF-53B0ECD2D8D7}"/>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6" name="矩形 2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46864DA-51C8-DE4A-8A56-25081B33BE8C}"/>
              </a:ext>
            </a:extLst>
          </p:cNvPr>
          <p:cNvSpPr/>
          <p:nvPr/>
        </p:nvSpPr>
        <p:spPr>
          <a:xfrm>
            <a:off x="0" y="0"/>
            <a:ext cx="12192000" cy="6858000"/>
          </a:xfrm>
          <a:prstGeom prst="rect">
            <a:avLst/>
          </a:prstGeom>
          <a:gradFill>
            <a:gsLst>
              <a:gs pos="0">
                <a:srgbClr val="FF6915">
                  <a:alpha val="87000"/>
                </a:srgbClr>
              </a:gs>
              <a:gs pos="99000">
                <a:srgbClr val="E16017">
                  <a:alpha val="88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7" name="矩形 2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AAAC6A6F-286E-C347-808C-649C9DAA77B3}"/>
              </a:ext>
            </a:extLst>
          </p:cNvPr>
          <p:cNvSpPr/>
          <p:nvPr/>
        </p:nvSpPr>
        <p:spPr>
          <a:xfrm>
            <a:off x="-1" y="4273974"/>
            <a:ext cx="12192000" cy="2611609"/>
          </a:xfrm>
          <a:prstGeom prst="rect">
            <a:avLst/>
          </a:prstGeom>
          <a:gradFill flip="none" rotWithShape="1">
            <a:gsLst>
              <a:gs pos="0">
                <a:srgbClr val="FF6915">
                  <a:alpha val="0"/>
                </a:srgbClr>
              </a:gs>
              <a:gs pos="100000">
                <a:srgbClr val="E16017"/>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4" name="文本框 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36B0F49-9060-0D4E-A5A2-EDF1AB65B94B}"/>
              </a:ext>
            </a:extLst>
          </p:cNvPr>
          <p:cNvSpPr txBox="1"/>
          <p:nvPr/>
        </p:nvSpPr>
        <p:spPr>
          <a:xfrm>
            <a:off x="3627783" y="1381260"/>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自</a:t>
            </a:r>
          </a:p>
        </p:txBody>
      </p:sp>
      <p:sp>
        <p:nvSpPr>
          <p:cNvPr id="8" name="文本框 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F32700DD-5CEC-9A48-A40F-66F6B44EB0F6}"/>
              </a:ext>
            </a:extLst>
          </p:cNvPr>
          <p:cNvSpPr txBox="1"/>
          <p:nvPr/>
        </p:nvSpPr>
        <p:spPr>
          <a:xfrm>
            <a:off x="4658968" y="1664527"/>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我</a:t>
            </a:r>
          </a:p>
        </p:txBody>
      </p:sp>
      <p:sp>
        <p:nvSpPr>
          <p:cNvPr id="9" name="文本框 8">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A9A0292D-12CB-2942-8A24-1E70B27F8D68}"/>
              </a:ext>
            </a:extLst>
          </p:cNvPr>
          <p:cNvSpPr txBox="1"/>
          <p:nvPr/>
        </p:nvSpPr>
        <p:spPr>
          <a:xfrm>
            <a:off x="5543439" y="1372979"/>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管</a:t>
            </a:r>
          </a:p>
        </p:txBody>
      </p:sp>
      <p:sp>
        <p:nvSpPr>
          <p:cNvPr id="10" name="文本框 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5B83B8E-B916-4740-A9F5-F121F860DABD}"/>
              </a:ext>
            </a:extLst>
          </p:cNvPr>
          <p:cNvSpPr txBox="1"/>
          <p:nvPr/>
        </p:nvSpPr>
        <p:spPr>
          <a:xfrm>
            <a:off x="6726665" y="1664527"/>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理</a:t>
            </a:r>
          </a:p>
        </p:txBody>
      </p:sp>
      <p:sp>
        <p:nvSpPr>
          <p:cNvPr id="11" name="文本框 1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7351E45-D12E-594F-A9F3-14AC80066D92}"/>
              </a:ext>
            </a:extLst>
          </p:cNvPr>
          <p:cNvSpPr txBox="1"/>
          <p:nvPr/>
        </p:nvSpPr>
        <p:spPr>
          <a:xfrm>
            <a:off x="3816041" y="998764"/>
            <a:ext cx="4559917" cy="261610"/>
          </a:xfrm>
          <a:prstGeom prst="rect">
            <a:avLst/>
          </a:prstGeom>
          <a:noFill/>
        </p:spPr>
        <p:txBody>
          <a:bodyPr wrap="square" rtlCol="0">
            <a:spAutoFit/>
          </a:bodyPr>
          <a:lstStyle/>
          <a:p>
            <a:pPr algn="dist"/>
            <a:r>
              <a:rPr kumimoji="1" lang="zh-CN" altLang="en-US" sz="1100" dirty="0">
                <a:solidFill>
                  <a:schemeClr val="bg1"/>
                </a:solidFill>
                <a:cs typeface="+mn-ea"/>
                <a:sym typeface="+mn-lt"/>
              </a:rPr>
              <a:t>做更优秀的自己</a:t>
            </a:r>
          </a:p>
        </p:txBody>
      </p:sp>
      <p:grpSp>
        <p:nvGrpSpPr>
          <p:cNvPr id="12" name="组合 1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E7500039-F78B-4E49-977A-D4044CD351D0}"/>
              </a:ext>
            </a:extLst>
          </p:cNvPr>
          <p:cNvGrpSpPr/>
          <p:nvPr/>
        </p:nvGrpSpPr>
        <p:grpSpPr>
          <a:xfrm>
            <a:off x="2814918" y="3642275"/>
            <a:ext cx="6562165" cy="631699"/>
            <a:chOff x="2814918" y="4536240"/>
            <a:chExt cx="6562165" cy="631699"/>
          </a:xfrm>
        </p:grpSpPr>
        <p:sp>
          <p:nvSpPr>
            <p:cNvPr id="13" name="文本框 1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0C402D3-ECC0-4A4A-8268-4FEC269796C6}"/>
                </a:ext>
              </a:extLst>
            </p:cNvPr>
            <p:cNvSpPr txBox="1"/>
            <p:nvPr/>
          </p:nvSpPr>
          <p:spPr>
            <a:xfrm>
              <a:off x="2814918" y="4536240"/>
              <a:ext cx="6562165" cy="338554"/>
            </a:xfrm>
            <a:prstGeom prst="rect">
              <a:avLst/>
            </a:prstGeom>
            <a:noFill/>
          </p:spPr>
          <p:txBody>
            <a:bodyPr wrap="square" rtlCol="0">
              <a:spAutoFit/>
            </a:bodyPr>
            <a:lstStyle/>
            <a:p>
              <a:pPr algn="ctr"/>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14"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6E0AC70-6737-5748-9032-3F313563FF0B}"/>
                </a:ext>
              </a:extLst>
            </p:cNvPr>
            <p:cNvSpPr/>
            <p:nvPr>
              <p:custDataLst>
                <p:tags r:id="rId2"/>
              </p:custDataLst>
            </p:nvPr>
          </p:nvSpPr>
          <p:spPr>
            <a:xfrm>
              <a:off x="3060192" y="4921718"/>
              <a:ext cx="6071616" cy="246221"/>
            </a:xfrm>
            <a:prstGeom prst="rect">
              <a:avLst/>
            </a:prstGeom>
            <a:noFill/>
          </p:spPr>
          <p:txBody>
            <a:bodyPr wrap="square">
              <a:spAutoFit/>
            </a:bodyPr>
            <a:lstStyle/>
            <a:p>
              <a:pPr algn="ctr"/>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15" name="椭圆 1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B2A5838-8ACC-AE42-9A5D-E85C4567A81F}"/>
              </a:ext>
            </a:extLst>
          </p:cNvPr>
          <p:cNvSpPr/>
          <p:nvPr/>
        </p:nvSpPr>
        <p:spPr>
          <a:xfrm rot="4255463">
            <a:off x="-739719" y="-799655"/>
            <a:ext cx="3094826" cy="3094826"/>
          </a:xfrm>
          <a:prstGeom prst="ellipse">
            <a:avLst/>
          </a:prstGeom>
          <a:noFill/>
          <a:ln w="889000">
            <a:gradFill>
              <a:gsLst>
                <a:gs pos="3000">
                  <a:schemeClr val="bg1">
                    <a:alpha val="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6" name="圆角矩形 1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46080B24-4405-D344-89CB-DBA9F47DF9FC}"/>
              </a:ext>
            </a:extLst>
          </p:cNvPr>
          <p:cNvSpPr/>
          <p:nvPr/>
        </p:nvSpPr>
        <p:spPr>
          <a:xfrm>
            <a:off x="4778006" y="4956209"/>
            <a:ext cx="2564758" cy="589547"/>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dirty="0">
                <a:cs typeface="+mn-ea"/>
                <a:sym typeface="+mn-lt"/>
              </a:rPr>
              <a:t>汇报人</a:t>
            </a:r>
            <a:r>
              <a:rPr kumimoji="1" lang="zh-CN" altLang="en-US" dirty="0" smtClean="0">
                <a:cs typeface="+mn-ea"/>
                <a:sym typeface="+mn-lt"/>
              </a:rPr>
              <a:t>：</a:t>
            </a:r>
            <a:r>
              <a:rPr kumimoji="1" lang="zh-CN" altLang="en-US" dirty="0">
                <a:cs typeface="+mn-ea"/>
                <a:sym typeface="+mn-lt"/>
              </a:rPr>
              <a:t>优品</a:t>
            </a:r>
            <a:r>
              <a:rPr kumimoji="1" lang="en-US" altLang="zh-CN" dirty="0" smtClean="0">
                <a:cs typeface="+mn-ea"/>
                <a:sym typeface="+mn-lt"/>
              </a:rPr>
              <a:t>PPT</a:t>
            </a:r>
            <a:endParaRPr kumimoji="1" lang="zh-CN" altLang="en-US" dirty="0">
              <a:cs typeface="+mn-ea"/>
              <a:sym typeface="+mn-lt"/>
            </a:endParaRPr>
          </a:p>
        </p:txBody>
      </p:sp>
      <p:sp>
        <p:nvSpPr>
          <p:cNvPr id="17"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8E26E139-FD0D-F847-A66F-4EA920D6B824}"/>
              </a:ext>
            </a:extLst>
          </p:cNvPr>
          <p:cNvSpPr/>
          <p:nvPr>
            <p:custDataLst>
              <p:tags r:id="rId1"/>
            </p:custDataLst>
          </p:nvPr>
        </p:nvSpPr>
        <p:spPr>
          <a:xfrm>
            <a:off x="2791314" y="6055020"/>
            <a:ext cx="6539165" cy="543097"/>
          </a:xfrm>
          <a:prstGeom prst="rect">
            <a:avLst/>
          </a:prstGeom>
          <a:noFill/>
        </p:spPr>
        <p:txBody>
          <a:bodyPr wrap="square">
            <a:spAutoFit/>
          </a:bodyPr>
          <a:lstStyle/>
          <a:p>
            <a:pPr algn="ctr">
              <a:lnSpc>
                <a:spcPct val="150000"/>
              </a:lnSpc>
            </a:pPr>
            <a:r>
              <a:rPr kumimoji="1" lang="en" altLang="zh-CN" sz="400" dirty="0">
                <a:solidFill>
                  <a:schemeClr val="bg1">
                    <a:alpha val="95000"/>
                  </a:schemeClr>
                </a:solidFill>
                <a:cs typeface="+mn-ea"/>
                <a:sym typeface="+mn-lt"/>
              </a:rPr>
              <a:t>Advertising investment is one of our common ways of attracting investment, mainly through a variety of advertising media</a:t>
            </a:r>
          </a:p>
          <a:p>
            <a:pPr algn="ctr">
              <a:lnSpc>
                <a:spcPct val="150000"/>
              </a:lnSpc>
            </a:pPr>
            <a:r>
              <a:rPr kumimoji="1" lang="en" altLang="zh-CN" sz="400" dirty="0">
                <a:solidFill>
                  <a:schemeClr val="bg1">
                    <a:alpha val="95000"/>
                  </a:schemeClr>
                </a:solidFill>
                <a:cs typeface="+mn-ea"/>
                <a:sym typeface="+mn-lt"/>
              </a:rPr>
              <a:t>Dissemination of enterprise investment information, through telephone, fax, letters and other ways to collect customer information, through further negotiations to guide people to sell the products of this enterprise. This investment is mainly used in the company's business staff is relatively small and fast development of the market, or the product has a well-known, in the later stage of market development, establish sales network is relatively perfect, rival dealers and related products dealers have no intention to cooperate, to further expand the market, then need to find potential distributors have idle funds, which is part of the dealer can not through the business to </a:t>
            </a:r>
            <a:r>
              <a:rPr kumimoji="1" lang="en" altLang="zh-CN" sz="400" dirty="0" err="1">
                <a:solidFill>
                  <a:schemeClr val="bg1">
                    <a:alpha val="95000"/>
                  </a:schemeClr>
                </a:solidFill>
                <a:cs typeface="+mn-ea"/>
                <a:sym typeface="+mn-lt"/>
              </a:rPr>
              <a:t>find,Only</a:t>
            </a:r>
            <a:r>
              <a:rPr kumimoji="1" lang="en" altLang="zh-CN" sz="400" dirty="0">
                <a:solidFill>
                  <a:schemeClr val="bg1">
                    <a:alpha val="95000"/>
                  </a:schemeClr>
                </a:solidFill>
                <a:cs typeface="+mn-ea"/>
                <a:sym typeface="+mn-lt"/>
              </a:rPr>
              <a:t> through the advertising way to disseminate investment information, this part will </a:t>
            </a:r>
            <a:r>
              <a:rPr kumimoji="1" lang="en" altLang="zh-CN" sz="400" dirty="0" err="1">
                <a:solidFill>
                  <a:schemeClr val="bg1">
                    <a:alpha val="95000"/>
                  </a:schemeClr>
                </a:solidFill>
                <a:cs typeface="+mn-ea"/>
                <a:sym typeface="+mn-lt"/>
              </a:rPr>
              <a:t>bePotential</a:t>
            </a:r>
            <a:r>
              <a:rPr kumimoji="1" lang="en" altLang="zh-CN" sz="400" dirty="0">
                <a:solidFill>
                  <a:schemeClr val="bg1">
                    <a:alpha val="95000"/>
                  </a:schemeClr>
                </a:solidFill>
                <a:cs typeface="+mn-ea"/>
                <a:sym typeface="+mn-lt"/>
              </a:rPr>
              <a:t> dealers dig it out</a:t>
            </a:r>
          </a:p>
        </p:txBody>
      </p:sp>
      <p:grpSp>
        <p:nvGrpSpPr>
          <p:cNvPr id="22" name="组合 2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A0738E7E-F6C5-154B-B3CA-AB7B314B78C8}"/>
              </a:ext>
            </a:extLst>
          </p:cNvPr>
          <p:cNvGrpSpPr/>
          <p:nvPr/>
        </p:nvGrpSpPr>
        <p:grpSpPr>
          <a:xfrm>
            <a:off x="597859" y="3111500"/>
            <a:ext cx="10996282" cy="635000"/>
            <a:chOff x="683527" y="3111500"/>
            <a:chExt cx="10996282" cy="635000"/>
          </a:xfrm>
        </p:grpSpPr>
        <p:pic>
          <p:nvPicPr>
            <p:cNvPr id="20" name="图片 1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B5AF18E9-1E13-8045-8D37-9CFFD67CF1DE}"/>
                </a:ext>
              </a:extLst>
            </p:cNvPr>
            <p:cNvPicPr>
              <a:picLocks noChangeAspect="1"/>
            </p:cNvPicPr>
            <p:nvPr/>
          </p:nvPicPr>
          <p:blipFill>
            <a:blip r:embed="rId6">
              <a:alphaModFix amt="35000"/>
              <a:extLst>
                <a:ext uri="{28A0092B-C50C-407E-A947-70E740481C1C}">
                  <a14:useLocalDpi xmlns:a14="http://schemas.microsoft.com/office/drawing/2010/main"/>
                </a:ext>
              </a:extLst>
            </a:blip>
            <a:stretch>
              <a:fillRect/>
            </a:stretch>
          </p:blipFill>
          <p:spPr>
            <a:xfrm rot="16200000">
              <a:off x="11044809" y="3111500"/>
              <a:ext cx="635000" cy="635000"/>
            </a:xfrm>
            <a:prstGeom prst="rect">
              <a:avLst/>
            </a:prstGeom>
          </p:spPr>
        </p:pic>
        <p:pic>
          <p:nvPicPr>
            <p:cNvPr id="21" name="图片 2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50951A1-B420-6345-A07A-EDE139566E93}"/>
                </a:ext>
              </a:extLst>
            </p:cNvPr>
            <p:cNvPicPr>
              <a:picLocks noChangeAspect="1"/>
            </p:cNvPicPr>
            <p:nvPr/>
          </p:nvPicPr>
          <p:blipFill>
            <a:blip r:embed="rId6">
              <a:alphaModFix amt="35000"/>
              <a:extLst>
                <a:ext uri="{28A0092B-C50C-407E-A947-70E740481C1C}">
                  <a14:useLocalDpi xmlns:a14="http://schemas.microsoft.com/office/drawing/2010/main"/>
                </a:ext>
              </a:extLst>
            </a:blip>
            <a:stretch>
              <a:fillRect/>
            </a:stretch>
          </p:blipFill>
          <p:spPr>
            <a:xfrm rot="5400000">
              <a:off x="683527" y="3111500"/>
              <a:ext cx="635000" cy="635000"/>
            </a:xfrm>
            <a:prstGeom prst="rect">
              <a:avLst/>
            </a:prstGeom>
          </p:spPr>
        </p:pic>
      </p:grpSp>
      <p:sp>
        <p:nvSpPr>
          <p:cNvPr id="23" name="椭圆 2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B803404-A5A4-484C-8B92-17222192596A}"/>
              </a:ext>
            </a:extLst>
          </p:cNvPr>
          <p:cNvSpPr/>
          <p:nvPr/>
        </p:nvSpPr>
        <p:spPr>
          <a:xfrm rot="19800000">
            <a:off x="11159894" y="3396504"/>
            <a:ext cx="4745078" cy="4745078"/>
          </a:xfrm>
          <a:prstGeom prst="ellipse">
            <a:avLst/>
          </a:prstGeom>
          <a:noFill/>
          <a:ln w="889000">
            <a:gradFill>
              <a:gsLst>
                <a:gs pos="3000">
                  <a:schemeClr val="bg1">
                    <a:alpha val="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8" name="椭圆 2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29AF448B-C777-2F4E-A7D6-7297D3379688}"/>
              </a:ext>
            </a:extLst>
          </p:cNvPr>
          <p:cNvSpPr/>
          <p:nvPr/>
        </p:nvSpPr>
        <p:spPr>
          <a:xfrm rot="4255463">
            <a:off x="3250723" y="4976123"/>
            <a:ext cx="360773" cy="360773"/>
          </a:xfrm>
          <a:prstGeom prst="ellipse">
            <a:avLst/>
          </a:prstGeom>
          <a:noFill/>
          <a:ln w="127000">
            <a:gradFill>
              <a:gsLst>
                <a:gs pos="3000">
                  <a:srgbClr val="F6F8FE">
                    <a:alpha val="6000"/>
                  </a:srgbClr>
                </a:gs>
                <a:gs pos="99000">
                  <a:srgbClr val="F6F8F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206895493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p:tgtEl>
                                          <p:spTgt spid="12"/>
                                        </p:tgtEl>
                                        <p:attrNameLst>
                                          <p:attrName>ppt_y</p:attrName>
                                        </p:attrNameLst>
                                      </p:cBhvr>
                                      <p:tavLst>
                                        <p:tav tm="0">
                                          <p:val>
                                            <p:strVal val="#ppt_y+#ppt_h*1.125000"/>
                                          </p:val>
                                        </p:tav>
                                        <p:tav tm="100000">
                                          <p:val>
                                            <p:strVal val="#ppt_y"/>
                                          </p:val>
                                        </p:tav>
                                      </p:tavLst>
                                    </p:anim>
                                    <p:animEffect transition="in" filter="wipe(up)">
                                      <p:cBhvr>
                                        <p:cTn id="41" dur="500"/>
                                        <p:tgtEl>
                                          <p:spTgt spid="12"/>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dissolv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6" grpId="0" animBg="1"/>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p14="http://schemas.microsoft.com/office/powerpoint/2010/main" xmlns:mc="http://schemas.openxmlformats.org/markup-compatibility/2006" xmlns:a16="http://schemas.microsoft.com/office/drawing/2014/main" id="{7587497D-B033-1A42-A510-6F53069056BD}"/>
              </a:ext>
            </a:extLst>
          </p:cNvPr>
          <p:cNvGrpSpPr/>
          <p:nvPr/>
        </p:nvGrpSpPr>
        <p:grpSpPr>
          <a:xfrm>
            <a:off x="534963" y="2118269"/>
            <a:ext cx="1474591" cy="1310731"/>
            <a:chOff x="5470025" y="2073587"/>
            <a:chExt cx="1751038" cy="728639"/>
          </a:xfrm>
          <a:solidFill>
            <a:srgbClr val="FF6915"/>
          </a:solidFill>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E9750EA3-4016-4C4B-89C9-12900C7C9415}"/>
                </a:ext>
              </a:extLst>
            </p:cNvPr>
            <p:cNvSpPr/>
            <p:nvPr/>
          </p:nvSpPr>
          <p:spPr>
            <a:xfrm>
              <a:off x="5470025" y="2073587"/>
              <a:ext cx="1751038" cy="728639"/>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D4425939-1799-6847-9162-82B84C3781BD}"/>
                </a:ext>
              </a:extLst>
            </p:cNvPr>
            <p:cNvSpPr txBox="1"/>
            <p:nvPr/>
          </p:nvSpPr>
          <p:spPr>
            <a:xfrm>
              <a:off x="5620537" y="2309586"/>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故事</a:t>
              </a:r>
            </a:p>
          </p:txBody>
        </p:sp>
      </p:grpSp>
      <p:sp>
        <p:nvSpPr>
          <p:cNvPr id="11" name="矩形 10">
            <a:extLst>
              <a:ext uri="{FF2B5EF4-FFF2-40B4-BE49-F238E27FC236}">
                <a16:creationId xmlns="" xmlns:p14="http://schemas.microsoft.com/office/powerpoint/2010/main" xmlns:mc="http://schemas.openxmlformats.org/markup-compatibility/2006" xmlns:a16="http://schemas.microsoft.com/office/drawing/2014/main" id="{205C6AC4-72AF-BF4C-BDEE-2E6AEA262450}"/>
              </a:ext>
            </a:extLst>
          </p:cNvPr>
          <p:cNvSpPr/>
          <p:nvPr/>
        </p:nvSpPr>
        <p:spPr>
          <a:xfrm>
            <a:off x="2233030" y="1998681"/>
            <a:ext cx="9297257" cy="2354491"/>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唐太宗贞观年间</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有一头马和一 头驴子，它们是好朋友。贞观三年，这匹马被玄奘选中</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前往印度取经。</a:t>
            </a:r>
            <a:r>
              <a:rPr lang="en-US" altLang="zh-CN" sz="1400" kern="0" dirty="0">
                <a:ln w="3175">
                  <a:noFill/>
                </a:ln>
                <a:solidFill>
                  <a:srgbClr val="44474E"/>
                </a:solidFill>
                <a:cs typeface="+mn-ea"/>
                <a:sym typeface="+mn-lt"/>
              </a:rPr>
              <a:t>17</a:t>
            </a:r>
            <a:r>
              <a:rPr lang="zh-CN" altLang="en-US" sz="1400" kern="0" dirty="0">
                <a:ln w="3175">
                  <a:noFill/>
                </a:ln>
                <a:solidFill>
                  <a:srgbClr val="44474E"/>
                </a:solidFill>
                <a:cs typeface="+mn-ea"/>
                <a:sym typeface="+mn-lt"/>
              </a:rPr>
              <a:t>年后</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这匹马驮着佛经回到长安</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便到磨房会见它的朋友驴子。老马谈起这次旅途的经历</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浩瀚无边的沙漠、高耸入云的山峰、炽热的火山、奇幻的波澜</a:t>
            </a:r>
            <a:r>
              <a:rPr lang="en-US" altLang="zh-CN" sz="1400" kern="0" dirty="0">
                <a:ln w="3175">
                  <a:noFill/>
                </a:ln>
                <a:solidFill>
                  <a:srgbClr val="44474E"/>
                </a:solidFill>
                <a:cs typeface="+mn-ea"/>
                <a:sym typeface="+mn-lt"/>
              </a:rPr>
              <a:t>.... .</a:t>
            </a:r>
            <a:r>
              <a:rPr lang="zh-CN" altLang="en-US" sz="1400" kern="0" dirty="0">
                <a:ln w="3175">
                  <a:noFill/>
                </a:ln>
                <a:solidFill>
                  <a:srgbClr val="44474E"/>
                </a:solidFill>
                <a:cs typeface="+mn-ea"/>
                <a:sym typeface="+mn-lt"/>
              </a:rPr>
              <a:t>神话般的境界</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让驴子听了大为惊异。驴子感叹道</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你有多么丰富的见闻呀</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那么遥远的路途</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我连想都不敢想。</a:t>
            </a:r>
          </a:p>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老马说</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其实</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我们跨过的距离大体是相同的</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当我向印度前进的时候</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你也</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刻没有停步。不同的是</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我同玄奘大师有一个遥远的目标</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按照始终如一的方向前行</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所以我们走进了一个广阔的世界。而你被蒙住了眼睛</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一直围着磨盘打转</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所以永远也走不出狭隘的天地</a:t>
            </a:r>
            <a:r>
              <a:rPr lang="en-US" altLang="zh-CN" sz="1400" kern="0" dirty="0">
                <a:ln w="3175">
                  <a:noFill/>
                </a:ln>
                <a:solidFill>
                  <a:srgbClr val="44474E"/>
                </a:solidFill>
                <a:cs typeface="+mn-ea"/>
                <a:sym typeface="+mn-lt"/>
              </a:rPr>
              <a:t>....</a:t>
            </a:r>
            <a:endParaRPr lang="en-US" altLang="zh-CN" sz="1400" kern="0" dirty="0">
              <a:ln w="12700" cap="flat">
                <a:noFill/>
                <a:miter lim="800000"/>
              </a:ln>
              <a:solidFill>
                <a:srgbClr val="44474E"/>
              </a:solidFill>
              <a:cs typeface="+mn-ea"/>
              <a:sym typeface="+mn-lt"/>
            </a:endParaRPr>
          </a:p>
        </p:txBody>
      </p:sp>
      <p:grpSp>
        <p:nvGrpSpPr>
          <p:cNvPr id="13" name="组合 12">
            <a:extLst>
              <a:ext uri="{FF2B5EF4-FFF2-40B4-BE49-F238E27FC236}">
                <a16:creationId xmlns="" xmlns:p14="http://schemas.microsoft.com/office/powerpoint/2010/main" xmlns:mc="http://schemas.openxmlformats.org/markup-compatibility/2006" xmlns:a16="http://schemas.microsoft.com/office/drawing/2014/main" id="{0F088D8B-C852-AB4A-B5B1-024298D25E30}"/>
              </a:ext>
            </a:extLst>
          </p:cNvPr>
          <p:cNvGrpSpPr/>
          <p:nvPr/>
        </p:nvGrpSpPr>
        <p:grpSpPr>
          <a:xfrm>
            <a:off x="534963" y="4617969"/>
            <a:ext cx="10707241" cy="1310731"/>
            <a:chOff x="5470025" y="2073587"/>
            <a:chExt cx="12714567" cy="728639"/>
          </a:xfrm>
          <a:solidFill>
            <a:srgbClr val="FF6915"/>
          </a:solidFill>
        </p:grpSpPr>
        <p:sp>
          <p:nvSpPr>
            <p:cNvPr id="14" name="圆角矩形 13">
              <a:extLst>
                <a:ext uri="{FF2B5EF4-FFF2-40B4-BE49-F238E27FC236}">
                  <a16:creationId xmlns="" xmlns:p14="http://schemas.microsoft.com/office/powerpoint/2010/main" xmlns:mc="http://schemas.openxmlformats.org/markup-compatibility/2006" xmlns:a16="http://schemas.microsoft.com/office/drawing/2014/main" id="{E72754B0-E941-854A-BA06-69F56EEA14B3}"/>
                </a:ext>
              </a:extLst>
            </p:cNvPr>
            <p:cNvSpPr/>
            <p:nvPr/>
          </p:nvSpPr>
          <p:spPr>
            <a:xfrm>
              <a:off x="5470025" y="2073587"/>
              <a:ext cx="12714567" cy="728639"/>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15" name="文本框 14">
              <a:extLst>
                <a:ext uri="{FF2B5EF4-FFF2-40B4-BE49-F238E27FC236}">
                  <a16:creationId xmlns="" xmlns:p14="http://schemas.microsoft.com/office/powerpoint/2010/main" xmlns:mc="http://schemas.openxmlformats.org/markup-compatibility/2006" xmlns:a16="http://schemas.microsoft.com/office/drawing/2014/main" id="{64E07241-39DB-CF48-B81B-7D1646327F88}"/>
                </a:ext>
              </a:extLst>
            </p:cNvPr>
            <p:cNvSpPr txBox="1"/>
            <p:nvPr/>
          </p:nvSpPr>
          <p:spPr>
            <a:xfrm>
              <a:off x="5620537" y="2313040"/>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启示</a:t>
              </a:r>
            </a:p>
          </p:txBody>
        </p:sp>
      </p:grpSp>
      <p:sp>
        <p:nvSpPr>
          <p:cNvPr id="16" name="文本框 15">
            <a:extLst>
              <a:ext uri="{FF2B5EF4-FFF2-40B4-BE49-F238E27FC236}">
                <a16:creationId xmlns="" xmlns:p14="http://schemas.microsoft.com/office/powerpoint/2010/main" xmlns:mc="http://schemas.openxmlformats.org/markup-compatibility/2006" xmlns:a16="http://schemas.microsoft.com/office/drawing/2014/main" id="{E7C8FF29-B751-E24F-9923-CA675C30ECB5}"/>
              </a:ext>
            </a:extLst>
          </p:cNvPr>
          <p:cNvSpPr txBox="1"/>
          <p:nvPr/>
        </p:nvSpPr>
        <p:spPr>
          <a:xfrm>
            <a:off x="2136304" y="4769350"/>
            <a:ext cx="5456688" cy="1061829"/>
          </a:xfrm>
          <a:prstGeom prst="rect">
            <a:avLst/>
          </a:prstGeom>
          <a:noFill/>
        </p:spPr>
        <p:txBody>
          <a:bodyPr wrap="square" rtlCol="0">
            <a:spAutoFit/>
          </a:bodyPr>
          <a:lstStyle/>
          <a:p>
            <a:pPr>
              <a:lnSpc>
                <a:spcPct val="150000"/>
              </a:lnSpc>
            </a:pPr>
            <a:r>
              <a:rPr kumimoji="1" lang="zh-CN" altLang="en-US" sz="1400" dirty="0">
                <a:solidFill>
                  <a:schemeClr val="bg1"/>
                </a:solidFill>
                <a:cs typeface="+mn-ea"/>
                <a:sym typeface="+mn-lt"/>
              </a:rPr>
              <a:t>目标的不同</a:t>
            </a:r>
            <a:r>
              <a:rPr kumimoji="1" lang="en-US" altLang="zh-CN" sz="1400" dirty="0">
                <a:solidFill>
                  <a:schemeClr val="bg1"/>
                </a:solidFill>
                <a:cs typeface="+mn-ea"/>
                <a:sym typeface="+mn-lt"/>
              </a:rPr>
              <a:t>,</a:t>
            </a:r>
            <a:r>
              <a:rPr kumimoji="1" lang="zh-CN" altLang="en-US" sz="1400" dirty="0">
                <a:solidFill>
                  <a:schemeClr val="bg1"/>
                </a:solidFill>
                <a:cs typeface="+mn-ea"/>
                <a:sym typeface="+mn-lt"/>
              </a:rPr>
              <a:t>最终导致了不同的结果</a:t>
            </a:r>
            <a:r>
              <a:rPr kumimoji="1" lang="en-US" altLang="zh-CN" sz="1400" dirty="0">
                <a:solidFill>
                  <a:schemeClr val="bg1"/>
                </a:solidFill>
                <a:cs typeface="+mn-ea"/>
                <a:sym typeface="+mn-lt"/>
              </a:rPr>
              <a:t>;</a:t>
            </a:r>
          </a:p>
          <a:p>
            <a:pPr>
              <a:lnSpc>
                <a:spcPct val="150000"/>
              </a:lnSpc>
            </a:pPr>
            <a:r>
              <a:rPr kumimoji="1" lang="zh-CN" altLang="en-US" sz="1400" dirty="0">
                <a:solidFill>
                  <a:schemeClr val="bg1"/>
                </a:solidFill>
                <a:cs typeface="+mn-ea"/>
                <a:sym typeface="+mn-lt"/>
              </a:rPr>
              <a:t>企业或团队有目标不等于有好目标</a:t>
            </a:r>
            <a:r>
              <a:rPr kumimoji="1" lang="en-US" altLang="zh-CN" sz="1400" dirty="0">
                <a:solidFill>
                  <a:schemeClr val="bg1"/>
                </a:solidFill>
                <a:cs typeface="+mn-ea"/>
                <a:sym typeface="+mn-lt"/>
              </a:rPr>
              <a:t>,</a:t>
            </a:r>
            <a:r>
              <a:rPr kumimoji="1" lang="zh-CN" altLang="en-US" sz="1400" dirty="0">
                <a:solidFill>
                  <a:schemeClr val="bg1"/>
                </a:solidFill>
                <a:cs typeface="+mn-ea"/>
                <a:sym typeface="+mn-lt"/>
              </a:rPr>
              <a:t>好目标一</a:t>
            </a:r>
            <a:r>
              <a:rPr kumimoji="1" lang="en-US" altLang="zh-CN" sz="1400" dirty="0">
                <a:solidFill>
                  <a:schemeClr val="bg1"/>
                </a:solidFill>
                <a:cs typeface="+mn-ea"/>
                <a:sym typeface="+mn-lt"/>
              </a:rPr>
              <a:t>-</a:t>
            </a:r>
            <a:r>
              <a:rPr kumimoji="1" lang="zh-CN" altLang="en-US" sz="1400" dirty="0">
                <a:solidFill>
                  <a:schemeClr val="bg1"/>
                </a:solidFill>
                <a:cs typeface="+mn-ea"/>
                <a:sym typeface="+mn-lt"/>
              </a:rPr>
              <a:t>定要结合企业</a:t>
            </a:r>
          </a:p>
          <a:p>
            <a:pPr>
              <a:lnSpc>
                <a:spcPct val="150000"/>
              </a:lnSpc>
            </a:pPr>
            <a:r>
              <a:rPr kumimoji="1" lang="zh-CN" altLang="en-US" sz="1400" dirty="0">
                <a:solidFill>
                  <a:schemeClr val="bg1"/>
                </a:solidFill>
                <a:cs typeface="+mn-ea"/>
                <a:sym typeface="+mn-lt"/>
              </a:rPr>
              <a:t>的长远发展和员工的特点来制订。</a:t>
            </a:r>
          </a:p>
        </p:txBody>
      </p:sp>
      <p:grpSp>
        <p:nvGrpSpPr>
          <p:cNvPr id="17" name="组合 16">
            <a:extLst>
              <a:ext uri="{FF2B5EF4-FFF2-40B4-BE49-F238E27FC236}">
                <a16:creationId xmlns="" xmlns:p14="http://schemas.microsoft.com/office/powerpoint/2010/main" xmlns:mc="http://schemas.openxmlformats.org/markup-compatibility/2006" xmlns:a16="http://schemas.microsoft.com/office/drawing/2014/main" id="{0927624F-89FF-E44A-974F-18B51F738EF1}"/>
              </a:ext>
            </a:extLst>
          </p:cNvPr>
          <p:cNvGrpSpPr/>
          <p:nvPr/>
        </p:nvGrpSpPr>
        <p:grpSpPr>
          <a:xfrm>
            <a:off x="571501" y="510475"/>
            <a:ext cx="3304753" cy="905696"/>
            <a:chOff x="571501" y="510475"/>
            <a:chExt cx="3304753" cy="905696"/>
          </a:xfrm>
        </p:grpSpPr>
        <p:grpSp>
          <p:nvGrpSpPr>
            <p:cNvPr id="18" name="组合 17">
              <a:extLst>
                <a:ext uri="{FF2B5EF4-FFF2-40B4-BE49-F238E27FC236}">
                  <a16:creationId xmlns="" xmlns:p14="http://schemas.microsoft.com/office/powerpoint/2010/main" xmlns:mc="http://schemas.openxmlformats.org/markup-compatibility/2006" xmlns:a16="http://schemas.microsoft.com/office/drawing/2014/main" id="{158E290B-8047-D24F-9EBC-CB0899D5FE66}"/>
                </a:ext>
              </a:extLst>
            </p:cNvPr>
            <p:cNvGrpSpPr/>
            <p:nvPr/>
          </p:nvGrpSpPr>
          <p:grpSpPr>
            <a:xfrm>
              <a:off x="843306" y="510475"/>
              <a:ext cx="3032948" cy="905696"/>
              <a:chOff x="2336439" y="2433350"/>
              <a:chExt cx="3032948" cy="905696"/>
            </a:xfrm>
          </p:grpSpPr>
          <p:sp>
            <p:nvSpPr>
              <p:cNvPr id="20" name="文本框 19">
                <a:extLst>
                  <a:ext uri="{FF2B5EF4-FFF2-40B4-BE49-F238E27FC236}">
                    <a16:creationId xmlns="" xmlns:p14="http://schemas.microsoft.com/office/powerpoint/2010/main" xmlns:mc="http://schemas.openxmlformats.org/markup-compatibility/2006" xmlns:a16="http://schemas.microsoft.com/office/drawing/2014/main" id="{8E0E6D0A-3228-E341-BA7D-B08FFE0C69AF}"/>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21" name="PA-10223">
                <a:extLst>
                  <a:ext uri="{FF2B5EF4-FFF2-40B4-BE49-F238E27FC236}">
                    <a16:creationId xmlns="" xmlns:p14="http://schemas.microsoft.com/office/powerpoint/2010/main" xmlns:mc="http://schemas.openxmlformats.org/markup-compatibility/2006" xmlns:a16="http://schemas.microsoft.com/office/drawing/2014/main" id="{68F01EE4-3481-4A41-A8FF-CA594418B9BD}"/>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9" name="矩形 18">
              <a:extLst>
                <a:ext uri="{FF2B5EF4-FFF2-40B4-BE49-F238E27FC236}">
                  <a16:creationId xmlns="" xmlns:p14="http://schemas.microsoft.com/office/powerpoint/2010/main" xmlns:mc="http://schemas.openxmlformats.org/markup-compatibility/2006" xmlns:a16="http://schemas.microsoft.com/office/drawing/2014/main" id="{F97DB1F0-F9E6-2F4E-BE2A-E54BF9BF5845}"/>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4016305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ssolv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a:extLst>
              <a:ext uri="{FF2B5EF4-FFF2-40B4-BE49-F238E27FC236}">
                <a16:creationId xmlns="" xmlns:p14="http://schemas.microsoft.com/office/powerpoint/2010/main" xmlns:mc="http://schemas.openxmlformats.org/markup-compatibility/2006" xmlns:a16="http://schemas.microsoft.com/office/drawing/2014/main" id="{2FE19A66-E419-0640-A13D-D06B21DFBFAD}"/>
              </a:ext>
            </a:extLst>
          </p:cNvPr>
          <p:cNvSpPr/>
          <p:nvPr/>
        </p:nvSpPr>
        <p:spPr>
          <a:xfrm>
            <a:off x="1543979" y="1691053"/>
            <a:ext cx="9904713" cy="4258607"/>
          </a:xfrm>
          <a:prstGeom prst="roundRect">
            <a:avLst>
              <a:gd name="adj" fmla="val 5369"/>
            </a:avLst>
          </a:prstGeom>
          <a:noFill/>
          <a:ln w="50800">
            <a:solidFill>
              <a:srgbClr val="F6F8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8" name="组合 7">
            <a:extLst>
              <a:ext uri="{FF2B5EF4-FFF2-40B4-BE49-F238E27FC236}">
                <a16:creationId xmlns="" xmlns:p14="http://schemas.microsoft.com/office/powerpoint/2010/main" xmlns:mc="http://schemas.openxmlformats.org/markup-compatibility/2006" xmlns:a16="http://schemas.microsoft.com/office/drawing/2014/main" id="{B06C2B70-8D1B-4942-A141-555D36AE8F3F}"/>
              </a:ext>
            </a:extLst>
          </p:cNvPr>
          <p:cNvGrpSpPr/>
          <p:nvPr/>
        </p:nvGrpSpPr>
        <p:grpSpPr>
          <a:xfrm>
            <a:off x="743308" y="3164990"/>
            <a:ext cx="1474591" cy="1310731"/>
            <a:chOff x="5470025" y="2073587"/>
            <a:chExt cx="1751038" cy="728639"/>
          </a:xfrm>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6673E743-E1B1-B744-BB7E-FF90B0C711F2}"/>
                </a:ext>
              </a:extLst>
            </p:cNvPr>
            <p:cNvSpPr/>
            <p:nvPr/>
          </p:nvSpPr>
          <p:spPr>
            <a:xfrm>
              <a:off x="5470025" y="2073587"/>
              <a:ext cx="1751038" cy="728639"/>
            </a:xfrm>
            <a:prstGeom prst="roundRect">
              <a:avLst>
                <a:gd name="adj" fmla="val 8755"/>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009F68"/>
                </a:solidFill>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58120AA1-F699-A74F-83D1-E918613EA267}"/>
                </a:ext>
              </a:extLst>
            </p:cNvPr>
            <p:cNvSpPr txBox="1"/>
            <p:nvPr/>
          </p:nvSpPr>
          <p:spPr>
            <a:xfrm>
              <a:off x="5620537" y="2206929"/>
              <a:ext cx="1450013" cy="461954"/>
            </a:xfrm>
            <a:prstGeom prst="rect">
              <a:avLst/>
            </a:prstGeom>
            <a:noFill/>
          </p:spPr>
          <p:txBody>
            <a:bodyPr wrap="square" rtlCol="0">
              <a:spAutoFit/>
            </a:bodyPr>
            <a:lstStyle/>
            <a:p>
              <a:pPr algn="ctr"/>
              <a:r>
                <a:rPr kumimoji="1" lang="zh-CN" altLang="en-US" sz="2400" dirty="0">
                  <a:solidFill>
                    <a:schemeClr val="bg1"/>
                  </a:solidFill>
                  <a:cs typeface="+mn-ea"/>
                  <a:sym typeface="+mn-lt"/>
                </a:rPr>
                <a:t>目标</a:t>
              </a:r>
              <a:endParaRPr kumimoji="1" lang="en-US" altLang="zh-CN" sz="2400" dirty="0">
                <a:solidFill>
                  <a:schemeClr val="bg1"/>
                </a:solidFill>
                <a:cs typeface="+mn-ea"/>
                <a:sym typeface="+mn-lt"/>
              </a:endParaRPr>
            </a:p>
            <a:p>
              <a:pPr algn="ctr"/>
              <a:r>
                <a:rPr kumimoji="1" lang="zh-CN" altLang="en-US" sz="2400" dirty="0">
                  <a:solidFill>
                    <a:schemeClr val="bg1"/>
                  </a:solidFill>
                  <a:cs typeface="+mn-ea"/>
                  <a:sym typeface="+mn-lt"/>
                </a:rPr>
                <a:t>管理</a:t>
              </a:r>
            </a:p>
          </p:txBody>
        </p:sp>
      </p:grpSp>
      <p:sp>
        <p:nvSpPr>
          <p:cNvPr id="11" name="矩形 10">
            <a:extLst>
              <a:ext uri="{FF2B5EF4-FFF2-40B4-BE49-F238E27FC236}">
                <a16:creationId xmlns="" xmlns:p14="http://schemas.microsoft.com/office/powerpoint/2010/main" xmlns:mc="http://schemas.openxmlformats.org/markup-compatibility/2006" xmlns:a16="http://schemas.microsoft.com/office/drawing/2014/main" id="{809C2553-C83E-0041-B207-2BEB98E76F60}"/>
              </a:ext>
            </a:extLst>
          </p:cNvPr>
          <p:cNvSpPr/>
          <p:nvPr/>
        </p:nvSpPr>
        <p:spPr>
          <a:xfrm>
            <a:off x="2488488" y="1958308"/>
            <a:ext cx="8438828" cy="3785652"/>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美国管理大师彼得德鲁克</a:t>
            </a:r>
            <a:r>
              <a:rPr lang="en-US" altLang="zh-CN" sz="1600" kern="0" dirty="0">
                <a:ln w="3175">
                  <a:noFill/>
                </a:ln>
                <a:solidFill>
                  <a:srgbClr val="44474E"/>
                </a:solidFill>
                <a:cs typeface="+mn-ea"/>
                <a:sym typeface="+mn-lt"/>
              </a:rPr>
              <a:t>( </a:t>
            </a:r>
            <a:r>
              <a:rPr lang="en" altLang="zh-CN" sz="1600" kern="0" dirty="0">
                <a:ln w="3175">
                  <a:noFill/>
                </a:ln>
                <a:solidFill>
                  <a:srgbClr val="44474E"/>
                </a:solidFill>
                <a:cs typeface="+mn-ea"/>
                <a:sym typeface="+mn-lt"/>
              </a:rPr>
              <a:t>Peter Drucker )</a:t>
            </a:r>
            <a:r>
              <a:rPr lang="zh-CN" altLang="en-US" sz="1600" kern="0" dirty="0">
                <a:ln w="3175">
                  <a:noFill/>
                </a:ln>
                <a:solidFill>
                  <a:srgbClr val="44474E"/>
                </a:solidFill>
                <a:cs typeface="+mn-ea"/>
                <a:sym typeface="+mn-lt"/>
              </a:rPr>
              <a:t>于</a:t>
            </a:r>
            <a:r>
              <a:rPr lang="en-US" altLang="zh-CN" sz="1600" kern="0" dirty="0">
                <a:ln w="3175">
                  <a:noFill/>
                </a:ln>
                <a:solidFill>
                  <a:srgbClr val="44474E"/>
                </a:solidFill>
                <a:cs typeface="+mn-ea"/>
                <a:sym typeface="+mn-lt"/>
              </a:rPr>
              <a:t>1954</a:t>
            </a:r>
            <a:r>
              <a:rPr lang="zh-CN" altLang="en-US" sz="1600" kern="0" dirty="0">
                <a:ln w="3175">
                  <a:noFill/>
                </a:ln>
                <a:solidFill>
                  <a:srgbClr val="44474E"/>
                </a:solidFill>
                <a:cs typeface="+mn-ea"/>
                <a:sym typeface="+mn-lt"/>
              </a:rPr>
              <a:t>年在其名著</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管理实践</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中最先提出了“目标管理”的概念。德鲁克认为</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并不是有了工作才有目标</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而是相反</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有了目标才能确定每个人的工作。</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endParaRPr lang="zh-CN" altLang="en-US"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目标管理是以目标为导向</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以人为中心</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以成果为标准</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而使组织和个人取得最佳业绩的现代管理方法。目标管理亦称“成果管理”</a:t>
            </a:r>
            <a:r>
              <a:rPr lang="en-US" altLang="zh-C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俗称责任制。是指在企业个体职工的积极参与下，自上而下地确定工作目标</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并在工作中实行“自我控制” ，自下而上地保证目标实现的一种管理办法。</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endParaRPr lang="zh-CN" altLang="en-US"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所以“企业的使命和任务</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必须转化为目标”， 管理者应该通过目标对下级进行管理。</a:t>
            </a:r>
            <a:endParaRPr lang="en-US" altLang="zh-CN" sz="1600" kern="0" dirty="0">
              <a:ln w="12700" cap="flat">
                <a:noFill/>
                <a:miter lim="800000"/>
              </a:ln>
              <a:solidFill>
                <a:srgbClr val="44474E"/>
              </a:solidFill>
              <a:cs typeface="+mn-ea"/>
              <a:sym typeface="+mn-lt"/>
            </a:endParaRPr>
          </a:p>
        </p:txBody>
      </p:sp>
      <p:grpSp>
        <p:nvGrpSpPr>
          <p:cNvPr id="12" name="组合 11">
            <a:extLst>
              <a:ext uri="{FF2B5EF4-FFF2-40B4-BE49-F238E27FC236}">
                <a16:creationId xmlns="" xmlns:p14="http://schemas.microsoft.com/office/powerpoint/2010/main" xmlns:mc="http://schemas.openxmlformats.org/markup-compatibility/2006" xmlns:a16="http://schemas.microsoft.com/office/drawing/2014/main" id="{DE4824BD-077C-0D4A-8056-724C20871F46}"/>
              </a:ext>
            </a:extLst>
          </p:cNvPr>
          <p:cNvGrpSpPr/>
          <p:nvPr/>
        </p:nvGrpSpPr>
        <p:grpSpPr>
          <a:xfrm>
            <a:off x="571501" y="510475"/>
            <a:ext cx="3304753" cy="905696"/>
            <a:chOff x="571501" y="510475"/>
            <a:chExt cx="3304753" cy="905696"/>
          </a:xfrm>
        </p:grpSpPr>
        <p:grpSp>
          <p:nvGrpSpPr>
            <p:cNvPr id="14" name="组合 13">
              <a:extLst>
                <a:ext uri="{FF2B5EF4-FFF2-40B4-BE49-F238E27FC236}">
                  <a16:creationId xmlns="" xmlns:p14="http://schemas.microsoft.com/office/powerpoint/2010/main" xmlns:mc="http://schemas.openxmlformats.org/markup-compatibility/2006" xmlns:a16="http://schemas.microsoft.com/office/drawing/2014/main" id="{CCBAF556-4100-3D49-9651-37E514A781B9}"/>
                </a:ext>
              </a:extLst>
            </p:cNvPr>
            <p:cNvGrpSpPr/>
            <p:nvPr/>
          </p:nvGrpSpPr>
          <p:grpSpPr>
            <a:xfrm>
              <a:off x="843306" y="510475"/>
              <a:ext cx="3032948" cy="905696"/>
              <a:chOff x="2336439" y="2433350"/>
              <a:chExt cx="3032948" cy="905696"/>
            </a:xfrm>
          </p:grpSpPr>
          <p:sp>
            <p:nvSpPr>
              <p:cNvPr id="16" name="文本框 15">
                <a:extLst>
                  <a:ext uri="{FF2B5EF4-FFF2-40B4-BE49-F238E27FC236}">
                    <a16:creationId xmlns="" xmlns:p14="http://schemas.microsoft.com/office/powerpoint/2010/main" xmlns:mc="http://schemas.openxmlformats.org/markup-compatibility/2006" xmlns:a16="http://schemas.microsoft.com/office/drawing/2014/main" id="{1DF7D8F9-13D2-DA41-ACDE-B930DDAE02E9}"/>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17" name="PA-10223">
                <a:extLst>
                  <a:ext uri="{FF2B5EF4-FFF2-40B4-BE49-F238E27FC236}">
                    <a16:creationId xmlns="" xmlns:p14="http://schemas.microsoft.com/office/powerpoint/2010/main" xmlns:mc="http://schemas.openxmlformats.org/markup-compatibility/2006" xmlns:a16="http://schemas.microsoft.com/office/drawing/2014/main" id="{CCF73D85-AC83-4246-818C-058D5AA94294}"/>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5" name="矩形 14">
              <a:extLst>
                <a:ext uri="{FF2B5EF4-FFF2-40B4-BE49-F238E27FC236}">
                  <a16:creationId xmlns="" xmlns:p14="http://schemas.microsoft.com/office/powerpoint/2010/main" xmlns:mc="http://schemas.openxmlformats.org/markup-compatibility/2006" xmlns:a16="http://schemas.microsoft.com/office/drawing/2014/main" id="{9F1C5240-59B2-6E4F-A41E-D5CAC01BD149}"/>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
        <p:nvSpPr>
          <p:cNvPr id="19" name="TextBox 18"/>
          <p:cNvSpPr txBox="1"/>
          <p:nvPr/>
        </p:nvSpPr>
        <p:spPr>
          <a:xfrm>
            <a:off x="131240" y="65633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125865036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图示 11">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7A6121C5-48E1-274E-8A4C-1677F0235F7E}"/>
              </a:ext>
            </a:extLst>
          </p:cNvPr>
          <p:cNvGraphicFramePr/>
          <p:nvPr>
            <p:extLst>
              <p:ext uri="{D42A27DB-BD31-4B8C-83A1-F6EECF244321}">
                <p14:modId xmlns:p14="http://schemas.microsoft.com/office/powerpoint/2010/main" val="2786698568"/>
              </p:ext>
            </p:extLst>
          </p:nvPr>
        </p:nvGraphicFramePr>
        <p:xfrm>
          <a:off x="243541" y="1667020"/>
          <a:ext cx="6614459" cy="4282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6" name="直线箭头连接符 15">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C54A3050-4ADF-F948-A4E7-E072404933CB}"/>
              </a:ext>
            </a:extLst>
          </p:cNvPr>
          <p:cNvCxnSpPr/>
          <p:nvPr/>
        </p:nvCxnSpPr>
        <p:spPr>
          <a:xfrm>
            <a:off x="4363453" y="2294021"/>
            <a:ext cx="1800000" cy="0"/>
          </a:xfrm>
          <a:prstGeom prst="straightConnector1">
            <a:avLst/>
          </a:prstGeom>
          <a:ln>
            <a:solidFill>
              <a:srgbClr val="44474E"/>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线箭头连接符 17">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DBB29CCA-CD82-C644-B5A2-2D7EA1C01B9C}"/>
              </a:ext>
            </a:extLst>
          </p:cNvPr>
          <p:cNvCxnSpPr/>
          <p:nvPr/>
        </p:nvCxnSpPr>
        <p:spPr>
          <a:xfrm>
            <a:off x="4548444" y="3316705"/>
            <a:ext cx="1800000" cy="0"/>
          </a:xfrm>
          <a:prstGeom prst="straightConnector1">
            <a:avLst/>
          </a:prstGeom>
          <a:ln>
            <a:solidFill>
              <a:srgbClr val="44474E"/>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线箭头连接符 19">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7E38254F-93F6-C348-82AE-D6751A00E808}"/>
              </a:ext>
            </a:extLst>
          </p:cNvPr>
          <p:cNvCxnSpPr/>
          <p:nvPr/>
        </p:nvCxnSpPr>
        <p:spPr>
          <a:xfrm>
            <a:off x="5133981" y="4341514"/>
            <a:ext cx="1800000" cy="0"/>
          </a:xfrm>
          <a:prstGeom prst="straightConnector1">
            <a:avLst/>
          </a:prstGeom>
          <a:ln>
            <a:solidFill>
              <a:srgbClr val="44474E"/>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线箭头连接符 21">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01720269-E989-5B47-A115-980653E781F2}"/>
              </a:ext>
            </a:extLst>
          </p:cNvPr>
          <p:cNvCxnSpPr/>
          <p:nvPr/>
        </p:nvCxnSpPr>
        <p:spPr>
          <a:xfrm>
            <a:off x="5488956" y="5350282"/>
            <a:ext cx="1800000" cy="0"/>
          </a:xfrm>
          <a:prstGeom prst="straightConnector1">
            <a:avLst/>
          </a:prstGeom>
          <a:ln>
            <a:solidFill>
              <a:srgbClr val="44474E"/>
            </a:solidFill>
            <a:tailEnd type="triangle"/>
          </a:ln>
        </p:spPr>
        <p:style>
          <a:lnRef idx="1">
            <a:schemeClr val="accent1"/>
          </a:lnRef>
          <a:fillRef idx="0">
            <a:schemeClr val="accent1"/>
          </a:fillRef>
          <a:effectRef idx="0">
            <a:schemeClr val="accent1"/>
          </a:effectRef>
          <a:fontRef idx="minor">
            <a:schemeClr val="tx1"/>
          </a:fontRef>
        </p:style>
      </p:cxnSp>
      <p:sp>
        <p:nvSpPr>
          <p:cNvPr id="25" name="矩形 24">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0D2E349F-F8BF-4D82-A15C-40A379E7C3DF}"/>
              </a:ext>
            </a:extLst>
          </p:cNvPr>
          <p:cNvSpPr/>
          <p:nvPr/>
        </p:nvSpPr>
        <p:spPr>
          <a:xfrm>
            <a:off x="6358394" y="2063188"/>
            <a:ext cx="2259976"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战略目标</a:t>
            </a:r>
            <a:endParaRPr lang="en-US" altLang="zh-CN" sz="2400" kern="0" dirty="0">
              <a:ln w="12700" cap="flat">
                <a:noFill/>
                <a:miter lim="800000"/>
              </a:ln>
              <a:solidFill>
                <a:srgbClr val="44474E"/>
              </a:solidFill>
              <a:cs typeface="+mn-ea"/>
              <a:sym typeface="+mn-lt"/>
            </a:endParaRPr>
          </a:p>
        </p:txBody>
      </p:sp>
      <p:sp>
        <p:nvSpPr>
          <p:cNvPr id="26" name="矩形 25">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83987CDD-210C-414C-928F-8DB8FFC181D3}"/>
              </a:ext>
            </a:extLst>
          </p:cNvPr>
          <p:cNvSpPr/>
          <p:nvPr/>
        </p:nvSpPr>
        <p:spPr>
          <a:xfrm>
            <a:off x="6547870" y="3081942"/>
            <a:ext cx="2259976"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年度目标</a:t>
            </a:r>
            <a:endParaRPr lang="en-US" altLang="zh-CN" sz="2400" kern="0" dirty="0">
              <a:ln w="12700" cap="flat">
                <a:noFill/>
                <a:miter lim="800000"/>
              </a:ln>
              <a:solidFill>
                <a:srgbClr val="44474E"/>
              </a:solidFill>
              <a:cs typeface="+mn-ea"/>
              <a:sym typeface="+mn-lt"/>
            </a:endParaRPr>
          </a:p>
        </p:txBody>
      </p:sp>
      <p:sp>
        <p:nvSpPr>
          <p:cNvPr id="27" name="矩形 26">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F77736D0-B1E9-47E5-B733-6F36DCEC4B64}"/>
              </a:ext>
            </a:extLst>
          </p:cNvPr>
          <p:cNvSpPr/>
          <p:nvPr/>
        </p:nvSpPr>
        <p:spPr>
          <a:xfrm>
            <a:off x="7133407" y="4100696"/>
            <a:ext cx="2259976"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部门目标</a:t>
            </a:r>
            <a:endParaRPr lang="en-US" altLang="zh-CN" sz="2400" kern="0" dirty="0">
              <a:ln w="12700" cap="flat">
                <a:noFill/>
                <a:miter lim="800000"/>
              </a:ln>
              <a:solidFill>
                <a:srgbClr val="44474E"/>
              </a:solidFill>
              <a:cs typeface="+mn-ea"/>
              <a:sym typeface="+mn-lt"/>
            </a:endParaRPr>
          </a:p>
        </p:txBody>
      </p:sp>
      <p:sp>
        <p:nvSpPr>
          <p:cNvPr id="28" name="矩形 27">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4B6CC045-F8A5-4CC3-AD87-6BFB2019CD01}"/>
              </a:ext>
            </a:extLst>
          </p:cNvPr>
          <p:cNvSpPr/>
          <p:nvPr/>
        </p:nvSpPr>
        <p:spPr>
          <a:xfrm>
            <a:off x="7488382" y="5119449"/>
            <a:ext cx="2259976"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个人目标</a:t>
            </a:r>
            <a:endParaRPr lang="en-US" altLang="zh-CN" sz="2400" kern="0" dirty="0">
              <a:ln w="12700" cap="flat">
                <a:noFill/>
                <a:miter lim="800000"/>
              </a:ln>
              <a:solidFill>
                <a:srgbClr val="44474E"/>
              </a:solidFill>
              <a:cs typeface="+mn-ea"/>
              <a:sym typeface="+mn-lt"/>
            </a:endParaRPr>
          </a:p>
        </p:txBody>
      </p:sp>
      <p:sp>
        <p:nvSpPr>
          <p:cNvPr id="29" name="矩形 28">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902FD072-8368-4063-9A34-347785028A9F}"/>
              </a:ext>
            </a:extLst>
          </p:cNvPr>
          <p:cNvSpPr/>
          <p:nvPr/>
        </p:nvSpPr>
        <p:spPr>
          <a:xfrm>
            <a:off x="8354659" y="2121904"/>
            <a:ext cx="3584683" cy="1200329"/>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目标管理最为广泛的是应用在企业管理领域。企业目标可分为战略性目标、策略性目标以及方案、任务等。</a:t>
            </a:r>
            <a:endParaRPr lang="en-US" altLang="zh-CN" sz="1600" kern="0" dirty="0">
              <a:ln w="12700" cap="flat">
                <a:noFill/>
                <a:miter lim="800000"/>
              </a:ln>
              <a:solidFill>
                <a:srgbClr val="44474E"/>
              </a:solidFill>
              <a:cs typeface="+mn-ea"/>
              <a:sym typeface="+mn-lt"/>
            </a:endParaRPr>
          </a:p>
        </p:txBody>
      </p:sp>
      <p:grpSp>
        <p:nvGrpSpPr>
          <p:cNvPr id="17" name="组合 16">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BB3A7DBA-E6AF-3244-BD11-472C6E9F2E72}"/>
              </a:ext>
            </a:extLst>
          </p:cNvPr>
          <p:cNvGrpSpPr/>
          <p:nvPr/>
        </p:nvGrpSpPr>
        <p:grpSpPr>
          <a:xfrm>
            <a:off x="571501" y="510475"/>
            <a:ext cx="3304753" cy="905696"/>
            <a:chOff x="571501" y="510475"/>
            <a:chExt cx="3304753" cy="905696"/>
          </a:xfrm>
        </p:grpSpPr>
        <p:grpSp>
          <p:nvGrpSpPr>
            <p:cNvPr id="19" name="组合 18">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06E51C8A-1944-5348-AC4B-FAFDEF2062D5}"/>
                </a:ext>
              </a:extLst>
            </p:cNvPr>
            <p:cNvGrpSpPr/>
            <p:nvPr/>
          </p:nvGrpSpPr>
          <p:grpSpPr>
            <a:xfrm>
              <a:off x="843306" y="510475"/>
              <a:ext cx="3032948" cy="905696"/>
              <a:chOff x="2336439" y="2433350"/>
              <a:chExt cx="3032948" cy="905696"/>
            </a:xfrm>
          </p:grpSpPr>
          <p:sp>
            <p:nvSpPr>
              <p:cNvPr id="23" name="文本框 22">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DFE77540-B171-B949-A541-35A6166952D6}"/>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24" name="PA-10223">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4D356317-C64B-E245-AA1A-177CF5C51E94}"/>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1" name="矩形 20">
              <a:extLst>
                <a:ext uri="{FF2B5EF4-FFF2-40B4-BE49-F238E27FC236}">
                  <a16:creationId xmlns="" xmlns:p14="http://schemas.microsoft.com/office/powerpoint/2010/main" xmlns:dgm="http://schemas.openxmlformats.org/drawingml/2006/diagram" xmlns:mc="http://schemas.openxmlformats.org/markup-compatibility/2006" xmlns:a16="http://schemas.microsoft.com/office/drawing/2014/main" id="{CC5C349F-2634-5D43-9FD7-F32561EE5B69}"/>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47223472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dgm="http://schemas.openxmlformats.org/drawingml/2006/diagram">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500" fill="hold"/>
                                        <p:tgtEl>
                                          <p:spTgt spid="25"/>
                                        </p:tgtEl>
                                        <p:attrNameLst>
                                          <p:attrName>ppt_x</p:attrName>
                                        </p:attrNameLst>
                                      </p:cBhvr>
                                      <p:tavLst>
                                        <p:tav tm="0">
                                          <p:val>
                                            <p:strVal val="#ppt_x"/>
                                          </p:val>
                                        </p:tav>
                                        <p:tav tm="100000">
                                          <p:val>
                                            <p:strVal val="#ppt_x"/>
                                          </p:val>
                                        </p:tav>
                                      </p:tavLst>
                                    </p:anim>
                                    <p:anim calcmode="lin" valueType="num">
                                      <p:cBhvr additive="base">
                                        <p:cTn id="3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additive="base">
                                        <p:cTn id="46" dur="500" fill="hold"/>
                                        <p:tgtEl>
                                          <p:spTgt spid="27"/>
                                        </p:tgtEl>
                                        <p:attrNameLst>
                                          <p:attrName>ppt_x</p:attrName>
                                        </p:attrNameLst>
                                      </p:cBhvr>
                                      <p:tavLst>
                                        <p:tav tm="0">
                                          <p:val>
                                            <p:strVal val="#ppt_x"/>
                                          </p:val>
                                        </p:tav>
                                        <p:tav tm="100000">
                                          <p:val>
                                            <p:strVal val="#ppt_x"/>
                                          </p:val>
                                        </p:tav>
                                      </p:tavLst>
                                    </p:anim>
                                    <p:anim calcmode="lin" valueType="num">
                                      <p:cBhvr additive="base">
                                        <p:cTn id="4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500" fill="hold"/>
                                        <p:tgtEl>
                                          <p:spTgt spid="28"/>
                                        </p:tgtEl>
                                        <p:attrNameLst>
                                          <p:attrName>ppt_x</p:attrName>
                                        </p:attrNameLst>
                                      </p:cBhvr>
                                      <p:tavLst>
                                        <p:tav tm="0">
                                          <p:val>
                                            <p:strVal val="#ppt_x"/>
                                          </p:val>
                                        </p:tav>
                                        <p:tav tm="100000">
                                          <p:val>
                                            <p:strVal val="#ppt_x"/>
                                          </p:val>
                                        </p:tav>
                                      </p:tavLst>
                                    </p:anim>
                                    <p:anim calcmode="lin" valueType="num">
                                      <p:cBhvr additive="base">
                                        <p:cTn id="5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ppt_x"/>
                                          </p:val>
                                        </p:tav>
                                        <p:tav tm="100000">
                                          <p:val>
                                            <p:strVal val="#ppt_x"/>
                                          </p:val>
                                        </p:tav>
                                      </p:tavLst>
                                    </p:anim>
                                    <p:anim calcmode="lin" valueType="num">
                                      <p:cBhvr additive="base">
                                        <p:cTn id="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P spid="25" grpId="0"/>
      <p:bldP spid="26" grpId="0"/>
      <p:bldP spid="27" grpId="0"/>
      <p:bldP spid="28"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 xmlns:p14="http://schemas.microsoft.com/office/powerpoint/2010/main" xmlns:mc="http://schemas.openxmlformats.org/markup-compatibility/2006" xmlns:a16="http://schemas.microsoft.com/office/drawing/2014/main" id="{39591CFB-6585-C846-A3BA-C4F8BEBDB390}"/>
              </a:ext>
            </a:extLst>
          </p:cNvPr>
          <p:cNvSpPr/>
          <p:nvPr/>
        </p:nvSpPr>
        <p:spPr>
          <a:xfrm>
            <a:off x="843305" y="1946412"/>
            <a:ext cx="6584189" cy="461665"/>
          </a:xfrm>
          <a:prstGeom prst="rect">
            <a:avLst/>
          </a:prstGeom>
        </p:spPr>
        <p:txBody>
          <a:bodyPr wrap="square">
            <a:spAutoFit/>
          </a:bodyPr>
          <a:lstStyle/>
          <a:p>
            <a:pPr defTabSz="914400" fontAlgn="base">
              <a:spcBef>
                <a:spcPct val="0"/>
              </a:spcBef>
              <a:spcAft>
                <a:spcPct val="0"/>
              </a:spcAft>
              <a:defRPr/>
            </a:pPr>
            <a:r>
              <a:rPr lang="zh-CN" altLang="en-US" sz="2400" kern="0" dirty="0">
                <a:ln w="3175">
                  <a:noFill/>
                </a:ln>
                <a:solidFill>
                  <a:srgbClr val="44474E"/>
                </a:solidFill>
                <a:cs typeface="+mn-ea"/>
                <a:sym typeface="+mn-lt"/>
              </a:rPr>
              <a:t>目标管理与传统管理方式相比有鲜明的特点：</a:t>
            </a:r>
            <a:endParaRPr lang="en-US" altLang="zh-CN" sz="2400" kern="0" dirty="0">
              <a:ln w="12700" cap="flat">
                <a:noFill/>
                <a:miter lim="800000"/>
              </a:ln>
              <a:solidFill>
                <a:srgbClr val="44474E"/>
              </a:solidFill>
              <a:cs typeface="+mn-ea"/>
              <a:sym typeface="+mn-lt"/>
            </a:endParaRPr>
          </a:p>
        </p:txBody>
      </p:sp>
      <p:grpSp>
        <p:nvGrpSpPr>
          <p:cNvPr id="10" name="组合 9">
            <a:extLst>
              <a:ext uri="{FF2B5EF4-FFF2-40B4-BE49-F238E27FC236}">
                <a16:creationId xmlns="" xmlns:p14="http://schemas.microsoft.com/office/powerpoint/2010/main" xmlns:mc="http://schemas.openxmlformats.org/markup-compatibility/2006" xmlns:a16="http://schemas.microsoft.com/office/drawing/2014/main" id="{B5912734-424C-F546-99B0-FCE5EED901D3}"/>
              </a:ext>
            </a:extLst>
          </p:cNvPr>
          <p:cNvGrpSpPr/>
          <p:nvPr/>
        </p:nvGrpSpPr>
        <p:grpSpPr>
          <a:xfrm>
            <a:off x="843305" y="2551581"/>
            <a:ext cx="911655" cy="911656"/>
            <a:chOff x="7964910" y="2622638"/>
            <a:chExt cx="692065" cy="692065"/>
          </a:xfrm>
        </p:grpSpPr>
        <p:sp>
          <p:nvSpPr>
            <p:cNvPr id="11" name="椭圆 10">
              <a:extLst>
                <a:ext uri="{FF2B5EF4-FFF2-40B4-BE49-F238E27FC236}">
                  <a16:creationId xmlns="" xmlns:p14="http://schemas.microsoft.com/office/powerpoint/2010/main" xmlns:mc="http://schemas.openxmlformats.org/markup-compatibility/2006" xmlns:a16="http://schemas.microsoft.com/office/drawing/2014/main" id="{7520FAFD-2A09-6946-9EC1-C68DD8B58E23}"/>
                </a:ext>
              </a:extLst>
            </p:cNvPr>
            <p:cNvSpPr/>
            <p:nvPr/>
          </p:nvSpPr>
          <p:spPr>
            <a:xfrm rot="4255463">
              <a:off x="7964910" y="2622638"/>
              <a:ext cx="692065" cy="692065"/>
            </a:xfrm>
            <a:prstGeom prst="ellipse">
              <a:avLst/>
            </a:prstGeom>
            <a:solidFill>
              <a:srgbClr val="FF6915"/>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2" name="矩形 11">
              <a:extLst>
                <a:ext uri="{FF2B5EF4-FFF2-40B4-BE49-F238E27FC236}">
                  <a16:creationId xmlns="" xmlns:p14="http://schemas.microsoft.com/office/powerpoint/2010/main" xmlns:mc="http://schemas.openxmlformats.org/markup-compatibility/2006" xmlns:a16="http://schemas.microsoft.com/office/drawing/2014/main" id="{1BDAA8B1-EB3F-5F42-81BD-F9FE72567400}"/>
                </a:ext>
              </a:extLst>
            </p:cNvPr>
            <p:cNvSpPr/>
            <p:nvPr/>
          </p:nvSpPr>
          <p:spPr>
            <a:xfrm>
              <a:off x="8137522" y="2793438"/>
              <a:ext cx="373829" cy="350464"/>
            </a:xfrm>
            <a:prstGeom prst="rect">
              <a:avLst/>
            </a:prstGeom>
          </p:spPr>
          <p:txBody>
            <a:bodyPr wrap="none">
              <a:spAutoFit/>
            </a:bodyPr>
            <a:lstStyle/>
            <a:p>
              <a:pPr algn="ctr"/>
              <a:r>
                <a:rPr kumimoji="1" lang="zh-CN" altLang="en-US" sz="2400" dirty="0">
                  <a:solidFill>
                    <a:schemeClr val="bg1"/>
                  </a:solidFill>
                  <a:cs typeface="+mn-ea"/>
                  <a:sym typeface="+mn-lt"/>
                </a:rPr>
                <a:t>一</a:t>
              </a:r>
            </a:p>
          </p:txBody>
        </p:sp>
      </p:grpSp>
      <p:grpSp>
        <p:nvGrpSpPr>
          <p:cNvPr id="14" name="组合 13">
            <a:extLst>
              <a:ext uri="{FF2B5EF4-FFF2-40B4-BE49-F238E27FC236}">
                <a16:creationId xmlns="" xmlns:p14="http://schemas.microsoft.com/office/powerpoint/2010/main" xmlns:mc="http://schemas.openxmlformats.org/markup-compatibility/2006" xmlns:a16="http://schemas.microsoft.com/office/drawing/2014/main" id="{A83BE902-EBCD-2D42-99BB-6167CED3D1DB}"/>
              </a:ext>
            </a:extLst>
          </p:cNvPr>
          <p:cNvGrpSpPr/>
          <p:nvPr/>
        </p:nvGrpSpPr>
        <p:grpSpPr>
          <a:xfrm>
            <a:off x="885496" y="3722239"/>
            <a:ext cx="911655" cy="911656"/>
            <a:chOff x="7964910" y="2622638"/>
            <a:chExt cx="692065" cy="692065"/>
          </a:xfrm>
        </p:grpSpPr>
        <p:sp>
          <p:nvSpPr>
            <p:cNvPr id="15" name="椭圆 14">
              <a:extLst>
                <a:ext uri="{FF2B5EF4-FFF2-40B4-BE49-F238E27FC236}">
                  <a16:creationId xmlns="" xmlns:p14="http://schemas.microsoft.com/office/powerpoint/2010/main" xmlns:mc="http://schemas.openxmlformats.org/markup-compatibility/2006" xmlns:a16="http://schemas.microsoft.com/office/drawing/2014/main" id="{E5BA9E23-D332-804E-84DC-C306E43678C6}"/>
                </a:ext>
              </a:extLst>
            </p:cNvPr>
            <p:cNvSpPr/>
            <p:nvPr/>
          </p:nvSpPr>
          <p:spPr>
            <a:xfrm rot="4255463">
              <a:off x="7964910" y="2622638"/>
              <a:ext cx="692065" cy="692065"/>
            </a:xfrm>
            <a:prstGeom prst="ellipse">
              <a:avLst/>
            </a:prstGeom>
            <a:solidFill>
              <a:srgbClr val="FF6915"/>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6" name="矩形 15">
              <a:extLst>
                <a:ext uri="{FF2B5EF4-FFF2-40B4-BE49-F238E27FC236}">
                  <a16:creationId xmlns="" xmlns:p14="http://schemas.microsoft.com/office/powerpoint/2010/main" xmlns:mc="http://schemas.openxmlformats.org/markup-compatibility/2006" xmlns:a16="http://schemas.microsoft.com/office/drawing/2014/main" id="{82DFF372-B564-C840-AC48-A6257CF18AF0}"/>
                </a:ext>
              </a:extLst>
            </p:cNvPr>
            <p:cNvSpPr/>
            <p:nvPr/>
          </p:nvSpPr>
          <p:spPr>
            <a:xfrm>
              <a:off x="8135698" y="2793438"/>
              <a:ext cx="377479" cy="350464"/>
            </a:xfrm>
            <a:prstGeom prst="rect">
              <a:avLst/>
            </a:prstGeom>
          </p:spPr>
          <p:txBody>
            <a:bodyPr wrap="none">
              <a:spAutoFit/>
            </a:bodyPr>
            <a:lstStyle/>
            <a:p>
              <a:pPr algn="ctr"/>
              <a:r>
                <a:rPr kumimoji="1" lang="zh-CN" altLang="en-US" sz="2400" dirty="0">
                  <a:solidFill>
                    <a:schemeClr val="bg1"/>
                  </a:solidFill>
                  <a:cs typeface="+mn-ea"/>
                  <a:sym typeface="+mn-lt"/>
                </a:rPr>
                <a:t>二</a:t>
              </a:r>
            </a:p>
          </p:txBody>
        </p:sp>
      </p:grpSp>
      <p:grpSp>
        <p:nvGrpSpPr>
          <p:cNvPr id="18" name="组合 17">
            <a:extLst>
              <a:ext uri="{FF2B5EF4-FFF2-40B4-BE49-F238E27FC236}">
                <a16:creationId xmlns="" xmlns:p14="http://schemas.microsoft.com/office/powerpoint/2010/main" xmlns:mc="http://schemas.openxmlformats.org/markup-compatibility/2006" xmlns:a16="http://schemas.microsoft.com/office/drawing/2014/main" id="{D207BEF8-810F-7C44-8CEA-8C75B71E6497}"/>
              </a:ext>
            </a:extLst>
          </p:cNvPr>
          <p:cNvGrpSpPr/>
          <p:nvPr/>
        </p:nvGrpSpPr>
        <p:grpSpPr>
          <a:xfrm>
            <a:off x="885496" y="4981098"/>
            <a:ext cx="911655" cy="911656"/>
            <a:chOff x="7964910" y="2622638"/>
            <a:chExt cx="692065" cy="692065"/>
          </a:xfrm>
        </p:grpSpPr>
        <p:sp>
          <p:nvSpPr>
            <p:cNvPr id="19" name="椭圆 18">
              <a:extLst>
                <a:ext uri="{FF2B5EF4-FFF2-40B4-BE49-F238E27FC236}">
                  <a16:creationId xmlns="" xmlns:p14="http://schemas.microsoft.com/office/powerpoint/2010/main" xmlns:mc="http://schemas.openxmlformats.org/markup-compatibility/2006" xmlns:a16="http://schemas.microsoft.com/office/drawing/2014/main" id="{396359F7-BF84-3847-9553-A7678AE602A1}"/>
                </a:ext>
              </a:extLst>
            </p:cNvPr>
            <p:cNvSpPr/>
            <p:nvPr/>
          </p:nvSpPr>
          <p:spPr>
            <a:xfrm rot="4255463">
              <a:off x="7964910" y="2622638"/>
              <a:ext cx="692065" cy="692065"/>
            </a:xfrm>
            <a:prstGeom prst="ellipse">
              <a:avLst/>
            </a:prstGeom>
            <a:solidFill>
              <a:srgbClr val="FF6915"/>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0" name="矩形 19">
              <a:extLst>
                <a:ext uri="{FF2B5EF4-FFF2-40B4-BE49-F238E27FC236}">
                  <a16:creationId xmlns="" xmlns:p14="http://schemas.microsoft.com/office/powerpoint/2010/main" xmlns:mc="http://schemas.openxmlformats.org/markup-compatibility/2006" xmlns:a16="http://schemas.microsoft.com/office/drawing/2014/main" id="{75F0258D-7AC8-8043-BD49-A69A17A8A1BD}"/>
                </a:ext>
              </a:extLst>
            </p:cNvPr>
            <p:cNvSpPr/>
            <p:nvPr/>
          </p:nvSpPr>
          <p:spPr>
            <a:xfrm>
              <a:off x="8137524" y="2793438"/>
              <a:ext cx="373828" cy="350464"/>
            </a:xfrm>
            <a:prstGeom prst="rect">
              <a:avLst/>
            </a:prstGeom>
          </p:spPr>
          <p:txBody>
            <a:bodyPr wrap="none">
              <a:spAutoFit/>
            </a:bodyPr>
            <a:lstStyle/>
            <a:p>
              <a:pPr algn="ctr"/>
              <a:r>
                <a:rPr kumimoji="1" lang="zh-CN" altLang="en-US" sz="2400" dirty="0">
                  <a:solidFill>
                    <a:schemeClr val="bg1"/>
                  </a:solidFill>
                  <a:cs typeface="+mn-ea"/>
                  <a:sym typeface="+mn-lt"/>
                </a:rPr>
                <a:t>三</a:t>
              </a:r>
            </a:p>
          </p:txBody>
        </p:sp>
      </p:grpSp>
      <p:sp>
        <p:nvSpPr>
          <p:cNvPr id="22" name="矩形 21">
            <a:extLst>
              <a:ext uri="{FF2B5EF4-FFF2-40B4-BE49-F238E27FC236}">
                <a16:creationId xmlns="" xmlns:p14="http://schemas.microsoft.com/office/powerpoint/2010/main" xmlns:mc="http://schemas.openxmlformats.org/markup-compatibility/2006" xmlns:a16="http://schemas.microsoft.com/office/drawing/2014/main" id="{3BCFC02A-5A95-4A96-ACA8-D46BF4CCDAF9}"/>
              </a:ext>
            </a:extLst>
          </p:cNvPr>
          <p:cNvSpPr/>
          <p:nvPr/>
        </p:nvSpPr>
        <p:spPr>
          <a:xfrm>
            <a:off x="1914452" y="2579308"/>
            <a:ext cx="8846126"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重视人的因素</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参与的、民主的、自我控制的、个人需求与组织目标结合的管理制度。</a:t>
            </a:r>
            <a:endParaRPr lang="en-US" altLang="zh-CN" sz="1600" kern="0" dirty="0">
              <a:ln w="12700" cap="flat">
                <a:noFill/>
                <a:miter lim="800000"/>
              </a:ln>
              <a:solidFill>
                <a:srgbClr val="44474E"/>
              </a:solidFill>
              <a:cs typeface="+mn-ea"/>
              <a:sym typeface="+mn-lt"/>
            </a:endParaRPr>
          </a:p>
        </p:txBody>
      </p:sp>
      <p:sp>
        <p:nvSpPr>
          <p:cNvPr id="23" name="矩形 22">
            <a:extLst>
              <a:ext uri="{FF2B5EF4-FFF2-40B4-BE49-F238E27FC236}">
                <a16:creationId xmlns="" xmlns:p14="http://schemas.microsoft.com/office/powerpoint/2010/main" xmlns:mc="http://schemas.openxmlformats.org/markup-compatibility/2006" xmlns:a16="http://schemas.microsoft.com/office/drawing/2014/main" id="{B5A422BD-92AB-44CD-B68E-0B257A3A9B05}"/>
              </a:ext>
            </a:extLst>
          </p:cNvPr>
          <p:cNvSpPr/>
          <p:nvPr/>
        </p:nvSpPr>
        <p:spPr>
          <a:xfrm>
            <a:off x="1956643" y="3749966"/>
            <a:ext cx="8846126"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建立目标锁链与目标体系</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所有目标方向一致</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环环相扣</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相互配合，协调统一</a:t>
            </a:r>
            <a:endParaRPr lang="en-US" altLang="zh-CN" sz="1600" kern="0" dirty="0">
              <a:ln w="12700" cap="flat">
                <a:noFill/>
                <a:miter lim="800000"/>
              </a:ln>
              <a:solidFill>
                <a:srgbClr val="44474E"/>
              </a:solidFill>
              <a:cs typeface="+mn-ea"/>
              <a:sym typeface="+mn-lt"/>
            </a:endParaRPr>
          </a:p>
        </p:txBody>
      </p:sp>
      <p:sp>
        <p:nvSpPr>
          <p:cNvPr id="24" name="矩形 23">
            <a:extLst>
              <a:ext uri="{FF2B5EF4-FFF2-40B4-BE49-F238E27FC236}">
                <a16:creationId xmlns="" xmlns:p14="http://schemas.microsoft.com/office/powerpoint/2010/main" xmlns:mc="http://schemas.openxmlformats.org/markup-compatibility/2006" xmlns:a16="http://schemas.microsoft.com/office/drawing/2014/main" id="{F1339520-1CEE-40B4-ACC5-47A23CFFB2EB}"/>
              </a:ext>
            </a:extLst>
          </p:cNvPr>
          <p:cNvSpPr/>
          <p:nvPr/>
        </p:nvSpPr>
        <p:spPr>
          <a:xfrm>
            <a:off x="1956643" y="4839420"/>
            <a:ext cx="9473802" cy="1569660"/>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重视成果</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目标管理以制定目标为起点</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以目标完成情况的考核为终结。工作成果是评定目标完成程度的标准</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也是人事考核和奖评的依据</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成为评价管理工作绩效的唯一标志。至于完成目标的具体过程、途径和方法，</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上级并不过多干预。所以</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在目标管理制度下</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监督的成分很少</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而控制目标实现的能力却很强。</a:t>
            </a:r>
            <a:endParaRPr lang="en-US" altLang="zh-CN" sz="1600" kern="0" dirty="0">
              <a:ln w="12700" cap="flat">
                <a:noFill/>
                <a:miter lim="800000"/>
              </a:ln>
              <a:solidFill>
                <a:srgbClr val="44474E"/>
              </a:solidFill>
              <a:cs typeface="+mn-ea"/>
              <a:sym typeface="+mn-lt"/>
            </a:endParaRPr>
          </a:p>
        </p:txBody>
      </p:sp>
      <p:grpSp>
        <p:nvGrpSpPr>
          <p:cNvPr id="25" name="组合 24">
            <a:extLst>
              <a:ext uri="{FF2B5EF4-FFF2-40B4-BE49-F238E27FC236}">
                <a16:creationId xmlns="" xmlns:p14="http://schemas.microsoft.com/office/powerpoint/2010/main" xmlns:mc="http://schemas.openxmlformats.org/markup-compatibility/2006" xmlns:a16="http://schemas.microsoft.com/office/drawing/2014/main" id="{AD082D1E-BD02-C14E-B772-1A3191CD3846}"/>
              </a:ext>
            </a:extLst>
          </p:cNvPr>
          <p:cNvGrpSpPr/>
          <p:nvPr/>
        </p:nvGrpSpPr>
        <p:grpSpPr>
          <a:xfrm>
            <a:off x="571501" y="510475"/>
            <a:ext cx="3304753" cy="905696"/>
            <a:chOff x="571501" y="510475"/>
            <a:chExt cx="3304753" cy="905696"/>
          </a:xfrm>
        </p:grpSpPr>
        <p:grpSp>
          <p:nvGrpSpPr>
            <p:cNvPr id="26" name="组合 25">
              <a:extLst>
                <a:ext uri="{FF2B5EF4-FFF2-40B4-BE49-F238E27FC236}">
                  <a16:creationId xmlns="" xmlns:p14="http://schemas.microsoft.com/office/powerpoint/2010/main" xmlns:mc="http://schemas.openxmlformats.org/markup-compatibility/2006" xmlns:a16="http://schemas.microsoft.com/office/drawing/2014/main" id="{C1D4602E-6885-B240-B295-88C615E73685}"/>
                </a:ext>
              </a:extLst>
            </p:cNvPr>
            <p:cNvGrpSpPr/>
            <p:nvPr/>
          </p:nvGrpSpPr>
          <p:grpSpPr>
            <a:xfrm>
              <a:off x="843306" y="510475"/>
              <a:ext cx="3032948" cy="905696"/>
              <a:chOff x="2336439" y="2433350"/>
              <a:chExt cx="3032948" cy="905696"/>
            </a:xfrm>
          </p:grpSpPr>
          <p:sp>
            <p:nvSpPr>
              <p:cNvPr id="28" name="文本框 27">
                <a:extLst>
                  <a:ext uri="{FF2B5EF4-FFF2-40B4-BE49-F238E27FC236}">
                    <a16:creationId xmlns="" xmlns:p14="http://schemas.microsoft.com/office/powerpoint/2010/main" xmlns:mc="http://schemas.openxmlformats.org/markup-compatibility/2006" xmlns:a16="http://schemas.microsoft.com/office/drawing/2014/main" id="{7B4CFCDF-A755-3E4B-9BF4-0F0C9E7CA6E5}"/>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29" name="PA-10223">
                <a:extLst>
                  <a:ext uri="{FF2B5EF4-FFF2-40B4-BE49-F238E27FC236}">
                    <a16:creationId xmlns="" xmlns:p14="http://schemas.microsoft.com/office/powerpoint/2010/main" xmlns:mc="http://schemas.openxmlformats.org/markup-compatibility/2006" xmlns:a16="http://schemas.microsoft.com/office/drawing/2014/main" id="{D2C7DCC2-7B7D-4C4A-A8DF-4CEFCD63F46E}"/>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7" name="矩形 26">
              <a:extLst>
                <a:ext uri="{FF2B5EF4-FFF2-40B4-BE49-F238E27FC236}">
                  <a16:creationId xmlns="" xmlns:p14="http://schemas.microsoft.com/office/powerpoint/2010/main" xmlns:mc="http://schemas.openxmlformats.org/markup-compatibility/2006" xmlns:a16="http://schemas.microsoft.com/office/drawing/2014/main" id="{55FEBB8B-4C71-8840-BE12-A4D95C1DBEFF}"/>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
        <p:nvSpPr>
          <p:cNvPr id="30" name="椭圆 29">
            <a:extLst>
              <a:ext uri="{FF2B5EF4-FFF2-40B4-BE49-F238E27FC236}">
                <a16:creationId xmlns="" xmlns:p14="http://schemas.microsoft.com/office/powerpoint/2010/main" xmlns:mc="http://schemas.openxmlformats.org/markup-compatibility/2006" xmlns:a16="http://schemas.microsoft.com/office/drawing/2014/main" id="{5E106C46-E501-284A-8E41-8646C947DB26}"/>
              </a:ext>
            </a:extLst>
          </p:cNvPr>
          <p:cNvSpPr/>
          <p:nvPr/>
        </p:nvSpPr>
        <p:spPr>
          <a:xfrm rot="4255463">
            <a:off x="8955357" y="-1633146"/>
            <a:ext cx="4704682" cy="4704682"/>
          </a:xfrm>
          <a:prstGeom prst="ellipse">
            <a:avLst/>
          </a:prstGeom>
          <a:noFill/>
          <a:ln w="889000">
            <a:gradFill>
              <a:gsLst>
                <a:gs pos="2000">
                  <a:srgbClr val="FF6915">
                    <a:alpha val="56000"/>
                  </a:srgbClr>
                </a:gs>
                <a:gs pos="100000">
                  <a:srgbClr val="FF691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155938208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ppt_x"/>
                                          </p:val>
                                        </p:tav>
                                        <p:tav tm="100000">
                                          <p:val>
                                            <p:strVal val="#ppt_x"/>
                                          </p:val>
                                        </p:tav>
                                      </p:tavLst>
                                    </p:anim>
                                    <p:anim calcmode="lin" valueType="num">
                                      <p:cBhvr additive="base">
                                        <p:cTn id="4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7820356-53D4-7B48-B8CE-712900D94973}"/>
              </a:ext>
            </a:extLst>
          </p:cNvPr>
          <p:cNvSpPr/>
          <p:nvPr/>
        </p:nvSpPr>
        <p:spPr>
          <a:xfrm>
            <a:off x="657232" y="1946412"/>
            <a:ext cx="6882557" cy="4154984"/>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根据德鲁克的说法，管理人员一定要避免“活动陷阱”</a:t>
            </a:r>
            <a:r>
              <a:rPr lang="en-US" altLang="zh-CN" sz="1600" kern="0" dirty="0">
                <a:ln w="3175">
                  <a:noFill/>
                </a:ln>
                <a:solidFill>
                  <a:srgbClr val="44474E"/>
                </a:solidFill>
                <a:cs typeface="+mn-ea"/>
                <a:sym typeface="+mn-lt"/>
              </a:rPr>
              <a:t>( </a:t>
            </a:r>
            <a:r>
              <a:rPr lang="en" altLang="zh-CN" sz="1600" kern="0" dirty="0" err="1">
                <a:ln w="3175">
                  <a:noFill/>
                </a:ln>
                <a:solidFill>
                  <a:srgbClr val="44474E"/>
                </a:solidFill>
                <a:cs typeface="+mn-ea"/>
                <a:sym typeface="+mn-lt"/>
              </a:rPr>
              <a:t>ActivityTrap</a:t>
            </a:r>
            <a:r>
              <a:rPr lang="en" altLang="zh-CN" sz="1600" kern="0" dirty="0">
                <a:ln w="3175">
                  <a:noFill/>
                </a:ln>
                <a:solidFill>
                  <a:srgbClr val="44474E"/>
                </a:solidFill>
                <a:cs typeface="+mn-ea"/>
                <a:sym typeface="+mn-lt"/>
              </a:rPr>
              <a:t> )</a:t>
            </a:r>
            <a:r>
              <a:rPr lang="zh-CN" altLang="e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不能只顾低头拉车，而不抬头看路，最终忘了自己的主要目标。</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endParaRPr lang="zh-CN" altLang="en-US"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目标管理的一一个重要概念是企业战略规划不能仅由几个高管来执行，所有管理人员都应该参与进来，这将更有利于战略的执行。另一一个相关概念是</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企业要设计有一个完整的绩效系统，它将帮助企业实</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现高效运作。由此，可以将目标管理视为</a:t>
            </a:r>
            <a:r>
              <a:rPr lang="en" altLang="zh-CN" sz="1600" kern="0" dirty="0">
                <a:ln w="3175">
                  <a:noFill/>
                </a:ln>
                <a:solidFill>
                  <a:srgbClr val="44474E"/>
                </a:solidFill>
                <a:cs typeface="+mn-ea"/>
                <a:sym typeface="+mn-lt"/>
              </a:rPr>
              <a:t>Value </a:t>
            </a:r>
            <a:r>
              <a:rPr lang="en" altLang="zh-CN" sz="1600" kern="0" dirty="0" err="1">
                <a:ln w="3175">
                  <a:noFill/>
                </a:ln>
                <a:solidFill>
                  <a:srgbClr val="44474E"/>
                </a:solidFill>
                <a:cs typeface="+mn-ea"/>
                <a:sym typeface="+mn-lt"/>
              </a:rPr>
              <a:t>BasedManagement</a:t>
            </a:r>
            <a:r>
              <a:rPr lang="en" altLang="zh-C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价值管理</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的前身。</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endParaRPr lang="zh-CN" altLang="en-US"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制定目标看似</a:t>
            </a:r>
            <a:r>
              <a:rPr lang="en-US" altLang="zh-C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件简单的事情，每个人都有过制定目标的经历，</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但是如果上升到技术的层面</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经理必须学习并掌握</a:t>
            </a:r>
            <a:r>
              <a:rPr lang="en" altLang="zh-CN" sz="1600" kern="0" dirty="0">
                <a:ln w="3175">
                  <a:noFill/>
                </a:ln>
                <a:solidFill>
                  <a:srgbClr val="44474E"/>
                </a:solidFill>
                <a:cs typeface="+mn-ea"/>
                <a:sym typeface="+mn-lt"/>
              </a:rPr>
              <a:t>SMART</a:t>
            </a:r>
            <a:r>
              <a:rPr lang="zh-CN" altLang="en-US" sz="1600" kern="0" dirty="0">
                <a:ln w="3175">
                  <a:noFill/>
                </a:ln>
                <a:solidFill>
                  <a:srgbClr val="44474E"/>
                </a:solidFill>
                <a:cs typeface="+mn-ea"/>
                <a:sym typeface="+mn-lt"/>
              </a:rPr>
              <a:t>原则。</a:t>
            </a:r>
            <a:endParaRPr lang="en-US" altLang="zh-CN" sz="1600" kern="0" dirty="0">
              <a:ln w="12700" cap="flat">
                <a:noFill/>
                <a:miter lim="800000"/>
              </a:ln>
              <a:solidFill>
                <a:srgbClr val="44474E"/>
              </a:solidFill>
              <a:cs typeface="+mn-ea"/>
              <a:sym typeface="+mn-lt"/>
            </a:endParaRPr>
          </a:p>
        </p:txBody>
      </p:sp>
      <p:pic>
        <p:nvPicPr>
          <p:cNvPr id="8" name="图片 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15077BF0-AD5C-DF41-AC90-1C89B8C1608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812504" y="1375597"/>
            <a:ext cx="3722263" cy="4660232"/>
          </a:xfrm>
          <a:prstGeom prst="rect">
            <a:avLst/>
          </a:prstGeom>
        </p:spPr>
      </p:pic>
      <p:grpSp>
        <p:nvGrpSpPr>
          <p:cNvPr id="9" name="组合 8">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2DEA9F5-280B-3D46-B885-97B20185A92B}"/>
              </a:ext>
            </a:extLst>
          </p:cNvPr>
          <p:cNvGrpSpPr/>
          <p:nvPr/>
        </p:nvGrpSpPr>
        <p:grpSpPr>
          <a:xfrm>
            <a:off x="571501" y="510475"/>
            <a:ext cx="3304753" cy="905696"/>
            <a:chOff x="571501" y="510475"/>
            <a:chExt cx="3304753" cy="905696"/>
          </a:xfrm>
        </p:grpSpPr>
        <p:grpSp>
          <p:nvGrpSpPr>
            <p:cNvPr id="10" name="组合 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11D53B94-ED28-504F-9EFD-5163CC28C53A}"/>
                </a:ext>
              </a:extLst>
            </p:cNvPr>
            <p:cNvGrpSpPr/>
            <p:nvPr/>
          </p:nvGrpSpPr>
          <p:grpSpPr>
            <a:xfrm>
              <a:off x="843306" y="510475"/>
              <a:ext cx="3032948" cy="905696"/>
              <a:chOff x="2336439" y="2433350"/>
              <a:chExt cx="3032948" cy="905696"/>
            </a:xfrm>
          </p:grpSpPr>
          <p:sp>
            <p:nvSpPr>
              <p:cNvPr id="12" name="文本框 1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897D5882-C66C-CE43-A42E-C689220A4C6F}"/>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目标管理</a:t>
                </a:r>
              </a:p>
            </p:txBody>
          </p:sp>
          <p:sp>
            <p:nvSpPr>
              <p:cNvPr id="13"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C77E8F08-9215-1648-B0FE-0C642FCECF78}"/>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1" name="矩形 1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C91C922-7754-EF4C-A442-3ADFF6F7488D}"/>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383735992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1496BDCC-5C9D-5F48-9760-9DA4E414F182}"/>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2" name="矩形 1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25BE23F-142A-F242-8C14-46040111070F}"/>
              </a:ext>
            </a:extLst>
          </p:cNvPr>
          <p:cNvSpPr/>
          <p:nvPr/>
        </p:nvSpPr>
        <p:spPr>
          <a:xfrm>
            <a:off x="0" y="0"/>
            <a:ext cx="12192000" cy="6858000"/>
          </a:xfrm>
          <a:prstGeom prst="rect">
            <a:avLst/>
          </a:prstGeom>
          <a:gradFill>
            <a:gsLst>
              <a:gs pos="0">
                <a:srgbClr val="FF6915"/>
              </a:gs>
              <a:gs pos="98000">
                <a:srgbClr val="E16017">
                  <a:alpha val="95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3" name="椭圆 1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EDD4F854-F999-534C-87DE-DDD29DA1C2A4}"/>
              </a:ext>
            </a:extLst>
          </p:cNvPr>
          <p:cNvSpPr/>
          <p:nvPr/>
        </p:nvSpPr>
        <p:spPr>
          <a:xfrm rot="8100000">
            <a:off x="-3643268" y="-2051643"/>
            <a:ext cx="9313002" cy="9313002"/>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4" name="组合 1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402CD9ED-C2EE-8649-A3D5-588FE3020CE0}"/>
              </a:ext>
            </a:extLst>
          </p:cNvPr>
          <p:cNvGrpSpPr/>
          <p:nvPr/>
        </p:nvGrpSpPr>
        <p:grpSpPr>
          <a:xfrm>
            <a:off x="717652" y="1637136"/>
            <a:ext cx="2565865" cy="2565865"/>
            <a:chOff x="717652" y="1752126"/>
            <a:chExt cx="2565865" cy="2565865"/>
          </a:xfrm>
        </p:grpSpPr>
        <p:sp>
          <p:nvSpPr>
            <p:cNvPr id="15" name="椭圆 1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1FD87B36-F446-4A43-B859-BE345A006770}"/>
                </a:ext>
              </a:extLst>
            </p:cNvPr>
            <p:cNvSpPr/>
            <p:nvPr/>
          </p:nvSpPr>
          <p:spPr>
            <a:xfrm rot="19649175">
              <a:off x="717652" y="1752126"/>
              <a:ext cx="2565865" cy="2565865"/>
            </a:xfrm>
            <a:prstGeom prst="ellipse">
              <a:avLst/>
            </a:prstGeom>
            <a:gradFill>
              <a:gsLst>
                <a:gs pos="0">
                  <a:srgbClr val="F6F8FE"/>
                </a:gs>
                <a:gs pos="99000">
                  <a:srgbClr val="F6F8FE">
                    <a:alpha val="18000"/>
                  </a:srgbClr>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16" name="文本框 1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2D2EE908-1C42-9B49-A471-554666DC4778}"/>
                </a:ext>
              </a:extLst>
            </p:cNvPr>
            <p:cNvSpPr txBox="1"/>
            <p:nvPr/>
          </p:nvSpPr>
          <p:spPr>
            <a:xfrm>
              <a:off x="1535364" y="2527228"/>
              <a:ext cx="1159710" cy="1015663"/>
            </a:xfrm>
            <a:prstGeom prst="rect">
              <a:avLst/>
            </a:prstGeom>
            <a:noFill/>
          </p:spPr>
          <p:txBody>
            <a:bodyPr wrap="square" rtlCol="0">
              <a:spAutoFit/>
            </a:bodyPr>
            <a:lstStyle/>
            <a:p>
              <a:r>
                <a:rPr kumimoji="1" lang="en-US" altLang="zh-CN" sz="6000" b="1" i="1" dirty="0">
                  <a:solidFill>
                    <a:srgbClr val="FF6915"/>
                  </a:solidFill>
                  <a:cs typeface="+mn-ea"/>
                  <a:sym typeface="+mn-lt"/>
                </a:rPr>
                <a:t>03</a:t>
              </a:r>
              <a:endParaRPr kumimoji="1" lang="zh-CN" altLang="en-US" sz="6000" b="1" i="1" dirty="0">
                <a:solidFill>
                  <a:srgbClr val="FF6915"/>
                </a:solidFill>
                <a:cs typeface="+mn-ea"/>
                <a:sym typeface="+mn-lt"/>
              </a:endParaRPr>
            </a:p>
          </p:txBody>
        </p:sp>
      </p:grpSp>
      <p:grpSp>
        <p:nvGrpSpPr>
          <p:cNvPr id="17" name="组合 1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FE75D3E7-EF9A-574B-8B5C-2231CF4BFBBC}"/>
              </a:ext>
            </a:extLst>
          </p:cNvPr>
          <p:cNvGrpSpPr/>
          <p:nvPr/>
        </p:nvGrpSpPr>
        <p:grpSpPr>
          <a:xfrm>
            <a:off x="3772013" y="2246390"/>
            <a:ext cx="4144572" cy="1592744"/>
            <a:chOff x="4245448" y="2411654"/>
            <a:chExt cx="4144572" cy="1592744"/>
          </a:xfrm>
        </p:grpSpPr>
        <p:sp>
          <p:nvSpPr>
            <p:cNvPr id="18" name="文本框 1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A22597F-7249-C74D-9A3E-49ACFBFC95DF}"/>
                </a:ext>
              </a:extLst>
            </p:cNvPr>
            <p:cNvSpPr txBox="1"/>
            <p:nvPr/>
          </p:nvSpPr>
          <p:spPr>
            <a:xfrm>
              <a:off x="4245448" y="2411654"/>
              <a:ext cx="4144572" cy="1015663"/>
            </a:xfrm>
            <a:prstGeom prst="rect">
              <a:avLst/>
            </a:prstGeom>
            <a:noFill/>
          </p:spPr>
          <p:txBody>
            <a:bodyPr wrap="square" rtlCol="0">
              <a:spAutoFit/>
            </a:bodyPr>
            <a:lstStyle/>
            <a:p>
              <a:r>
                <a:rPr kumimoji="1" lang="zh-CN" altLang="en-US" sz="6000" dirty="0">
                  <a:solidFill>
                    <a:schemeClr val="bg1"/>
                  </a:solidFill>
                  <a:cs typeface="+mn-ea"/>
                  <a:sym typeface="+mn-lt"/>
                </a:rPr>
                <a:t>计划管理</a:t>
              </a:r>
            </a:p>
          </p:txBody>
        </p:sp>
        <p:sp>
          <p:nvSpPr>
            <p:cNvPr id="19"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6DA3AC0-23C3-744E-B400-9F40A037E0A8}"/>
                </a:ext>
              </a:extLst>
            </p:cNvPr>
            <p:cNvSpPr/>
            <p:nvPr>
              <p:custDataLst>
                <p:tags r:id="rId2"/>
              </p:custDataLst>
            </p:nvPr>
          </p:nvSpPr>
          <p:spPr>
            <a:xfrm>
              <a:off x="4245448" y="3427317"/>
              <a:ext cx="3826506" cy="577081"/>
            </a:xfrm>
            <a:prstGeom prst="rect">
              <a:avLst/>
            </a:prstGeom>
            <a:noFill/>
          </p:spPr>
          <p:txBody>
            <a:bodyPr wrap="square">
              <a:spAutoFit/>
            </a:bodyPr>
            <a:lstStyle/>
            <a:p>
              <a:pPr>
                <a:lnSpc>
                  <a:spcPct val="150000"/>
                </a:lnSpc>
              </a:pPr>
              <a:r>
                <a:rPr kumimoji="1" lang="en-US" altLang="zh-CN" sz="1050" dirty="0" smtClean="0">
                  <a:solidFill>
                    <a:schemeClr val="bg1"/>
                  </a:solidFill>
                  <a:cs typeface="+mn-ea"/>
                  <a:sym typeface="+mn-lt"/>
                </a:rPr>
                <a:t>YOUR CONTENT TO PLAY HERE, OR THROUGH YOUR COPY, PASTE IN THIS BOX.</a:t>
              </a:r>
              <a:endParaRPr kumimoji="1" lang="en" altLang="zh-CN" sz="1050" dirty="0">
                <a:solidFill>
                  <a:schemeClr val="bg1"/>
                </a:solidFill>
                <a:cs typeface="+mn-ea"/>
                <a:sym typeface="+mn-lt"/>
              </a:endParaRPr>
            </a:p>
          </p:txBody>
        </p:sp>
      </p:grpSp>
      <p:sp>
        <p:nvSpPr>
          <p:cNvPr id="20" name="文本框 1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FAB6413B-EBB3-3742-BD31-EFD9781FAD74}"/>
              </a:ext>
            </a:extLst>
          </p:cNvPr>
          <p:cNvSpPr txBox="1"/>
          <p:nvPr/>
        </p:nvSpPr>
        <p:spPr>
          <a:xfrm>
            <a:off x="3832973" y="2095926"/>
            <a:ext cx="3006739" cy="316312"/>
          </a:xfrm>
          <a:prstGeom prst="rect">
            <a:avLst/>
          </a:prstGeom>
          <a:noFill/>
        </p:spPr>
        <p:txBody>
          <a:bodyPr vert="horz" wrap="square" rtlCol="0">
            <a:spAutoFit/>
          </a:bodyPr>
          <a:lstStyle/>
          <a:p>
            <a:pPr algn="dist"/>
            <a:r>
              <a:rPr kumimoji="1" lang="zh-CN" altLang="en-US" sz="1400" dirty="0">
                <a:solidFill>
                  <a:schemeClr val="bg1"/>
                </a:solidFill>
                <a:cs typeface="+mn-ea"/>
                <a:sym typeface="+mn-lt"/>
              </a:rPr>
              <a:t>做更优秀的自己</a:t>
            </a:r>
          </a:p>
        </p:txBody>
      </p:sp>
      <p:sp>
        <p:nvSpPr>
          <p:cNvPr id="21" name="椭圆 2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C1B58592-7A6B-0643-A132-E18458AE7D27}"/>
              </a:ext>
            </a:extLst>
          </p:cNvPr>
          <p:cNvSpPr/>
          <p:nvPr/>
        </p:nvSpPr>
        <p:spPr>
          <a:xfrm rot="16953704" flipH="1">
            <a:off x="7750921" y="4225950"/>
            <a:ext cx="5264101" cy="5264101"/>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2" name="组合 2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F877798D-F847-FB4E-B6D9-3D50C7272573}"/>
              </a:ext>
            </a:extLst>
          </p:cNvPr>
          <p:cNvGrpSpPr/>
          <p:nvPr/>
        </p:nvGrpSpPr>
        <p:grpSpPr>
          <a:xfrm>
            <a:off x="718245" y="5273301"/>
            <a:ext cx="6562165" cy="631699"/>
            <a:chOff x="2814918" y="4536240"/>
            <a:chExt cx="6562165" cy="631699"/>
          </a:xfrm>
        </p:grpSpPr>
        <p:sp>
          <p:nvSpPr>
            <p:cNvPr id="23" name="文本框 2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37D6F26-BC28-AF4D-9929-659EDEA41E9C}"/>
                </a:ext>
              </a:extLst>
            </p:cNvPr>
            <p:cNvSpPr txBox="1"/>
            <p:nvPr/>
          </p:nvSpPr>
          <p:spPr>
            <a:xfrm>
              <a:off x="2814918" y="4536240"/>
              <a:ext cx="6562165" cy="338554"/>
            </a:xfrm>
            <a:prstGeom prst="rect">
              <a:avLst/>
            </a:prstGeom>
            <a:noFill/>
          </p:spPr>
          <p:txBody>
            <a:bodyPr wrap="square" rtlCol="0">
              <a:spAutoFit/>
            </a:bodyPr>
            <a:lstStyle/>
            <a:p>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24"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E8AC48F5-8A4A-B947-8A62-009FD52F18B0}"/>
                </a:ext>
              </a:extLst>
            </p:cNvPr>
            <p:cNvSpPr/>
            <p:nvPr>
              <p:custDataLst>
                <p:tags r:id="rId1"/>
              </p:custDataLst>
            </p:nvPr>
          </p:nvSpPr>
          <p:spPr>
            <a:xfrm>
              <a:off x="2814918" y="4921718"/>
              <a:ext cx="6071616" cy="246221"/>
            </a:xfrm>
            <a:prstGeom prst="rect">
              <a:avLst/>
            </a:prstGeom>
            <a:noFill/>
          </p:spPr>
          <p:txBody>
            <a:bodyPr wrap="square">
              <a:spAutoFit/>
            </a:bodyPr>
            <a:lstStyle/>
            <a:p>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25" name="文本框 2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4042BC90-24EB-C94A-92A9-6FEE97B3B6E5}"/>
              </a:ext>
            </a:extLst>
          </p:cNvPr>
          <p:cNvSpPr txBox="1"/>
          <p:nvPr/>
        </p:nvSpPr>
        <p:spPr>
          <a:xfrm>
            <a:off x="6839712" y="5519537"/>
            <a:ext cx="4559917" cy="369332"/>
          </a:xfrm>
          <a:prstGeom prst="rect">
            <a:avLst/>
          </a:prstGeom>
          <a:noFill/>
        </p:spPr>
        <p:txBody>
          <a:bodyPr wrap="square" rtlCol="0">
            <a:spAutoFit/>
          </a:bodyPr>
          <a:lstStyle/>
          <a:p>
            <a:pPr algn="r"/>
            <a:r>
              <a:rPr kumimoji="1" lang="en-US" altLang="zh-CN" b="1" dirty="0">
                <a:solidFill>
                  <a:srgbClr val="FF6915"/>
                </a:solidFill>
                <a:cs typeface="+mn-ea"/>
                <a:sym typeface="+mn-lt"/>
              </a:rPr>
              <a:t>PPT.DESIGN</a:t>
            </a:r>
            <a:endParaRPr kumimoji="1" lang="zh-CN" altLang="en-US" b="1" dirty="0">
              <a:solidFill>
                <a:srgbClr val="FF6915"/>
              </a:solidFill>
              <a:cs typeface="+mn-ea"/>
              <a:sym typeface="+mn-lt"/>
            </a:endParaRPr>
          </a:p>
        </p:txBody>
      </p:sp>
      <p:sp>
        <p:nvSpPr>
          <p:cNvPr id="26" name="文本框 2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C36D967A-F3FC-2143-B6AF-ECF3D504B2D0}"/>
              </a:ext>
            </a:extLst>
          </p:cNvPr>
          <p:cNvSpPr txBox="1"/>
          <p:nvPr/>
        </p:nvSpPr>
        <p:spPr>
          <a:xfrm>
            <a:off x="6521196" y="-2455371"/>
            <a:ext cx="8270880" cy="6478697"/>
          </a:xfrm>
          <a:prstGeom prst="rect">
            <a:avLst/>
          </a:prstGeom>
          <a:noFill/>
        </p:spPr>
        <p:txBody>
          <a:bodyPr wrap="square" rtlCol="0">
            <a:spAutoFit/>
          </a:bodyPr>
          <a:lstStyle/>
          <a:p>
            <a:r>
              <a:rPr kumimoji="1" lang="en-US" altLang="zh-CN" sz="41500" b="1" i="1" dirty="0">
                <a:solidFill>
                  <a:schemeClr val="bg1">
                    <a:alpha val="8000"/>
                  </a:schemeClr>
                </a:solidFill>
                <a:cs typeface="+mn-ea"/>
                <a:sym typeface="+mn-lt"/>
              </a:rPr>
              <a:t>03</a:t>
            </a:r>
            <a:endParaRPr kumimoji="1" lang="zh-CN" altLang="en-US" sz="41500" b="1" i="1" dirty="0">
              <a:solidFill>
                <a:schemeClr val="bg1">
                  <a:alpha val="8000"/>
                </a:schemeClr>
              </a:solidFill>
              <a:cs typeface="+mn-ea"/>
              <a:sym typeface="+mn-lt"/>
            </a:endParaRPr>
          </a:p>
        </p:txBody>
      </p:sp>
    </p:spTree>
    <p:extLst>
      <p:ext uri="{BB962C8B-B14F-4D97-AF65-F5344CB8AC3E}">
        <p14:creationId xmlns:p14="http://schemas.microsoft.com/office/powerpoint/2010/main" val="143564267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arn(outVertical)">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p:tgtEl>
                                          <p:spTgt spid="22"/>
                                        </p:tgtEl>
                                        <p:attrNameLst>
                                          <p:attrName>ppt_y</p:attrName>
                                        </p:attrNameLst>
                                      </p:cBhvr>
                                      <p:tavLst>
                                        <p:tav tm="0">
                                          <p:val>
                                            <p:strVal val="#ppt_y+#ppt_h*1.125000"/>
                                          </p:val>
                                        </p:tav>
                                        <p:tav tm="100000">
                                          <p:val>
                                            <p:strVal val="#ppt_y"/>
                                          </p:val>
                                        </p:tav>
                                      </p:tavLst>
                                    </p:anim>
                                    <p:animEffect transition="in" filter="wipe(up)">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barn(outVertical)">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p14="http://schemas.microsoft.com/office/powerpoint/2010/main" xmlns:mc="http://schemas.openxmlformats.org/markup-compatibility/2006" xmlns:a16="http://schemas.microsoft.com/office/drawing/2014/main" id="{5B353079-6D4F-6149-BA19-F6E660557413}"/>
              </a:ext>
            </a:extLst>
          </p:cNvPr>
          <p:cNvGrpSpPr/>
          <p:nvPr/>
        </p:nvGrpSpPr>
        <p:grpSpPr>
          <a:xfrm>
            <a:off x="843307" y="2118270"/>
            <a:ext cx="2705542" cy="886198"/>
            <a:chOff x="5470025" y="2073588"/>
            <a:chExt cx="1751038" cy="492640"/>
          </a:xfrm>
          <a:solidFill>
            <a:srgbClr val="FF6915"/>
          </a:solidFill>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02F836FD-6F19-2543-BFE1-BB71D8E6331E}"/>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06230F9F-EDAA-5543-A52D-13F7DAAC16CD}"/>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有计划法</a:t>
              </a:r>
            </a:p>
          </p:txBody>
        </p:sp>
      </p:grpSp>
      <p:sp>
        <p:nvSpPr>
          <p:cNvPr id="11" name="矩形 10">
            <a:extLst>
              <a:ext uri="{FF2B5EF4-FFF2-40B4-BE49-F238E27FC236}">
                <a16:creationId xmlns="" xmlns:p14="http://schemas.microsoft.com/office/powerpoint/2010/main" xmlns:mc="http://schemas.openxmlformats.org/markup-compatibility/2006" xmlns:a16="http://schemas.microsoft.com/office/drawing/2014/main" id="{A9B93FCB-6990-684A-A3AB-709A5CF061E3}"/>
              </a:ext>
            </a:extLst>
          </p:cNvPr>
          <p:cNvSpPr/>
          <p:nvPr/>
        </p:nvSpPr>
        <p:spPr>
          <a:xfrm>
            <a:off x="936788" y="3429000"/>
            <a:ext cx="6780237"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凡事都要统一和决断</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因此成功不站在自信的一方</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而站在有计划的方。</a:t>
            </a:r>
            <a:endParaRPr lang="en-US" altLang="zh-CN" sz="1600" kern="0" dirty="0">
              <a:ln w="3175">
                <a:noFill/>
              </a:ln>
              <a:solidFill>
                <a:srgbClr val="44474E"/>
              </a:solidFill>
              <a:cs typeface="+mn-ea"/>
              <a:sym typeface="+mn-lt"/>
            </a:endParaRPr>
          </a:p>
          <a:p>
            <a:pPr algn="r" defTabSz="914400" fontAlgn="base">
              <a:lnSpc>
                <a:spcPct val="150000"/>
              </a:lnSpc>
              <a:spcBef>
                <a:spcPct val="0"/>
              </a:spcBef>
              <a:spcAft>
                <a:spcPct val="0"/>
              </a:spcAft>
              <a:defRPr/>
            </a:pP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拿破仑</a:t>
            </a:r>
            <a:endParaRPr lang="en-US" altLang="zh-CN" sz="1600" kern="0" dirty="0">
              <a:ln w="12700" cap="flat">
                <a:noFill/>
                <a:miter lim="800000"/>
              </a:ln>
              <a:solidFill>
                <a:srgbClr val="44474E"/>
              </a:solidFill>
              <a:cs typeface="+mn-ea"/>
              <a:sym typeface="+mn-lt"/>
            </a:endParaRPr>
          </a:p>
        </p:txBody>
      </p:sp>
      <p:sp>
        <p:nvSpPr>
          <p:cNvPr id="12" name="矩形 11">
            <a:extLst>
              <a:ext uri="{FF2B5EF4-FFF2-40B4-BE49-F238E27FC236}">
                <a16:creationId xmlns="" xmlns:p14="http://schemas.microsoft.com/office/powerpoint/2010/main" xmlns:mc="http://schemas.openxmlformats.org/markup-compatibility/2006" xmlns:a16="http://schemas.microsoft.com/office/drawing/2014/main" id="{4C6E9D19-AC50-FA43-9218-64D9C53E6BF7}"/>
              </a:ext>
            </a:extLst>
          </p:cNvPr>
          <p:cNvSpPr/>
          <p:nvPr/>
        </p:nvSpPr>
        <p:spPr>
          <a:xfrm>
            <a:off x="936787" y="4333265"/>
            <a:ext cx="10594715" cy="1200329"/>
          </a:xfrm>
          <a:prstGeom prst="rect">
            <a:avLst/>
          </a:prstGeom>
        </p:spPr>
        <p:txBody>
          <a:bodyPr wrap="square">
            <a:spAutoFit/>
          </a:bodyPr>
          <a:lstStyle/>
          <a:p>
            <a:pPr defTabSz="914400" fontAlgn="base">
              <a:lnSpc>
                <a:spcPct val="150000"/>
              </a:lnSpc>
              <a:spcBef>
                <a:spcPct val="0"/>
              </a:spcBef>
              <a:spcAft>
                <a:spcPct val="0"/>
              </a:spcAft>
              <a:defRPr/>
            </a:pPr>
            <a:r>
              <a:rPr lang="en" altLang="zh-CN" sz="1600" i="1" kern="0" dirty="0">
                <a:ln w="3175">
                  <a:noFill/>
                </a:ln>
                <a:solidFill>
                  <a:srgbClr val="44474E"/>
                </a:solidFill>
                <a:cs typeface="+mn-ea"/>
                <a:sym typeface="+mn-lt"/>
              </a:rPr>
              <a:t>Lorem ipsum dolor sit </a:t>
            </a:r>
            <a:r>
              <a:rPr lang="en" altLang="zh-CN" sz="1600" i="1" kern="0" dirty="0" err="1">
                <a:ln w="3175">
                  <a:noFill/>
                </a:ln>
                <a:solidFill>
                  <a:srgbClr val="44474E"/>
                </a:solidFill>
                <a:cs typeface="+mn-ea"/>
                <a:sym typeface="+mn-lt"/>
              </a:rPr>
              <a:t>amet</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consectetuer</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adipiscing</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elit.Maecenas</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porttitor</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congue</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massa</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Fusce</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posuere</a:t>
            </a:r>
            <a:r>
              <a:rPr lang="en" altLang="zh-CN" sz="1600" i="1" kern="0" dirty="0">
                <a:ln w="3175">
                  <a:noFill/>
                </a:ln>
                <a:solidFill>
                  <a:srgbClr val="44474E"/>
                </a:solidFill>
                <a:cs typeface="+mn-ea"/>
                <a:sym typeface="+mn-lt"/>
              </a:rPr>
              <a:t>, magna sed .L </a:t>
            </a:r>
            <a:r>
              <a:rPr lang="en" altLang="zh-CN" sz="1600" i="1" kern="0" dirty="0" err="1">
                <a:ln w="3175">
                  <a:noFill/>
                </a:ln>
                <a:solidFill>
                  <a:srgbClr val="44474E"/>
                </a:solidFill>
                <a:cs typeface="+mn-ea"/>
                <a:sym typeface="+mn-lt"/>
              </a:rPr>
              <a:t>orem</a:t>
            </a:r>
            <a:r>
              <a:rPr lang="en" altLang="zh-CN" sz="1600" i="1" kern="0" dirty="0">
                <a:ln w="3175">
                  <a:noFill/>
                </a:ln>
                <a:solidFill>
                  <a:srgbClr val="44474E"/>
                </a:solidFill>
                <a:cs typeface="+mn-ea"/>
                <a:sym typeface="+mn-lt"/>
              </a:rPr>
              <a:t> ipsum dolor sit </a:t>
            </a:r>
            <a:r>
              <a:rPr lang="en" altLang="zh-CN" sz="1600" i="1" kern="0" dirty="0" err="1">
                <a:ln w="3175">
                  <a:noFill/>
                </a:ln>
                <a:solidFill>
                  <a:srgbClr val="44474E"/>
                </a:solidFill>
                <a:cs typeface="+mn-ea"/>
                <a:sym typeface="+mn-lt"/>
              </a:rPr>
              <a:t>ametl</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orem</a:t>
            </a:r>
            <a:r>
              <a:rPr lang="en" altLang="zh-CN" sz="1600" i="1" kern="0" dirty="0">
                <a:ln w="3175">
                  <a:noFill/>
                </a:ln>
                <a:solidFill>
                  <a:srgbClr val="44474E"/>
                </a:solidFill>
                <a:cs typeface="+mn-ea"/>
                <a:sym typeface="+mn-lt"/>
              </a:rPr>
              <a:t> ipsum dolor sit </a:t>
            </a:r>
            <a:r>
              <a:rPr lang="en" altLang="zh-CN" sz="1600" i="1" kern="0" dirty="0" err="1">
                <a:ln w="3175">
                  <a:noFill/>
                </a:ln>
                <a:solidFill>
                  <a:srgbClr val="44474E"/>
                </a:solidFill>
                <a:cs typeface="+mn-ea"/>
                <a:sym typeface="+mn-lt"/>
              </a:rPr>
              <a:t>amet,consectetuer</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adipiscing</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elit</a:t>
            </a:r>
            <a:r>
              <a:rPr lang="en" altLang="zh-CN" sz="1600" i="1" kern="0" dirty="0">
                <a:ln w="3175">
                  <a:noFill/>
                </a:ln>
                <a:solidFill>
                  <a:srgbClr val="44474E"/>
                </a:solidFill>
                <a:cs typeface="+mn-ea"/>
                <a:sym typeface="+mn-lt"/>
              </a:rPr>
              <a:t>. Maecenas </a:t>
            </a:r>
            <a:r>
              <a:rPr lang="en" altLang="zh-CN" sz="1600" i="1" kern="0" dirty="0" err="1">
                <a:ln w="3175">
                  <a:noFill/>
                </a:ln>
                <a:solidFill>
                  <a:srgbClr val="44474E"/>
                </a:solidFill>
                <a:cs typeface="+mn-ea"/>
                <a:sym typeface="+mn-lt"/>
              </a:rPr>
              <a:t>porttitor</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congue</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massa.Fusce</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posuere</a:t>
            </a:r>
            <a:r>
              <a:rPr lang="en" altLang="zh-CN" sz="1600" i="1" kern="0" dirty="0">
                <a:ln w="3175">
                  <a:noFill/>
                </a:ln>
                <a:solidFill>
                  <a:srgbClr val="44474E"/>
                </a:solidFill>
                <a:cs typeface="+mn-ea"/>
                <a:sym typeface="+mn-lt"/>
              </a:rPr>
              <a:t>, magna </a:t>
            </a:r>
            <a:r>
              <a:rPr lang="en" altLang="zh-CN" sz="1600" i="1" kern="0" dirty="0" err="1">
                <a:ln w="3175">
                  <a:noFill/>
                </a:ln>
                <a:solidFill>
                  <a:srgbClr val="44474E"/>
                </a:solidFill>
                <a:cs typeface="+mn-ea"/>
                <a:sym typeface="+mn-lt"/>
              </a:rPr>
              <a:t>sed,L</a:t>
            </a:r>
            <a:r>
              <a:rPr lang="en" altLang="zh-CN" sz="1600" i="1" kern="0" dirty="0">
                <a:ln w="3175">
                  <a:noFill/>
                </a:ln>
                <a:solidFill>
                  <a:srgbClr val="44474E"/>
                </a:solidFill>
                <a:cs typeface="+mn-ea"/>
                <a:sym typeface="+mn-lt"/>
              </a:rPr>
              <a:t> </a:t>
            </a:r>
            <a:r>
              <a:rPr lang="en" altLang="zh-CN" sz="1600" i="1" kern="0" dirty="0" err="1">
                <a:ln w="3175">
                  <a:noFill/>
                </a:ln>
                <a:solidFill>
                  <a:srgbClr val="44474E"/>
                </a:solidFill>
                <a:cs typeface="+mn-ea"/>
                <a:sym typeface="+mn-lt"/>
              </a:rPr>
              <a:t>orem</a:t>
            </a:r>
            <a:r>
              <a:rPr lang="en" altLang="zh-CN" sz="1600" i="1" kern="0" dirty="0">
                <a:ln w="3175">
                  <a:noFill/>
                </a:ln>
                <a:solidFill>
                  <a:srgbClr val="44474E"/>
                </a:solidFill>
                <a:cs typeface="+mn-ea"/>
                <a:sym typeface="+mn-lt"/>
              </a:rPr>
              <a:t> ipsum dolor sit </a:t>
            </a:r>
            <a:r>
              <a:rPr lang="en" altLang="zh-CN" sz="1600" i="1" kern="0" dirty="0" err="1">
                <a:ln w="3175">
                  <a:noFill/>
                </a:ln>
                <a:solidFill>
                  <a:srgbClr val="44474E"/>
                </a:solidFill>
                <a:cs typeface="+mn-ea"/>
                <a:sym typeface="+mn-lt"/>
              </a:rPr>
              <a:t>amet</a:t>
            </a:r>
            <a:endParaRPr lang="en-US" altLang="zh-CN" sz="1600" i="1" kern="0" dirty="0">
              <a:ln w="12700" cap="flat">
                <a:noFill/>
                <a:miter lim="800000"/>
              </a:ln>
              <a:solidFill>
                <a:srgbClr val="44474E"/>
              </a:solidFill>
              <a:cs typeface="+mn-ea"/>
              <a:sym typeface="+mn-lt"/>
            </a:endParaRPr>
          </a:p>
        </p:txBody>
      </p:sp>
      <p:sp>
        <p:nvSpPr>
          <p:cNvPr id="14" name="椭圆 13">
            <a:extLst>
              <a:ext uri="{FF2B5EF4-FFF2-40B4-BE49-F238E27FC236}">
                <a16:creationId xmlns="" xmlns:p14="http://schemas.microsoft.com/office/powerpoint/2010/main" xmlns:mc="http://schemas.openxmlformats.org/markup-compatibility/2006" xmlns:a16="http://schemas.microsoft.com/office/drawing/2014/main" id="{E55B4C88-D264-7845-959F-4F75607E7455}"/>
              </a:ext>
            </a:extLst>
          </p:cNvPr>
          <p:cNvSpPr/>
          <p:nvPr/>
        </p:nvSpPr>
        <p:spPr>
          <a:xfrm rot="4255463">
            <a:off x="6290812" y="-2113272"/>
            <a:ext cx="4704682" cy="4704682"/>
          </a:xfrm>
          <a:prstGeom prst="ellipse">
            <a:avLst/>
          </a:prstGeom>
          <a:noFill/>
          <a:ln w="889000">
            <a:gradFill>
              <a:gsLst>
                <a:gs pos="2000">
                  <a:srgbClr val="FF6915">
                    <a:alpha val="56000"/>
                  </a:srgbClr>
                </a:gs>
                <a:gs pos="100000">
                  <a:srgbClr val="FF691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5" name="组合 14">
            <a:extLst>
              <a:ext uri="{FF2B5EF4-FFF2-40B4-BE49-F238E27FC236}">
                <a16:creationId xmlns="" xmlns:p14="http://schemas.microsoft.com/office/powerpoint/2010/main" xmlns:mc="http://schemas.openxmlformats.org/markup-compatibility/2006" xmlns:a16="http://schemas.microsoft.com/office/drawing/2014/main" id="{829D7A52-A1A7-DF4F-BC8B-90799F328B2A}"/>
              </a:ext>
            </a:extLst>
          </p:cNvPr>
          <p:cNvGrpSpPr/>
          <p:nvPr/>
        </p:nvGrpSpPr>
        <p:grpSpPr>
          <a:xfrm>
            <a:off x="571501" y="510475"/>
            <a:ext cx="3304753" cy="905696"/>
            <a:chOff x="571501" y="510475"/>
            <a:chExt cx="3304753" cy="905696"/>
          </a:xfrm>
        </p:grpSpPr>
        <p:grpSp>
          <p:nvGrpSpPr>
            <p:cNvPr id="16" name="组合 15">
              <a:extLst>
                <a:ext uri="{FF2B5EF4-FFF2-40B4-BE49-F238E27FC236}">
                  <a16:creationId xmlns="" xmlns:p14="http://schemas.microsoft.com/office/powerpoint/2010/main" xmlns:mc="http://schemas.openxmlformats.org/markup-compatibility/2006" xmlns:a16="http://schemas.microsoft.com/office/drawing/2014/main" id="{117B77E6-9138-BB49-93BB-8573AC1C208E}"/>
                </a:ext>
              </a:extLst>
            </p:cNvPr>
            <p:cNvGrpSpPr/>
            <p:nvPr/>
          </p:nvGrpSpPr>
          <p:grpSpPr>
            <a:xfrm>
              <a:off x="843306" y="510475"/>
              <a:ext cx="3032948" cy="905696"/>
              <a:chOff x="2336439" y="2433350"/>
              <a:chExt cx="3032948" cy="905696"/>
            </a:xfrm>
          </p:grpSpPr>
          <p:sp>
            <p:nvSpPr>
              <p:cNvPr id="18" name="文本框 17">
                <a:extLst>
                  <a:ext uri="{FF2B5EF4-FFF2-40B4-BE49-F238E27FC236}">
                    <a16:creationId xmlns="" xmlns:p14="http://schemas.microsoft.com/office/powerpoint/2010/main" xmlns:mc="http://schemas.openxmlformats.org/markup-compatibility/2006" xmlns:a16="http://schemas.microsoft.com/office/drawing/2014/main" id="{D2D697BD-B53D-CD4B-B6D1-31EF7CC16D6D}"/>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计划管理</a:t>
                </a:r>
              </a:p>
            </p:txBody>
          </p:sp>
          <p:sp>
            <p:nvSpPr>
              <p:cNvPr id="19" name="PA-10223">
                <a:extLst>
                  <a:ext uri="{FF2B5EF4-FFF2-40B4-BE49-F238E27FC236}">
                    <a16:creationId xmlns="" xmlns:p14="http://schemas.microsoft.com/office/powerpoint/2010/main" xmlns:mc="http://schemas.openxmlformats.org/markup-compatibility/2006" xmlns:a16="http://schemas.microsoft.com/office/drawing/2014/main" id="{71CED99F-64CA-3A4E-9C5F-8E3AB626C7FB}"/>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7" name="矩形 16">
              <a:extLst>
                <a:ext uri="{FF2B5EF4-FFF2-40B4-BE49-F238E27FC236}">
                  <a16:creationId xmlns="" xmlns:p14="http://schemas.microsoft.com/office/powerpoint/2010/main" xmlns:mc="http://schemas.openxmlformats.org/markup-compatibility/2006" xmlns:a16="http://schemas.microsoft.com/office/drawing/2014/main" id="{51685398-41F0-1D47-BB9E-5966DE8ADBED}"/>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41222468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a:extLst>
              <a:ext uri="{FF2B5EF4-FFF2-40B4-BE49-F238E27FC236}">
                <a16:creationId xmlns="" xmlns:p14="http://schemas.microsoft.com/office/powerpoint/2010/main" xmlns:mc="http://schemas.openxmlformats.org/markup-compatibility/2006" xmlns:a16="http://schemas.microsoft.com/office/drawing/2014/main" id="{A5C14450-289D-064B-A845-A64688ED0672}"/>
              </a:ext>
            </a:extLst>
          </p:cNvPr>
          <p:cNvGrpSpPr/>
          <p:nvPr/>
        </p:nvGrpSpPr>
        <p:grpSpPr>
          <a:xfrm>
            <a:off x="371962" y="1637007"/>
            <a:ext cx="11403885" cy="3498475"/>
            <a:chOff x="371962" y="1637007"/>
            <a:chExt cx="11403885" cy="3498475"/>
          </a:xfrm>
          <a:solidFill>
            <a:srgbClr val="FF6915"/>
          </a:solidFill>
        </p:grpSpPr>
        <p:grpSp>
          <p:nvGrpSpPr>
            <p:cNvPr id="8" name="组合 7">
              <a:extLst>
                <a:ext uri="{FF2B5EF4-FFF2-40B4-BE49-F238E27FC236}">
                  <a16:creationId xmlns="" xmlns:p14="http://schemas.microsoft.com/office/powerpoint/2010/main" xmlns:mc="http://schemas.openxmlformats.org/markup-compatibility/2006" xmlns:a16="http://schemas.microsoft.com/office/drawing/2014/main" id="{43441389-5A49-C844-9B21-DD7C86664030}"/>
                </a:ext>
              </a:extLst>
            </p:cNvPr>
            <p:cNvGrpSpPr/>
            <p:nvPr/>
          </p:nvGrpSpPr>
          <p:grpSpPr>
            <a:xfrm>
              <a:off x="4743229" y="1637007"/>
              <a:ext cx="2705542" cy="886198"/>
              <a:chOff x="5470025" y="2073588"/>
              <a:chExt cx="1751038" cy="492640"/>
            </a:xfrm>
            <a:grpFill/>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DEB4E944-BACA-9E48-B735-17735F7FEF63}"/>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87DC6763-2481-6941-9D3A-14E2994A8954}"/>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计划</a:t>
                </a:r>
              </a:p>
            </p:txBody>
          </p:sp>
        </p:grpSp>
        <p:grpSp>
          <p:nvGrpSpPr>
            <p:cNvPr id="12" name="组合 11">
              <a:extLst>
                <a:ext uri="{FF2B5EF4-FFF2-40B4-BE49-F238E27FC236}">
                  <a16:creationId xmlns="" xmlns:p14="http://schemas.microsoft.com/office/powerpoint/2010/main" xmlns:mc="http://schemas.openxmlformats.org/markup-compatibility/2006" xmlns:a16="http://schemas.microsoft.com/office/drawing/2014/main" id="{D43FD84F-C282-9D45-9427-92DD34F9A442}"/>
                </a:ext>
              </a:extLst>
            </p:cNvPr>
            <p:cNvGrpSpPr/>
            <p:nvPr/>
          </p:nvGrpSpPr>
          <p:grpSpPr>
            <a:xfrm>
              <a:off x="371962" y="3904848"/>
              <a:ext cx="1501613" cy="1230634"/>
              <a:chOff x="5470025" y="2073588"/>
              <a:chExt cx="1751038" cy="492640"/>
            </a:xfrm>
            <a:grpFill/>
          </p:grpSpPr>
          <p:sp>
            <p:nvSpPr>
              <p:cNvPr id="13" name="圆角矩形 12">
                <a:extLst>
                  <a:ext uri="{FF2B5EF4-FFF2-40B4-BE49-F238E27FC236}">
                    <a16:creationId xmlns="" xmlns:p14="http://schemas.microsoft.com/office/powerpoint/2010/main" xmlns:mc="http://schemas.openxmlformats.org/markup-compatibility/2006" xmlns:a16="http://schemas.microsoft.com/office/drawing/2014/main" id="{B3CEF312-E66F-9848-9909-86CCA0DDE13A}"/>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4" name="文本框 13">
                <a:extLst>
                  <a:ext uri="{FF2B5EF4-FFF2-40B4-BE49-F238E27FC236}">
                    <a16:creationId xmlns="" xmlns:p14="http://schemas.microsoft.com/office/powerpoint/2010/main" xmlns:mc="http://schemas.openxmlformats.org/markup-compatibility/2006" xmlns:a16="http://schemas.microsoft.com/office/drawing/2014/main" id="{FC8983A9-DE25-7D4A-BB6A-3E63971B21AA}"/>
                  </a:ext>
                </a:extLst>
              </p:cNvPr>
              <p:cNvSpPr txBox="1"/>
              <p:nvPr/>
            </p:nvSpPr>
            <p:spPr>
              <a:xfrm>
                <a:off x="5620536" y="2223129"/>
                <a:ext cx="1450013" cy="184811"/>
              </a:xfrm>
              <a:prstGeom prst="rect">
                <a:avLst/>
              </a:prstGeom>
              <a:grpFill/>
            </p:spPr>
            <p:txBody>
              <a:bodyPr wrap="square" rtlCol="0">
                <a:spAutoFit/>
              </a:bodyPr>
              <a:lstStyle/>
              <a:p>
                <a:pPr algn="ctr"/>
                <a:r>
                  <a:rPr kumimoji="1" lang="zh-CN" altLang="en-US" sz="2400" dirty="0">
                    <a:solidFill>
                      <a:schemeClr val="bg1"/>
                    </a:solidFill>
                    <a:cs typeface="+mn-ea"/>
                    <a:sym typeface="+mn-lt"/>
                  </a:rPr>
                  <a:t>日计划</a:t>
                </a:r>
              </a:p>
            </p:txBody>
          </p:sp>
        </p:grpSp>
        <p:grpSp>
          <p:nvGrpSpPr>
            <p:cNvPr id="15" name="组合 14">
              <a:extLst>
                <a:ext uri="{FF2B5EF4-FFF2-40B4-BE49-F238E27FC236}">
                  <a16:creationId xmlns="" xmlns:p14="http://schemas.microsoft.com/office/powerpoint/2010/main" xmlns:mc="http://schemas.openxmlformats.org/markup-compatibility/2006" xmlns:a16="http://schemas.microsoft.com/office/drawing/2014/main" id="{B3188DCA-AED9-B549-8F37-F5663DBBC800}"/>
                </a:ext>
              </a:extLst>
            </p:cNvPr>
            <p:cNvGrpSpPr/>
            <p:nvPr/>
          </p:nvGrpSpPr>
          <p:grpSpPr>
            <a:xfrm>
              <a:off x="2022341" y="3904848"/>
              <a:ext cx="1501613" cy="1230634"/>
              <a:chOff x="5470025" y="2073588"/>
              <a:chExt cx="1751038" cy="492640"/>
            </a:xfrm>
            <a:grpFill/>
          </p:grpSpPr>
          <p:sp>
            <p:nvSpPr>
              <p:cNvPr id="16" name="圆角矩形 15">
                <a:extLst>
                  <a:ext uri="{FF2B5EF4-FFF2-40B4-BE49-F238E27FC236}">
                    <a16:creationId xmlns="" xmlns:p14="http://schemas.microsoft.com/office/powerpoint/2010/main" xmlns:mc="http://schemas.openxmlformats.org/markup-compatibility/2006" xmlns:a16="http://schemas.microsoft.com/office/drawing/2014/main" id="{314521A3-8BB3-D740-AFA4-716F925A8270}"/>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7" name="文本框 16">
                <a:extLst>
                  <a:ext uri="{FF2B5EF4-FFF2-40B4-BE49-F238E27FC236}">
                    <a16:creationId xmlns="" xmlns:p14="http://schemas.microsoft.com/office/powerpoint/2010/main" xmlns:mc="http://schemas.openxmlformats.org/markup-compatibility/2006" xmlns:a16="http://schemas.microsoft.com/office/drawing/2014/main" id="{3513CFF2-03B9-8F4D-BB7F-FA347CD9D8B0}"/>
                  </a:ext>
                </a:extLst>
              </p:cNvPr>
              <p:cNvSpPr txBox="1"/>
              <p:nvPr/>
            </p:nvSpPr>
            <p:spPr>
              <a:xfrm>
                <a:off x="5620536" y="2229055"/>
                <a:ext cx="1450013" cy="184811"/>
              </a:xfrm>
              <a:prstGeom prst="rect">
                <a:avLst/>
              </a:prstGeom>
              <a:grpFill/>
            </p:spPr>
            <p:txBody>
              <a:bodyPr wrap="square" rtlCol="0">
                <a:spAutoFit/>
              </a:bodyPr>
              <a:lstStyle/>
              <a:p>
                <a:pPr algn="ctr"/>
                <a:r>
                  <a:rPr kumimoji="1" lang="zh-CN" altLang="en-US" sz="2400" dirty="0">
                    <a:solidFill>
                      <a:schemeClr val="bg1"/>
                    </a:solidFill>
                    <a:cs typeface="+mn-ea"/>
                    <a:sym typeface="+mn-lt"/>
                  </a:rPr>
                  <a:t>周计划</a:t>
                </a:r>
              </a:p>
            </p:txBody>
          </p:sp>
        </p:grpSp>
        <p:grpSp>
          <p:nvGrpSpPr>
            <p:cNvPr id="18" name="组合 17">
              <a:extLst>
                <a:ext uri="{FF2B5EF4-FFF2-40B4-BE49-F238E27FC236}">
                  <a16:creationId xmlns="" xmlns:p14="http://schemas.microsoft.com/office/powerpoint/2010/main" xmlns:mc="http://schemas.openxmlformats.org/markup-compatibility/2006" xmlns:a16="http://schemas.microsoft.com/office/drawing/2014/main" id="{89578FE2-5C82-AC4D-96CF-92D7C35166E2}"/>
                </a:ext>
              </a:extLst>
            </p:cNvPr>
            <p:cNvGrpSpPr/>
            <p:nvPr/>
          </p:nvGrpSpPr>
          <p:grpSpPr>
            <a:xfrm>
              <a:off x="3672720" y="3904848"/>
              <a:ext cx="1501613" cy="1230634"/>
              <a:chOff x="5470025" y="2073588"/>
              <a:chExt cx="1751038" cy="492640"/>
            </a:xfrm>
            <a:grpFill/>
          </p:grpSpPr>
          <p:sp>
            <p:nvSpPr>
              <p:cNvPr id="19" name="圆角矩形 18">
                <a:extLst>
                  <a:ext uri="{FF2B5EF4-FFF2-40B4-BE49-F238E27FC236}">
                    <a16:creationId xmlns="" xmlns:p14="http://schemas.microsoft.com/office/powerpoint/2010/main" xmlns:mc="http://schemas.openxmlformats.org/markup-compatibility/2006" xmlns:a16="http://schemas.microsoft.com/office/drawing/2014/main" id="{C0916D1C-4D57-4B4A-8A74-DA26A12FAF34}"/>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0" name="文本框 19">
                <a:extLst>
                  <a:ext uri="{FF2B5EF4-FFF2-40B4-BE49-F238E27FC236}">
                    <a16:creationId xmlns="" xmlns:p14="http://schemas.microsoft.com/office/powerpoint/2010/main" xmlns:mc="http://schemas.openxmlformats.org/markup-compatibility/2006" xmlns:a16="http://schemas.microsoft.com/office/drawing/2014/main" id="{D00114DD-0A8D-5245-BED8-FAD9759BECBC}"/>
                  </a:ext>
                </a:extLst>
              </p:cNvPr>
              <p:cNvSpPr txBox="1"/>
              <p:nvPr/>
            </p:nvSpPr>
            <p:spPr>
              <a:xfrm>
                <a:off x="5620536" y="2225315"/>
                <a:ext cx="1450013" cy="184811"/>
              </a:xfrm>
              <a:prstGeom prst="rect">
                <a:avLst/>
              </a:prstGeom>
              <a:grpFill/>
            </p:spPr>
            <p:txBody>
              <a:bodyPr wrap="square" rtlCol="0">
                <a:spAutoFit/>
              </a:bodyPr>
              <a:lstStyle/>
              <a:p>
                <a:pPr algn="ctr"/>
                <a:r>
                  <a:rPr kumimoji="1" lang="zh-CN" altLang="en-US" sz="2400" dirty="0">
                    <a:solidFill>
                      <a:schemeClr val="bg1"/>
                    </a:solidFill>
                    <a:cs typeface="+mn-ea"/>
                    <a:sym typeface="+mn-lt"/>
                  </a:rPr>
                  <a:t>月计划</a:t>
                </a:r>
              </a:p>
            </p:txBody>
          </p:sp>
        </p:grpSp>
        <p:grpSp>
          <p:nvGrpSpPr>
            <p:cNvPr id="21" name="组合 20">
              <a:extLst>
                <a:ext uri="{FF2B5EF4-FFF2-40B4-BE49-F238E27FC236}">
                  <a16:creationId xmlns="" xmlns:p14="http://schemas.microsoft.com/office/powerpoint/2010/main" xmlns:mc="http://schemas.openxmlformats.org/markup-compatibility/2006" xmlns:a16="http://schemas.microsoft.com/office/drawing/2014/main" id="{907B3A5C-F58C-BD4A-9A0B-671829C25B3C}"/>
                </a:ext>
              </a:extLst>
            </p:cNvPr>
            <p:cNvGrpSpPr/>
            <p:nvPr/>
          </p:nvGrpSpPr>
          <p:grpSpPr>
            <a:xfrm>
              <a:off x="5323099" y="3904848"/>
              <a:ext cx="1501613" cy="1230634"/>
              <a:chOff x="5470025" y="2073587"/>
              <a:chExt cx="1751038" cy="684113"/>
            </a:xfrm>
            <a:grpFill/>
          </p:grpSpPr>
          <p:sp>
            <p:nvSpPr>
              <p:cNvPr id="22" name="圆角矩形 21">
                <a:extLst>
                  <a:ext uri="{FF2B5EF4-FFF2-40B4-BE49-F238E27FC236}">
                    <a16:creationId xmlns="" xmlns:p14="http://schemas.microsoft.com/office/powerpoint/2010/main" xmlns:mc="http://schemas.openxmlformats.org/markup-compatibility/2006" xmlns:a16="http://schemas.microsoft.com/office/drawing/2014/main" id="{9F9C4B91-4C44-334F-A3C8-4D9D246601E1}"/>
                  </a:ext>
                </a:extLst>
              </p:cNvPr>
              <p:cNvSpPr/>
              <p:nvPr/>
            </p:nvSpPr>
            <p:spPr>
              <a:xfrm>
                <a:off x="5470025" y="2073587"/>
                <a:ext cx="1751038" cy="684113"/>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3" name="文本框 22">
                <a:extLst>
                  <a:ext uri="{FF2B5EF4-FFF2-40B4-BE49-F238E27FC236}">
                    <a16:creationId xmlns="" xmlns:p14="http://schemas.microsoft.com/office/powerpoint/2010/main" xmlns:mc="http://schemas.openxmlformats.org/markup-compatibility/2006" xmlns:a16="http://schemas.microsoft.com/office/drawing/2014/main" id="{7CBE3475-16E8-874A-B402-318D6BDDDA8E}"/>
                  </a:ext>
                </a:extLst>
              </p:cNvPr>
              <p:cNvSpPr txBox="1"/>
              <p:nvPr/>
            </p:nvSpPr>
            <p:spPr>
              <a:xfrm>
                <a:off x="5620536" y="2191587"/>
                <a:ext cx="1450013" cy="461954"/>
              </a:xfrm>
              <a:prstGeom prst="rect">
                <a:avLst/>
              </a:prstGeom>
              <a:grpFill/>
            </p:spPr>
            <p:txBody>
              <a:bodyPr wrap="square" rtlCol="0">
                <a:spAutoFit/>
              </a:bodyPr>
              <a:lstStyle/>
              <a:p>
                <a:pPr algn="ctr"/>
                <a:r>
                  <a:rPr kumimoji="1" lang="zh-CN" altLang="en-US" sz="2400" dirty="0">
                    <a:solidFill>
                      <a:schemeClr val="bg1"/>
                    </a:solidFill>
                    <a:cs typeface="+mn-ea"/>
                    <a:sym typeface="+mn-lt"/>
                  </a:rPr>
                  <a:t>季度</a:t>
                </a:r>
                <a:endParaRPr kumimoji="1" lang="en-US" altLang="zh-CN" sz="2400" dirty="0">
                  <a:solidFill>
                    <a:schemeClr val="bg1"/>
                  </a:solidFill>
                  <a:cs typeface="+mn-ea"/>
                  <a:sym typeface="+mn-lt"/>
                </a:endParaRPr>
              </a:p>
              <a:p>
                <a:pPr algn="ctr"/>
                <a:r>
                  <a:rPr kumimoji="1" lang="zh-CN" altLang="en-US" sz="2400" dirty="0">
                    <a:solidFill>
                      <a:schemeClr val="bg1"/>
                    </a:solidFill>
                    <a:cs typeface="+mn-ea"/>
                    <a:sym typeface="+mn-lt"/>
                  </a:rPr>
                  <a:t>计划</a:t>
                </a:r>
              </a:p>
            </p:txBody>
          </p:sp>
        </p:grpSp>
        <p:grpSp>
          <p:nvGrpSpPr>
            <p:cNvPr id="24" name="组合 23">
              <a:extLst>
                <a:ext uri="{FF2B5EF4-FFF2-40B4-BE49-F238E27FC236}">
                  <a16:creationId xmlns="" xmlns:p14="http://schemas.microsoft.com/office/powerpoint/2010/main" xmlns:mc="http://schemas.openxmlformats.org/markup-compatibility/2006" xmlns:a16="http://schemas.microsoft.com/office/drawing/2014/main" id="{BE7D962C-9C01-714D-8387-11023C0E5CF6}"/>
                </a:ext>
              </a:extLst>
            </p:cNvPr>
            <p:cNvGrpSpPr/>
            <p:nvPr/>
          </p:nvGrpSpPr>
          <p:grpSpPr>
            <a:xfrm>
              <a:off x="6973478" y="3904848"/>
              <a:ext cx="1501613" cy="1230634"/>
              <a:chOff x="5470025" y="2073587"/>
              <a:chExt cx="1751038" cy="684113"/>
            </a:xfrm>
            <a:grpFill/>
          </p:grpSpPr>
          <p:sp>
            <p:nvSpPr>
              <p:cNvPr id="25" name="圆角矩形 24">
                <a:extLst>
                  <a:ext uri="{FF2B5EF4-FFF2-40B4-BE49-F238E27FC236}">
                    <a16:creationId xmlns="" xmlns:p14="http://schemas.microsoft.com/office/powerpoint/2010/main" xmlns:mc="http://schemas.openxmlformats.org/markup-compatibility/2006" xmlns:a16="http://schemas.microsoft.com/office/drawing/2014/main" id="{822D2C2A-5592-544F-B2B8-C0AF1E3C199A}"/>
                  </a:ext>
                </a:extLst>
              </p:cNvPr>
              <p:cNvSpPr/>
              <p:nvPr/>
            </p:nvSpPr>
            <p:spPr>
              <a:xfrm>
                <a:off x="5470025" y="2073587"/>
                <a:ext cx="1751038" cy="684113"/>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6" name="文本框 25">
                <a:extLst>
                  <a:ext uri="{FF2B5EF4-FFF2-40B4-BE49-F238E27FC236}">
                    <a16:creationId xmlns="" xmlns:p14="http://schemas.microsoft.com/office/powerpoint/2010/main" xmlns:mc="http://schemas.openxmlformats.org/markup-compatibility/2006" xmlns:a16="http://schemas.microsoft.com/office/drawing/2014/main" id="{E3219FEE-256C-2F47-B652-EFE5528C83F7}"/>
                  </a:ext>
                </a:extLst>
              </p:cNvPr>
              <p:cNvSpPr txBox="1"/>
              <p:nvPr/>
            </p:nvSpPr>
            <p:spPr>
              <a:xfrm>
                <a:off x="5620536" y="2191587"/>
                <a:ext cx="1450013" cy="461954"/>
              </a:xfrm>
              <a:prstGeom prst="rect">
                <a:avLst/>
              </a:prstGeom>
              <a:grpFill/>
            </p:spPr>
            <p:txBody>
              <a:bodyPr wrap="square" rtlCol="0">
                <a:spAutoFit/>
              </a:bodyPr>
              <a:lstStyle/>
              <a:p>
                <a:pPr algn="ctr"/>
                <a:r>
                  <a:rPr kumimoji="1" lang="zh-CN" altLang="en-US" sz="2400" dirty="0">
                    <a:solidFill>
                      <a:schemeClr val="bg1"/>
                    </a:solidFill>
                    <a:cs typeface="+mn-ea"/>
                    <a:sym typeface="+mn-lt"/>
                  </a:rPr>
                  <a:t>年度</a:t>
                </a:r>
                <a:endParaRPr kumimoji="1" lang="en-US" altLang="zh-CN" sz="2400" dirty="0">
                  <a:solidFill>
                    <a:schemeClr val="bg1"/>
                  </a:solidFill>
                  <a:cs typeface="+mn-ea"/>
                  <a:sym typeface="+mn-lt"/>
                </a:endParaRPr>
              </a:p>
              <a:p>
                <a:pPr algn="ctr"/>
                <a:r>
                  <a:rPr kumimoji="1" lang="zh-CN" altLang="en-US" sz="2400" dirty="0">
                    <a:solidFill>
                      <a:schemeClr val="bg1"/>
                    </a:solidFill>
                    <a:cs typeface="+mn-ea"/>
                    <a:sym typeface="+mn-lt"/>
                  </a:rPr>
                  <a:t>计划</a:t>
                </a:r>
              </a:p>
            </p:txBody>
          </p:sp>
        </p:grpSp>
        <p:grpSp>
          <p:nvGrpSpPr>
            <p:cNvPr id="27" name="组合 26">
              <a:extLst>
                <a:ext uri="{FF2B5EF4-FFF2-40B4-BE49-F238E27FC236}">
                  <a16:creationId xmlns="" xmlns:p14="http://schemas.microsoft.com/office/powerpoint/2010/main" xmlns:mc="http://schemas.openxmlformats.org/markup-compatibility/2006" xmlns:a16="http://schemas.microsoft.com/office/drawing/2014/main" id="{FE457A49-D5A7-1E43-9F17-18E6CF8ECFD2}"/>
                </a:ext>
              </a:extLst>
            </p:cNvPr>
            <p:cNvGrpSpPr/>
            <p:nvPr/>
          </p:nvGrpSpPr>
          <p:grpSpPr>
            <a:xfrm>
              <a:off x="8623857" y="3904848"/>
              <a:ext cx="1501613" cy="1230634"/>
              <a:chOff x="5470025" y="2073587"/>
              <a:chExt cx="1751038" cy="684113"/>
            </a:xfrm>
            <a:grpFill/>
          </p:grpSpPr>
          <p:sp>
            <p:nvSpPr>
              <p:cNvPr id="28" name="圆角矩形 27">
                <a:extLst>
                  <a:ext uri="{FF2B5EF4-FFF2-40B4-BE49-F238E27FC236}">
                    <a16:creationId xmlns="" xmlns:p14="http://schemas.microsoft.com/office/powerpoint/2010/main" xmlns:mc="http://schemas.openxmlformats.org/markup-compatibility/2006" xmlns:a16="http://schemas.microsoft.com/office/drawing/2014/main" id="{CDFDE106-8D33-1F4A-9768-480ADBF84DBC}"/>
                  </a:ext>
                </a:extLst>
              </p:cNvPr>
              <p:cNvSpPr/>
              <p:nvPr/>
            </p:nvSpPr>
            <p:spPr>
              <a:xfrm>
                <a:off x="5470025" y="2073587"/>
                <a:ext cx="1751038" cy="684113"/>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9" name="文本框 28">
                <a:extLst>
                  <a:ext uri="{FF2B5EF4-FFF2-40B4-BE49-F238E27FC236}">
                    <a16:creationId xmlns="" xmlns:p14="http://schemas.microsoft.com/office/powerpoint/2010/main" xmlns:mc="http://schemas.openxmlformats.org/markup-compatibility/2006" xmlns:a16="http://schemas.microsoft.com/office/drawing/2014/main" id="{339EEB02-6AB8-D648-B752-79DF8E94965C}"/>
                  </a:ext>
                </a:extLst>
              </p:cNvPr>
              <p:cNvSpPr txBox="1"/>
              <p:nvPr/>
            </p:nvSpPr>
            <p:spPr>
              <a:xfrm>
                <a:off x="5620536" y="2191587"/>
                <a:ext cx="1450013" cy="461954"/>
              </a:xfrm>
              <a:prstGeom prst="rect">
                <a:avLst/>
              </a:prstGeom>
              <a:grpFill/>
            </p:spPr>
            <p:txBody>
              <a:bodyPr wrap="square" rtlCol="0">
                <a:spAutoFit/>
              </a:bodyPr>
              <a:lstStyle/>
              <a:p>
                <a:pPr algn="ctr"/>
                <a:r>
                  <a:rPr kumimoji="1" lang="zh-CN" altLang="en-US" sz="2400" dirty="0">
                    <a:solidFill>
                      <a:schemeClr val="bg1"/>
                    </a:solidFill>
                    <a:cs typeface="+mn-ea"/>
                    <a:sym typeface="+mn-lt"/>
                  </a:rPr>
                  <a:t>专项</a:t>
                </a:r>
                <a:endParaRPr kumimoji="1" lang="en-US" altLang="zh-CN" sz="2400" dirty="0">
                  <a:solidFill>
                    <a:schemeClr val="bg1"/>
                  </a:solidFill>
                  <a:cs typeface="+mn-ea"/>
                  <a:sym typeface="+mn-lt"/>
                </a:endParaRPr>
              </a:p>
              <a:p>
                <a:pPr algn="ctr"/>
                <a:r>
                  <a:rPr kumimoji="1" lang="zh-CN" altLang="en-US" sz="2400" dirty="0">
                    <a:solidFill>
                      <a:schemeClr val="bg1"/>
                    </a:solidFill>
                    <a:cs typeface="+mn-ea"/>
                    <a:sym typeface="+mn-lt"/>
                  </a:rPr>
                  <a:t>计划</a:t>
                </a:r>
              </a:p>
            </p:txBody>
          </p:sp>
        </p:grpSp>
        <p:grpSp>
          <p:nvGrpSpPr>
            <p:cNvPr id="30" name="组合 29">
              <a:extLst>
                <a:ext uri="{FF2B5EF4-FFF2-40B4-BE49-F238E27FC236}">
                  <a16:creationId xmlns="" xmlns:p14="http://schemas.microsoft.com/office/powerpoint/2010/main" xmlns:mc="http://schemas.openxmlformats.org/markup-compatibility/2006" xmlns:a16="http://schemas.microsoft.com/office/drawing/2014/main" id="{00112F8E-9ACC-B14C-B3FF-10E6227D1F14}"/>
                </a:ext>
              </a:extLst>
            </p:cNvPr>
            <p:cNvGrpSpPr/>
            <p:nvPr/>
          </p:nvGrpSpPr>
          <p:grpSpPr>
            <a:xfrm>
              <a:off x="10274234" y="3904848"/>
              <a:ext cx="1501613" cy="1230634"/>
              <a:chOff x="5470025" y="2073587"/>
              <a:chExt cx="1751038" cy="684113"/>
            </a:xfrm>
            <a:grpFill/>
          </p:grpSpPr>
          <p:sp>
            <p:nvSpPr>
              <p:cNvPr id="31" name="圆角矩形 30">
                <a:extLst>
                  <a:ext uri="{FF2B5EF4-FFF2-40B4-BE49-F238E27FC236}">
                    <a16:creationId xmlns="" xmlns:p14="http://schemas.microsoft.com/office/powerpoint/2010/main" xmlns:mc="http://schemas.openxmlformats.org/markup-compatibility/2006" xmlns:a16="http://schemas.microsoft.com/office/drawing/2014/main" id="{05AE12FF-4265-DE49-9FA6-9297706D6F7B}"/>
                  </a:ext>
                </a:extLst>
              </p:cNvPr>
              <p:cNvSpPr/>
              <p:nvPr/>
            </p:nvSpPr>
            <p:spPr>
              <a:xfrm>
                <a:off x="5470025" y="2073587"/>
                <a:ext cx="1751038" cy="684113"/>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2" name="文本框 31">
                <a:extLst>
                  <a:ext uri="{FF2B5EF4-FFF2-40B4-BE49-F238E27FC236}">
                    <a16:creationId xmlns="" xmlns:p14="http://schemas.microsoft.com/office/powerpoint/2010/main" xmlns:mc="http://schemas.openxmlformats.org/markup-compatibility/2006" xmlns:a16="http://schemas.microsoft.com/office/drawing/2014/main" id="{BFADF00B-1055-0A46-AEA4-2D69C054EAED}"/>
                  </a:ext>
                </a:extLst>
              </p:cNvPr>
              <p:cNvSpPr txBox="1"/>
              <p:nvPr/>
            </p:nvSpPr>
            <p:spPr>
              <a:xfrm>
                <a:off x="5620536" y="2270545"/>
                <a:ext cx="1450013" cy="256641"/>
              </a:xfrm>
              <a:prstGeom prst="rect">
                <a:avLst/>
              </a:prstGeom>
              <a:grpFill/>
            </p:spPr>
            <p:txBody>
              <a:bodyPr wrap="square" rtlCol="0">
                <a:spAutoFit/>
              </a:bodyPr>
              <a:lstStyle/>
              <a:p>
                <a:pPr algn="ctr"/>
                <a:r>
                  <a:rPr kumimoji="1" lang="en-US" altLang="zh-CN" sz="2400" dirty="0">
                    <a:solidFill>
                      <a:schemeClr val="bg1"/>
                    </a:solidFill>
                    <a:cs typeface="+mn-ea"/>
                    <a:sym typeface="+mn-lt"/>
                  </a:rPr>
                  <a:t>……</a:t>
                </a:r>
                <a:endParaRPr kumimoji="1" lang="zh-CN" altLang="en-US" sz="2400" dirty="0">
                  <a:solidFill>
                    <a:schemeClr val="bg1"/>
                  </a:solidFill>
                  <a:cs typeface="+mn-ea"/>
                  <a:sym typeface="+mn-lt"/>
                </a:endParaRPr>
              </a:p>
            </p:txBody>
          </p:sp>
        </p:grpSp>
        <p:cxnSp>
          <p:nvCxnSpPr>
            <p:cNvPr id="34" name="直线连接符 33">
              <a:extLst>
                <a:ext uri="{FF2B5EF4-FFF2-40B4-BE49-F238E27FC236}">
                  <a16:creationId xmlns="" xmlns:p14="http://schemas.microsoft.com/office/powerpoint/2010/main" xmlns:mc="http://schemas.openxmlformats.org/markup-compatibility/2006" xmlns:a16="http://schemas.microsoft.com/office/drawing/2014/main" id="{741E490B-2AFA-EB48-A340-3E7F72B05951}"/>
                </a:ext>
              </a:extLst>
            </p:cNvPr>
            <p:cNvCxnSpPr>
              <a:cxnSpLocks/>
              <a:stCxn id="9" idx="2"/>
            </p:cNvCxnSpPr>
            <p:nvPr/>
          </p:nvCxnSpPr>
          <p:spPr>
            <a:xfrm>
              <a:off x="6096000" y="2523205"/>
              <a:ext cx="0" cy="768198"/>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36" name="直线连接符 35">
              <a:extLst>
                <a:ext uri="{FF2B5EF4-FFF2-40B4-BE49-F238E27FC236}">
                  <a16:creationId xmlns="" xmlns:p14="http://schemas.microsoft.com/office/powerpoint/2010/main" xmlns:mc="http://schemas.openxmlformats.org/markup-compatibility/2006" xmlns:a16="http://schemas.microsoft.com/office/drawing/2014/main" id="{86B2C13B-121C-2546-81BF-9BD293DE9C94}"/>
                </a:ext>
              </a:extLst>
            </p:cNvPr>
            <p:cNvCxnSpPr>
              <a:cxnSpLocks/>
            </p:cNvCxnSpPr>
            <p:nvPr/>
          </p:nvCxnSpPr>
          <p:spPr>
            <a:xfrm>
              <a:off x="1122767" y="3294212"/>
              <a:ext cx="9902272" cy="0"/>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38" name="直线连接符 37">
              <a:extLst>
                <a:ext uri="{FF2B5EF4-FFF2-40B4-BE49-F238E27FC236}">
                  <a16:creationId xmlns="" xmlns:p14="http://schemas.microsoft.com/office/powerpoint/2010/main" xmlns:mc="http://schemas.openxmlformats.org/markup-compatibility/2006" xmlns:a16="http://schemas.microsoft.com/office/drawing/2014/main" id="{7853A959-A29C-704F-B7C5-CEE1ED2B9AA4}"/>
                </a:ext>
              </a:extLst>
            </p:cNvPr>
            <p:cNvCxnSpPr/>
            <p:nvPr/>
          </p:nvCxnSpPr>
          <p:spPr>
            <a:xfrm flipH="1">
              <a:off x="1122767" y="3297022"/>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0" name="直线连接符 39">
              <a:extLst>
                <a:ext uri="{FF2B5EF4-FFF2-40B4-BE49-F238E27FC236}">
                  <a16:creationId xmlns="" xmlns:p14="http://schemas.microsoft.com/office/powerpoint/2010/main" xmlns:mc="http://schemas.openxmlformats.org/markup-compatibility/2006" xmlns:a16="http://schemas.microsoft.com/office/drawing/2014/main" id="{7FB592D8-01CF-CA4D-B5B8-2088B919C91E}"/>
                </a:ext>
              </a:extLst>
            </p:cNvPr>
            <p:cNvCxnSpPr/>
            <p:nvPr/>
          </p:nvCxnSpPr>
          <p:spPr>
            <a:xfrm flipH="1">
              <a:off x="2761309" y="3272247"/>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1" name="直线连接符 40">
              <a:extLst>
                <a:ext uri="{FF2B5EF4-FFF2-40B4-BE49-F238E27FC236}">
                  <a16:creationId xmlns="" xmlns:p14="http://schemas.microsoft.com/office/powerpoint/2010/main" xmlns:mc="http://schemas.openxmlformats.org/markup-compatibility/2006" xmlns:a16="http://schemas.microsoft.com/office/drawing/2014/main" id="{5AE73A17-DC92-934B-AD6C-633212BFA7EB}"/>
                </a:ext>
              </a:extLst>
            </p:cNvPr>
            <p:cNvCxnSpPr/>
            <p:nvPr/>
          </p:nvCxnSpPr>
          <p:spPr>
            <a:xfrm flipH="1">
              <a:off x="4335832" y="3321797"/>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2" name="直线连接符 41">
              <a:extLst>
                <a:ext uri="{FF2B5EF4-FFF2-40B4-BE49-F238E27FC236}">
                  <a16:creationId xmlns="" xmlns:p14="http://schemas.microsoft.com/office/powerpoint/2010/main" xmlns:mc="http://schemas.openxmlformats.org/markup-compatibility/2006" xmlns:a16="http://schemas.microsoft.com/office/drawing/2014/main" id="{2419F7FA-1C69-6D4A-81C2-370060471574}"/>
                </a:ext>
              </a:extLst>
            </p:cNvPr>
            <p:cNvCxnSpPr/>
            <p:nvPr/>
          </p:nvCxnSpPr>
          <p:spPr>
            <a:xfrm flipH="1">
              <a:off x="5974374" y="3297022"/>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3" name="直线连接符 42">
              <a:extLst>
                <a:ext uri="{FF2B5EF4-FFF2-40B4-BE49-F238E27FC236}">
                  <a16:creationId xmlns="" xmlns:p14="http://schemas.microsoft.com/office/powerpoint/2010/main" xmlns:mc="http://schemas.openxmlformats.org/markup-compatibility/2006" xmlns:a16="http://schemas.microsoft.com/office/drawing/2014/main" id="{3A8C949D-0C0C-0C41-A651-D6873A9B21A9}"/>
                </a:ext>
              </a:extLst>
            </p:cNvPr>
            <p:cNvCxnSpPr/>
            <p:nvPr/>
          </p:nvCxnSpPr>
          <p:spPr>
            <a:xfrm flipH="1">
              <a:off x="7792654" y="3282587"/>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4" name="直线连接符 43">
              <a:extLst>
                <a:ext uri="{FF2B5EF4-FFF2-40B4-BE49-F238E27FC236}">
                  <a16:creationId xmlns="" xmlns:p14="http://schemas.microsoft.com/office/powerpoint/2010/main" xmlns:mc="http://schemas.openxmlformats.org/markup-compatibility/2006" xmlns:a16="http://schemas.microsoft.com/office/drawing/2014/main" id="{A958566B-216A-C642-AC69-F1C0FD9D6652}"/>
                </a:ext>
              </a:extLst>
            </p:cNvPr>
            <p:cNvCxnSpPr/>
            <p:nvPr/>
          </p:nvCxnSpPr>
          <p:spPr>
            <a:xfrm flipH="1">
              <a:off x="9367177" y="3332137"/>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cxnSp>
          <p:nvCxnSpPr>
            <p:cNvPr id="45" name="直线连接符 44">
              <a:extLst>
                <a:ext uri="{FF2B5EF4-FFF2-40B4-BE49-F238E27FC236}">
                  <a16:creationId xmlns="" xmlns:p14="http://schemas.microsoft.com/office/powerpoint/2010/main" xmlns:mc="http://schemas.openxmlformats.org/markup-compatibility/2006" xmlns:a16="http://schemas.microsoft.com/office/drawing/2014/main" id="{AF8296F3-D640-BE4B-9AA2-A600243CD4F9}"/>
                </a:ext>
              </a:extLst>
            </p:cNvPr>
            <p:cNvCxnSpPr/>
            <p:nvPr/>
          </p:nvCxnSpPr>
          <p:spPr>
            <a:xfrm flipH="1">
              <a:off x="11005719" y="3307362"/>
              <a:ext cx="1" cy="632601"/>
            </a:xfrm>
            <a:prstGeom prst="line">
              <a:avLst/>
            </a:prstGeom>
            <a:grpFill/>
            <a:ln>
              <a:solidFill>
                <a:srgbClr val="FF6915"/>
              </a:solidFill>
            </a:ln>
          </p:spPr>
          <p:style>
            <a:lnRef idx="1">
              <a:schemeClr val="accent1"/>
            </a:lnRef>
            <a:fillRef idx="0">
              <a:schemeClr val="accent1"/>
            </a:fillRef>
            <a:effectRef idx="0">
              <a:schemeClr val="accent1"/>
            </a:effectRef>
            <a:fontRef idx="minor">
              <a:schemeClr val="tx1"/>
            </a:fontRef>
          </p:style>
        </p:cxnSp>
      </p:grpSp>
      <p:grpSp>
        <p:nvGrpSpPr>
          <p:cNvPr id="47" name="组合 46">
            <a:extLst>
              <a:ext uri="{FF2B5EF4-FFF2-40B4-BE49-F238E27FC236}">
                <a16:creationId xmlns="" xmlns:p14="http://schemas.microsoft.com/office/powerpoint/2010/main" xmlns:mc="http://schemas.openxmlformats.org/markup-compatibility/2006" xmlns:a16="http://schemas.microsoft.com/office/drawing/2014/main" id="{88A209CC-1402-B24C-B743-F7954CDC963E}"/>
              </a:ext>
            </a:extLst>
          </p:cNvPr>
          <p:cNvGrpSpPr/>
          <p:nvPr/>
        </p:nvGrpSpPr>
        <p:grpSpPr>
          <a:xfrm>
            <a:off x="571501" y="510475"/>
            <a:ext cx="3304753" cy="905696"/>
            <a:chOff x="571501" y="510475"/>
            <a:chExt cx="3304753" cy="905696"/>
          </a:xfrm>
        </p:grpSpPr>
        <p:grpSp>
          <p:nvGrpSpPr>
            <p:cNvPr id="48" name="组合 47">
              <a:extLst>
                <a:ext uri="{FF2B5EF4-FFF2-40B4-BE49-F238E27FC236}">
                  <a16:creationId xmlns="" xmlns:p14="http://schemas.microsoft.com/office/powerpoint/2010/main" xmlns:mc="http://schemas.openxmlformats.org/markup-compatibility/2006" xmlns:a16="http://schemas.microsoft.com/office/drawing/2014/main" id="{0C285B8B-CB40-024F-88AE-8AED821EF20B}"/>
                </a:ext>
              </a:extLst>
            </p:cNvPr>
            <p:cNvGrpSpPr/>
            <p:nvPr/>
          </p:nvGrpSpPr>
          <p:grpSpPr>
            <a:xfrm>
              <a:off x="843306" y="510475"/>
              <a:ext cx="3032948" cy="905696"/>
              <a:chOff x="2336439" y="2433350"/>
              <a:chExt cx="3032948" cy="905696"/>
            </a:xfrm>
          </p:grpSpPr>
          <p:sp>
            <p:nvSpPr>
              <p:cNvPr id="50" name="文本框 49">
                <a:extLst>
                  <a:ext uri="{FF2B5EF4-FFF2-40B4-BE49-F238E27FC236}">
                    <a16:creationId xmlns="" xmlns:p14="http://schemas.microsoft.com/office/powerpoint/2010/main" xmlns:mc="http://schemas.openxmlformats.org/markup-compatibility/2006" xmlns:a16="http://schemas.microsoft.com/office/drawing/2014/main" id="{1EDAFAA1-5413-6849-879C-1A79F32C4AEC}"/>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计划管理</a:t>
                </a:r>
              </a:p>
            </p:txBody>
          </p:sp>
          <p:sp>
            <p:nvSpPr>
              <p:cNvPr id="51" name="PA-10223">
                <a:extLst>
                  <a:ext uri="{FF2B5EF4-FFF2-40B4-BE49-F238E27FC236}">
                    <a16:creationId xmlns="" xmlns:p14="http://schemas.microsoft.com/office/powerpoint/2010/main" xmlns:mc="http://schemas.openxmlformats.org/markup-compatibility/2006" xmlns:a16="http://schemas.microsoft.com/office/drawing/2014/main" id="{264BDA83-D8E9-AA4D-98D3-D16A05A414CB}"/>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49" name="矩形 48">
              <a:extLst>
                <a:ext uri="{FF2B5EF4-FFF2-40B4-BE49-F238E27FC236}">
                  <a16:creationId xmlns="" xmlns:p14="http://schemas.microsoft.com/office/powerpoint/2010/main" xmlns:mc="http://schemas.openxmlformats.org/markup-compatibility/2006" xmlns:a16="http://schemas.microsoft.com/office/drawing/2014/main" id="{4BEE2C4B-DCA2-784E-BA70-DBF0BC77C140}"/>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368763933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179160D-3F90-2A44-85C1-FF4EA9020DF8}"/>
              </a:ext>
            </a:extLst>
          </p:cNvPr>
          <p:cNvSpPr/>
          <p:nvPr/>
        </p:nvSpPr>
        <p:spPr>
          <a:xfrm>
            <a:off x="486135" y="2665125"/>
            <a:ext cx="6780237" cy="581057"/>
          </a:xfrm>
          <a:prstGeom prst="rect">
            <a:avLst/>
          </a:prstGeom>
        </p:spPr>
        <p:txBody>
          <a:bodyPr wrap="square">
            <a:spAutoFit/>
          </a:bodyPr>
          <a:lstStyle/>
          <a:p>
            <a:pPr defTabSz="914400" fontAlgn="base">
              <a:lnSpc>
                <a:spcPct val="150000"/>
              </a:lnSpc>
              <a:spcBef>
                <a:spcPct val="0"/>
              </a:spcBef>
              <a:spcAft>
                <a:spcPct val="0"/>
              </a:spcAft>
              <a:defRPr/>
            </a:pPr>
            <a:r>
              <a:rPr lang="zh-CN" altLang="en-US" sz="2400" kern="0" dirty="0">
                <a:ln w="3175">
                  <a:noFill/>
                </a:ln>
                <a:solidFill>
                  <a:srgbClr val="44474E"/>
                </a:solidFill>
                <a:cs typeface="+mn-ea"/>
                <a:sym typeface="+mn-lt"/>
              </a:rPr>
              <a:t>日计划包含的内容</a:t>
            </a:r>
            <a:r>
              <a:rPr lang="en-US" altLang="zh-CN" sz="2400" kern="0" dirty="0">
                <a:ln w="3175">
                  <a:noFill/>
                </a:ln>
                <a:solidFill>
                  <a:srgbClr val="44474E"/>
                </a:solidFill>
                <a:cs typeface="+mn-ea"/>
                <a:sym typeface="+mn-lt"/>
              </a:rPr>
              <a:t>:</a:t>
            </a:r>
            <a:endParaRPr lang="en-US" altLang="zh-CN" sz="2400" kern="0" dirty="0">
              <a:ln w="12700" cap="flat">
                <a:noFill/>
                <a:miter lim="800000"/>
              </a:ln>
              <a:solidFill>
                <a:srgbClr val="44474E"/>
              </a:solidFill>
              <a:cs typeface="+mn-ea"/>
              <a:sym typeface="+mn-lt"/>
            </a:endParaRPr>
          </a:p>
        </p:txBody>
      </p:sp>
      <p:cxnSp>
        <p:nvCxnSpPr>
          <p:cNvPr id="9" name="直线连接符 8">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8D990027-CC08-0E4D-A277-FA20A782C7CD}"/>
              </a:ext>
            </a:extLst>
          </p:cNvPr>
          <p:cNvCxnSpPr>
            <a:cxnSpLocks/>
          </p:cNvCxnSpPr>
          <p:nvPr/>
        </p:nvCxnSpPr>
        <p:spPr>
          <a:xfrm>
            <a:off x="486135" y="3454639"/>
            <a:ext cx="5144644" cy="0"/>
          </a:xfrm>
          <a:prstGeom prst="line">
            <a:avLst/>
          </a:prstGeom>
          <a:ln>
            <a:solidFill>
              <a:srgbClr val="44474E"/>
            </a:solidFill>
          </a:ln>
        </p:spPr>
        <p:style>
          <a:lnRef idx="1">
            <a:schemeClr val="accent1"/>
          </a:lnRef>
          <a:fillRef idx="0">
            <a:schemeClr val="accent1"/>
          </a:fillRef>
          <a:effectRef idx="0">
            <a:schemeClr val="accent1"/>
          </a:effectRef>
          <a:fontRef idx="minor">
            <a:schemeClr val="tx1"/>
          </a:fontRef>
        </p:style>
      </p:cxnSp>
      <p:sp>
        <p:nvSpPr>
          <p:cNvPr id="11" name="矩形 1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E1EA8B76-DC4E-B949-9ECE-31F62535B738}"/>
              </a:ext>
            </a:extLst>
          </p:cNvPr>
          <p:cNvSpPr/>
          <p:nvPr/>
        </p:nvSpPr>
        <p:spPr>
          <a:xfrm>
            <a:off x="486135" y="3772816"/>
            <a:ext cx="6780237" cy="1200329"/>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当天目标</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即你必须当日完成的重要的、优先的工作</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预留事项</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预定的约会、开会等保留给特别工作的时间</a:t>
            </a: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待做事项</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希望完成的不太重要、优先次序低的工作</a:t>
            </a:r>
            <a:endParaRPr lang="en-US" altLang="zh-CN" sz="1600" kern="0" dirty="0">
              <a:ln w="12700" cap="flat">
                <a:noFill/>
                <a:miter lim="800000"/>
              </a:ln>
              <a:solidFill>
                <a:srgbClr val="44474E"/>
              </a:solidFill>
              <a:cs typeface="+mn-ea"/>
              <a:sym typeface="+mn-lt"/>
            </a:endParaRPr>
          </a:p>
        </p:txBody>
      </p:sp>
      <p:pic>
        <p:nvPicPr>
          <p:cNvPr id="12" name="图片 1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F45BCF8-AD3A-3F47-A4DC-8AE4C39B1FE5}"/>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388578" y="1442700"/>
            <a:ext cx="5418117" cy="4660231"/>
          </a:xfrm>
          <a:prstGeom prst="rect">
            <a:avLst/>
          </a:prstGeom>
        </p:spPr>
      </p:pic>
      <p:grpSp>
        <p:nvGrpSpPr>
          <p:cNvPr id="13" name="组合 1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A465653-0B51-1148-BDF0-14A35955BF44}"/>
              </a:ext>
            </a:extLst>
          </p:cNvPr>
          <p:cNvGrpSpPr/>
          <p:nvPr/>
        </p:nvGrpSpPr>
        <p:grpSpPr>
          <a:xfrm>
            <a:off x="571501" y="510475"/>
            <a:ext cx="3304753" cy="905696"/>
            <a:chOff x="571501" y="510475"/>
            <a:chExt cx="3304753" cy="905696"/>
          </a:xfrm>
        </p:grpSpPr>
        <p:grpSp>
          <p:nvGrpSpPr>
            <p:cNvPr id="14" name="组合 1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2ABE3DF5-F407-A648-A7E5-4B645E907809}"/>
                </a:ext>
              </a:extLst>
            </p:cNvPr>
            <p:cNvGrpSpPr/>
            <p:nvPr/>
          </p:nvGrpSpPr>
          <p:grpSpPr>
            <a:xfrm>
              <a:off x="843306" y="510475"/>
              <a:ext cx="3032948" cy="905696"/>
              <a:chOff x="2336439" y="2433350"/>
              <a:chExt cx="3032948" cy="905696"/>
            </a:xfrm>
          </p:grpSpPr>
          <p:sp>
            <p:nvSpPr>
              <p:cNvPr id="16" name="文本框 1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44DC30D4-5BBA-8C4C-A179-DC23A1E42142}"/>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计划管理</a:t>
                </a:r>
              </a:p>
            </p:txBody>
          </p:sp>
          <p:sp>
            <p:nvSpPr>
              <p:cNvPr id="17"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CA22A2E-390E-344C-BF75-AFB13A81130C}"/>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5" name="矩形 1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13947A1-5680-B747-8E70-46E5A48BFB48}"/>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09986394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2BE3749-CEDE-CA4A-A674-1C2EE4FF252B}"/>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2" name="矩形 1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A9809CDD-FA94-534F-ACBE-E01F1C5F76FD}"/>
              </a:ext>
            </a:extLst>
          </p:cNvPr>
          <p:cNvSpPr/>
          <p:nvPr/>
        </p:nvSpPr>
        <p:spPr>
          <a:xfrm>
            <a:off x="0" y="0"/>
            <a:ext cx="12192000" cy="6858000"/>
          </a:xfrm>
          <a:prstGeom prst="rect">
            <a:avLst/>
          </a:prstGeom>
          <a:gradFill>
            <a:gsLst>
              <a:gs pos="0">
                <a:srgbClr val="FF6915"/>
              </a:gs>
              <a:gs pos="98000">
                <a:srgbClr val="E16017">
                  <a:alpha val="95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3" name="椭圆 1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9F2BC00-3470-364E-AAB6-1EB4501DE738}"/>
              </a:ext>
            </a:extLst>
          </p:cNvPr>
          <p:cNvSpPr/>
          <p:nvPr/>
        </p:nvSpPr>
        <p:spPr>
          <a:xfrm rot="8100000">
            <a:off x="-3643268" y="-2051643"/>
            <a:ext cx="9313002" cy="9313002"/>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4" name="组合 1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8B8B6AF-5966-1047-9EB6-BAA7072FF336}"/>
              </a:ext>
            </a:extLst>
          </p:cNvPr>
          <p:cNvGrpSpPr/>
          <p:nvPr/>
        </p:nvGrpSpPr>
        <p:grpSpPr>
          <a:xfrm>
            <a:off x="717652" y="1637136"/>
            <a:ext cx="2565865" cy="2565865"/>
            <a:chOff x="717652" y="1752126"/>
            <a:chExt cx="2565865" cy="2565865"/>
          </a:xfrm>
        </p:grpSpPr>
        <p:sp>
          <p:nvSpPr>
            <p:cNvPr id="15" name="椭圆 1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F107781-E7A4-F441-97C7-27F978E4C265}"/>
                </a:ext>
              </a:extLst>
            </p:cNvPr>
            <p:cNvSpPr/>
            <p:nvPr/>
          </p:nvSpPr>
          <p:spPr>
            <a:xfrm rot="19649175">
              <a:off x="717652" y="1752126"/>
              <a:ext cx="2565865" cy="2565865"/>
            </a:xfrm>
            <a:prstGeom prst="ellipse">
              <a:avLst/>
            </a:prstGeom>
            <a:gradFill>
              <a:gsLst>
                <a:gs pos="0">
                  <a:srgbClr val="F6F8FE"/>
                </a:gs>
                <a:gs pos="99000">
                  <a:srgbClr val="F6F8FE">
                    <a:alpha val="18000"/>
                  </a:srgbClr>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16" name="文本框 1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CAF5B9D-EB51-684A-A555-964279C655A8}"/>
                </a:ext>
              </a:extLst>
            </p:cNvPr>
            <p:cNvSpPr txBox="1"/>
            <p:nvPr/>
          </p:nvSpPr>
          <p:spPr>
            <a:xfrm>
              <a:off x="1535364" y="2527228"/>
              <a:ext cx="1159710" cy="1015663"/>
            </a:xfrm>
            <a:prstGeom prst="rect">
              <a:avLst/>
            </a:prstGeom>
            <a:noFill/>
          </p:spPr>
          <p:txBody>
            <a:bodyPr wrap="square" rtlCol="0">
              <a:spAutoFit/>
            </a:bodyPr>
            <a:lstStyle/>
            <a:p>
              <a:r>
                <a:rPr kumimoji="1" lang="en-US" altLang="zh-CN" sz="6000" b="1" i="1" dirty="0">
                  <a:solidFill>
                    <a:srgbClr val="FF6915"/>
                  </a:solidFill>
                  <a:cs typeface="+mn-ea"/>
                  <a:sym typeface="+mn-lt"/>
                </a:rPr>
                <a:t>04</a:t>
              </a:r>
              <a:endParaRPr kumimoji="1" lang="zh-CN" altLang="en-US" sz="6000" b="1" i="1" dirty="0">
                <a:solidFill>
                  <a:srgbClr val="FF6915"/>
                </a:solidFill>
                <a:cs typeface="+mn-ea"/>
                <a:sym typeface="+mn-lt"/>
              </a:endParaRPr>
            </a:p>
          </p:txBody>
        </p:sp>
      </p:grpSp>
      <p:grpSp>
        <p:nvGrpSpPr>
          <p:cNvPr id="17" name="组合 1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4D145BF4-4287-D543-AF38-46043DC5165E}"/>
              </a:ext>
            </a:extLst>
          </p:cNvPr>
          <p:cNvGrpSpPr/>
          <p:nvPr/>
        </p:nvGrpSpPr>
        <p:grpSpPr>
          <a:xfrm>
            <a:off x="3772013" y="2246390"/>
            <a:ext cx="4144572" cy="1592744"/>
            <a:chOff x="4245448" y="2411654"/>
            <a:chExt cx="4144572" cy="1592744"/>
          </a:xfrm>
        </p:grpSpPr>
        <p:sp>
          <p:nvSpPr>
            <p:cNvPr id="18" name="文本框 1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6456C6E-4C2A-C147-BB94-BFB0D4F7D4F3}"/>
                </a:ext>
              </a:extLst>
            </p:cNvPr>
            <p:cNvSpPr txBox="1"/>
            <p:nvPr/>
          </p:nvSpPr>
          <p:spPr>
            <a:xfrm>
              <a:off x="4245448" y="2411654"/>
              <a:ext cx="4144572" cy="1015663"/>
            </a:xfrm>
            <a:prstGeom prst="rect">
              <a:avLst/>
            </a:prstGeom>
            <a:noFill/>
          </p:spPr>
          <p:txBody>
            <a:bodyPr wrap="square" rtlCol="0">
              <a:spAutoFit/>
            </a:bodyPr>
            <a:lstStyle/>
            <a:p>
              <a:r>
                <a:rPr kumimoji="1" lang="zh-CN" altLang="en-US" sz="6000" dirty="0">
                  <a:solidFill>
                    <a:schemeClr val="bg1"/>
                  </a:solidFill>
                  <a:cs typeface="+mn-ea"/>
                  <a:sym typeface="+mn-lt"/>
                </a:rPr>
                <a:t>计划管理</a:t>
              </a:r>
            </a:p>
          </p:txBody>
        </p:sp>
        <p:sp>
          <p:nvSpPr>
            <p:cNvPr id="19"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C94180E1-7CE3-2C44-A176-B186658FE802}"/>
                </a:ext>
              </a:extLst>
            </p:cNvPr>
            <p:cNvSpPr/>
            <p:nvPr>
              <p:custDataLst>
                <p:tags r:id="rId2"/>
              </p:custDataLst>
            </p:nvPr>
          </p:nvSpPr>
          <p:spPr>
            <a:xfrm>
              <a:off x="4245448" y="3427317"/>
              <a:ext cx="3826506" cy="577081"/>
            </a:xfrm>
            <a:prstGeom prst="rect">
              <a:avLst/>
            </a:prstGeom>
            <a:noFill/>
          </p:spPr>
          <p:txBody>
            <a:bodyPr wrap="square">
              <a:spAutoFit/>
            </a:bodyPr>
            <a:lstStyle/>
            <a:p>
              <a:pPr>
                <a:lnSpc>
                  <a:spcPct val="150000"/>
                </a:lnSpc>
              </a:pPr>
              <a:r>
                <a:rPr kumimoji="1" lang="en-US" altLang="zh-CN" sz="1050" dirty="0" smtClean="0">
                  <a:solidFill>
                    <a:schemeClr val="bg1"/>
                  </a:solidFill>
                  <a:cs typeface="+mn-ea"/>
                  <a:sym typeface="+mn-lt"/>
                </a:rPr>
                <a:t>YOUR CONTENT TO PLAY HERE, OR THROUGH YOUR COPY, PASTE IN THIS BOX.</a:t>
              </a:r>
              <a:endParaRPr kumimoji="1" lang="en" altLang="zh-CN" sz="1050" dirty="0">
                <a:solidFill>
                  <a:schemeClr val="bg1"/>
                </a:solidFill>
                <a:cs typeface="+mn-ea"/>
                <a:sym typeface="+mn-lt"/>
              </a:endParaRPr>
            </a:p>
          </p:txBody>
        </p:sp>
      </p:grpSp>
      <p:sp>
        <p:nvSpPr>
          <p:cNvPr id="20" name="文本框 1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33BE2E3D-6CA9-414F-8996-BEDC37676A61}"/>
              </a:ext>
            </a:extLst>
          </p:cNvPr>
          <p:cNvSpPr txBox="1"/>
          <p:nvPr/>
        </p:nvSpPr>
        <p:spPr>
          <a:xfrm>
            <a:off x="3832973" y="2095926"/>
            <a:ext cx="3006739" cy="316312"/>
          </a:xfrm>
          <a:prstGeom prst="rect">
            <a:avLst/>
          </a:prstGeom>
          <a:noFill/>
        </p:spPr>
        <p:txBody>
          <a:bodyPr vert="horz" wrap="square" rtlCol="0">
            <a:spAutoFit/>
          </a:bodyPr>
          <a:lstStyle/>
          <a:p>
            <a:pPr algn="dist"/>
            <a:r>
              <a:rPr kumimoji="1" lang="zh-CN" altLang="en-US" sz="1400" dirty="0">
                <a:solidFill>
                  <a:schemeClr val="bg1"/>
                </a:solidFill>
                <a:cs typeface="+mn-ea"/>
                <a:sym typeface="+mn-lt"/>
              </a:rPr>
              <a:t>做更优秀的自己</a:t>
            </a:r>
          </a:p>
        </p:txBody>
      </p:sp>
      <p:sp>
        <p:nvSpPr>
          <p:cNvPr id="21" name="椭圆 2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4FA1888-332A-DD44-B39D-5CF8202264A6}"/>
              </a:ext>
            </a:extLst>
          </p:cNvPr>
          <p:cNvSpPr/>
          <p:nvPr/>
        </p:nvSpPr>
        <p:spPr>
          <a:xfrm rot="16953704" flipH="1">
            <a:off x="7750921" y="4225950"/>
            <a:ext cx="5264101" cy="5264101"/>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2" name="组合 2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95F7CD1-A499-0F42-AE0F-897AE7B482F9}"/>
              </a:ext>
            </a:extLst>
          </p:cNvPr>
          <p:cNvGrpSpPr/>
          <p:nvPr/>
        </p:nvGrpSpPr>
        <p:grpSpPr>
          <a:xfrm>
            <a:off x="718245" y="5273301"/>
            <a:ext cx="6562165" cy="631699"/>
            <a:chOff x="2814918" y="4536240"/>
            <a:chExt cx="6562165" cy="631699"/>
          </a:xfrm>
        </p:grpSpPr>
        <p:sp>
          <p:nvSpPr>
            <p:cNvPr id="23" name="文本框 2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D9E66FB-337E-1545-8C9E-F468F8588421}"/>
                </a:ext>
              </a:extLst>
            </p:cNvPr>
            <p:cNvSpPr txBox="1"/>
            <p:nvPr/>
          </p:nvSpPr>
          <p:spPr>
            <a:xfrm>
              <a:off x="2814918" y="4536240"/>
              <a:ext cx="6562165" cy="338554"/>
            </a:xfrm>
            <a:prstGeom prst="rect">
              <a:avLst/>
            </a:prstGeom>
            <a:noFill/>
          </p:spPr>
          <p:txBody>
            <a:bodyPr wrap="square" rtlCol="0">
              <a:spAutoFit/>
            </a:bodyPr>
            <a:lstStyle/>
            <a:p>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24"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73BA5D7-0572-0147-AB3B-03FB4154178A}"/>
                </a:ext>
              </a:extLst>
            </p:cNvPr>
            <p:cNvSpPr/>
            <p:nvPr>
              <p:custDataLst>
                <p:tags r:id="rId1"/>
              </p:custDataLst>
            </p:nvPr>
          </p:nvSpPr>
          <p:spPr>
            <a:xfrm>
              <a:off x="2814918" y="4921718"/>
              <a:ext cx="6071616" cy="246221"/>
            </a:xfrm>
            <a:prstGeom prst="rect">
              <a:avLst/>
            </a:prstGeom>
            <a:noFill/>
          </p:spPr>
          <p:txBody>
            <a:bodyPr wrap="square">
              <a:spAutoFit/>
            </a:bodyPr>
            <a:lstStyle/>
            <a:p>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25" name="文本框 2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1106E893-58CE-E648-960F-C86323D9D874}"/>
              </a:ext>
            </a:extLst>
          </p:cNvPr>
          <p:cNvSpPr txBox="1"/>
          <p:nvPr/>
        </p:nvSpPr>
        <p:spPr>
          <a:xfrm>
            <a:off x="6839712" y="5519537"/>
            <a:ext cx="4559917" cy="369332"/>
          </a:xfrm>
          <a:prstGeom prst="rect">
            <a:avLst/>
          </a:prstGeom>
          <a:noFill/>
        </p:spPr>
        <p:txBody>
          <a:bodyPr wrap="square" rtlCol="0">
            <a:spAutoFit/>
          </a:bodyPr>
          <a:lstStyle/>
          <a:p>
            <a:pPr algn="r"/>
            <a:r>
              <a:rPr kumimoji="1" lang="en-US" altLang="zh-CN" b="1" dirty="0">
                <a:solidFill>
                  <a:srgbClr val="FF6915"/>
                </a:solidFill>
                <a:cs typeface="+mn-ea"/>
                <a:sym typeface="+mn-lt"/>
              </a:rPr>
              <a:t>PPT.DESIGN</a:t>
            </a:r>
            <a:endParaRPr kumimoji="1" lang="zh-CN" altLang="en-US" b="1" dirty="0">
              <a:solidFill>
                <a:srgbClr val="FF6915"/>
              </a:solidFill>
              <a:cs typeface="+mn-ea"/>
              <a:sym typeface="+mn-lt"/>
            </a:endParaRPr>
          </a:p>
        </p:txBody>
      </p:sp>
      <p:sp>
        <p:nvSpPr>
          <p:cNvPr id="26" name="文本框 2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C07092BC-5220-FF4E-B90C-D0822961FCC6}"/>
              </a:ext>
            </a:extLst>
          </p:cNvPr>
          <p:cNvSpPr txBox="1"/>
          <p:nvPr/>
        </p:nvSpPr>
        <p:spPr>
          <a:xfrm>
            <a:off x="6521196" y="-2455371"/>
            <a:ext cx="8270880" cy="6478697"/>
          </a:xfrm>
          <a:prstGeom prst="rect">
            <a:avLst/>
          </a:prstGeom>
          <a:noFill/>
        </p:spPr>
        <p:txBody>
          <a:bodyPr wrap="square" rtlCol="0">
            <a:spAutoFit/>
          </a:bodyPr>
          <a:lstStyle/>
          <a:p>
            <a:r>
              <a:rPr kumimoji="1" lang="en-US" altLang="zh-CN" sz="41500" b="1" i="1" dirty="0">
                <a:solidFill>
                  <a:schemeClr val="bg1">
                    <a:alpha val="8000"/>
                  </a:schemeClr>
                </a:solidFill>
                <a:cs typeface="+mn-ea"/>
                <a:sym typeface="+mn-lt"/>
              </a:rPr>
              <a:t>04</a:t>
            </a:r>
            <a:endParaRPr kumimoji="1" lang="zh-CN" altLang="en-US" sz="41500" b="1" i="1" dirty="0">
              <a:solidFill>
                <a:schemeClr val="bg1">
                  <a:alpha val="8000"/>
                </a:schemeClr>
              </a:solidFill>
              <a:cs typeface="+mn-ea"/>
              <a:sym typeface="+mn-lt"/>
            </a:endParaRPr>
          </a:p>
        </p:txBody>
      </p:sp>
    </p:spTree>
    <p:extLst>
      <p:ext uri="{BB962C8B-B14F-4D97-AF65-F5344CB8AC3E}">
        <p14:creationId xmlns:p14="http://schemas.microsoft.com/office/powerpoint/2010/main" val="316092256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arn(outVertical)">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p:tgtEl>
                                          <p:spTgt spid="22"/>
                                        </p:tgtEl>
                                        <p:attrNameLst>
                                          <p:attrName>ppt_y</p:attrName>
                                        </p:attrNameLst>
                                      </p:cBhvr>
                                      <p:tavLst>
                                        <p:tav tm="0">
                                          <p:val>
                                            <p:strVal val="#ppt_y+#ppt_h*1.125000"/>
                                          </p:val>
                                        </p:tav>
                                        <p:tav tm="100000">
                                          <p:val>
                                            <p:strVal val="#ppt_y"/>
                                          </p:val>
                                        </p:tav>
                                      </p:tavLst>
                                    </p:anim>
                                    <p:animEffect transition="in" filter="wipe(up)">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barn(outVertical)">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 xmlns:p14="http://schemas.microsoft.com/office/powerpoint/2010/main" xmlns:mc="http://schemas.openxmlformats.org/markup-compatibility/2006" xmlns:a16="http://schemas.microsoft.com/office/drawing/2014/main" id="{02E0BF30-9BFA-6648-94BB-178D664FF40D}"/>
              </a:ext>
            </a:extLst>
          </p:cNvPr>
          <p:cNvGrpSpPr/>
          <p:nvPr/>
        </p:nvGrpSpPr>
        <p:grpSpPr>
          <a:xfrm>
            <a:off x="864294" y="661880"/>
            <a:ext cx="4172928" cy="830997"/>
            <a:chOff x="864294" y="661880"/>
            <a:chExt cx="4172928" cy="830997"/>
          </a:xfrm>
        </p:grpSpPr>
        <p:sp>
          <p:nvSpPr>
            <p:cNvPr id="5" name="文本框 4">
              <a:extLst>
                <a:ext uri="{FF2B5EF4-FFF2-40B4-BE49-F238E27FC236}">
                  <a16:creationId xmlns="" xmlns:p14="http://schemas.microsoft.com/office/powerpoint/2010/main" xmlns:mc="http://schemas.openxmlformats.org/markup-compatibility/2006" xmlns:a16="http://schemas.microsoft.com/office/drawing/2014/main" id="{D03642CE-C30E-6240-8FAC-85CF31546213}"/>
                </a:ext>
              </a:extLst>
            </p:cNvPr>
            <p:cNvSpPr txBox="1"/>
            <p:nvPr/>
          </p:nvSpPr>
          <p:spPr>
            <a:xfrm>
              <a:off x="864294" y="661880"/>
              <a:ext cx="2024955" cy="830997"/>
            </a:xfrm>
            <a:prstGeom prst="rect">
              <a:avLst/>
            </a:prstGeom>
            <a:noFill/>
          </p:spPr>
          <p:txBody>
            <a:bodyPr wrap="square" rtlCol="0">
              <a:spAutoFit/>
            </a:bodyPr>
            <a:lstStyle/>
            <a:p>
              <a:r>
                <a:rPr kumimoji="1" lang="zh-CN" altLang="en-US" sz="4800" b="1" dirty="0">
                  <a:solidFill>
                    <a:srgbClr val="44474E"/>
                  </a:solidFill>
                  <a:cs typeface="+mn-ea"/>
                  <a:sym typeface="+mn-lt"/>
                </a:rPr>
                <a:t>目录</a:t>
              </a:r>
            </a:p>
          </p:txBody>
        </p:sp>
        <p:sp>
          <p:nvSpPr>
            <p:cNvPr id="6" name="文本框 5">
              <a:extLst>
                <a:ext uri="{FF2B5EF4-FFF2-40B4-BE49-F238E27FC236}">
                  <a16:creationId xmlns="" xmlns:p14="http://schemas.microsoft.com/office/powerpoint/2010/main" xmlns:mc="http://schemas.openxmlformats.org/markup-compatibility/2006" xmlns:a16="http://schemas.microsoft.com/office/drawing/2014/main" id="{C856B93B-0881-8D4A-89F2-7B0A9F0260C1}"/>
                </a:ext>
              </a:extLst>
            </p:cNvPr>
            <p:cNvSpPr txBox="1"/>
            <p:nvPr/>
          </p:nvSpPr>
          <p:spPr>
            <a:xfrm>
              <a:off x="2231524" y="908102"/>
              <a:ext cx="2805698" cy="584775"/>
            </a:xfrm>
            <a:prstGeom prst="rect">
              <a:avLst/>
            </a:prstGeom>
            <a:noFill/>
          </p:spPr>
          <p:txBody>
            <a:bodyPr wrap="square" rtlCol="0">
              <a:spAutoFit/>
            </a:bodyPr>
            <a:lstStyle/>
            <a:p>
              <a:r>
                <a:rPr kumimoji="1" lang="en-US" altLang="zh-CN" sz="3200" b="1" i="1" dirty="0">
                  <a:solidFill>
                    <a:srgbClr val="44474E"/>
                  </a:solidFill>
                  <a:cs typeface="+mn-ea"/>
                  <a:sym typeface="+mn-lt"/>
                </a:rPr>
                <a:t>contents</a:t>
              </a:r>
              <a:endParaRPr kumimoji="1" lang="zh-CN" altLang="en-US" sz="3200" b="1" i="1" dirty="0">
                <a:solidFill>
                  <a:srgbClr val="44474E"/>
                </a:solidFill>
                <a:cs typeface="+mn-ea"/>
                <a:sym typeface="+mn-lt"/>
              </a:endParaRPr>
            </a:p>
          </p:txBody>
        </p:sp>
      </p:grpSp>
      <p:grpSp>
        <p:nvGrpSpPr>
          <p:cNvPr id="15" name="组合 14">
            <a:extLst>
              <a:ext uri="{FF2B5EF4-FFF2-40B4-BE49-F238E27FC236}">
                <a16:creationId xmlns="" xmlns:p14="http://schemas.microsoft.com/office/powerpoint/2010/main" xmlns:mc="http://schemas.openxmlformats.org/markup-compatibility/2006" xmlns:a16="http://schemas.microsoft.com/office/drawing/2014/main" id="{3CB57C1A-66A2-DD4D-8D5D-D96FD27BE313}"/>
              </a:ext>
            </a:extLst>
          </p:cNvPr>
          <p:cNvGrpSpPr/>
          <p:nvPr/>
        </p:nvGrpSpPr>
        <p:grpSpPr>
          <a:xfrm>
            <a:off x="1012324" y="2075866"/>
            <a:ext cx="4823700" cy="1638299"/>
            <a:chOff x="1012324" y="2075866"/>
            <a:chExt cx="4823700" cy="1638299"/>
          </a:xfrm>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F713525F-7E8A-494F-8164-4FC50E87090E}"/>
                </a:ext>
              </a:extLst>
            </p:cNvPr>
            <p:cNvSpPr/>
            <p:nvPr/>
          </p:nvSpPr>
          <p:spPr>
            <a:xfrm>
              <a:off x="1012324" y="2075866"/>
              <a:ext cx="4823700" cy="1638299"/>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47A87EF4-FF01-7143-8BC7-B5129684622C}"/>
                </a:ext>
              </a:extLst>
            </p:cNvPr>
            <p:cNvSpPr txBox="1"/>
            <p:nvPr/>
          </p:nvSpPr>
          <p:spPr>
            <a:xfrm>
              <a:off x="1326816" y="2602628"/>
              <a:ext cx="904708" cy="584775"/>
            </a:xfrm>
            <a:prstGeom prst="rect">
              <a:avLst/>
            </a:prstGeom>
            <a:noFill/>
          </p:spPr>
          <p:txBody>
            <a:bodyPr wrap="square" rtlCol="0">
              <a:spAutoFit/>
            </a:bodyPr>
            <a:lstStyle/>
            <a:p>
              <a:r>
                <a:rPr kumimoji="1" lang="en-US" altLang="zh-CN" sz="3200" b="1" i="1" dirty="0">
                  <a:solidFill>
                    <a:srgbClr val="44474E"/>
                  </a:solidFill>
                  <a:cs typeface="+mn-ea"/>
                  <a:sym typeface="+mn-lt"/>
                </a:rPr>
                <a:t>01</a:t>
              </a:r>
              <a:endParaRPr kumimoji="1" lang="zh-CN" altLang="en-US" sz="3200" b="1" i="1" dirty="0">
                <a:solidFill>
                  <a:srgbClr val="44474E"/>
                </a:solidFill>
                <a:cs typeface="+mn-ea"/>
                <a:sym typeface="+mn-lt"/>
              </a:endParaRPr>
            </a:p>
          </p:txBody>
        </p:sp>
        <p:grpSp>
          <p:nvGrpSpPr>
            <p:cNvPr id="14" name="组合 13">
              <a:extLst>
                <a:ext uri="{FF2B5EF4-FFF2-40B4-BE49-F238E27FC236}">
                  <a16:creationId xmlns="" xmlns:p14="http://schemas.microsoft.com/office/powerpoint/2010/main" xmlns:mc="http://schemas.openxmlformats.org/markup-compatibility/2006" xmlns:a16="http://schemas.microsoft.com/office/drawing/2014/main" id="{5D7BEA4B-1559-3849-A542-79C1E71CE97F}"/>
                </a:ext>
              </a:extLst>
            </p:cNvPr>
            <p:cNvGrpSpPr/>
            <p:nvPr/>
          </p:nvGrpSpPr>
          <p:grpSpPr>
            <a:xfrm>
              <a:off x="2336439" y="2433350"/>
              <a:ext cx="3032948" cy="951863"/>
              <a:chOff x="2228863" y="2249636"/>
              <a:chExt cx="3032948" cy="951863"/>
            </a:xfrm>
          </p:grpSpPr>
          <p:sp>
            <p:nvSpPr>
              <p:cNvPr id="12" name="文本框 11">
                <a:extLst>
                  <a:ext uri="{FF2B5EF4-FFF2-40B4-BE49-F238E27FC236}">
                    <a16:creationId xmlns="" xmlns:p14="http://schemas.microsoft.com/office/powerpoint/2010/main" xmlns:mc="http://schemas.openxmlformats.org/markup-compatibility/2006" xmlns:a16="http://schemas.microsoft.com/office/drawing/2014/main" id="{1881C063-4322-5440-A4C1-A0EC9C72384E}"/>
                  </a:ext>
                </a:extLst>
              </p:cNvPr>
              <p:cNvSpPr txBox="1"/>
              <p:nvPr/>
            </p:nvSpPr>
            <p:spPr>
              <a:xfrm>
                <a:off x="2228863" y="2249636"/>
                <a:ext cx="2024955" cy="461665"/>
              </a:xfrm>
              <a:prstGeom prst="rect">
                <a:avLst/>
              </a:prstGeom>
              <a:noFill/>
            </p:spPr>
            <p:txBody>
              <a:bodyPr wrap="square" rtlCol="0">
                <a:spAutoFit/>
              </a:bodyPr>
              <a:lstStyle/>
              <a:p>
                <a:r>
                  <a:rPr kumimoji="1" lang="zh-CN" altLang="en-US" sz="2400" dirty="0">
                    <a:solidFill>
                      <a:srgbClr val="44474E"/>
                    </a:solidFill>
                    <a:cs typeface="+mn-ea"/>
                    <a:sym typeface="+mn-lt"/>
                  </a:rPr>
                  <a:t>时间管理</a:t>
                </a:r>
              </a:p>
            </p:txBody>
          </p:sp>
          <p:sp>
            <p:nvSpPr>
              <p:cNvPr id="13" name="PA-10223">
                <a:extLst>
                  <a:ext uri="{FF2B5EF4-FFF2-40B4-BE49-F238E27FC236}">
                    <a16:creationId xmlns="" xmlns:p14="http://schemas.microsoft.com/office/powerpoint/2010/main" xmlns:mc="http://schemas.openxmlformats.org/markup-compatibility/2006" xmlns:a16="http://schemas.microsoft.com/office/drawing/2014/main" id="{140CBE31-6714-254B-A0CE-D5DE95D85FE1}"/>
                  </a:ext>
                </a:extLst>
              </p:cNvPr>
              <p:cNvSpPr/>
              <p:nvPr>
                <p:custDataLst>
                  <p:tags r:id="rId4"/>
                </p:custDataLst>
              </p:nvPr>
            </p:nvSpPr>
            <p:spPr>
              <a:xfrm>
                <a:off x="2228863" y="2647501"/>
                <a:ext cx="3032948" cy="553998"/>
              </a:xfrm>
              <a:prstGeom prst="rect">
                <a:avLst/>
              </a:prstGeom>
              <a:noFill/>
            </p:spPr>
            <p:txBody>
              <a:bodyPr wrap="square">
                <a:spAutoFit/>
              </a:bodyPr>
              <a:lstStyle/>
              <a:p>
                <a:pPr>
                  <a:lnSpc>
                    <a:spcPct val="150000"/>
                  </a:lnSpc>
                </a:pPr>
                <a:r>
                  <a:rPr kumimoji="1" lang="en-US" altLang="zh-CN" sz="1000" dirty="0" smtClean="0">
                    <a:solidFill>
                      <a:srgbClr val="44474E"/>
                    </a:solidFill>
                    <a:cs typeface="+mn-ea"/>
                    <a:sym typeface="+mn-lt"/>
                  </a:rPr>
                  <a:t>YOUR CONTENT TO PLAY HERE, OR THROUGH YOUR COPY, PASTE IN THIS BOX.</a:t>
                </a:r>
                <a:endParaRPr kumimoji="1" lang="en" altLang="zh-CN" sz="1000" dirty="0">
                  <a:solidFill>
                    <a:srgbClr val="44474E"/>
                  </a:solidFill>
                  <a:cs typeface="+mn-ea"/>
                  <a:sym typeface="+mn-lt"/>
                </a:endParaRPr>
              </a:p>
            </p:txBody>
          </p:sp>
        </p:grpSp>
      </p:grpSp>
      <p:grpSp>
        <p:nvGrpSpPr>
          <p:cNvPr id="16" name="组合 15">
            <a:extLst>
              <a:ext uri="{FF2B5EF4-FFF2-40B4-BE49-F238E27FC236}">
                <a16:creationId xmlns="" xmlns:p14="http://schemas.microsoft.com/office/powerpoint/2010/main" xmlns:mc="http://schemas.openxmlformats.org/markup-compatibility/2006" xmlns:a16="http://schemas.microsoft.com/office/drawing/2014/main" id="{1E73A11D-45C3-4F4D-8BCF-8303BFC6BED1}"/>
              </a:ext>
            </a:extLst>
          </p:cNvPr>
          <p:cNvGrpSpPr/>
          <p:nvPr/>
        </p:nvGrpSpPr>
        <p:grpSpPr>
          <a:xfrm>
            <a:off x="6630924" y="2075866"/>
            <a:ext cx="4823700" cy="1638299"/>
            <a:chOff x="1012324" y="2075866"/>
            <a:chExt cx="4823700" cy="1638299"/>
          </a:xfrm>
        </p:grpSpPr>
        <p:sp>
          <p:nvSpPr>
            <p:cNvPr id="17" name="圆角矩形 16">
              <a:extLst>
                <a:ext uri="{FF2B5EF4-FFF2-40B4-BE49-F238E27FC236}">
                  <a16:creationId xmlns="" xmlns:p14="http://schemas.microsoft.com/office/powerpoint/2010/main" xmlns:mc="http://schemas.openxmlformats.org/markup-compatibility/2006" xmlns:a16="http://schemas.microsoft.com/office/drawing/2014/main" id="{1488C860-57DE-4C42-AE41-10465866DF06}"/>
                </a:ext>
              </a:extLst>
            </p:cNvPr>
            <p:cNvSpPr/>
            <p:nvPr/>
          </p:nvSpPr>
          <p:spPr>
            <a:xfrm>
              <a:off x="1012324" y="2075866"/>
              <a:ext cx="4823700" cy="1638299"/>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8" name="文本框 17">
              <a:extLst>
                <a:ext uri="{FF2B5EF4-FFF2-40B4-BE49-F238E27FC236}">
                  <a16:creationId xmlns="" xmlns:p14="http://schemas.microsoft.com/office/powerpoint/2010/main" xmlns:mc="http://schemas.openxmlformats.org/markup-compatibility/2006" xmlns:a16="http://schemas.microsoft.com/office/drawing/2014/main" id="{31AAB472-C02C-7647-88AC-344F02743651}"/>
                </a:ext>
              </a:extLst>
            </p:cNvPr>
            <p:cNvSpPr txBox="1"/>
            <p:nvPr/>
          </p:nvSpPr>
          <p:spPr>
            <a:xfrm>
              <a:off x="1326816" y="2602628"/>
              <a:ext cx="904708" cy="584775"/>
            </a:xfrm>
            <a:prstGeom prst="rect">
              <a:avLst/>
            </a:prstGeom>
            <a:noFill/>
          </p:spPr>
          <p:txBody>
            <a:bodyPr wrap="square" rtlCol="0">
              <a:spAutoFit/>
            </a:bodyPr>
            <a:lstStyle/>
            <a:p>
              <a:r>
                <a:rPr kumimoji="1" lang="en-US" altLang="zh-CN" sz="3200" b="1" i="1" dirty="0">
                  <a:solidFill>
                    <a:srgbClr val="44474E"/>
                  </a:solidFill>
                  <a:cs typeface="+mn-ea"/>
                  <a:sym typeface="+mn-lt"/>
                </a:rPr>
                <a:t>02</a:t>
              </a:r>
              <a:endParaRPr kumimoji="1" lang="zh-CN" altLang="en-US" sz="3200" b="1" i="1" dirty="0">
                <a:solidFill>
                  <a:srgbClr val="44474E"/>
                </a:solidFill>
                <a:cs typeface="+mn-ea"/>
                <a:sym typeface="+mn-lt"/>
              </a:endParaRPr>
            </a:p>
          </p:txBody>
        </p:sp>
        <p:grpSp>
          <p:nvGrpSpPr>
            <p:cNvPr id="19" name="组合 18">
              <a:extLst>
                <a:ext uri="{FF2B5EF4-FFF2-40B4-BE49-F238E27FC236}">
                  <a16:creationId xmlns="" xmlns:p14="http://schemas.microsoft.com/office/powerpoint/2010/main" xmlns:mc="http://schemas.openxmlformats.org/markup-compatibility/2006" xmlns:a16="http://schemas.microsoft.com/office/drawing/2014/main" id="{936A495A-BEC0-B845-A1B0-A943992A31C1}"/>
                </a:ext>
              </a:extLst>
            </p:cNvPr>
            <p:cNvGrpSpPr/>
            <p:nvPr/>
          </p:nvGrpSpPr>
          <p:grpSpPr>
            <a:xfrm>
              <a:off x="2336439" y="2433350"/>
              <a:ext cx="3032948" cy="951863"/>
              <a:chOff x="2228863" y="2249636"/>
              <a:chExt cx="3032948" cy="951863"/>
            </a:xfrm>
          </p:grpSpPr>
          <p:sp>
            <p:nvSpPr>
              <p:cNvPr id="20" name="文本框 19">
                <a:extLst>
                  <a:ext uri="{FF2B5EF4-FFF2-40B4-BE49-F238E27FC236}">
                    <a16:creationId xmlns="" xmlns:p14="http://schemas.microsoft.com/office/powerpoint/2010/main" xmlns:mc="http://schemas.openxmlformats.org/markup-compatibility/2006" xmlns:a16="http://schemas.microsoft.com/office/drawing/2014/main" id="{C659F6E9-8B60-D74F-9282-5A3FC25FE64F}"/>
                  </a:ext>
                </a:extLst>
              </p:cNvPr>
              <p:cNvSpPr txBox="1"/>
              <p:nvPr/>
            </p:nvSpPr>
            <p:spPr>
              <a:xfrm>
                <a:off x="2228863" y="2249636"/>
                <a:ext cx="2024955" cy="461665"/>
              </a:xfrm>
              <a:prstGeom prst="rect">
                <a:avLst/>
              </a:prstGeom>
              <a:noFill/>
            </p:spPr>
            <p:txBody>
              <a:bodyPr wrap="square" rtlCol="0">
                <a:spAutoFit/>
              </a:bodyPr>
              <a:lstStyle/>
              <a:p>
                <a:r>
                  <a:rPr kumimoji="1" lang="zh-CN" altLang="en-US" sz="2400" dirty="0">
                    <a:solidFill>
                      <a:srgbClr val="44474E"/>
                    </a:solidFill>
                    <a:cs typeface="+mn-ea"/>
                    <a:sym typeface="+mn-lt"/>
                  </a:rPr>
                  <a:t>目标管理</a:t>
                </a:r>
              </a:p>
            </p:txBody>
          </p:sp>
          <p:sp>
            <p:nvSpPr>
              <p:cNvPr id="21" name="PA-10223">
                <a:extLst>
                  <a:ext uri="{FF2B5EF4-FFF2-40B4-BE49-F238E27FC236}">
                    <a16:creationId xmlns="" xmlns:p14="http://schemas.microsoft.com/office/powerpoint/2010/main" xmlns:mc="http://schemas.openxmlformats.org/markup-compatibility/2006" xmlns:a16="http://schemas.microsoft.com/office/drawing/2014/main" id="{6161EFB7-59C7-3847-8710-6F47ED2614A8}"/>
                  </a:ext>
                </a:extLst>
              </p:cNvPr>
              <p:cNvSpPr/>
              <p:nvPr>
                <p:custDataLst>
                  <p:tags r:id="rId3"/>
                </p:custDataLst>
              </p:nvPr>
            </p:nvSpPr>
            <p:spPr>
              <a:xfrm>
                <a:off x="2228863" y="2647501"/>
                <a:ext cx="3032948" cy="553998"/>
              </a:xfrm>
              <a:prstGeom prst="rect">
                <a:avLst/>
              </a:prstGeom>
              <a:noFill/>
            </p:spPr>
            <p:txBody>
              <a:bodyPr wrap="square">
                <a:spAutoFit/>
              </a:bodyPr>
              <a:lstStyle/>
              <a:p>
                <a:pPr>
                  <a:lnSpc>
                    <a:spcPct val="150000"/>
                  </a:lnSpc>
                </a:pPr>
                <a:r>
                  <a:rPr kumimoji="1" lang="en-US" altLang="zh-CN" sz="1000" dirty="0" smtClean="0">
                    <a:solidFill>
                      <a:srgbClr val="44474E"/>
                    </a:solidFill>
                    <a:cs typeface="+mn-ea"/>
                    <a:sym typeface="+mn-lt"/>
                  </a:rPr>
                  <a:t>YOUR CONTENT TO PLAY HERE, OR THROUGH YOUR COPY, PASTE IN THIS BOX.</a:t>
                </a:r>
                <a:endParaRPr kumimoji="1" lang="en" altLang="zh-CN" sz="1000" dirty="0">
                  <a:solidFill>
                    <a:srgbClr val="44474E"/>
                  </a:solidFill>
                  <a:cs typeface="+mn-ea"/>
                  <a:sym typeface="+mn-lt"/>
                </a:endParaRPr>
              </a:p>
            </p:txBody>
          </p:sp>
        </p:grpSp>
      </p:grpSp>
      <p:grpSp>
        <p:nvGrpSpPr>
          <p:cNvPr id="28" name="组合 27">
            <a:extLst>
              <a:ext uri="{FF2B5EF4-FFF2-40B4-BE49-F238E27FC236}">
                <a16:creationId xmlns="" xmlns:p14="http://schemas.microsoft.com/office/powerpoint/2010/main" xmlns:mc="http://schemas.openxmlformats.org/markup-compatibility/2006" xmlns:a16="http://schemas.microsoft.com/office/drawing/2014/main" id="{206F2254-A23F-1D43-9F1E-270A7B895DA6}"/>
              </a:ext>
            </a:extLst>
          </p:cNvPr>
          <p:cNvGrpSpPr/>
          <p:nvPr/>
        </p:nvGrpSpPr>
        <p:grpSpPr>
          <a:xfrm>
            <a:off x="1012324" y="4297154"/>
            <a:ext cx="4823700" cy="1638299"/>
            <a:chOff x="1012324" y="2075866"/>
            <a:chExt cx="4823700" cy="1638299"/>
          </a:xfrm>
        </p:grpSpPr>
        <p:sp>
          <p:nvSpPr>
            <p:cNvPr id="29" name="圆角矩形 28">
              <a:extLst>
                <a:ext uri="{FF2B5EF4-FFF2-40B4-BE49-F238E27FC236}">
                  <a16:creationId xmlns="" xmlns:p14="http://schemas.microsoft.com/office/powerpoint/2010/main" xmlns:mc="http://schemas.openxmlformats.org/markup-compatibility/2006" xmlns:a16="http://schemas.microsoft.com/office/drawing/2014/main" id="{521DC307-1723-0D4C-BCEB-6B33548C9654}"/>
                </a:ext>
              </a:extLst>
            </p:cNvPr>
            <p:cNvSpPr/>
            <p:nvPr/>
          </p:nvSpPr>
          <p:spPr>
            <a:xfrm>
              <a:off x="1012324" y="2075866"/>
              <a:ext cx="4823700" cy="1638299"/>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0" name="文本框 29">
              <a:extLst>
                <a:ext uri="{FF2B5EF4-FFF2-40B4-BE49-F238E27FC236}">
                  <a16:creationId xmlns="" xmlns:p14="http://schemas.microsoft.com/office/powerpoint/2010/main" xmlns:mc="http://schemas.openxmlformats.org/markup-compatibility/2006" xmlns:a16="http://schemas.microsoft.com/office/drawing/2014/main" id="{D01CD7B8-96FD-8D44-A58C-77265D2686DE}"/>
                </a:ext>
              </a:extLst>
            </p:cNvPr>
            <p:cNvSpPr txBox="1"/>
            <p:nvPr/>
          </p:nvSpPr>
          <p:spPr>
            <a:xfrm>
              <a:off x="1326816" y="2602628"/>
              <a:ext cx="904708" cy="584775"/>
            </a:xfrm>
            <a:prstGeom prst="rect">
              <a:avLst/>
            </a:prstGeom>
            <a:noFill/>
          </p:spPr>
          <p:txBody>
            <a:bodyPr wrap="square" rtlCol="0">
              <a:spAutoFit/>
            </a:bodyPr>
            <a:lstStyle/>
            <a:p>
              <a:r>
                <a:rPr kumimoji="1" lang="en-US" altLang="zh-CN" sz="3200" b="1" i="1" dirty="0">
                  <a:solidFill>
                    <a:srgbClr val="44474E"/>
                  </a:solidFill>
                  <a:cs typeface="+mn-ea"/>
                  <a:sym typeface="+mn-lt"/>
                </a:rPr>
                <a:t>03</a:t>
              </a:r>
              <a:endParaRPr kumimoji="1" lang="zh-CN" altLang="en-US" sz="3200" b="1" i="1" dirty="0">
                <a:solidFill>
                  <a:srgbClr val="44474E"/>
                </a:solidFill>
                <a:cs typeface="+mn-ea"/>
                <a:sym typeface="+mn-lt"/>
              </a:endParaRPr>
            </a:p>
          </p:txBody>
        </p:sp>
        <p:grpSp>
          <p:nvGrpSpPr>
            <p:cNvPr id="31" name="组合 30">
              <a:extLst>
                <a:ext uri="{FF2B5EF4-FFF2-40B4-BE49-F238E27FC236}">
                  <a16:creationId xmlns="" xmlns:p14="http://schemas.microsoft.com/office/powerpoint/2010/main" xmlns:mc="http://schemas.openxmlformats.org/markup-compatibility/2006" xmlns:a16="http://schemas.microsoft.com/office/drawing/2014/main" id="{54A0DD57-D04B-2047-A433-57EC9BE67A70}"/>
                </a:ext>
              </a:extLst>
            </p:cNvPr>
            <p:cNvGrpSpPr/>
            <p:nvPr/>
          </p:nvGrpSpPr>
          <p:grpSpPr>
            <a:xfrm>
              <a:off x="2336439" y="2433350"/>
              <a:ext cx="3032948" cy="951863"/>
              <a:chOff x="2228863" y="2249636"/>
              <a:chExt cx="3032948" cy="951863"/>
            </a:xfrm>
          </p:grpSpPr>
          <p:sp>
            <p:nvSpPr>
              <p:cNvPr id="32" name="文本框 31">
                <a:extLst>
                  <a:ext uri="{FF2B5EF4-FFF2-40B4-BE49-F238E27FC236}">
                    <a16:creationId xmlns="" xmlns:p14="http://schemas.microsoft.com/office/powerpoint/2010/main" xmlns:mc="http://schemas.openxmlformats.org/markup-compatibility/2006" xmlns:a16="http://schemas.microsoft.com/office/drawing/2014/main" id="{01B4F9C1-9EFA-5C4F-95AE-E313C230E9A4}"/>
                  </a:ext>
                </a:extLst>
              </p:cNvPr>
              <p:cNvSpPr txBox="1"/>
              <p:nvPr/>
            </p:nvSpPr>
            <p:spPr>
              <a:xfrm>
                <a:off x="2228863" y="2249636"/>
                <a:ext cx="2024955" cy="461665"/>
              </a:xfrm>
              <a:prstGeom prst="rect">
                <a:avLst/>
              </a:prstGeom>
              <a:noFill/>
            </p:spPr>
            <p:txBody>
              <a:bodyPr wrap="square" rtlCol="0">
                <a:spAutoFit/>
              </a:bodyPr>
              <a:lstStyle/>
              <a:p>
                <a:r>
                  <a:rPr kumimoji="1" lang="zh-CN" altLang="en-US" sz="2400" dirty="0">
                    <a:solidFill>
                      <a:srgbClr val="44474E"/>
                    </a:solidFill>
                    <a:cs typeface="+mn-ea"/>
                    <a:sym typeface="+mn-lt"/>
                  </a:rPr>
                  <a:t>计划管理</a:t>
                </a:r>
              </a:p>
            </p:txBody>
          </p:sp>
          <p:sp>
            <p:nvSpPr>
              <p:cNvPr id="33" name="PA-10223">
                <a:extLst>
                  <a:ext uri="{FF2B5EF4-FFF2-40B4-BE49-F238E27FC236}">
                    <a16:creationId xmlns="" xmlns:p14="http://schemas.microsoft.com/office/powerpoint/2010/main" xmlns:mc="http://schemas.openxmlformats.org/markup-compatibility/2006" xmlns:a16="http://schemas.microsoft.com/office/drawing/2014/main" id="{9A656849-4E04-9649-9CA8-78DBD487EBFB}"/>
                  </a:ext>
                </a:extLst>
              </p:cNvPr>
              <p:cNvSpPr/>
              <p:nvPr>
                <p:custDataLst>
                  <p:tags r:id="rId2"/>
                </p:custDataLst>
              </p:nvPr>
            </p:nvSpPr>
            <p:spPr>
              <a:xfrm>
                <a:off x="2228863" y="2647501"/>
                <a:ext cx="3032948" cy="553998"/>
              </a:xfrm>
              <a:prstGeom prst="rect">
                <a:avLst/>
              </a:prstGeom>
              <a:noFill/>
            </p:spPr>
            <p:txBody>
              <a:bodyPr wrap="square">
                <a:spAutoFit/>
              </a:bodyPr>
              <a:lstStyle/>
              <a:p>
                <a:pPr>
                  <a:lnSpc>
                    <a:spcPct val="150000"/>
                  </a:lnSpc>
                </a:pPr>
                <a:r>
                  <a:rPr kumimoji="1" lang="en-US" altLang="zh-CN" sz="1000" dirty="0" smtClean="0">
                    <a:solidFill>
                      <a:srgbClr val="44474E"/>
                    </a:solidFill>
                    <a:cs typeface="+mn-ea"/>
                    <a:sym typeface="+mn-lt"/>
                  </a:rPr>
                  <a:t>YOUR CONTENT TO PLAY HERE, OR THROUGH YOUR COPY, PASTE IN THIS BOX.</a:t>
                </a:r>
                <a:endParaRPr kumimoji="1" lang="en" altLang="zh-CN" sz="1000" dirty="0">
                  <a:solidFill>
                    <a:srgbClr val="44474E"/>
                  </a:solidFill>
                  <a:cs typeface="+mn-ea"/>
                  <a:sym typeface="+mn-lt"/>
                </a:endParaRPr>
              </a:p>
            </p:txBody>
          </p:sp>
        </p:grpSp>
      </p:grpSp>
      <p:grpSp>
        <p:nvGrpSpPr>
          <p:cNvPr id="34" name="组合 33">
            <a:extLst>
              <a:ext uri="{FF2B5EF4-FFF2-40B4-BE49-F238E27FC236}">
                <a16:creationId xmlns="" xmlns:p14="http://schemas.microsoft.com/office/powerpoint/2010/main" xmlns:mc="http://schemas.openxmlformats.org/markup-compatibility/2006" xmlns:a16="http://schemas.microsoft.com/office/drawing/2014/main" id="{5DDEA0C2-E205-1D46-8BB5-70EBEE7EC021}"/>
              </a:ext>
            </a:extLst>
          </p:cNvPr>
          <p:cNvGrpSpPr/>
          <p:nvPr/>
        </p:nvGrpSpPr>
        <p:grpSpPr>
          <a:xfrm>
            <a:off x="6630924" y="4297154"/>
            <a:ext cx="4823700" cy="1638299"/>
            <a:chOff x="1012324" y="2075866"/>
            <a:chExt cx="4823700" cy="1638299"/>
          </a:xfrm>
        </p:grpSpPr>
        <p:sp>
          <p:nvSpPr>
            <p:cNvPr id="35" name="圆角矩形 34">
              <a:extLst>
                <a:ext uri="{FF2B5EF4-FFF2-40B4-BE49-F238E27FC236}">
                  <a16:creationId xmlns="" xmlns:p14="http://schemas.microsoft.com/office/powerpoint/2010/main" xmlns:mc="http://schemas.openxmlformats.org/markup-compatibility/2006" xmlns:a16="http://schemas.microsoft.com/office/drawing/2014/main" id="{43F0972E-34E9-EC42-A04C-5D7A1E741675}"/>
                </a:ext>
              </a:extLst>
            </p:cNvPr>
            <p:cNvSpPr/>
            <p:nvPr/>
          </p:nvSpPr>
          <p:spPr>
            <a:xfrm>
              <a:off x="1012324" y="2075866"/>
              <a:ext cx="4823700" cy="1638299"/>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6" name="文本框 35">
              <a:extLst>
                <a:ext uri="{FF2B5EF4-FFF2-40B4-BE49-F238E27FC236}">
                  <a16:creationId xmlns="" xmlns:p14="http://schemas.microsoft.com/office/powerpoint/2010/main" xmlns:mc="http://schemas.openxmlformats.org/markup-compatibility/2006" xmlns:a16="http://schemas.microsoft.com/office/drawing/2014/main" id="{DC3B22E7-134B-344E-91FC-1C4470678F52}"/>
                </a:ext>
              </a:extLst>
            </p:cNvPr>
            <p:cNvSpPr txBox="1"/>
            <p:nvPr/>
          </p:nvSpPr>
          <p:spPr>
            <a:xfrm>
              <a:off x="1326816" y="2602628"/>
              <a:ext cx="904708" cy="584775"/>
            </a:xfrm>
            <a:prstGeom prst="rect">
              <a:avLst/>
            </a:prstGeom>
            <a:noFill/>
          </p:spPr>
          <p:txBody>
            <a:bodyPr wrap="square" rtlCol="0">
              <a:spAutoFit/>
            </a:bodyPr>
            <a:lstStyle/>
            <a:p>
              <a:r>
                <a:rPr kumimoji="1" lang="en-US" altLang="zh-CN" sz="3200" b="1" i="1" dirty="0">
                  <a:solidFill>
                    <a:srgbClr val="44474E"/>
                  </a:solidFill>
                  <a:cs typeface="+mn-ea"/>
                  <a:sym typeface="+mn-lt"/>
                </a:rPr>
                <a:t>04</a:t>
              </a:r>
              <a:endParaRPr kumimoji="1" lang="zh-CN" altLang="en-US" sz="3200" b="1" i="1" dirty="0">
                <a:solidFill>
                  <a:srgbClr val="44474E"/>
                </a:solidFill>
                <a:cs typeface="+mn-ea"/>
                <a:sym typeface="+mn-lt"/>
              </a:endParaRPr>
            </a:p>
          </p:txBody>
        </p:sp>
        <p:grpSp>
          <p:nvGrpSpPr>
            <p:cNvPr id="37" name="组合 36">
              <a:extLst>
                <a:ext uri="{FF2B5EF4-FFF2-40B4-BE49-F238E27FC236}">
                  <a16:creationId xmlns="" xmlns:p14="http://schemas.microsoft.com/office/powerpoint/2010/main" xmlns:mc="http://schemas.openxmlformats.org/markup-compatibility/2006" xmlns:a16="http://schemas.microsoft.com/office/drawing/2014/main" id="{58CB6EFB-B445-8E47-81AE-637E263308FA}"/>
                </a:ext>
              </a:extLst>
            </p:cNvPr>
            <p:cNvGrpSpPr/>
            <p:nvPr/>
          </p:nvGrpSpPr>
          <p:grpSpPr>
            <a:xfrm>
              <a:off x="2336439" y="2433350"/>
              <a:ext cx="3032948" cy="951863"/>
              <a:chOff x="2228863" y="2249636"/>
              <a:chExt cx="3032948" cy="951863"/>
            </a:xfrm>
          </p:grpSpPr>
          <p:sp>
            <p:nvSpPr>
              <p:cNvPr id="38" name="文本框 37">
                <a:extLst>
                  <a:ext uri="{FF2B5EF4-FFF2-40B4-BE49-F238E27FC236}">
                    <a16:creationId xmlns="" xmlns:p14="http://schemas.microsoft.com/office/powerpoint/2010/main" xmlns:mc="http://schemas.openxmlformats.org/markup-compatibility/2006" xmlns:a16="http://schemas.microsoft.com/office/drawing/2014/main" id="{FB41E118-21EA-334C-801C-0592CE35B6CC}"/>
                  </a:ext>
                </a:extLst>
              </p:cNvPr>
              <p:cNvSpPr txBox="1"/>
              <p:nvPr/>
            </p:nvSpPr>
            <p:spPr>
              <a:xfrm>
                <a:off x="2228863" y="2249636"/>
                <a:ext cx="2024955" cy="461665"/>
              </a:xfrm>
              <a:prstGeom prst="rect">
                <a:avLst/>
              </a:prstGeom>
              <a:noFill/>
            </p:spPr>
            <p:txBody>
              <a:bodyPr wrap="square" rtlCol="0">
                <a:spAutoFit/>
              </a:bodyPr>
              <a:lstStyle/>
              <a:p>
                <a:r>
                  <a:rPr kumimoji="1" lang="zh-CN" altLang="en-US" sz="2400" dirty="0">
                    <a:solidFill>
                      <a:srgbClr val="44474E"/>
                    </a:solidFill>
                    <a:cs typeface="+mn-ea"/>
                    <a:sym typeface="+mn-lt"/>
                  </a:rPr>
                  <a:t>压力管理</a:t>
                </a:r>
              </a:p>
            </p:txBody>
          </p:sp>
          <p:sp>
            <p:nvSpPr>
              <p:cNvPr id="39" name="PA-10223">
                <a:extLst>
                  <a:ext uri="{FF2B5EF4-FFF2-40B4-BE49-F238E27FC236}">
                    <a16:creationId xmlns="" xmlns:p14="http://schemas.microsoft.com/office/powerpoint/2010/main" xmlns:mc="http://schemas.openxmlformats.org/markup-compatibility/2006" xmlns:a16="http://schemas.microsoft.com/office/drawing/2014/main" id="{587AC9A2-97B9-6142-82C1-C5E974E89BB1}"/>
                  </a:ext>
                </a:extLst>
              </p:cNvPr>
              <p:cNvSpPr/>
              <p:nvPr>
                <p:custDataLst>
                  <p:tags r:id="rId1"/>
                </p:custDataLst>
              </p:nvPr>
            </p:nvSpPr>
            <p:spPr>
              <a:xfrm>
                <a:off x="2228863" y="2647501"/>
                <a:ext cx="3032948" cy="553998"/>
              </a:xfrm>
              <a:prstGeom prst="rect">
                <a:avLst/>
              </a:prstGeom>
              <a:noFill/>
            </p:spPr>
            <p:txBody>
              <a:bodyPr wrap="square">
                <a:spAutoFit/>
              </a:bodyPr>
              <a:lstStyle/>
              <a:p>
                <a:pPr>
                  <a:lnSpc>
                    <a:spcPct val="150000"/>
                  </a:lnSpc>
                </a:pPr>
                <a:r>
                  <a:rPr kumimoji="1" lang="en-US" altLang="zh-CN" sz="1000" dirty="0" smtClean="0">
                    <a:solidFill>
                      <a:srgbClr val="44474E"/>
                    </a:solidFill>
                    <a:cs typeface="+mn-ea"/>
                    <a:sym typeface="+mn-lt"/>
                  </a:rPr>
                  <a:t>YOUR CONTENT TO PLAY HERE, OR THROUGH YOUR COPY, PASTE IN THIS BOX.</a:t>
                </a:r>
                <a:endParaRPr kumimoji="1" lang="en" altLang="zh-CN" sz="1000" dirty="0">
                  <a:solidFill>
                    <a:srgbClr val="44474E"/>
                  </a:solidFill>
                  <a:cs typeface="+mn-ea"/>
                  <a:sym typeface="+mn-lt"/>
                </a:endParaRPr>
              </a:p>
            </p:txBody>
          </p:sp>
        </p:grpSp>
      </p:grpSp>
      <p:sp>
        <p:nvSpPr>
          <p:cNvPr id="40" name="椭圆 39">
            <a:extLst>
              <a:ext uri="{FF2B5EF4-FFF2-40B4-BE49-F238E27FC236}">
                <a16:creationId xmlns="" xmlns:p14="http://schemas.microsoft.com/office/powerpoint/2010/main" xmlns:mc="http://schemas.openxmlformats.org/markup-compatibility/2006" xmlns:a16="http://schemas.microsoft.com/office/drawing/2014/main" id="{0BB0316A-ED8A-8C4E-AC99-01400DD674BA}"/>
              </a:ext>
            </a:extLst>
          </p:cNvPr>
          <p:cNvSpPr/>
          <p:nvPr/>
        </p:nvSpPr>
        <p:spPr>
          <a:xfrm rot="4255463">
            <a:off x="10221703" y="-620558"/>
            <a:ext cx="3094826" cy="3094826"/>
          </a:xfrm>
          <a:prstGeom prst="ellipse">
            <a:avLst/>
          </a:prstGeom>
          <a:noFill/>
          <a:ln w="889000">
            <a:gradFill>
              <a:gsLst>
                <a:gs pos="2000">
                  <a:srgbClr val="FF6915">
                    <a:alpha val="0"/>
                  </a:srgbClr>
                </a:gs>
                <a:gs pos="100000">
                  <a:srgbClr val="FF691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 name="文本框 1"/>
          <p:cNvSpPr txBox="1"/>
          <p:nvPr/>
        </p:nvSpPr>
        <p:spPr>
          <a:xfrm>
            <a:off x="6436311" y="488272"/>
            <a:ext cx="2041864" cy="276999"/>
          </a:xfrm>
          <a:prstGeom prst="rect">
            <a:avLst/>
          </a:prstGeom>
          <a:noFill/>
        </p:spPr>
        <p:txBody>
          <a:bodyPr wrap="square" rtlCol="0">
            <a:spAutoFit/>
          </a:bodyPr>
          <a:lstStyle/>
          <a:p>
            <a:r>
              <a:rPr lang="en-US" altLang="zh-CN" sz="1200" dirty="0">
                <a:solidFill>
                  <a:srgbClr val="FFFFFF"/>
                </a:solidFill>
              </a:rPr>
              <a:t>https://www.ypppt.com/</a:t>
            </a:r>
            <a:endParaRPr lang="zh-CN" altLang="en-US" sz="1200" dirty="0">
              <a:solidFill>
                <a:srgbClr val="FFFFFF"/>
              </a:solidFill>
            </a:endParaRPr>
          </a:p>
        </p:txBody>
      </p:sp>
    </p:spTree>
    <p:extLst>
      <p:ext uri="{BB962C8B-B14F-4D97-AF65-F5344CB8AC3E}">
        <p14:creationId xmlns:p14="http://schemas.microsoft.com/office/powerpoint/2010/main" val="12823357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p14="http://schemas.microsoft.com/office/powerpoint/2010/main" xmlns:mc="http://schemas.openxmlformats.org/markup-compatibility/2006" xmlns:a16="http://schemas.microsoft.com/office/drawing/2014/main" id="{23B8A68A-A849-7F4E-B8D7-E3E89B7300BA}"/>
              </a:ext>
            </a:extLst>
          </p:cNvPr>
          <p:cNvGrpSpPr/>
          <p:nvPr/>
        </p:nvGrpSpPr>
        <p:grpSpPr>
          <a:xfrm>
            <a:off x="1973835" y="1788325"/>
            <a:ext cx="2683136" cy="886198"/>
            <a:chOff x="5470025" y="2073588"/>
            <a:chExt cx="1751038" cy="492640"/>
          </a:xfrm>
          <a:solidFill>
            <a:srgbClr val="FF6915"/>
          </a:solidFill>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599B9B5F-B263-FC4E-A480-B48640FEB74A}"/>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496EC6D7-8616-1A4E-83D7-5BBE5A56C413}"/>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退缩</a:t>
              </a:r>
            </a:p>
          </p:txBody>
        </p:sp>
      </p:grpSp>
      <p:grpSp>
        <p:nvGrpSpPr>
          <p:cNvPr id="11" name="组合 10">
            <a:extLst>
              <a:ext uri="{FF2B5EF4-FFF2-40B4-BE49-F238E27FC236}">
                <a16:creationId xmlns="" xmlns:p14="http://schemas.microsoft.com/office/powerpoint/2010/main" xmlns:mc="http://schemas.openxmlformats.org/markup-compatibility/2006" xmlns:a16="http://schemas.microsoft.com/office/drawing/2014/main" id="{CAB6F8E1-A0A5-0948-BB34-DB9EFDC7E24B}"/>
              </a:ext>
            </a:extLst>
          </p:cNvPr>
          <p:cNvGrpSpPr/>
          <p:nvPr/>
        </p:nvGrpSpPr>
        <p:grpSpPr>
          <a:xfrm>
            <a:off x="4946453" y="1788325"/>
            <a:ext cx="2683136" cy="886198"/>
            <a:chOff x="5470025" y="2073588"/>
            <a:chExt cx="1751038" cy="492640"/>
          </a:xfrm>
          <a:solidFill>
            <a:srgbClr val="FF6915"/>
          </a:solidFill>
        </p:grpSpPr>
        <p:sp>
          <p:nvSpPr>
            <p:cNvPr id="12" name="圆角矩形 11">
              <a:extLst>
                <a:ext uri="{FF2B5EF4-FFF2-40B4-BE49-F238E27FC236}">
                  <a16:creationId xmlns="" xmlns:p14="http://schemas.microsoft.com/office/powerpoint/2010/main" xmlns:mc="http://schemas.openxmlformats.org/markup-compatibility/2006" xmlns:a16="http://schemas.microsoft.com/office/drawing/2014/main" id="{68753D0C-6F68-B04D-B465-9AF6D73A4605}"/>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3" name="文本框 12">
              <a:extLst>
                <a:ext uri="{FF2B5EF4-FFF2-40B4-BE49-F238E27FC236}">
                  <a16:creationId xmlns="" xmlns:p14="http://schemas.microsoft.com/office/powerpoint/2010/main" xmlns:mc="http://schemas.openxmlformats.org/markup-compatibility/2006" xmlns:a16="http://schemas.microsoft.com/office/drawing/2014/main" id="{5A0FFE32-9300-564D-A189-1E4C75326032}"/>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易怒</a:t>
              </a:r>
            </a:p>
          </p:txBody>
        </p:sp>
      </p:grpSp>
      <p:grpSp>
        <p:nvGrpSpPr>
          <p:cNvPr id="14" name="组合 13">
            <a:extLst>
              <a:ext uri="{FF2B5EF4-FFF2-40B4-BE49-F238E27FC236}">
                <a16:creationId xmlns="" xmlns:p14="http://schemas.microsoft.com/office/powerpoint/2010/main" xmlns:mc="http://schemas.openxmlformats.org/markup-compatibility/2006" xmlns:a16="http://schemas.microsoft.com/office/drawing/2014/main" id="{29074011-8E8C-B44D-AD2B-1B3A55DAE662}"/>
              </a:ext>
            </a:extLst>
          </p:cNvPr>
          <p:cNvGrpSpPr/>
          <p:nvPr/>
        </p:nvGrpSpPr>
        <p:grpSpPr>
          <a:xfrm>
            <a:off x="7860220" y="1788324"/>
            <a:ext cx="2683136" cy="886198"/>
            <a:chOff x="5470025" y="2073588"/>
            <a:chExt cx="1751038" cy="492640"/>
          </a:xfrm>
          <a:solidFill>
            <a:srgbClr val="FF6915"/>
          </a:solidFill>
        </p:grpSpPr>
        <p:sp>
          <p:nvSpPr>
            <p:cNvPr id="15" name="圆角矩形 14">
              <a:extLst>
                <a:ext uri="{FF2B5EF4-FFF2-40B4-BE49-F238E27FC236}">
                  <a16:creationId xmlns="" xmlns:p14="http://schemas.microsoft.com/office/powerpoint/2010/main" xmlns:mc="http://schemas.openxmlformats.org/markup-compatibility/2006" xmlns:a16="http://schemas.microsoft.com/office/drawing/2014/main" id="{CF8D26A3-8601-6244-937A-E58E0FF5D722}"/>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6" name="文本框 15">
              <a:extLst>
                <a:ext uri="{FF2B5EF4-FFF2-40B4-BE49-F238E27FC236}">
                  <a16:creationId xmlns="" xmlns:p14="http://schemas.microsoft.com/office/powerpoint/2010/main" xmlns:mc="http://schemas.openxmlformats.org/markup-compatibility/2006" xmlns:a16="http://schemas.microsoft.com/office/drawing/2014/main" id="{6E49F681-6B0A-3849-8FB5-079324FBFA0C}"/>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封闭</a:t>
              </a:r>
            </a:p>
          </p:txBody>
        </p:sp>
      </p:grpSp>
      <p:sp>
        <p:nvSpPr>
          <p:cNvPr id="17" name="矩形 16">
            <a:extLst>
              <a:ext uri="{FF2B5EF4-FFF2-40B4-BE49-F238E27FC236}">
                <a16:creationId xmlns="" xmlns:p14="http://schemas.microsoft.com/office/powerpoint/2010/main" xmlns:mc="http://schemas.openxmlformats.org/markup-compatibility/2006" xmlns:a16="http://schemas.microsoft.com/office/drawing/2014/main" id="{42EC18FE-6E8F-3541-A00D-2386B94A94AC}"/>
              </a:ext>
            </a:extLst>
          </p:cNvPr>
          <p:cNvSpPr/>
          <p:nvPr/>
        </p:nvSpPr>
        <p:spPr>
          <a:xfrm>
            <a:off x="1973835" y="2907902"/>
            <a:ext cx="8569521"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男性面对压力时多半以客观分析的态度面对压力</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而在认知能力的关注范围主要在外界事物</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压力之下男人因而倾向缩回个人思考世界</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企图定出行动方案。</a:t>
            </a:r>
            <a:endParaRPr lang="en-US" altLang="zh-CN" sz="1600" kern="0" dirty="0">
              <a:ln w="12700" cap="flat">
                <a:noFill/>
                <a:miter lim="800000"/>
              </a:ln>
              <a:solidFill>
                <a:srgbClr val="44474E"/>
              </a:solidFill>
              <a:cs typeface="+mn-ea"/>
              <a:sym typeface="+mn-lt"/>
            </a:endParaRPr>
          </a:p>
        </p:txBody>
      </p:sp>
      <p:grpSp>
        <p:nvGrpSpPr>
          <p:cNvPr id="19" name="组合 18">
            <a:extLst>
              <a:ext uri="{FF2B5EF4-FFF2-40B4-BE49-F238E27FC236}">
                <a16:creationId xmlns="" xmlns:p14="http://schemas.microsoft.com/office/powerpoint/2010/main" xmlns:mc="http://schemas.openxmlformats.org/markup-compatibility/2006" xmlns:a16="http://schemas.microsoft.com/office/drawing/2014/main" id="{65A87127-537E-664D-A651-EF59DB0CCF04}"/>
              </a:ext>
            </a:extLst>
          </p:cNvPr>
          <p:cNvGrpSpPr/>
          <p:nvPr/>
        </p:nvGrpSpPr>
        <p:grpSpPr>
          <a:xfrm>
            <a:off x="1934748" y="4105004"/>
            <a:ext cx="3624864" cy="886198"/>
            <a:chOff x="5470025" y="2073588"/>
            <a:chExt cx="1751038" cy="492640"/>
          </a:xfrm>
          <a:solidFill>
            <a:srgbClr val="FF6915"/>
          </a:solidFill>
        </p:grpSpPr>
        <p:sp>
          <p:nvSpPr>
            <p:cNvPr id="20" name="圆角矩形 19">
              <a:extLst>
                <a:ext uri="{FF2B5EF4-FFF2-40B4-BE49-F238E27FC236}">
                  <a16:creationId xmlns="" xmlns:p14="http://schemas.microsoft.com/office/powerpoint/2010/main" xmlns:mc="http://schemas.openxmlformats.org/markup-compatibility/2006" xmlns:a16="http://schemas.microsoft.com/office/drawing/2014/main" id="{8A0F6848-9772-8E4C-9C70-944552C45CF1}"/>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1" name="文本框 20">
              <a:extLst>
                <a:ext uri="{FF2B5EF4-FFF2-40B4-BE49-F238E27FC236}">
                  <a16:creationId xmlns="" xmlns:p14="http://schemas.microsoft.com/office/powerpoint/2010/main" xmlns:mc="http://schemas.openxmlformats.org/markup-compatibility/2006" xmlns:a16="http://schemas.microsoft.com/office/drawing/2014/main" id="{D7D2F7B6-7BB3-7341-A2FA-FB6718D3E3F0}"/>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生理信号</a:t>
              </a:r>
            </a:p>
          </p:txBody>
        </p:sp>
      </p:grpSp>
      <p:sp>
        <p:nvSpPr>
          <p:cNvPr id="22" name="矩形 21">
            <a:extLst>
              <a:ext uri="{FF2B5EF4-FFF2-40B4-BE49-F238E27FC236}">
                <a16:creationId xmlns="" xmlns:p14="http://schemas.microsoft.com/office/powerpoint/2010/main" xmlns:mc="http://schemas.openxmlformats.org/markup-compatibility/2006" xmlns:a16="http://schemas.microsoft.com/office/drawing/2014/main" id="{DC3C5E71-BC62-9449-AF03-C1E38D6ECCED}"/>
              </a:ext>
            </a:extLst>
          </p:cNvPr>
          <p:cNvSpPr/>
          <p:nvPr/>
        </p:nvSpPr>
        <p:spPr>
          <a:xfrm>
            <a:off x="1873575" y="5230202"/>
            <a:ext cx="3624864" cy="787523"/>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失眠头痛肠胃不适</a:t>
            </a:r>
            <a:r>
              <a:rPr lang="en-US" altLang="zh-CN" sz="1600" kern="0" dirty="0">
                <a:ln w="3175">
                  <a:noFill/>
                </a:ln>
                <a:solidFill>
                  <a:srgbClr val="44474E"/>
                </a:solidFill>
                <a:cs typeface="+mn-ea"/>
                <a:sym typeface="+mn-lt"/>
              </a:rPr>
              <a:t>...</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高血压心脏病精神病</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grpSp>
        <p:nvGrpSpPr>
          <p:cNvPr id="23" name="组合 22">
            <a:extLst>
              <a:ext uri="{FF2B5EF4-FFF2-40B4-BE49-F238E27FC236}">
                <a16:creationId xmlns="" xmlns:p14="http://schemas.microsoft.com/office/powerpoint/2010/main" xmlns:mc="http://schemas.openxmlformats.org/markup-compatibility/2006" xmlns:a16="http://schemas.microsoft.com/office/drawing/2014/main" id="{6742D9D1-D07B-F747-82C9-18A4C7EC38B8}"/>
              </a:ext>
            </a:extLst>
          </p:cNvPr>
          <p:cNvGrpSpPr/>
          <p:nvPr/>
        </p:nvGrpSpPr>
        <p:grpSpPr>
          <a:xfrm>
            <a:off x="6918494" y="4105004"/>
            <a:ext cx="3624864" cy="886198"/>
            <a:chOff x="5470025" y="2073588"/>
            <a:chExt cx="1751038" cy="492640"/>
          </a:xfrm>
          <a:solidFill>
            <a:srgbClr val="FF6915"/>
          </a:solidFill>
        </p:grpSpPr>
        <p:sp>
          <p:nvSpPr>
            <p:cNvPr id="24" name="圆角矩形 23">
              <a:extLst>
                <a:ext uri="{FF2B5EF4-FFF2-40B4-BE49-F238E27FC236}">
                  <a16:creationId xmlns="" xmlns:p14="http://schemas.microsoft.com/office/powerpoint/2010/main" xmlns:mc="http://schemas.openxmlformats.org/markup-compatibility/2006" xmlns:a16="http://schemas.microsoft.com/office/drawing/2014/main" id="{212DF45C-AD45-5549-BC33-DAB9D44E2887}"/>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5" name="文本框 24">
              <a:extLst>
                <a:ext uri="{FF2B5EF4-FFF2-40B4-BE49-F238E27FC236}">
                  <a16:creationId xmlns="" xmlns:p14="http://schemas.microsoft.com/office/powerpoint/2010/main" xmlns:mc="http://schemas.openxmlformats.org/markup-compatibility/2006" xmlns:a16="http://schemas.microsoft.com/office/drawing/2014/main" id="{07EEEDC3-AC11-7A4D-98EE-381D2AA031C1}"/>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情绪信号</a:t>
              </a:r>
            </a:p>
          </p:txBody>
        </p:sp>
      </p:grpSp>
      <p:sp>
        <p:nvSpPr>
          <p:cNvPr id="26" name="矩形 25">
            <a:extLst>
              <a:ext uri="{FF2B5EF4-FFF2-40B4-BE49-F238E27FC236}">
                <a16:creationId xmlns="" xmlns:p14="http://schemas.microsoft.com/office/powerpoint/2010/main" xmlns:mc="http://schemas.openxmlformats.org/markup-compatibility/2006" xmlns:a16="http://schemas.microsoft.com/office/drawing/2014/main" id="{4FD3989B-41E6-B440-BB74-4AB6A040196E}"/>
              </a:ext>
            </a:extLst>
          </p:cNvPr>
          <p:cNvSpPr/>
          <p:nvPr/>
        </p:nvSpPr>
        <p:spPr>
          <a:xfrm>
            <a:off x="6918492" y="5230202"/>
            <a:ext cx="3624864" cy="787523"/>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记忆力下降注意力不集中</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悲观失望异常激动自杀</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grpSp>
        <p:nvGrpSpPr>
          <p:cNvPr id="27" name="组合 26">
            <a:extLst>
              <a:ext uri="{FF2B5EF4-FFF2-40B4-BE49-F238E27FC236}">
                <a16:creationId xmlns="" xmlns:p14="http://schemas.microsoft.com/office/powerpoint/2010/main" xmlns:mc="http://schemas.openxmlformats.org/markup-compatibility/2006" xmlns:a16="http://schemas.microsoft.com/office/drawing/2014/main" id="{B77FCF99-5569-404F-96A3-5D9633F02A55}"/>
              </a:ext>
            </a:extLst>
          </p:cNvPr>
          <p:cNvGrpSpPr/>
          <p:nvPr/>
        </p:nvGrpSpPr>
        <p:grpSpPr>
          <a:xfrm>
            <a:off x="571501" y="510475"/>
            <a:ext cx="3304753" cy="905696"/>
            <a:chOff x="571501" y="510475"/>
            <a:chExt cx="3304753" cy="905696"/>
          </a:xfrm>
        </p:grpSpPr>
        <p:grpSp>
          <p:nvGrpSpPr>
            <p:cNvPr id="28" name="组合 27">
              <a:extLst>
                <a:ext uri="{FF2B5EF4-FFF2-40B4-BE49-F238E27FC236}">
                  <a16:creationId xmlns="" xmlns:p14="http://schemas.microsoft.com/office/powerpoint/2010/main" xmlns:mc="http://schemas.openxmlformats.org/markup-compatibility/2006" xmlns:a16="http://schemas.microsoft.com/office/drawing/2014/main" id="{3B0223EA-3E1D-064D-9B43-3FF389FA67ED}"/>
                </a:ext>
              </a:extLst>
            </p:cNvPr>
            <p:cNvGrpSpPr/>
            <p:nvPr/>
          </p:nvGrpSpPr>
          <p:grpSpPr>
            <a:xfrm>
              <a:off x="843306" y="510475"/>
              <a:ext cx="3032948" cy="905696"/>
              <a:chOff x="2336439" y="2433350"/>
              <a:chExt cx="3032948" cy="905696"/>
            </a:xfrm>
          </p:grpSpPr>
          <p:sp>
            <p:nvSpPr>
              <p:cNvPr id="30" name="文本框 29">
                <a:extLst>
                  <a:ext uri="{FF2B5EF4-FFF2-40B4-BE49-F238E27FC236}">
                    <a16:creationId xmlns="" xmlns:p14="http://schemas.microsoft.com/office/powerpoint/2010/main" xmlns:mc="http://schemas.openxmlformats.org/markup-compatibility/2006" xmlns:a16="http://schemas.microsoft.com/office/drawing/2014/main" id="{B6399A8F-3761-FA4F-A1F2-E2C5AFE0D29B}"/>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31" name="PA-10223">
                <a:extLst>
                  <a:ext uri="{FF2B5EF4-FFF2-40B4-BE49-F238E27FC236}">
                    <a16:creationId xmlns="" xmlns:p14="http://schemas.microsoft.com/office/powerpoint/2010/main" xmlns:mc="http://schemas.openxmlformats.org/markup-compatibility/2006" xmlns:a16="http://schemas.microsoft.com/office/drawing/2014/main" id="{E31EDF17-7EF0-3A40-949B-A2FA21BCD83C}"/>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9" name="矩形 28">
              <a:extLst>
                <a:ext uri="{FF2B5EF4-FFF2-40B4-BE49-F238E27FC236}">
                  <a16:creationId xmlns="" xmlns:p14="http://schemas.microsoft.com/office/powerpoint/2010/main" xmlns:mc="http://schemas.openxmlformats.org/markup-compatibility/2006" xmlns:a16="http://schemas.microsoft.com/office/drawing/2014/main" id="{0C2702E5-5387-C04C-B54D-317E734EE46A}"/>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362120719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ssolv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dissolv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additive="base">
                                        <p:cTn id="44" dur="500" fill="hold"/>
                                        <p:tgtEl>
                                          <p:spTgt spid="26"/>
                                        </p:tgtEl>
                                        <p:attrNameLst>
                                          <p:attrName>ppt_x</p:attrName>
                                        </p:attrNameLst>
                                      </p:cBhvr>
                                      <p:tavLst>
                                        <p:tav tm="0">
                                          <p:val>
                                            <p:strVal val="#ppt_x"/>
                                          </p:val>
                                        </p:tav>
                                        <p:tav tm="100000">
                                          <p:val>
                                            <p:strVal val="#ppt_x"/>
                                          </p:val>
                                        </p:tav>
                                      </p:tavLst>
                                    </p:anim>
                                    <p:anim calcmode="lin" valueType="num">
                                      <p:cBhvr additive="base">
                                        <p:cTn id="4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 xmlns:p14="http://schemas.microsoft.com/office/powerpoint/2010/main" xmlns:mc="http://schemas.openxmlformats.org/markup-compatibility/2006" xmlns:a16="http://schemas.microsoft.com/office/drawing/2014/main" id="{683CE6FA-5008-A142-A50C-B35FB8ED5EE4}"/>
              </a:ext>
            </a:extLst>
          </p:cNvPr>
          <p:cNvSpPr/>
          <p:nvPr/>
        </p:nvSpPr>
        <p:spPr>
          <a:xfrm>
            <a:off x="1811239" y="1469661"/>
            <a:ext cx="8569521" cy="787523"/>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压力的来源也是多方面的而造成压力的主要原因有</a:t>
            </a:r>
            <a:r>
              <a:rPr lang="en-US" altLang="zh-CN" sz="1600" kern="0" dirty="0">
                <a:ln w="3175">
                  <a:noFill/>
                </a:ln>
                <a:solidFill>
                  <a:srgbClr val="44474E"/>
                </a:solidFill>
                <a:cs typeface="+mn-ea"/>
                <a:sym typeface="+mn-lt"/>
              </a:rPr>
              <a:t>3</a:t>
            </a:r>
            <a:r>
              <a:rPr lang="zh-CN" altLang="en-US" sz="1600" kern="0" dirty="0">
                <a:ln w="3175">
                  <a:noFill/>
                </a:ln>
                <a:solidFill>
                  <a:srgbClr val="44474E"/>
                </a:solidFill>
                <a:cs typeface="+mn-ea"/>
                <a:sym typeface="+mn-lt"/>
              </a:rPr>
              <a:t>三个方面</a:t>
            </a:r>
            <a:r>
              <a:rPr lang="en-US" altLang="zh-CN" sz="1600" kern="0" dirty="0">
                <a:ln w="3175">
                  <a:noFill/>
                </a:ln>
                <a:solidFill>
                  <a:srgbClr val="44474E"/>
                </a:solidFill>
                <a:cs typeface="+mn-ea"/>
                <a:sym typeface="+mn-lt"/>
              </a:rPr>
              <a:t>:</a:t>
            </a:r>
          </a:p>
          <a:p>
            <a:pPr algn="ctr" defTabSz="914400" fontAlgn="base">
              <a:lnSpc>
                <a:spcPct val="150000"/>
              </a:lnSpc>
              <a:spcBef>
                <a:spcPct val="0"/>
              </a:spcBef>
              <a:spcAft>
                <a:spcPct val="0"/>
              </a:spcAft>
              <a:defRPr/>
            </a:pPr>
            <a:r>
              <a:rPr lang="en-US" altLang="zh-CN" sz="1600" kern="0" dirty="0">
                <a:ln w="3175">
                  <a:noFill/>
                </a:ln>
                <a:solidFill>
                  <a:srgbClr val="44474E"/>
                </a:solidFill>
                <a:cs typeface="+mn-ea"/>
                <a:sym typeface="+mn-lt"/>
              </a:rPr>
              <a:t>01.</a:t>
            </a:r>
            <a:r>
              <a:rPr lang="zh-CN" altLang="en-US" sz="1600" kern="0" dirty="0">
                <a:ln w="3175">
                  <a:noFill/>
                </a:ln>
                <a:solidFill>
                  <a:srgbClr val="44474E"/>
                </a:solidFill>
                <a:cs typeface="+mn-ea"/>
                <a:sym typeface="+mn-lt"/>
              </a:rPr>
              <a:t>工作因素</a:t>
            </a:r>
            <a:r>
              <a:rPr lang="en-US" altLang="zh-CN" sz="1600" kern="0" dirty="0">
                <a:ln w="3175">
                  <a:noFill/>
                </a:ln>
                <a:solidFill>
                  <a:srgbClr val="44474E"/>
                </a:solidFill>
                <a:cs typeface="+mn-ea"/>
                <a:sym typeface="+mn-lt"/>
              </a:rPr>
              <a:t>; 02.</a:t>
            </a:r>
            <a:r>
              <a:rPr lang="zh-CN" altLang="en-US" sz="1600" kern="0" dirty="0">
                <a:ln w="3175">
                  <a:noFill/>
                </a:ln>
                <a:solidFill>
                  <a:srgbClr val="44474E"/>
                </a:solidFill>
                <a:cs typeface="+mn-ea"/>
                <a:sym typeface="+mn-lt"/>
              </a:rPr>
              <a:t>生活因素</a:t>
            </a:r>
            <a:r>
              <a:rPr lang="en-US" altLang="zh-CN" sz="1600" kern="0" dirty="0">
                <a:ln w="3175">
                  <a:noFill/>
                </a:ln>
                <a:solidFill>
                  <a:srgbClr val="44474E"/>
                </a:solidFill>
                <a:cs typeface="+mn-ea"/>
                <a:sym typeface="+mn-lt"/>
              </a:rPr>
              <a:t>; 03.</a:t>
            </a:r>
            <a:r>
              <a:rPr lang="zh-CN" altLang="en-US" sz="1600" kern="0" dirty="0">
                <a:ln w="3175">
                  <a:noFill/>
                </a:ln>
                <a:solidFill>
                  <a:srgbClr val="44474E"/>
                </a:solidFill>
                <a:cs typeface="+mn-ea"/>
                <a:sym typeface="+mn-lt"/>
              </a:rPr>
              <a:t>个人性格。</a:t>
            </a:r>
            <a:endParaRPr lang="en-US" altLang="zh-CN" sz="1600" kern="0" dirty="0">
              <a:ln w="12700" cap="flat">
                <a:noFill/>
                <a:miter lim="800000"/>
              </a:ln>
              <a:solidFill>
                <a:srgbClr val="44474E"/>
              </a:solidFill>
              <a:cs typeface="+mn-ea"/>
              <a:sym typeface="+mn-lt"/>
            </a:endParaRPr>
          </a:p>
        </p:txBody>
      </p:sp>
      <p:sp>
        <p:nvSpPr>
          <p:cNvPr id="9" name="矩形 8">
            <a:extLst>
              <a:ext uri="{FF2B5EF4-FFF2-40B4-BE49-F238E27FC236}">
                <a16:creationId xmlns="" xmlns:p14="http://schemas.microsoft.com/office/powerpoint/2010/main" xmlns:mc="http://schemas.openxmlformats.org/markup-compatibility/2006" xmlns:a16="http://schemas.microsoft.com/office/drawing/2014/main" id="{6C419125-8DA3-EB49-8BA2-6757A0B1B8AB}"/>
              </a:ext>
            </a:extLst>
          </p:cNvPr>
          <p:cNvSpPr/>
          <p:nvPr/>
        </p:nvSpPr>
        <p:spPr>
          <a:xfrm>
            <a:off x="547348" y="2628901"/>
            <a:ext cx="3013999"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工作因素</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对工作不满意、工作量多、工作要求高、人际关系不良</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sp>
        <p:nvSpPr>
          <p:cNvPr id="10" name="矩形 9">
            <a:extLst>
              <a:ext uri="{FF2B5EF4-FFF2-40B4-BE49-F238E27FC236}">
                <a16:creationId xmlns="" xmlns:p14="http://schemas.microsoft.com/office/powerpoint/2010/main" xmlns:mc="http://schemas.openxmlformats.org/markup-compatibility/2006" xmlns:a16="http://schemas.microsoft.com/office/drawing/2014/main" id="{770BA928-0F3D-E845-81A7-FB161CD603A9}"/>
              </a:ext>
            </a:extLst>
          </p:cNvPr>
          <p:cNvSpPr/>
          <p:nvPr/>
        </p:nvSpPr>
        <p:spPr>
          <a:xfrm>
            <a:off x="4285327" y="2628901"/>
            <a:ext cx="3013999"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生活因素</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配偶死亡、离婚、换工作、结婚、怀孕</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sp>
        <p:nvSpPr>
          <p:cNvPr id="11" name="矩形 10">
            <a:extLst>
              <a:ext uri="{FF2B5EF4-FFF2-40B4-BE49-F238E27FC236}">
                <a16:creationId xmlns="" xmlns:p14="http://schemas.microsoft.com/office/powerpoint/2010/main" xmlns:mc="http://schemas.openxmlformats.org/markup-compatibility/2006" xmlns:a16="http://schemas.microsoft.com/office/drawing/2014/main" id="{52A418DF-A593-6D48-8A9A-D7BF65973177}"/>
              </a:ext>
            </a:extLst>
          </p:cNvPr>
          <p:cNvSpPr/>
          <p:nvPr/>
        </p:nvSpPr>
        <p:spPr>
          <a:xfrm>
            <a:off x="8023307" y="2628901"/>
            <a:ext cx="3013999" cy="787523"/>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个人性格</a:t>
            </a:r>
          </a:p>
          <a:p>
            <a:pPr algn="ct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不能自我肯定、追求完美</a:t>
            </a:r>
            <a:r>
              <a:rPr lang="en-US" altLang="zh-CN" sz="1600" kern="0" dirty="0">
                <a:ln w="3175">
                  <a:noFill/>
                </a:ln>
                <a:solidFill>
                  <a:srgbClr val="44474E"/>
                </a:solidFill>
                <a:cs typeface="+mn-ea"/>
                <a:sym typeface="+mn-lt"/>
              </a:rPr>
              <a:t>...</a:t>
            </a:r>
            <a:endParaRPr lang="en-US" altLang="zh-CN" sz="1600" kern="0" dirty="0">
              <a:ln w="12700" cap="flat">
                <a:noFill/>
                <a:miter lim="800000"/>
              </a:ln>
              <a:solidFill>
                <a:srgbClr val="44474E"/>
              </a:solidFill>
              <a:cs typeface="+mn-ea"/>
              <a:sym typeface="+mn-lt"/>
            </a:endParaRPr>
          </a:p>
        </p:txBody>
      </p:sp>
      <p:cxnSp>
        <p:nvCxnSpPr>
          <p:cNvPr id="13" name="直线连接符 12">
            <a:extLst>
              <a:ext uri="{FF2B5EF4-FFF2-40B4-BE49-F238E27FC236}">
                <a16:creationId xmlns="" xmlns:p14="http://schemas.microsoft.com/office/powerpoint/2010/main" xmlns:mc="http://schemas.openxmlformats.org/markup-compatibility/2006" xmlns:a16="http://schemas.microsoft.com/office/drawing/2014/main" id="{595197F0-8FF1-9342-A481-A96847687DB4}"/>
              </a:ext>
            </a:extLst>
          </p:cNvPr>
          <p:cNvCxnSpPr>
            <a:cxnSpLocks/>
          </p:cNvCxnSpPr>
          <p:nvPr/>
        </p:nvCxnSpPr>
        <p:spPr>
          <a:xfrm>
            <a:off x="705672" y="4032149"/>
            <a:ext cx="10668181" cy="0"/>
          </a:xfrm>
          <a:prstGeom prst="line">
            <a:avLst/>
          </a:prstGeom>
          <a:ln>
            <a:solidFill>
              <a:srgbClr val="FF6915"/>
            </a:solidFill>
          </a:ln>
        </p:spPr>
        <p:style>
          <a:lnRef idx="1">
            <a:schemeClr val="accent1"/>
          </a:lnRef>
          <a:fillRef idx="0">
            <a:schemeClr val="accent1"/>
          </a:fillRef>
          <a:effectRef idx="0">
            <a:schemeClr val="accent1"/>
          </a:effectRef>
          <a:fontRef idx="minor">
            <a:schemeClr val="tx1"/>
          </a:fontRef>
        </p:style>
      </p:cxnSp>
      <p:grpSp>
        <p:nvGrpSpPr>
          <p:cNvPr id="15" name="组合 14">
            <a:extLst>
              <a:ext uri="{FF2B5EF4-FFF2-40B4-BE49-F238E27FC236}">
                <a16:creationId xmlns="" xmlns:p14="http://schemas.microsoft.com/office/powerpoint/2010/main" xmlns:mc="http://schemas.openxmlformats.org/markup-compatibility/2006" xmlns:a16="http://schemas.microsoft.com/office/drawing/2014/main" id="{92B82734-1EB9-B746-B702-678DC1757585}"/>
              </a:ext>
            </a:extLst>
          </p:cNvPr>
          <p:cNvGrpSpPr/>
          <p:nvPr/>
        </p:nvGrpSpPr>
        <p:grpSpPr>
          <a:xfrm>
            <a:off x="940126" y="4502141"/>
            <a:ext cx="2683136" cy="886198"/>
            <a:chOff x="5470025" y="2073588"/>
            <a:chExt cx="1751038" cy="492640"/>
          </a:xfrm>
          <a:solidFill>
            <a:srgbClr val="FF6915"/>
          </a:solidFill>
        </p:grpSpPr>
        <p:sp>
          <p:nvSpPr>
            <p:cNvPr id="16" name="圆角矩形 15">
              <a:extLst>
                <a:ext uri="{FF2B5EF4-FFF2-40B4-BE49-F238E27FC236}">
                  <a16:creationId xmlns="" xmlns:p14="http://schemas.microsoft.com/office/powerpoint/2010/main" xmlns:mc="http://schemas.openxmlformats.org/markup-compatibility/2006" xmlns:a16="http://schemas.microsoft.com/office/drawing/2014/main" id="{FE95D2B2-BED1-4A4D-B18F-19CB77A05537}"/>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7" name="文本框 16">
              <a:extLst>
                <a:ext uri="{FF2B5EF4-FFF2-40B4-BE49-F238E27FC236}">
                  <a16:creationId xmlns="" xmlns:p14="http://schemas.microsoft.com/office/powerpoint/2010/main" xmlns:mc="http://schemas.openxmlformats.org/markup-compatibility/2006" xmlns:a16="http://schemas.microsoft.com/office/drawing/2014/main" id="{F3353BAB-D929-3F45-AC38-24E3860E7318}"/>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压力太多</a:t>
              </a:r>
            </a:p>
          </p:txBody>
        </p:sp>
      </p:grpSp>
      <p:grpSp>
        <p:nvGrpSpPr>
          <p:cNvPr id="18" name="组合 17">
            <a:extLst>
              <a:ext uri="{FF2B5EF4-FFF2-40B4-BE49-F238E27FC236}">
                <a16:creationId xmlns="" xmlns:p14="http://schemas.microsoft.com/office/powerpoint/2010/main" xmlns:mc="http://schemas.openxmlformats.org/markup-compatibility/2006" xmlns:a16="http://schemas.microsoft.com/office/drawing/2014/main" id="{13F62818-160C-B444-93B2-7DB378F956B8}"/>
              </a:ext>
            </a:extLst>
          </p:cNvPr>
          <p:cNvGrpSpPr/>
          <p:nvPr/>
        </p:nvGrpSpPr>
        <p:grpSpPr>
          <a:xfrm>
            <a:off x="4698194" y="4503168"/>
            <a:ext cx="2683136" cy="886198"/>
            <a:chOff x="5470025" y="2073588"/>
            <a:chExt cx="1751038" cy="492640"/>
          </a:xfrm>
          <a:solidFill>
            <a:srgbClr val="FF6915"/>
          </a:solidFill>
        </p:grpSpPr>
        <p:sp>
          <p:nvSpPr>
            <p:cNvPr id="19" name="圆角矩形 18">
              <a:extLst>
                <a:ext uri="{FF2B5EF4-FFF2-40B4-BE49-F238E27FC236}">
                  <a16:creationId xmlns="" xmlns:p14="http://schemas.microsoft.com/office/powerpoint/2010/main" xmlns:mc="http://schemas.openxmlformats.org/markup-compatibility/2006" xmlns:a16="http://schemas.microsoft.com/office/drawing/2014/main" id="{68600255-F892-3B4E-9C7D-31A9103B66E0}"/>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0" name="文本框 19">
              <a:extLst>
                <a:ext uri="{FF2B5EF4-FFF2-40B4-BE49-F238E27FC236}">
                  <a16:creationId xmlns="" xmlns:p14="http://schemas.microsoft.com/office/powerpoint/2010/main" xmlns:mc="http://schemas.openxmlformats.org/markup-compatibility/2006" xmlns:a16="http://schemas.microsoft.com/office/drawing/2014/main" id="{27E6DC04-4CAB-ED4B-8CA9-2DF04CA4BD19}"/>
                </a:ext>
              </a:extLst>
            </p:cNvPr>
            <p:cNvSpPr txBox="1"/>
            <p:nvPr/>
          </p:nvSpPr>
          <p:spPr>
            <a:xfrm>
              <a:off x="5572039" y="2191587"/>
              <a:ext cx="1547010"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压力与能力平衡</a:t>
              </a:r>
            </a:p>
          </p:txBody>
        </p:sp>
      </p:grpSp>
      <p:grpSp>
        <p:nvGrpSpPr>
          <p:cNvPr id="21" name="组合 20">
            <a:extLst>
              <a:ext uri="{FF2B5EF4-FFF2-40B4-BE49-F238E27FC236}">
                <a16:creationId xmlns="" xmlns:p14="http://schemas.microsoft.com/office/powerpoint/2010/main" xmlns:mc="http://schemas.openxmlformats.org/markup-compatibility/2006" xmlns:a16="http://schemas.microsoft.com/office/drawing/2014/main" id="{2CB32E71-A6D9-A14B-86E0-D1841BC43F03}"/>
              </a:ext>
            </a:extLst>
          </p:cNvPr>
          <p:cNvGrpSpPr/>
          <p:nvPr/>
        </p:nvGrpSpPr>
        <p:grpSpPr>
          <a:xfrm>
            <a:off x="8456262" y="4502140"/>
            <a:ext cx="2683136" cy="886198"/>
            <a:chOff x="5470025" y="2073588"/>
            <a:chExt cx="1751038" cy="492640"/>
          </a:xfrm>
          <a:solidFill>
            <a:srgbClr val="FF6915"/>
          </a:solidFill>
        </p:grpSpPr>
        <p:sp>
          <p:nvSpPr>
            <p:cNvPr id="22" name="圆角矩形 21">
              <a:extLst>
                <a:ext uri="{FF2B5EF4-FFF2-40B4-BE49-F238E27FC236}">
                  <a16:creationId xmlns="" xmlns:p14="http://schemas.microsoft.com/office/powerpoint/2010/main" xmlns:mc="http://schemas.openxmlformats.org/markup-compatibility/2006" xmlns:a16="http://schemas.microsoft.com/office/drawing/2014/main" id="{D1D7C1C1-8F02-DA43-A467-9F326DE2D1DC}"/>
                </a:ext>
              </a:extLst>
            </p:cNvPr>
            <p:cNvSpPr/>
            <p:nvPr/>
          </p:nvSpPr>
          <p:spPr>
            <a:xfrm>
              <a:off x="5470025" y="2073588"/>
              <a:ext cx="1751038" cy="492640"/>
            </a:xfrm>
            <a:prstGeom prst="roundRect">
              <a:avLst>
                <a:gd name="adj" fmla="val 8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3" name="文本框 22">
              <a:extLst>
                <a:ext uri="{FF2B5EF4-FFF2-40B4-BE49-F238E27FC236}">
                  <a16:creationId xmlns="" xmlns:p14="http://schemas.microsoft.com/office/powerpoint/2010/main" xmlns:mc="http://schemas.openxmlformats.org/markup-compatibility/2006" xmlns:a16="http://schemas.microsoft.com/office/drawing/2014/main" id="{7667BFF7-DB58-1B4C-AA0A-277B95EFFB97}"/>
                </a:ext>
              </a:extLst>
            </p:cNvPr>
            <p:cNvSpPr txBox="1"/>
            <p:nvPr/>
          </p:nvSpPr>
          <p:spPr>
            <a:xfrm>
              <a:off x="5620537" y="2191587"/>
              <a:ext cx="1450013" cy="256641"/>
            </a:xfrm>
            <a:prstGeom prst="rect">
              <a:avLst/>
            </a:prstGeom>
            <a:grpFill/>
          </p:spPr>
          <p:txBody>
            <a:bodyPr wrap="square" rtlCol="0">
              <a:spAutoFit/>
            </a:bodyPr>
            <a:lstStyle/>
            <a:p>
              <a:pPr algn="ctr"/>
              <a:r>
                <a:rPr kumimoji="1" lang="zh-CN" altLang="en-US" sz="2400" dirty="0">
                  <a:solidFill>
                    <a:schemeClr val="bg1"/>
                  </a:solidFill>
                  <a:cs typeface="+mn-ea"/>
                  <a:sym typeface="+mn-lt"/>
                </a:rPr>
                <a:t>压力太小</a:t>
              </a:r>
            </a:p>
          </p:txBody>
        </p:sp>
      </p:grpSp>
      <p:grpSp>
        <p:nvGrpSpPr>
          <p:cNvPr id="29" name="组合 28">
            <a:extLst>
              <a:ext uri="{FF2B5EF4-FFF2-40B4-BE49-F238E27FC236}">
                <a16:creationId xmlns="" xmlns:p14="http://schemas.microsoft.com/office/powerpoint/2010/main" xmlns:mc="http://schemas.openxmlformats.org/markup-compatibility/2006" xmlns:a16="http://schemas.microsoft.com/office/drawing/2014/main" id="{A1536FE2-FD22-1844-BA6F-C04A6BD87114}"/>
              </a:ext>
            </a:extLst>
          </p:cNvPr>
          <p:cNvGrpSpPr/>
          <p:nvPr/>
        </p:nvGrpSpPr>
        <p:grpSpPr>
          <a:xfrm>
            <a:off x="571501" y="510475"/>
            <a:ext cx="3304753" cy="905696"/>
            <a:chOff x="571501" y="510475"/>
            <a:chExt cx="3304753" cy="905696"/>
          </a:xfrm>
        </p:grpSpPr>
        <p:grpSp>
          <p:nvGrpSpPr>
            <p:cNvPr id="30" name="组合 29">
              <a:extLst>
                <a:ext uri="{FF2B5EF4-FFF2-40B4-BE49-F238E27FC236}">
                  <a16:creationId xmlns="" xmlns:p14="http://schemas.microsoft.com/office/powerpoint/2010/main" xmlns:mc="http://schemas.openxmlformats.org/markup-compatibility/2006" xmlns:a16="http://schemas.microsoft.com/office/drawing/2014/main" id="{668B5417-3620-1D47-87FF-6AE46625A75E}"/>
                </a:ext>
              </a:extLst>
            </p:cNvPr>
            <p:cNvGrpSpPr/>
            <p:nvPr/>
          </p:nvGrpSpPr>
          <p:grpSpPr>
            <a:xfrm>
              <a:off x="843306" y="510475"/>
              <a:ext cx="3032948" cy="905696"/>
              <a:chOff x="2336439" y="2433350"/>
              <a:chExt cx="3032948" cy="905696"/>
            </a:xfrm>
          </p:grpSpPr>
          <p:sp>
            <p:nvSpPr>
              <p:cNvPr id="32" name="文本框 31">
                <a:extLst>
                  <a:ext uri="{FF2B5EF4-FFF2-40B4-BE49-F238E27FC236}">
                    <a16:creationId xmlns="" xmlns:p14="http://schemas.microsoft.com/office/powerpoint/2010/main" xmlns:mc="http://schemas.openxmlformats.org/markup-compatibility/2006" xmlns:a16="http://schemas.microsoft.com/office/drawing/2014/main" id="{427C6CFC-784A-BC40-93D5-D9D2C999E925}"/>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33" name="PA-10223">
                <a:extLst>
                  <a:ext uri="{FF2B5EF4-FFF2-40B4-BE49-F238E27FC236}">
                    <a16:creationId xmlns="" xmlns:p14="http://schemas.microsoft.com/office/powerpoint/2010/main" xmlns:mc="http://schemas.openxmlformats.org/markup-compatibility/2006" xmlns:a16="http://schemas.microsoft.com/office/drawing/2014/main" id="{CC860CC0-4AE4-CA44-85C8-D288E6B7163E}"/>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31" name="矩形 30">
              <a:extLst>
                <a:ext uri="{FF2B5EF4-FFF2-40B4-BE49-F238E27FC236}">
                  <a16:creationId xmlns="" xmlns:p14="http://schemas.microsoft.com/office/powerpoint/2010/main" xmlns:mc="http://schemas.openxmlformats.org/markup-compatibility/2006" xmlns:a16="http://schemas.microsoft.com/office/drawing/2014/main" id="{34C6038A-06F9-684A-AA07-0F24BF0BAF44}"/>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40203998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dissolve">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dissolve">
                                      <p:cBhvr>
                                        <p:cTn id="4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p14="http://schemas.microsoft.com/office/powerpoint/2010/main" xmlns:mc="http://schemas.openxmlformats.org/markup-compatibility/2006" xmlns:a16="http://schemas.microsoft.com/office/drawing/2014/main" id="{C571D1B9-B118-9142-84DE-D1758B95401D}"/>
              </a:ext>
            </a:extLst>
          </p:cNvPr>
          <p:cNvGrpSpPr/>
          <p:nvPr/>
        </p:nvGrpSpPr>
        <p:grpSpPr>
          <a:xfrm>
            <a:off x="1171680" y="2344277"/>
            <a:ext cx="4431141" cy="886198"/>
            <a:chOff x="5470025" y="2073588"/>
            <a:chExt cx="1751038" cy="492640"/>
          </a:xfrm>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35D8BEE5-214E-EC47-9E5A-E2065A037F45}"/>
                </a:ext>
              </a:extLst>
            </p:cNvPr>
            <p:cNvSpPr/>
            <p:nvPr/>
          </p:nvSpPr>
          <p:spPr>
            <a:xfrm>
              <a:off x="5470025" y="2073588"/>
              <a:ext cx="1751038" cy="492640"/>
            </a:xfrm>
            <a:prstGeom prst="roundRect">
              <a:avLst>
                <a:gd name="adj" fmla="val 8755"/>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94175640-4264-B640-B897-6395AF511C38}"/>
                </a:ext>
              </a:extLst>
            </p:cNvPr>
            <p:cNvSpPr txBox="1"/>
            <p:nvPr/>
          </p:nvSpPr>
          <p:spPr>
            <a:xfrm>
              <a:off x="5620537" y="2191587"/>
              <a:ext cx="1450013" cy="256641"/>
            </a:xfrm>
            <a:prstGeom prst="rect">
              <a:avLst/>
            </a:prstGeom>
            <a:noFill/>
          </p:spPr>
          <p:txBody>
            <a:bodyPr wrap="square" rtlCol="0">
              <a:spAutoFit/>
            </a:bodyPr>
            <a:lstStyle/>
            <a:p>
              <a:pPr algn="ctr"/>
              <a:r>
                <a:rPr kumimoji="1" lang="zh-CN" altLang="en-US" sz="2400" dirty="0">
                  <a:solidFill>
                    <a:schemeClr val="bg1"/>
                  </a:solidFill>
                  <a:cs typeface="+mn-ea"/>
                  <a:sym typeface="+mn-lt"/>
                </a:rPr>
                <a:t>压力管理原则</a:t>
              </a:r>
              <a:r>
                <a:rPr kumimoji="1" lang="en-US" altLang="zh-CN" sz="2400" dirty="0">
                  <a:solidFill>
                    <a:schemeClr val="bg1"/>
                  </a:solidFill>
                  <a:cs typeface="+mn-ea"/>
                  <a:sym typeface="+mn-lt"/>
                </a:rPr>
                <a:t>——</a:t>
              </a:r>
              <a:r>
                <a:rPr kumimoji="1" lang="zh-CN" altLang="en-US" sz="2400" dirty="0">
                  <a:solidFill>
                    <a:schemeClr val="bg1"/>
                  </a:solidFill>
                  <a:cs typeface="+mn-ea"/>
                  <a:sym typeface="+mn-lt"/>
                </a:rPr>
                <a:t>平衡</a:t>
              </a:r>
            </a:p>
          </p:txBody>
        </p:sp>
      </p:grpSp>
      <p:sp>
        <p:nvSpPr>
          <p:cNvPr id="12" name="矩形 11">
            <a:extLst>
              <a:ext uri="{FF2B5EF4-FFF2-40B4-BE49-F238E27FC236}">
                <a16:creationId xmlns="" xmlns:p14="http://schemas.microsoft.com/office/powerpoint/2010/main" xmlns:mc="http://schemas.openxmlformats.org/markup-compatibility/2006" xmlns:a16="http://schemas.microsoft.com/office/drawing/2014/main" id="{729610C7-A762-BC48-AF32-4FE58AD4FFB9}"/>
              </a:ext>
            </a:extLst>
          </p:cNvPr>
          <p:cNvSpPr/>
          <p:nvPr/>
        </p:nvSpPr>
        <p:spPr>
          <a:xfrm>
            <a:off x="6253015" y="2033322"/>
            <a:ext cx="3616399" cy="1569660"/>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提高缓解压力的能力</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对思维进行改造对思维进行改造</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zh-CN" altLang="en-US" sz="1600" kern="0" dirty="0">
                <a:ln w="12700" cap="flat">
                  <a:noFill/>
                  <a:miter lim="800000"/>
                </a:ln>
                <a:solidFill>
                  <a:srgbClr val="44474E"/>
                </a:solidFill>
                <a:cs typeface="+mn-ea"/>
                <a:sym typeface="+mn-lt"/>
              </a:rPr>
              <a:t>改变压力来源</a:t>
            </a:r>
          </a:p>
          <a:p>
            <a:pPr defTabSz="914400" fontAlgn="base">
              <a:lnSpc>
                <a:spcPct val="150000"/>
              </a:lnSpc>
              <a:spcBef>
                <a:spcPct val="0"/>
              </a:spcBef>
              <a:spcAft>
                <a:spcPct val="0"/>
              </a:spcAft>
              <a:defRPr/>
            </a:pPr>
            <a:r>
              <a:rPr lang="zh-CN" altLang="en-US" sz="1600" kern="0" dirty="0">
                <a:ln w="12700" cap="flat">
                  <a:noFill/>
                  <a:miter lim="800000"/>
                </a:ln>
                <a:solidFill>
                  <a:srgbClr val="44474E"/>
                </a:solidFill>
                <a:cs typeface="+mn-ea"/>
                <a:sym typeface="+mn-lt"/>
              </a:rPr>
              <a:t>发展相应技能</a:t>
            </a:r>
            <a:endParaRPr lang="en-US" altLang="zh-CN" sz="1600" kern="0" dirty="0">
              <a:ln w="12700" cap="flat">
                <a:noFill/>
                <a:miter lim="800000"/>
              </a:ln>
              <a:solidFill>
                <a:srgbClr val="44474E"/>
              </a:solidFill>
              <a:cs typeface="+mn-ea"/>
              <a:sym typeface="+mn-lt"/>
            </a:endParaRPr>
          </a:p>
        </p:txBody>
      </p:sp>
      <p:sp>
        <p:nvSpPr>
          <p:cNvPr id="14" name="矩形 13">
            <a:extLst>
              <a:ext uri="{FF2B5EF4-FFF2-40B4-BE49-F238E27FC236}">
                <a16:creationId xmlns="" xmlns:p14="http://schemas.microsoft.com/office/powerpoint/2010/main" xmlns:mc="http://schemas.openxmlformats.org/markup-compatibility/2006" xmlns:a16="http://schemas.microsoft.com/office/drawing/2014/main" id="{B163850E-9F9B-C64D-933D-860C97BC6645}"/>
              </a:ext>
            </a:extLst>
          </p:cNvPr>
          <p:cNvSpPr/>
          <p:nvPr/>
        </p:nvSpPr>
        <p:spPr>
          <a:xfrm>
            <a:off x="1171680" y="4101282"/>
            <a:ext cx="7170821" cy="581057"/>
          </a:xfrm>
          <a:prstGeom prst="rect">
            <a:avLst/>
          </a:prstGeom>
        </p:spPr>
        <p:txBody>
          <a:bodyPr wrap="square">
            <a:spAutoFit/>
          </a:bodyPr>
          <a:lstStyle/>
          <a:p>
            <a:pPr defTabSz="914400" fontAlgn="base">
              <a:lnSpc>
                <a:spcPct val="150000"/>
              </a:lnSpc>
              <a:spcBef>
                <a:spcPct val="0"/>
              </a:spcBef>
              <a:spcAft>
                <a:spcPct val="0"/>
              </a:spcAft>
              <a:defRPr/>
            </a:pPr>
            <a:r>
              <a:rPr lang="zh-CN" altLang="en-US" sz="2400" kern="0" dirty="0">
                <a:ln w="3175">
                  <a:noFill/>
                </a:ln>
                <a:solidFill>
                  <a:srgbClr val="44474E"/>
                </a:solidFill>
                <a:cs typeface="+mn-ea"/>
                <a:sym typeface="+mn-lt"/>
              </a:rPr>
              <a:t>清楚原因、避开压力源、增加资源、重新组织生活</a:t>
            </a:r>
            <a:endParaRPr lang="en-US" altLang="zh-CN" sz="2400" kern="0" dirty="0">
              <a:ln w="12700" cap="flat">
                <a:noFill/>
                <a:miter lim="800000"/>
              </a:ln>
              <a:solidFill>
                <a:srgbClr val="44474E"/>
              </a:solidFill>
              <a:cs typeface="+mn-ea"/>
              <a:sym typeface="+mn-lt"/>
            </a:endParaRPr>
          </a:p>
        </p:txBody>
      </p:sp>
      <p:sp>
        <p:nvSpPr>
          <p:cNvPr id="15" name="左大括号 14">
            <a:extLst>
              <a:ext uri="{FF2B5EF4-FFF2-40B4-BE49-F238E27FC236}">
                <a16:creationId xmlns="" xmlns:p14="http://schemas.microsoft.com/office/powerpoint/2010/main" xmlns:mc="http://schemas.openxmlformats.org/markup-compatibility/2006" xmlns:a16="http://schemas.microsoft.com/office/drawing/2014/main" id="{77BBA7F7-263E-8449-BF9A-AB8CEA14BE00}"/>
              </a:ext>
            </a:extLst>
          </p:cNvPr>
          <p:cNvSpPr/>
          <p:nvPr/>
        </p:nvSpPr>
        <p:spPr>
          <a:xfrm>
            <a:off x="5733349" y="1967263"/>
            <a:ext cx="389138" cy="1743272"/>
          </a:xfrm>
          <a:prstGeom prst="leftBrace">
            <a:avLst/>
          </a:prstGeom>
          <a:ln w="12700">
            <a:solidFill>
              <a:srgbClr val="FF691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cs typeface="+mn-ea"/>
              <a:sym typeface="+mn-lt"/>
            </a:endParaRPr>
          </a:p>
        </p:txBody>
      </p:sp>
      <p:grpSp>
        <p:nvGrpSpPr>
          <p:cNvPr id="16" name="组合 15">
            <a:extLst>
              <a:ext uri="{FF2B5EF4-FFF2-40B4-BE49-F238E27FC236}">
                <a16:creationId xmlns="" xmlns:p14="http://schemas.microsoft.com/office/powerpoint/2010/main" xmlns:mc="http://schemas.openxmlformats.org/markup-compatibility/2006" xmlns:a16="http://schemas.microsoft.com/office/drawing/2014/main" id="{1B1CD24F-916E-EF47-9840-406409485236}"/>
              </a:ext>
            </a:extLst>
          </p:cNvPr>
          <p:cNvGrpSpPr/>
          <p:nvPr/>
        </p:nvGrpSpPr>
        <p:grpSpPr>
          <a:xfrm>
            <a:off x="571501" y="510475"/>
            <a:ext cx="3304753" cy="905696"/>
            <a:chOff x="571501" y="510475"/>
            <a:chExt cx="3304753" cy="905696"/>
          </a:xfrm>
        </p:grpSpPr>
        <p:grpSp>
          <p:nvGrpSpPr>
            <p:cNvPr id="17" name="组合 16">
              <a:extLst>
                <a:ext uri="{FF2B5EF4-FFF2-40B4-BE49-F238E27FC236}">
                  <a16:creationId xmlns="" xmlns:p14="http://schemas.microsoft.com/office/powerpoint/2010/main" xmlns:mc="http://schemas.openxmlformats.org/markup-compatibility/2006" xmlns:a16="http://schemas.microsoft.com/office/drawing/2014/main" id="{1FF21C34-67BF-A84B-B95A-8F05A07DB751}"/>
                </a:ext>
              </a:extLst>
            </p:cNvPr>
            <p:cNvGrpSpPr/>
            <p:nvPr/>
          </p:nvGrpSpPr>
          <p:grpSpPr>
            <a:xfrm>
              <a:off x="843306" y="510475"/>
              <a:ext cx="3032948" cy="905696"/>
              <a:chOff x="2336439" y="2433350"/>
              <a:chExt cx="3032948" cy="905696"/>
            </a:xfrm>
          </p:grpSpPr>
          <p:sp>
            <p:nvSpPr>
              <p:cNvPr id="19" name="文本框 18">
                <a:extLst>
                  <a:ext uri="{FF2B5EF4-FFF2-40B4-BE49-F238E27FC236}">
                    <a16:creationId xmlns="" xmlns:p14="http://schemas.microsoft.com/office/powerpoint/2010/main" xmlns:mc="http://schemas.openxmlformats.org/markup-compatibility/2006" xmlns:a16="http://schemas.microsoft.com/office/drawing/2014/main" id="{5E8AD004-49B6-9B42-BF9C-CB80C13F3F66}"/>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20" name="PA-10223">
                <a:extLst>
                  <a:ext uri="{FF2B5EF4-FFF2-40B4-BE49-F238E27FC236}">
                    <a16:creationId xmlns="" xmlns:p14="http://schemas.microsoft.com/office/powerpoint/2010/main" xmlns:mc="http://schemas.openxmlformats.org/markup-compatibility/2006" xmlns:a16="http://schemas.microsoft.com/office/drawing/2014/main" id="{9BC1FD2F-1F71-2F41-9D81-40C5074ED640}"/>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8" name="矩形 17">
              <a:extLst>
                <a:ext uri="{FF2B5EF4-FFF2-40B4-BE49-F238E27FC236}">
                  <a16:creationId xmlns="" xmlns:p14="http://schemas.microsoft.com/office/powerpoint/2010/main" xmlns:mc="http://schemas.openxmlformats.org/markup-compatibility/2006" xmlns:a16="http://schemas.microsoft.com/office/drawing/2014/main" id="{B539A7F6-6C95-8249-BF9F-4AAE1657C0E3}"/>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
        <p:nvSpPr>
          <p:cNvPr id="21" name="矩形 20">
            <a:extLst>
              <a:ext uri="{FF2B5EF4-FFF2-40B4-BE49-F238E27FC236}">
                <a16:creationId xmlns="" xmlns:p14="http://schemas.microsoft.com/office/powerpoint/2010/main" xmlns:mc="http://schemas.openxmlformats.org/markup-compatibility/2006" xmlns:a16="http://schemas.microsoft.com/office/drawing/2014/main" id="{0A55E171-B528-5445-AA92-AA45D4D991BE}"/>
              </a:ext>
            </a:extLst>
          </p:cNvPr>
          <p:cNvSpPr/>
          <p:nvPr/>
        </p:nvSpPr>
        <p:spPr>
          <a:xfrm>
            <a:off x="1171679" y="4795682"/>
            <a:ext cx="10282384" cy="787523"/>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rgbClr val="44474E"/>
                </a:solidFill>
                <a:cs typeface="+mn-ea"/>
                <a:sym typeface="+mn-lt"/>
              </a:rPr>
              <a:t>躲避压力源并不能够将它的影响完全消除</a:t>
            </a:r>
            <a:r>
              <a:rPr lang="en-US" altLang="zh-CN" sz="1600" kern="0" dirty="0">
                <a:ln w="3175">
                  <a:noFill/>
                </a:ln>
                <a:solidFill>
                  <a:srgbClr val="44474E"/>
                </a:solidFill>
                <a:cs typeface="+mn-ea"/>
                <a:sym typeface="+mn-lt"/>
              </a:rPr>
              <a:t>, </a:t>
            </a:r>
            <a:r>
              <a:rPr lang="zh-CN" altLang="en-US" sz="1600" kern="0" dirty="0">
                <a:ln w="3175">
                  <a:noFill/>
                </a:ln>
                <a:solidFill>
                  <a:srgbClr val="44474E"/>
                </a:solidFill>
                <a:cs typeface="+mn-ea"/>
                <a:sym typeface="+mn-lt"/>
              </a:rPr>
              <a:t>但它确实是处于第一位的可以提供帮助的方法。避开压力源可以使你安然度过一段不太长的时间</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但很少能成为一劳</a:t>
            </a:r>
            <a:endParaRPr lang="en-US" altLang="zh-CN" sz="1600" kern="0" dirty="0">
              <a:ln w="12700" cap="flat">
                <a:noFill/>
                <a:miter lim="800000"/>
              </a:ln>
              <a:solidFill>
                <a:srgbClr val="44474E"/>
              </a:solidFill>
              <a:cs typeface="+mn-ea"/>
              <a:sym typeface="+mn-lt"/>
            </a:endParaRPr>
          </a:p>
        </p:txBody>
      </p:sp>
    </p:spTree>
    <p:extLst>
      <p:ext uri="{BB962C8B-B14F-4D97-AF65-F5344CB8AC3E}">
        <p14:creationId xmlns:p14="http://schemas.microsoft.com/office/powerpoint/2010/main" val="355875723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p14="http://schemas.microsoft.com/office/powerpoint/2010/main" xmlns:mc="http://schemas.openxmlformats.org/markup-compatibility/2006" xmlns:a16="http://schemas.microsoft.com/office/drawing/2014/main" id="{2213464E-4F28-674D-9D56-DF46F5A05CF2}"/>
              </a:ext>
            </a:extLst>
          </p:cNvPr>
          <p:cNvGrpSpPr/>
          <p:nvPr/>
        </p:nvGrpSpPr>
        <p:grpSpPr>
          <a:xfrm>
            <a:off x="3880429" y="1882198"/>
            <a:ext cx="4431141" cy="886198"/>
            <a:chOff x="5470025" y="2073588"/>
            <a:chExt cx="1751038" cy="492640"/>
          </a:xfrm>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A56085FE-297F-EF48-888D-49398FA42162}"/>
                </a:ext>
              </a:extLst>
            </p:cNvPr>
            <p:cNvSpPr/>
            <p:nvPr/>
          </p:nvSpPr>
          <p:spPr>
            <a:xfrm>
              <a:off x="5470025" y="2073588"/>
              <a:ext cx="1751038" cy="492640"/>
            </a:xfrm>
            <a:prstGeom prst="roundRect">
              <a:avLst>
                <a:gd name="adj" fmla="val 8755"/>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AA5F63B3-DD7A-DA44-9C61-A3A71A7E1132}"/>
                </a:ext>
              </a:extLst>
            </p:cNvPr>
            <p:cNvSpPr txBox="1"/>
            <p:nvPr/>
          </p:nvSpPr>
          <p:spPr>
            <a:xfrm>
              <a:off x="5620537" y="2191587"/>
              <a:ext cx="1450013" cy="256641"/>
            </a:xfrm>
            <a:prstGeom prst="rect">
              <a:avLst/>
            </a:prstGeom>
            <a:noFill/>
          </p:spPr>
          <p:txBody>
            <a:bodyPr wrap="square" rtlCol="0">
              <a:spAutoFit/>
            </a:bodyPr>
            <a:lstStyle/>
            <a:p>
              <a:pPr algn="ctr"/>
              <a:r>
                <a:rPr kumimoji="1" lang="zh-CN" altLang="en-US" sz="2400" dirty="0">
                  <a:solidFill>
                    <a:schemeClr val="bg1"/>
                  </a:solidFill>
                  <a:cs typeface="+mn-ea"/>
                  <a:sym typeface="+mn-lt"/>
                </a:rPr>
                <a:t>提高缓解压力的技巧</a:t>
              </a:r>
            </a:p>
          </p:txBody>
        </p:sp>
      </p:grpSp>
      <p:sp>
        <p:nvSpPr>
          <p:cNvPr id="11" name="矩形 10">
            <a:extLst>
              <a:ext uri="{FF2B5EF4-FFF2-40B4-BE49-F238E27FC236}">
                <a16:creationId xmlns="" xmlns:p14="http://schemas.microsoft.com/office/powerpoint/2010/main" xmlns:mc="http://schemas.openxmlformats.org/markup-compatibility/2006" xmlns:a16="http://schemas.microsoft.com/office/drawing/2014/main" id="{3CA020C9-7ADE-9242-A2C9-98450231972E}"/>
              </a:ext>
            </a:extLst>
          </p:cNvPr>
          <p:cNvSpPr/>
          <p:nvPr/>
        </p:nvSpPr>
        <p:spPr>
          <a:xfrm>
            <a:off x="644913" y="3333559"/>
            <a:ext cx="3616399" cy="1938992"/>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多吃抗压食物</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减少吸烟、饮酒及喝过浓的咖啡</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有规律健身</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做温和的运动</a:t>
            </a:r>
            <a:r>
              <a:rPr lang="en-US" altLang="zh-CN" sz="16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发展个人兴趣爱好</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学着放松和睡个好觉</a:t>
            </a:r>
            <a:endParaRPr lang="en-US" altLang="zh-CN" sz="1600" kern="0" dirty="0">
              <a:ln w="12700" cap="flat">
                <a:noFill/>
                <a:miter lim="800000"/>
              </a:ln>
              <a:solidFill>
                <a:srgbClr val="44474E"/>
              </a:solidFill>
              <a:cs typeface="+mn-ea"/>
              <a:sym typeface="+mn-lt"/>
            </a:endParaRPr>
          </a:p>
        </p:txBody>
      </p:sp>
      <p:sp>
        <p:nvSpPr>
          <p:cNvPr id="12" name="矩形 11">
            <a:extLst>
              <a:ext uri="{FF2B5EF4-FFF2-40B4-BE49-F238E27FC236}">
                <a16:creationId xmlns="" xmlns:p14="http://schemas.microsoft.com/office/powerpoint/2010/main" xmlns:mc="http://schemas.openxmlformats.org/markup-compatibility/2006" xmlns:a16="http://schemas.microsoft.com/office/drawing/2014/main" id="{C17290E6-8D36-044F-A849-952EC6BFDC8A}"/>
              </a:ext>
            </a:extLst>
          </p:cNvPr>
          <p:cNvSpPr/>
          <p:nvPr/>
        </p:nvSpPr>
        <p:spPr>
          <a:xfrm>
            <a:off x="4100891" y="3333559"/>
            <a:ext cx="3616399" cy="2677656"/>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含维生素</a:t>
            </a:r>
            <a:r>
              <a:rPr lang="en" altLang="zh-CN" sz="1600" kern="0" dirty="0">
                <a:ln w="3175">
                  <a:noFill/>
                </a:ln>
                <a:solidFill>
                  <a:srgbClr val="44474E"/>
                </a:solidFill>
                <a:cs typeface="+mn-ea"/>
                <a:sym typeface="+mn-lt"/>
              </a:rPr>
              <a:t>B 1</a:t>
            </a:r>
            <a:r>
              <a:rPr lang="zh-CN" altLang="en-US" sz="1600" kern="0" dirty="0">
                <a:ln w="3175">
                  <a:noFill/>
                </a:ln>
                <a:solidFill>
                  <a:srgbClr val="44474E"/>
                </a:solidFill>
                <a:cs typeface="+mn-ea"/>
                <a:sym typeface="+mn-lt"/>
              </a:rPr>
              <a:t>的食物可以帮你亢奋精神。如燕麦、瘦猪肉、牛奶、蔬菜等</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抗压能力。如大蒜、洋葱海鲜类、全谷类等</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每天补充一粒维生素</a:t>
            </a:r>
            <a:r>
              <a:rPr lang="en" altLang="zh-CN" sz="1600" kern="0" dirty="0">
                <a:ln w="3175">
                  <a:noFill/>
                </a:ln>
                <a:solidFill>
                  <a:srgbClr val="44474E"/>
                </a:solidFill>
                <a:cs typeface="+mn-ea"/>
                <a:sym typeface="+mn-lt"/>
              </a:rPr>
              <a:t>C ,</a:t>
            </a:r>
            <a:r>
              <a:rPr lang="zh-CN" altLang="en-US" sz="1600" kern="0" dirty="0">
                <a:ln w="3175">
                  <a:noFill/>
                </a:ln>
                <a:solidFill>
                  <a:srgbClr val="44474E"/>
                </a:solidFill>
                <a:cs typeface="+mn-ea"/>
                <a:sym typeface="+mn-lt"/>
              </a:rPr>
              <a:t>可以有效消除压力</a:t>
            </a:r>
            <a:endParaRPr lang="en-US" altLang="zh-CN" sz="1600" kern="0" dirty="0">
              <a:ln w="12700" cap="flat">
                <a:noFill/>
                <a:miter lim="800000"/>
              </a:ln>
              <a:solidFill>
                <a:srgbClr val="44474E"/>
              </a:solidFill>
              <a:cs typeface="+mn-ea"/>
              <a:sym typeface="+mn-lt"/>
            </a:endParaRPr>
          </a:p>
        </p:txBody>
      </p:sp>
      <p:sp>
        <p:nvSpPr>
          <p:cNvPr id="13" name="矩形 12">
            <a:extLst>
              <a:ext uri="{FF2B5EF4-FFF2-40B4-BE49-F238E27FC236}">
                <a16:creationId xmlns="" xmlns:p14="http://schemas.microsoft.com/office/powerpoint/2010/main" xmlns:mc="http://schemas.openxmlformats.org/markup-compatibility/2006" xmlns:a16="http://schemas.microsoft.com/office/drawing/2014/main" id="{B0885348-8659-0A43-94DA-C72DA600EDF8}"/>
              </a:ext>
            </a:extLst>
          </p:cNvPr>
          <p:cNvSpPr/>
          <p:nvPr/>
        </p:nvSpPr>
        <p:spPr>
          <a:xfrm>
            <a:off x="7930685" y="3333559"/>
            <a:ext cx="3616399" cy="1569660"/>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发泄情绪听摇滚乐</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理清情绪听古典乐</a:t>
            </a:r>
          </a:p>
          <a:p>
            <a:pPr marL="285750" indent="-285750" defTabSz="914400" fontAlgn="base">
              <a:lnSpc>
                <a:spcPct val="150000"/>
              </a:lnSpc>
              <a:spcBef>
                <a:spcPct val="0"/>
              </a:spcBef>
              <a:spcAft>
                <a:spcPct val="0"/>
              </a:spcAft>
              <a:buFont typeface="Wingdings" pitchFamily="2" charset="2"/>
              <a:buChar char="ü"/>
              <a:defRPr/>
            </a:pPr>
            <a:r>
              <a:rPr lang="zh-CN" altLang="en-US" sz="1600" kern="0" dirty="0">
                <a:ln w="3175">
                  <a:noFill/>
                </a:ln>
                <a:solidFill>
                  <a:srgbClr val="44474E"/>
                </a:solidFill>
                <a:cs typeface="+mn-ea"/>
                <a:sym typeface="+mn-lt"/>
              </a:rPr>
              <a:t>闭目养神</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想象自己在看大海学着放松和睡个好觉</a:t>
            </a:r>
            <a:endParaRPr lang="en-US" altLang="zh-CN" sz="1600" kern="0" dirty="0">
              <a:ln w="12700" cap="flat">
                <a:noFill/>
                <a:miter lim="800000"/>
              </a:ln>
              <a:solidFill>
                <a:srgbClr val="44474E"/>
              </a:solidFill>
              <a:cs typeface="+mn-ea"/>
              <a:sym typeface="+mn-lt"/>
            </a:endParaRPr>
          </a:p>
        </p:txBody>
      </p:sp>
      <p:grpSp>
        <p:nvGrpSpPr>
          <p:cNvPr id="14" name="组合 13">
            <a:extLst>
              <a:ext uri="{FF2B5EF4-FFF2-40B4-BE49-F238E27FC236}">
                <a16:creationId xmlns="" xmlns:p14="http://schemas.microsoft.com/office/powerpoint/2010/main" xmlns:mc="http://schemas.openxmlformats.org/markup-compatibility/2006" xmlns:a16="http://schemas.microsoft.com/office/drawing/2014/main" id="{27AD23A6-DFBF-8847-BC1E-25767F0CEC38}"/>
              </a:ext>
            </a:extLst>
          </p:cNvPr>
          <p:cNvGrpSpPr/>
          <p:nvPr/>
        </p:nvGrpSpPr>
        <p:grpSpPr>
          <a:xfrm>
            <a:off x="571501" y="510475"/>
            <a:ext cx="3304753" cy="905696"/>
            <a:chOff x="571501" y="510475"/>
            <a:chExt cx="3304753" cy="905696"/>
          </a:xfrm>
        </p:grpSpPr>
        <p:grpSp>
          <p:nvGrpSpPr>
            <p:cNvPr id="15" name="组合 14">
              <a:extLst>
                <a:ext uri="{FF2B5EF4-FFF2-40B4-BE49-F238E27FC236}">
                  <a16:creationId xmlns="" xmlns:p14="http://schemas.microsoft.com/office/powerpoint/2010/main" xmlns:mc="http://schemas.openxmlformats.org/markup-compatibility/2006" xmlns:a16="http://schemas.microsoft.com/office/drawing/2014/main" id="{1150E4FC-4A75-B84D-8E5D-1AB6A270D57C}"/>
                </a:ext>
              </a:extLst>
            </p:cNvPr>
            <p:cNvGrpSpPr/>
            <p:nvPr/>
          </p:nvGrpSpPr>
          <p:grpSpPr>
            <a:xfrm>
              <a:off x="843306" y="510475"/>
              <a:ext cx="3032948" cy="905696"/>
              <a:chOff x="2336439" y="2433350"/>
              <a:chExt cx="3032948" cy="905696"/>
            </a:xfrm>
          </p:grpSpPr>
          <p:sp>
            <p:nvSpPr>
              <p:cNvPr id="17" name="文本框 16">
                <a:extLst>
                  <a:ext uri="{FF2B5EF4-FFF2-40B4-BE49-F238E27FC236}">
                    <a16:creationId xmlns="" xmlns:p14="http://schemas.microsoft.com/office/powerpoint/2010/main" xmlns:mc="http://schemas.openxmlformats.org/markup-compatibility/2006" xmlns:a16="http://schemas.microsoft.com/office/drawing/2014/main" id="{392EBFFF-0064-3B46-A69B-99B936A45FFD}"/>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18" name="PA-10223">
                <a:extLst>
                  <a:ext uri="{FF2B5EF4-FFF2-40B4-BE49-F238E27FC236}">
                    <a16:creationId xmlns="" xmlns:p14="http://schemas.microsoft.com/office/powerpoint/2010/main" xmlns:mc="http://schemas.openxmlformats.org/markup-compatibility/2006" xmlns:a16="http://schemas.microsoft.com/office/drawing/2014/main" id="{8B3BC2AF-8544-7242-8C1C-104E81BA72ED}"/>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6" name="矩形 15">
              <a:extLst>
                <a:ext uri="{FF2B5EF4-FFF2-40B4-BE49-F238E27FC236}">
                  <a16:creationId xmlns="" xmlns:p14="http://schemas.microsoft.com/office/powerpoint/2010/main" xmlns:mc="http://schemas.openxmlformats.org/markup-compatibility/2006" xmlns:a16="http://schemas.microsoft.com/office/drawing/2014/main" id="{91757864-689B-D94F-BB17-F0DC88255B8C}"/>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731915913"/>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p14="http://schemas.microsoft.com/office/powerpoint/2010/main" xmlns:mc="http://schemas.openxmlformats.org/markup-compatibility/2006" xmlns:a16="http://schemas.microsoft.com/office/drawing/2014/main" id="{79805F8F-86DE-6C4E-9EDF-CBE58DA05CA5}"/>
              </a:ext>
            </a:extLst>
          </p:cNvPr>
          <p:cNvGrpSpPr/>
          <p:nvPr/>
        </p:nvGrpSpPr>
        <p:grpSpPr>
          <a:xfrm>
            <a:off x="633120" y="2764768"/>
            <a:ext cx="2445325" cy="1873574"/>
            <a:chOff x="5470024" y="2073588"/>
            <a:chExt cx="1887227" cy="1041525"/>
          </a:xfrm>
        </p:grpSpPr>
        <p:sp>
          <p:nvSpPr>
            <p:cNvPr id="9" name="圆角矩形 8">
              <a:extLst>
                <a:ext uri="{FF2B5EF4-FFF2-40B4-BE49-F238E27FC236}">
                  <a16:creationId xmlns="" xmlns:p14="http://schemas.microsoft.com/office/powerpoint/2010/main" xmlns:mc="http://schemas.openxmlformats.org/markup-compatibility/2006" xmlns:a16="http://schemas.microsoft.com/office/drawing/2014/main" id="{7DF650A4-3CD3-4948-A492-32CDA6DF17A6}"/>
                </a:ext>
              </a:extLst>
            </p:cNvPr>
            <p:cNvSpPr/>
            <p:nvPr/>
          </p:nvSpPr>
          <p:spPr>
            <a:xfrm>
              <a:off x="5470024" y="2073588"/>
              <a:ext cx="1887227" cy="1041525"/>
            </a:xfrm>
            <a:prstGeom prst="roundRect">
              <a:avLst>
                <a:gd name="adj" fmla="val 8755"/>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 xmlns:p14="http://schemas.microsoft.com/office/powerpoint/2010/main" xmlns:mc="http://schemas.openxmlformats.org/markup-compatibility/2006" xmlns:a16="http://schemas.microsoft.com/office/drawing/2014/main" id="{D3A0089D-4922-0A44-B7E4-177E9FFFCBEA}"/>
                </a:ext>
              </a:extLst>
            </p:cNvPr>
            <p:cNvSpPr txBox="1"/>
            <p:nvPr/>
          </p:nvSpPr>
          <p:spPr>
            <a:xfrm>
              <a:off x="5688631" y="2363463"/>
              <a:ext cx="1450013" cy="461954"/>
            </a:xfrm>
            <a:prstGeom prst="rect">
              <a:avLst/>
            </a:prstGeom>
            <a:noFill/>
          </p:spPr>
          <p:txBody>
            <a:bodyPr wrap="square" rtlCol="0">
              <a:spAutoFit/>
            </a:bodyPr>
            <a:lstStyle/>
            <a:p>
              <a:pPr algn="ctr"/>
              <a:r>
                <a:rPr kumimoji="1" lang="zh-CN" altLang="en-US" sz="2400" dirty="0">
                  <a:solidFill>
                    <a:schemeClr val="bg1"/>
                  </a:solidFill>
                  <a:cs typeface="+mn-ea"/>
                  <a:sym typeface="+mn-lt"/>
                </a:rPr>
                <a:t>减轻员工压力的方法</a:t>
              </a:r>
            </a:p>
          </p:txBody>
        </p:sp>
      </p:grpSp>
      <p:sp>
        <p:nvSpPr>
          <p:cNvPr id="11" name="矩形 10">
            <a:extLst>
              <a:ext uri="{FF2B5EF4-FFF2-40B4-BE49-F238E27FC236}">
                <a16:creationId xmlns="" xmlns:p14="http://schemas.microsoft.com/office/powerpoint/2010/main" xmlns:mc="http://schemas.openxmlformats.org/markup-compatibility/2006" xmlns:a16="http://schemas.microsoft.com/office/drawing/2014/main" id="{CB7F7990-F8D2-274E-9B78-A9D2C52B2A4A}"/>
              </a:ext>
            </a:extLst>
          </p:cNvPr>
          <p:cNvSpPr/>
          <p:nvPr/>
        </p:nvSpPr>
        <p:spPr>
          <a:xfrm>
            <a:off x="4115501" y="2364658"/>
            <a:ext cx="7013805" cy="418191"/>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n"/>
              <a:defRPr/>
            </a:pPr>
            <a:r>
              <a:rPr lang="zh-CN" altLang="en-US" sz="1600" kern="0" dirty="0">
                <a:ln w="3175">
                  <a:noFill/>
                </a:ln>
                <a:solidFill>
                  <a:srgbClr val="44474E"/>
                </a:solidFill>
                <a:cs typeface="+mn-ea"/>
                <a:sym typeface="+mn-lt"/>
              </a:rPr>
              <a:t>改善组织的工作环境和条件</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减轻或消除工作条件恶劣给员工带来的压力</a:t>
            </a:r>
            <a:endParaRPr lang="en-US" altLang="zh-CN" sz="1600" kern="0" dirty="0">
              <a:ln w="12700" cap="flat">
                <a:noFill/>
                <a:miter lim="800000"/>
              </a:ln>
              <a:solidFill>
                <a:srgbClr val="44474E"/>
              </a:solidFill>
              <a:cs typeface="+mn-ea"/>
              <a:sym typeface="+mn-lt"/>
            </a:endParaRPr>
          </a:p>
        </p:txBody>
      </p:sp>
      <p:sp>
        <p:nvSpPr>
          <p:cNvPr id="12" name="左大括号 11">
            <a:extLst>
              <a:ext uri="{FF2B5EF4-FFF2-40B4-BE49-F238E27FC236}">
                <a16:creationId xmlns="" xmlns:p14="http://schemas.microsoft.com/office/powerpoint/2010/main" xmlns:mc="http://schemas.openxmlformats.org/markup-compatibility/2006" xmlns:a16="http://schemas.microsoft.com/office/drawing/2014/main" id="{7C007C5D-885D-DD48-A7B5-0DF50730CF63}"/>
              </a:ext>
            </a:extLst>
          </p:cNvPr>
          <p:cNvSpPr/>
          <p:nvPr/>
        </p:nvSpPr>
        <p:spPr>
          <a:xfrm>
            <a:off x="3337140" y="1946412"/>
            <a:ext cx="519666" cy="3278505"/>
          </a:xfrm>
          <a:prstGeom prst="leftBrace">
            <a:avLst/>
          </a:prstGeom>
          <a:ln w="12700">
            <a:solidFill>
              <a:srgbClr val="FF691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cs typeface="+mn-ea"/>
              <a:sym typeface="+mn-lt"/>
            </a:endParaRPr>
          </a:p>
        </p:txBody>
      </p:sp>
      <p:sp>
        <p:nvSpPr>
          <p:cNvPr id="13" name="矩形 12">
            <a:extLst>
              <a:ext uri="{FF2B5EF4-FFF2-40B4-BE49-F238E27FC236}">
                <a16:creationId xmlns="" xmlns:p14="http://schemas.microsoft.com/office/powerpoint/2010/main" xmlns:mc="http://schemas.openxmlformats.org/markup-compatibility/2006" xmlns:a16="http://schemas.microsoft.com/office/drawing/2014/main" id="{C2859486-F9DF-2F4A-AD84-DBCF5CA76440}"/>
              </a:ext>
            </a:extLst>
          </p:cNvPr>
          <p:cNvSpPr/>
          <p:nvPr/>
        </p:nvSpPr>
        <p:spPr>
          <a:xfrm>
            <a:off x="4115501" y="3387273"/>
            <a:ext cx="7443379" cy="1526187"/>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n"/>
              <a:defRPr/>
            </a:pPr>
            <a:r>
              <a:rPr lang="zh-CN" altLang="en-US" sz="1600" kern="0" dirty="0">
                <a:ln w="3175">
                  <a:noFill/>
                </a:ln>
                <a:solidFill>
                  <a:srgbClr val="44474E"/>
                </a:solidFill>
                <a:cs typeface="+mn-ea"/>
                <a:sym typeface="+mn-lt"/>
              </a:rPr>
              <a:t>从企业文化氛围</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上鼓励并帮助员工提高心理保健能力学会缓解压力、自我放松</a:t>
            </a:r>
          </a:p>
          <a:p>
            <a:pPr defTabSz="914400" fontAlgn="base">
              <a:lnSpc>
                <a:spcPct val="150000"/>
              </a:lnSpc>
              <a:spcBef>
                <a:spcPct val="0"/>
              </a:spcBef>
              <a:spcAft>
                <a:spcPct val="0"/>
              </a:spcAft>
              <a:defRPr/>
            </a:pPr>
            <a:r>
              <a:rPr lang="en" altLang="zh-CN" sz="1600" kern="0" dirty="0">
                <a:ln w="3175">
                  <a:noFill/>
                </a:ln>
                <a:solidFill>
                  <a:srgbClr val="44474E"/>
                </a:solidFill>
                <a:cs typeface="+mn-ea"/>
                <a:sym typeface="+mn-lt"/>
              </a:rPr>
              <a:t>A.</a:t>
            </a:r>
            <a:r>
              <a:rPr lang="zh-CN" altLang="en-US" sz="1600" kern="0" dirty="0">
                <a:ln w="3175">
                  <a:noFill/>
                </a:ln>
                <a:solidFill>
                  <a:srgbClr val="44474E"/>
                </a:solidFill>
                <a:cs typeface="+mn-ea"/>
                <a:sym typeface="+mn-lt"/>
              </a:rPr>
              <a:t>企业向员工提供压力管理的信息、知识</a:t>
            </a:r>
            <a:endParaRPr lang="en-US" altLang="zh-CN" sz="1600" kern="0" dirty="0">
              <a:ln w="3175">
                <a:noFill/>
              </a:ln>
              <a:solidFill>
                <a:srgbClr val="44474E"/>
              </a:solidFill>
              <a:cs typeface="+mn-ea"/>
              <a:sym typeface="+mn-lt"/>
            </a:endParaRPr>
          </a:p>
          <a:p>
            <a:pPr defTabSz="914400" fontAlgn="base">
              <a:lnSpc>
                <a:spcPct val="150000"/>
              </a:lnSpc>
              <a:spcBef>
                <a:spcPct val="0"/>
              </a:spcBef>
              <a:spcAft>
                <a:spcPct val="0"/>
              </a:spcAft>
              <a:defRPr/>
            </a:pPr>
            <a:r>
              <a:rPr lang="en" altLang="zh-CN" sz="1600" kern="0" dirty="0">
                <a:ln w="3175">
                  <a:noFill/>
                </a:ln>
                <a:solidFill>
                  <a:srgbClr val="44474E"/>
                </a:solidFill>
                <a:cs typeface="+mn-ea"/>
                <a:sym typeface="+mn-lt"/>
              </a:rPr>
              <a:t>B.</a:t>
            </a:r>
            <a:r>
              <a:rPr lang="zh-CN" altLang="en-US" sz="1600" kern="0" dirty="0">
                <a:ln w="3175">
                  <a:noFill/>
                </a:ln>
                <a:solidFill>
                  <a:srgbClr val="44474E"/>
                </a:solidFill>
                <a:cs typeface="+mn-ea"/>
                <a:sym typeface="+mn-lt"/>
              </a:rPr>
              <a:t>向员工提供保健或健康项目</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鼓励员工养成良好的、健康的生活方式</a:t>
            </a:r>
          </a:p>
          <a:p>
            <a:pPr defTabSz="914400" fontAlgn="base">
              <a:lnSpc>
                <a:spcPct val="150000"/>
              </a:lnSpc>
              <a:spcBef>
                <a:spcPct val="0"/>
              </a:spcBef>
              <a:spcAft>
                <a:spcPct val="0"/>
              </a:spcAft>
              <a:defRPr/>
            </a:pPr>
            <a:r>
              <a:rPr lang="en" altLang="zh-CN" sz="1600" kern="0" dirty="0">
                <a:ln w="3175">
                  <a:noFill/>
                </a:ln>
                <a:solidFill>
                  <a:srgbClr val="44474E"/>
                </a:solidFill>
                <a:cs typeface="+mn-ea"/>
                <a:sym typeface="+mn-lt"/>
              </a:rPr>
              <a:t>C.</a:t>
            </a:r>
            <a:r>
              <a:rPr lang="zh-CN" altLang="en-US" sz="1600" kern="0" dirty="0">
                <a:ln w="3175">
                  <a:noFill/>
                </a:ln>
                <a:solidFill>
                  <a:srgbClr val="44474E"/>
                </a:solidFill>
                <a:cs typeface="+mn-ea"/>
                <a:sym typeface="+mn-lt"/>
              </a:rPr>
              <a:t>企业可聘请资深专业人士为心理咨询员</a:t>
            </a:r>
            <a:r>
              <a:rPr lang="en-US" altLang="zh-CN" sz="1600" kern="0" dirty="0">
                <a:ln w="3175">
                  <a:noFill/>
                </a:ln>
                <a:solidFill>
                  <a:srgbClr val="44474E"/>
                </a:solidFill>
                <a:cs typeface="+mn-ea"/>
                <a:sym typeface="+mn-lt"/>
              </a:rPr>
              <a:t>,</a:t>
            </a:r>
            <a:r>
              <a:rPr lang="zh-CN" altLang="en-US" sz="1600" kern="0" dirty="0">
                <a:ln w="3175">
                  <a:noFill/>
                </a:ln>
                <a:solidFill>
                  <a:srgbClr val="44474E"/>
                </a:solidFill>
                <a:cs typeface="+mn-ea"/>
                <a:sym typeface="+mn-lt"/>
              </a:rPr>
              <a:t>免费向承受压力的员工提供心理咨询</a:t>
            </a:r>
            <a:endParaRPr lang="en-US" altLang="zh-CN" sz="1600" kern="0" dirty="0">
              <a:ln w="12700" cap="flat">
                <a:noFill/>
                <a:miter lim="800000"/>
              </a:ln>
              <a:solidFill>
                <a:srgbClr val="44474E"/>
              </a:solidFill>
              <a:cs typeface="+mn-ea"/>
              <a:sym typeface="+mn-lt"/>
            </a:endParaRPr>
          </a:p>
        </p:txBody>
      </p:sp>
      <p:grpSp>
        <p:nvGrpSpPr>
          <p:cNvPr id="14" name="组合 13">
            <a:extLst>
              <a:ext uri="{FF2B5EF4-FFF2-40B4-BE49-F238E27FC236}">
                <a16:creationId xmlns="" xmlns:p14="http://schemas.microsoft.com/office/powerpoint/2010/main" xmlns:mc="http://schemas.openxmlformats.org/markup-compatibility/2006" xmlns:a16="http://schemas.microsoft.com/office/drawing/2014/main" id="{8C24BA79-8BDA-6044-942A-30872B25516C}"/>
              </a:ext>
            </a:extLst>
          </p:cNvPr>
          <p:cNvGrpSpPr/>
          <p:nvPr/>
        </p:nvGrpSpPr>
        <p:grpSpPr>
          <a:xfrm>
            <a:off x="571501" y="510475"/>
            <a:ext cx="3304753" cy="905696"/>
            <a:chOff x="571501" y="510475"/>
            <a:chExt cx="3304753" cy="905696"/>
          </a:xfrm>
        </p:grpSpPr>
        <p:grpSp>
          <p:nvGrpSpPr>
            <p:cNvPr id="15" name="组合 14">
              <a:extLst>
                <a:ext uri="{FF2B5EF4-FFF2-40B4-BE49-F238E27FC236}">
                  <a16:creationId xmlns="" xmlns:p14="http://schemas.microsoft.com/office/powerpoint/2010/main" xmlns:mc="http://schemas.openxmlformats.org/markup-compatibility/2006" xmlns:a16="http://schemas.microsoft.com/office/drawing/2014/main" id="{268E9E63-976D-3044-B682-DB61657F56DD}"/>
                </a:ext>
              </a:extLst>
            </p:cNvPr>
            <p:cNvGrpSpPr/>
            <p:nvPr/>
          </p:nvGrpSpPr>
          <p:grpSpPr>
            <a:xfrm>
              <a:off x="843306" y="510475"/>
              <a:ext cx="3032948" cy="905696"/>
              <a:chOff x="2336439" y="2433350"/>
              <a:chExt cx="3032948" cy="905696"/>
            </a:xfrm>
          </p:grpSpPr>
          <p:sp>
            <p:nvSpPr>
              <p:cNvPr id="17" name="文本框 16">
                <a:extLst>
                  <a:ext uri="{FF2B5EF4-FFF2-40B4-BE49-F238E27FC236}">
                    <a16:creationId xmlns="" xmlns:p14="http://schemas.microsoft.com/office/powerpoint/2010/main" xmlns:mc="http://schemas.openxmlformats.org/markup-compatibility/2006" xmlns:a16="http://schemas.microsoft.com/office/drawing/2014/main" id="{461654D1-F084-3646-89B3-36D5B0B2891D}"/>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压力管理</a:t>
                </a:r>
              </a:p>
            </p:txBody>
          </p:sp>
          <p:sp>
            <p:nvSpPr>
              <p:cNvPr id="18" name="PA-10223">
                <a:extLst>
                  <a:ext uri="{FF2B5EF4-FFF2-40B4-BE49-F238E27FC236}">
                    <a16:creationId xmlns="" xmlns:p14="http://schemas.microsoft.com/office/powerpoint/2010/main" xmlns:mc="http://schemas.openxmlformats.org/markup-compatibility/2006" xmlns:a16="http://schemas.microsoft.com/office/drawing/2014/main" id="{042F7544-761C-C247-BB52-8F81EC8CF485}"/>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6" name="矩形 15">
              <a:extLst>
                <a:ext uri="{FF2B5EF4-FFF2-40B4-BE49-F238E27FC236}">
                  <a16:creationId xmlns="" xmlns:p14="http://schemas.microsoft.com/office/powerpoint/2010/main" xmlns:mc="http://schemas.openxmlformats.org/markup-compatibility/2006" xmlns:a16="http://schemas.microsoft.com/office/drawing/2014/main" id="{32AD9DC3-431A-9D49-B9BC-49FD1F5EA4F9}"/>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58766305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88393BED-5D4A-5D4C-9608-D362C949C550}"/>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1" name="矩形 2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2EFB4726-242C-D248-831A-21CCB396674D}"/>
              </a:ext>
            </a:extLst>
          </p:cNvPr>
          <p:cNvSpPr/>
          <p:nvPr/>
        </p:nvSpPr>
        <p:spPr>
          <a:xfrm>
            <a:off x="0" y="0"/>
            <a:ext cx="12192000" cy="6858000"/>
          </a:xfrm>
          <a:prstGeom prst="rect">
            <a:avLst/>
          </a:prstGeom>
          <a:gradFill>
            <a:gsLst>
              <a:gs pos="0">
                <a:srgbClr val="FF6915">
                  <a:alpha val="87000"/>
                </a:srgbClr>
              </a:gs>
              <a:gs pos="99000">
                <a:srgbClr val="E16017">
                  <a:alpha val="88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2" name="矩形 2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932D09C-AE3B-2640-910F-0DD0ADDF3521}"/>
              </a:ext>
            </a:extLst>
          </p:cNvPr>
          <p:cNvSpPr/>
          <p:nvPr/>
        </p:nvSpPr>
        <p:spPr>
          <a:xfrm>
            <a:off x="-1" y="4273974"/>
            <a:ext cx="12192000" cy="2611609"/>
          </a:xfrm>
          <a:prstGeom prst="rect">
            <a:avLst/>
          </a:prstGeom>
          <a:gradFill flip="none" rotWithShape="1">
            <a:gsLst>
              <a:gs pos="0">
                <a:srgbClr val="FF6915">
                  <a:alpha val="0"/>
                </a:srgbClr>
              </a:gs>
              <a:gs pos="100000">
                <a:srgbClr val="E16017"/>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3" name="文本框 2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47A88BBE-1784-C44C-80F1-85B50FB24B3B}"/>
              </a:ext>
            </a:extLst>
          </p:cNvPr>
          <p:cNvSpPr txBox="1"/>
          <p:nvPr/>
        </p:nvSpPr>
        <p:spPr>
          <a:xfrm>
            <a:off x="3627783" y="1381260"/>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谢</a:t>
            </a:r>
          </a:p>
        </p:txBody>
      </p:sp>
      <p:sp>
        <p:nvSpPr>
          <p:cNvPr id="24" name="文本框 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7F71931-0EF0-184D-8448-0FDF9B4CE072}"/>
              </a:ext>
            </a:extLst>
          </p:cNvPr>
          <p:cNvSpPr txBox="1"/>
          <p:nvPr/>
        </p:nvSpPr>
        <p:spPr>
          <a:xfrm>
            <a:off x="4658968" y="1664527"/>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谢</a:t>
            </a:r>
          </a:p>
        </p:txBody>
      </p:sp>
      <p:sp>
        <p:nvSpPr>
          <p:cNvPr id="25" name="文本框 2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8A8BCC2-B5D3-0648-9947-4C84BAEE90F5}"/>
              </a:ext>
            </a:extLst>
          </p:cNvPr>
          <p:cNvSpPr txBox="1"/>
          <p:nvPr/>
        </p:nvSpPr>
        <p:spPr>
          <a:xfrm>
            <a:off x="5543439" y="1372979"/>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观</a:t>
            </a:r>
          </a:p>
        </p:txBody>
      </p:sp>
      <p:sp>
        <p:nvSpPr>
          <p:cNvPr id="26" name="文本框 2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0BED4C48-7CB8-AD47-A65A-816EB4177BE7}"/>
              </a:ext>
            </a:extLst>
          </p:cNvPr>
          <p:cNvSpPr txBox="1"/>
          <p:nvPr/>
        </p:nvSpPr>
        <p:spPr>
          <a:xfrm>
            <a:off x="6726665" y="1664527"/>
            <a:ext cx="1401417" cy="1862048"/>
          </a:xfrm>
          <a:prstGeom prst="rect">
            <a:avLst/>
          </a:prstGeom>
          <a:noFill/>
        </p:spPr>
        <p:txBody>
          <a:bodyPr wrap="square" rtlCol="0">
            <a:spAutoFit/>
          </a:bodyPr>
          <a:lstStyle/>
          <a:p>
            <a:pPr algn="ctr"/>
            <a:r>
              <a:rPr kumimoji="1" lang="zh-CN" altLang="en-US" sz="11500" dirty="0">
                <a:gradFill flip="none" rotWithShape="1">
                  <a:gsLst>
                    <a:gs pos="45000">
                      <a:schemeClr val="bg1"/>
                    </a:gs>
                    <a:gs pos="69000">
                      <a:schemeClr val="bg1"/>
                    </a:gs>
                    <a:gs pos="0">
                      <a:schemeClr val="bg1">
                        <a:alpha val="0"/>
                      </a:schemeClr>
                    </a:gs>
                    <a:gs pos="100000">
                      <a:schemeClr val="bg1"/>
                    </a:gs>
                  </a:gsLst>
                  <a:lin ang="13200000" scaled="0"/>
                  <a:tileRect/>
                </a:gradFill>
                <a:latin typeface="汉仪大宋简" panose="02010609000101010101" pitchFamily="49" charset="-122"/>
                <a:ea typeface="汉仪大宋简" panose="02010609000101010101" pitchFamily="49" charset="-122"/>
                <a:cs typeface="+mn-ea"/>
                <a:sym typeface="+mn-lt"/>
              </a:rPr>
              <a:t>看</a:t>
            </a:r>
          </a:p>
        </p:txBody>
      </p:sp>
      <p:sp>
        <p:nvSpPr>
          <p:cNvPr id="27" name="文本框 2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9E9ABC1-BF1B-E141-BB7F-AF26D9737F7C}"/>
              </a:ext>
            </a:extLst>
          </p:cNvPr>
          <p:cNvSpPr txBox="1"/>
          <p:nvPr/>
        </p:nvSpPr>
        <p:spPr>
          <a:xfrm>
            <a:off x="3816041" y="998764"/>
            <a:ext cx="4559917" cy="261610"/>
          </a:xfrm>
          <a:prstGeom prst="rect">
            <a:avLst/>
          </a:prstGeom>
          <a:noFill/>
        </p:spPr>
        <p:txBody>
          <a:bodyPr wrap="square" rtlCol="0">
            <a:spAutoFit/>
          </a:bodyPr>
          <a:lstStyle/>
          <a:p>
            <a:pPr algn="dist"/>
            <a:r>
              <a:rPr kumimoji="1" lang="zh-CN" altLang="en-US" sz="1100" dirty="0">
                <a:solidFill>
                  <a:schemeClr val="bg1"/>
                </a:solidFill>
                <a:cs typeface="+mn-ea"/>
                <a:sym typeface="+mn-lt"/>
              </a:rPr>
              <a:t>做更优秀的自己</a:t>
            </a:r>
          </a:p>
        </p:txBody>
      </p:sp>
      <p:grpSp>
        <p:nvGrpSpPr>
          <p:cNvPr id="28" name="组合 2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E7DAAC77-116C-2B42-A352-A9F0A1E502FF}"/>
              </a:ext>
            </a:extLst>
          </p:cNvPr>
          <p:cNvGrpSpPr/>
          <p:nvPr/>
        </p:nvGrpSpPr>
        <p:grpSpPr>
          <a:xfrm>
            <a:off x="2814918" y="3642275"/>
            <a:ext cx="6562165" cy="631699"/>
            <a:chOff x="2814918" y="4536240"/>
            <a:chExt cx="6562165" cy="631699"/>
          </a:xfrm>
        </p:grpSpPr>
        <p:sp>
          <p:nvSpPr>
            <p:cNvPr id="29" name="文本框 28">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EFCB666-44AC-BF4D-82EA-B9F2D2D1D0CF}"/>
                </a:ext>
              </a:extLst>
            </p:cNvPr>
            <p:cNvSpPr txBox="1"/>
            <p:nvPr/>
          </p:nvSpPr>
          <p:spPr>
            <a:xfrm>
              <a:off x="2814918" y="4536240"/>
              <a:ext cx="6562165" cy="338554"/>
            </a:xfrm>
            <a:prstGeom prst="rect">
              <a:avLst/>
            </a:prstGeom>
            <a:noFill/>
          </p:spPr>
          <p:txBody>
            <a:bodyPr wrap="square" rtlCol="0">
              <a:spAutoFit/>
            </a:bodyPr>
            <a:lstStyle/>
            <a:p>
              <a:pPr algn="ctr"/>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30"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836C931-E3D5-3844-B3B8-73DDD8726470}"/>
                </a:ext>
              </a:extLst>
            </p:cNvPr>
            <p:cNvSpPr/>
            <p:nvPr>
              <p:custDataLst>
                <p:tags r:id="rId2"/>
              </p:custDataLst>
            </p:nvPr>
          </p:nvSpPr>
          <p:spPr>
            <a:xfrm>
              <a:off x="3060192" y="4921718"/>
              <a:ext cx="6071616" cy="246221"/>
            </a:xfrm>
            <a:prstGeom prst="rect">
              <a:avLst/>
            </a:prstGeom>
            <a:noFill/>
          </p:spPr>
          <p:txBody>
            <a:bodyPr wrap="square">
              <a:spAutoFit/>
            </a:bodyPr>
            <a:lstStyle/>
            <a:p>
              <a:pPr algn="ctr"/>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31" name="椭圆 3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37EC564-02A1-104E-82ED-4F9B489FEDC1}"/>
              </a:ext>
            </a:extLst>
          </p:cNvPr>
          <p:cNvSpPr/>
          <p:nvPr/>
        </p:nvSpPr>
        <p:spPr>
          <a:xfrm rot="4255463">
            <a:off x="-739719" y="-799655"/>
            <a:ext cx="3094826" cy="3094826"/>
          </a:xfrm>
          <a:prstGeom prst="ellipse">
            <a:avLst/>
          </a:prstGeom>
          <a:noFill/>
          <a:ln w="889000">
            <a:gradFill>
              <a:gsLst>
                <a:gs pos="3000">
                  <a:schemeClr val="bg1">
                    <a:alpha val="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2" name="圆角矩形 3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CD5A8EA-4CC1-5348-9898-CBB4410BB6EE}"/>
              </a:ext>
            </a:extLst>
          </p:cNvPr>
          <p:cNvSpPr/>
          <p:nvPr/>
        </p:nvSpPr>
        <p:spPr>
          <a:xfrm>
            <a:off x="4778006" y="4956209"/>
            <a:ext cx="2564758" cy="589547"/>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dirty="0">
                <a:cs typeface="+mn-ea"/>
                <a:sym typeface="+mn-lt"/>
              </a:rPr>
              <a:t>汇报人</a:t>
            </a:r>
            <a:r>
              <a:rPr kumimoji="1" lang="zh-CN" altLang="en-US" dirty="0" smtClean="0">
                <a:cs typeface="+mn-ea"/>
                <a:sym typeface="+mn-lt"/>
              </a:rPr>
              <a:t>：</a:t>
            </a:r>
            <a:r>
              <a:rPr kumimoji="1" lang="zh-CN" altLang="en-US" dirty="0">
                <a:cs typeface="+mn-ea"/>
                <a:sym typeface="+mn-lt"/>
              </a:rPr>
              <a:t>优品</a:t>
            </a:r>
            <a:r>
              <a:rPr kumimoji="1" lang="en-US" altLang="zh-CN" dirty="0" smtClean="0">
                <a:cs typeface="+mn-ea"/>
                <a:sym typeface="+mn-lt"/>
              </a:rPr>
              <a:t>PPT</a:t>
            </a:r>
            <a:endParaRPr kumimoji="1" lang="zh-CN" altLang="en-US" dirty="0">
              <a:cs typeface="+mn-ea"/>
              <a:sym typeface="+mn-lt"/>
            </a:endParaRPr>
          </a:p>
        </p:txBody>
      </p:sp>
      <p:sp>
        <p:nvSpPr>
          <p:cNvPr id="33"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9FD1B87-6386-0F40-A6FC-792DA7BA0A78}"/>
              </a:ext>
            </a:extLst>
          </p:cNvPr>
          <p:cNvSpPr/>
          <p:nvPr>
            <p:custDataLst>
              <p:tags r:id="rId1"/>
            </p:custDataLst>
          </p:nvPr>
        </p:nvSpPr>
        <p:spPr>
          <a:xfrm>
            <a:off x="2791314" y="6055020"/>
            <a:ext cx="6539165" cy="543097"/>
          </a:xfrm>
          <a:prstGeom prst="rect">
            <a:avLst/>
          </a:prstGeom>
          <a:noFill/>
        </p:spPr>
        <p:txBody>
          <a:bodyPr wrap="square">
            <a:spAutoFit/>
          </a:bodyPr>
          <a:lstStyle/>
          <a:p>
            <a:pPr algn="ctr">
              <a:lnSpc>
                <a:spcPct val="150000"/>
              </a:lnSpc>
            </a:pPr>
            <a:r>
              <a:rPr kumimoji="1" lang="en" altLang="zh-CN" sz="400" dirty="0">
                <a:solidFill>
                  <a:schemeClr val="bg1">
                    <a:alpha val="95000"/>
                  </a:schemeClr>
                </a:solidFill>
                <a:cs typeface="+mn-ea"/>
                <a:sym typeface="+mn-lt"/>
              </a:rPr>
              <a:t>Advertising investment is one of our common ways of attracting investment, mainly through a variety of advertising media</a:t>
            </a:r>
          </a:p>
          <a:p>
            <a:pPr algn="ctr">
              <a:lnSpc>
                <a:spcPct val="150000"/>
              </a:lnSpc>
            </a:pPr>
            <a:r>
              <a:rPr kumimoji="1" lang="en" altLang="zh-CN" sz="400" dirty="0">
                <a:solidFill>
                  <a:schemeClr val="bg1">
                    <a:alpha val="95000"/>
                  </a:schemeClr>
                </a:solidFill>
                <a:cs typeface="+mn-ea"/>
                <a:sym typeface="+mn-lt"/>
              </a:rPr>
              <a:t>Dissemination of enterprise investment information, through telephone, fax, letters and other ways to collect customer information, through further negotiations to guide people to sell the products of this enterprise. This investment is mainly used in the company's business staff is relatively small and fast development of the market, or the product has a well-known, in the later stage of market development, establish sales network is relatively perfect, rival dealers and related products dealers have no intention to cooperate, to further expand the market, then need to find potential distributors have idle funds, which is part of the dealer can not through the business to </a:t>
            </a:r>
            <a:r>
              <a:rPr kumimoji="1" lang="en" altLang="zh-CN" sz="400" dirty="0" err="1">
                <a:solidFill>
                  <a:schemeClr val="bg1">
                    <a:alpha val="95000"/>
                  </a:schemeClr>
                </a:solidFill>
                <a:cs typeface="+mn-ea"/>
                <a:sym typeface="+mn-lt"/>
              </a:rPr>
              <a:t>find,Only</a:t>
            </a:r>
            <a:r>
              <a:rPr kumimoji="1" lang="en" altLang="zh-CN" sz="400" dirty="0">
                <a:solidFill>
                  <a:schemeClr val="bg1">
                    <a:alpha val="95000"/>
                  </a:schemeClr>
                </a:solidFill>
                <a:cs typeface="+mn-ea"/>
                <a:sym typeface="+mn-lt"/>
              </a:rPr>
              <a:t> through the advertising way to disseminate investment information, this part will </a:t>
            </a:r>
            <a:r>
              <a:rPr kumimoji="1" lang="en" altLang="zh-CN" sz="400" dirty="0" err="1">
                <a:solidFill>
                  <a:schemeClr val="bg1">
                    <a:alpha val="95000"/>
                  </a:schemeClr>
                </a:solidFill>
                <a:cs typeface="+mn-ea"/>
                <a:sym typeface="+mn-lt"/>
              </a:rPr>
              <a:t>bePotential</a:t>
            </a:r>
            <a:r>
              <a:rPr kumimoji="1" lang="en" altLang="zh-CN" sz="400" dirty="0">
                <a:solidFill>
                  <a:schemeClr val="bg1">
                    <a:alpha val="95000"/>
                  </a:schemeClr>
                </a:solidFill>
                <a:cs typeface="+mn-ea"/>
                <a:sym typeface="+mn-lt"/>
              </a:rPr>
              <a:t> dealers dig it out</a:t>
            </a:r>
          </a:p>
        </p:txBody>
      </p:sp>
      <p:grpSp>
        <p:nvGrpSpPr>
          <p:cNvPr id="34" name="组合 3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358B221-2ACA-6A4F-9E0A-10EDFBD6A6C6}"/>
              </a:ext>
            </a:extLst>
          </p:cNvPr>
          <p:cNvGrpSpPr/>
          <p:nvPr/>
        </p:nvGrpSpPr>
        <p:grpSpPr>
          <a:xfrm>
            <a:off x="597859" y="3111500"/>
            <a:ext cx="10996282" cy="635000"/>
            <a:chOff x="683527" y="3111500"/>
            <a:chExt cx="10996282" cy="635000"/>
          </a:xfrm>
        </p:grpSpPr>
        <p:pic>
          <p:nvPicPr>
            <p:cNvPr id="35" name="图片 3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68B7FDA-F830-D344-8BB3-6646C803F0CD}"/>
                </a:ext>
              </a:extLst>
            </p:cNvPr>
            <p:cNvPicPr>
              <a:picLocks noChangeAspect="1"/>
            </p:cNvPicPr>
            <p:nvPr/>
          </p:nvPicPr>
          <p:blipFill>
            <a:blip r:embed="rId6">
              <a:alphaModFix amt="35000"/>
              <a:extLst>
                <a:ext uri="{28A0092B-C50C-407E-A947-70E740481C1C}">
                  <a14:useLocalDpi xmlns:a14="http://schemas.microsoft.com/office/drawing/2010/main"/>
                </a:ext>
              </a:extLst>
            </a:blip>
            <a:stretch>
              <a:fillRect/>
            </a:stretch>
          </p:blipFill>
          <p:spPr>
            <a:xfrm rot="16200000">
              <a:off x="11044809" y="3111500"/>
              <a:ext cx="635000" cy="635000"/>
            </a:xfrm>
            <a:prstGeom prst="rect">
              <a:avLst/>
            </a:prstGeom>
          </p:spPr>
        </p:pic>
        <p:pic>
          <p:nvPicPr>
            <p:cNvPr id="36" name="图片 3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FFCA543-9F50-BE4F-930A-FF1A927E0807}"/>
                </a:ext>
              </a:extLst>
            </p:cNvPr>
            <p:cNvPicPr>
              <a:picLocks noChangeAspect="1"/>
            </p:cNvPicPr>
            <p:nvPr/>
          </p:nvPicPr>
          <p:blipFill>
            <a:blip r:embed="rId6">
              <a:alphaModFix amt="35000"/>
              <a:extLst>
                <a:ext uri="{28A0092B-C50C-407E-A947-70E740481C1C}">
                  <a14:useLocalDpi xmlns:a14="http://schemas.microsoft.com/office/drawing/2010/main"/>
                </a:ext>
              </a:extLst>
            </a:blip>
            <a:stretch>
              <a:fillRect/>
            </a:stretch>
          </p:blipFill>
          <p:spPr>
            <a:xfrm rot="5400000">
              <a:off x="683527" y="3111500"/>
              <a:ext cx="635000" cy="635000"/>
            </a:xfrm>
            <a:prstGeom prst="rect">
              <a:avLst/>
            </a:prstGeom>
          </p:spPr>
        </p:pic>
      </p:grpSp>
      <p:sp>
        <p:nvSpPr>
          <p:cNvPr id="37" name="椭圆 3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8128809-E2FA-264A-9AA8-54F874754B5B}"/>
              </a:ext>
            </a:extLst>
          </p:cNvPr>
          <p:cNvSpPr/>
          <p:nvPr/>
        </p:nvSpPr>
        <p:spPr>
          <a:xfrm rot="19800000">
            <a:off x="11159894" y="3396504"/>
            <a:ext cx="4745078" cy="4745078"/>
          </a:xfrm>
          <a:prstGeom prst="ellipse">
            <a:avLst/>
          </a:prstGeom>
          <a:noFill/>
          <a:ln w="889000">
            <a:gradFill>
              <a:gsLst>
                <a:gs pos="3000">
                  <a:schemeClr val="bg1">
                    <a:alpha val="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8" name="椭圆 3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B4193F72-16A4-9740-969C-E4FF65F4118F}"/>
              </a:ext>
            </a:extLst>
          </p:cNvPr>
          <p:cNvSpPr/>
          <p:nvPr/>
        </p:nvSpPr>
        <p:spPr>
          <a:xfrm rot="4255463">
            <a:off x="3250723" y="4976123"/>
            <a:ext cx="360773" cy="360773"/>
          </a:xfrm>
          <a:prstGeom prst="ellipse">
            <a:avLst/>
          </a:prstGeom>
          <a:noFill/>
          <a:ln w="127000">
            <a:gradFill>
              <a:gsLst>
                <a:gs pos="3000">
                  <a:srgbClr val="F6F8FE">
                    <a:alpha val="6000"/>
                  </a:srgbClr>
                </a:gs>
                <a:gs pos="99000">
                  <a:srgbClr val="F6F8F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2312735063"/>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outVertical)">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p:tgtEl>
                                          <p:spTgt spid="28"/>
                                        </p:tgtEl>
                                        <p:attrNameLst>
                                          <p:attrName>ppt_y</p:attrName>
                                        </p:attrNameLst>
                                      </p:cBhvr>
                                      <p:tavLst>
                                        <p:tav tm="0">
                                          <p:val>
                                            <p:strVal val="#ppt_y+#ppt_h*1.125000"/>
                                          </p:val>
                                        </p:tav>
                                        <p:tav tm="100000">
                                          <p:val>
                                            <p:strVal val="#ppt_y"/>
                                          </p:val>
                                        </p:tav>
                                      </p:tavLst>
                                    </p:anim>
                                    <p:animEffect transition="in" filter="wipe(up)">
                                      <p:cBhvr>
                                        <p:cTn id="41" dur="500"/>
                                        <p:tgtEl>
                                          <p:spTgt spid="28"/>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dissolve">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19161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C0F4BB2-6703-FE4B-84AD-46B424F1A619}"/>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1" name="矩形 1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F21F336-4B24-A44F-8B25-9C2C135892F4}"/>
              </a:ext>
            </a:extLst>
          </p:cNvPr>
          <p:cNvSpPr/>
          <p:nvPr/>
        </p:nvSpPr>
        <p:spPr>
          <a:xfrm>
            <a:off x="0" y="0"/>
            <a:ext cx="12192000" cy="6858000"/>
          </a:xfrm>
          <a:prstGeom prst="rect">
            <a:avLst/>
          </a:prstGeom>
          <a:gradFill>
            <a:gsLst>
              <a:gs pos="0">
                <a:srgbClr val="FF6915"/>
              </a:gs>
              <a:gs pos="98000">
                <a:srgbClr val="E16017">
                  <a:alpha val="95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9" name="椭圆 18">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313F7E3E-02B3-E940-9877-074A4D1DC766}"/>
              </a:ext>
            </a:extLst>
          </p:cNvPr>
          <p:cNvSpPr/>
          <p:nvPr/>
        </p:nvSpPr>
        <p:spPr>
          <a:xfrm rot="8100000">
            <a:off x="-3643268" y="-2051643"/>
            <a:ext cx="9313002" cy="9313002"/>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0" name="组合 1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8F63E1E4-2470-9A43-959B-20027BBCAABC}"/>
              </a:ext>
            </a:extLst>
          </p:cNvPr>
          <p:cNvGrpSpPr/>
          <p:nvPr/>
        </p:nvGrpSpPr>
        <p:grpSpPr>
          <a:xfrm>
            <a:off x="717652" y="1637136"/>
            <a:ext cx="2565865" cy="2565865"/>
            <a:chOff x="717652" y="1752126"/>
            <a:chExt cx="2565865" cy="2565865"/>
          </a:xfrm>
        </p:grpSpPr>
        <p:sp>
          <p:nvSpPr>
            <p:cNvPr id="21" name="椭圆 2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EB339DA-B3B0-3D45-87B3-49B32AAB5644}"/>
                </a:ext>
              </a:extLst>
            </p:cNvPr>
            <p:cNvSpPr/>
            <p:nvPr/>
          </p:nvSpPr>
          <p:spPr>
            <a:xfrm rot="19649175">
              <a:off x="717652" y="1752126"/>
              <a:ext cx="2565865" cy="2565865"/>
            </a:xfrm>
            <a:prstGeom prst="ellipse">
              <a:avLst/>
            </a:prstGeom>
            <a:gradFill>
              <a:gsLst>
                <a:gs pos="0">
                  <a:srgbClr val="F6F8FE"/>
                </a:gs>
                <a:gs pos="99000">
                  <a:srgbClr val="F6F8FE">
                    <a:alpha val="18000"/>
                  </a:srgbClr>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22" name="文本框 2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72228DA-8F6F-404A-96FE-8BCB1772A0B7}"/>
                </a:ext>
              </a:extLst>
            </p:cNvPr>
            <p:cNvSpPr txBox="1"/>
            <p:nvPr/>
          </p:nvSpPr>
          <p:spPr>
            <a:xfrm>
              <a:off x="1535364" y="2527228"/>
              <a:ext cx="1159710" cy="1015663"/>
            </a:xfrm>
            <a:prstGeom prst="rect">
              <a:avLst/>
            </a:prstGeom>
            <a:noFill/>
          </p:spPr>
          <p:txBody>
            <a:bodyPr wrap="square" rtlCol="0">
              <a:spAutoFit/>
            </a:bodyPr>
            <a:lstStyle/>
            <a:p>
              <a:r>
                <a:rPr kumimoji="1" lang="en-US" altLang="zh-CN" sz="6000" b="1" i="1" dirty="0">
                  <a:solidFill>
                    <a:srgbClr val="FF6915"/>
                  </a:solidFill>
                  <a:cs typeface="+mn-ea"/>
                  <a:sym typeface="+mn-lt"/>
                </a:rPr>
                <a:t>01</a:t>
              </a:r>
              <a:endParaRPr kumimoji="1" lang="zh-CN" altLang="en-US" sz="6000" b="1" i="1" dirty="0">
                <a:solidFill>
                  <a:srgbClr val="FF6915"/>
                </a:solidFill>
                <a:cs typeface="+mn-ea"/>
                <a:sym typeface="+mn-lt"/>
              </a:endParaRPr>
            </a:p>
          </p:txBody>
        </p:sp>
      </p:grpSp>
      <p:grpSp>
        <p:nvGrpSpPr>
          <p:cNvPr id="23" name="组合 2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6410922-E5E2-014B-BCF0-E169CA5FCC49}"/>
              </a:ext>
            </a:extLst>
          </p:cNvPr>
          <p:cNvGrpSpPr/>
          <p:nvPr/>
        </p:nvGrpSpPr>
        <p:grpSpPr>
          <a:xfrm>
            <a:off x="3772013" y="2246390"/>
            <a:ext cx="4144572" cy="1592744"/>
            <a:chOff x="4245448" y="2411654"/>
            <a:chExt cx="4144572" cy="1592744"/>
          </a:xfrm>
        </p:grpSpPr>
        <p:sp>
          <p:nvSpPr>
            <p:cNvPr id="24" name="文本框 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D85E566-0838-3549-9E3F-7F4159E8A1E8}"/>
                </a:ext>
              </a:extLst>
            </p:cNvPr>
            <p:cNvSpPr txBox="1"/>
            <p:nvPr/>
          </p:nvSpPr>
          <p:spPr>
            <a:xfrm>
              <a:off x="4245448" y="2411654"/>
              <a:ext cx="4144572" cy="1015663"/>
            </a:xfrm>
            <a:prstGeom prst="rect">
              <a:avLst/>
            </a:prstGeom>
            <a:noFill/>
          </p:spPr>
          <p:txBody>
            <a:bodyPr wrap="square" rtlCol="0">
              <a:spAutoFit/>
            </a:bodyPr>
            <a:lstStyle/>
            <a:p>
              <a:r>
                <a:rPr kumimoji="1" lang="zh-CN" altLang="en-US" sz="6000" dirty="0">
                  <a:solidFill>
                    <a:schemeClr val="bg1"/>
                  </a:solidFill>
                  <a:cs typeface="+mn-ea"/>
                  <a:sym typeface="+mn-lt"/>
                </a:rPr>
                <a:t>时间管理</a:t>
              </a:r>
            </a:p>
          </p:txBody>
        </p:sp>
        <p:sp>
          <p:nvSpPr>
            <p:cNvPr id="25"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2BB9176-8671-184C-A204-EECB2CFA466B}"/>
                </a:ext>
              </a:extLst>
            </p:cNvPr>
            <p:cNvSpPr/>
            <p:nvPr>
              <p:custDataLst>
                <p:tags r:id="rId2"/>
              </p:custDataLst>
            </p:nvPr>
          </p:nvSpPr>
          <p:spPr>
            <a:xfrm>
              <a:off x="4245448" y="3427317"/>
              <a:ext cx="3826506" cy="577081"/>
            </a:xfrm>
            <a:prstGeom prst="rect">
              <a:avLst/>
            </a:prstGeom>
            <a:noFill/>
          </p:spPr>
          <p:txBody>
            <a:bodyPr wrap="square">
              <a:spAutoFit/>
            </a:bodyPr>
            <a:lstStyle/>
            <a:p>
              <a:pPr>
                <a:lnSpc>
                  <a:spcPct val="150000"/>
                </a:lnSpc>
              </a:pPr>
              <a:r>
                <a:rPr kumimoji="1" lang="en-US" altLang="zh-CN" sz="1050" dirty="0" smtClean="0">
                  <a:solidFill>
                    <a:schemeClr val="bg1"/>
                  </a:solidFill>
                  <a:cs typeface="+mn-ea"/>
                  <a:sym typeface="+mn-lt"/>
                </a:rPr>
                <a:t>YOUR CONTENT TO PLAY HERE, OR THROUGH YOUR COPY, PASTE IN THIS BOX.</a:t>
              </a:r>
              <a:endParaRPr kumimoji="1" lang="en" altLang="zh-CN" sz="1050" dirty="0">
                <a:solidFill>
                  <a:schemeClr val="bg1"/>
                </a:solidFill>
                <a:cs typeface="+mn-ea"/>
                <a:sym typeface="+mn-lt"/>
              </a:endParaRPr>
            </a:p>
          </p:txBody>
        </p:sp>
      </p:grpSp>
      <p:sp>
        <p:nvSpPr>
          <p:cNvPr id="26" name="文本框 2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E733E06-17F8-5749-AD5F-4C55576E305E}"/>
              </a:ext>
            </a:extLst>
          </p:cNvPr>
          <p:cNvSpPr txBox="1"/>
          <p:nvPr/>
        </p:nvSpPr>
        <p:spPr>
          <a:xfrm>
            <a:off x="3832973" y="2095926"/>
            <a:ext cx="3006739" cy="316312"/>
          </a:xfrm>
          <a:prstGeom prst="rect">
            <a:avLst/>
          </a:prstGeom>
          <a:noFill/>
        </p:spPr>
        <p:txBody>
          <a:bodyPr vert="horz" wrap="square" rtlCol="0">
            <a:spAutoFit/>
          </a:bodyPr>
          <a:lstStyle/>
          <a:p>
            <a:pPr algn="dist"/>
            <a:r>
              <a:rPr kumimoji="1" lang="zh-CN" altLang="en-US" sz="1400" dirty="0">
                <a:solidFill>
                  <a:schemeClr val="bg1"/>
                </a:solidFill>
                <a:cs typeface="+mn-ea"/>
                <a:sym typeface="+mn-lt"/>
              </a:rPr>
              <a:t>做更优秀的自己</a:t>
            </a:r>
          </a:p>
        </p:txBody>
      </p:sp>
      <p:sp>
        <p:nvSpPr>
          <p:cNvPr id="28" name="椭圆 2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0FE1998-3482-0F43-9677-F32FA0F88DFA}"/>
              </a:ext>
            </a:extLst>
          </p:cNvPr>
          <p:cNvSpPr/>
          <p:nvPr/>
        </p:nvSpPr>
        <p:spPr>
          <a:xfrm rot="16953704" flipH="1">
            <a:off x="7750921" y="4225950"/>
            <a:ext cx="5264101" cy="5264101"/>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9" name="组合 28">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36EB39D0-2482-4341-9C53-471F10948C9A}"/>
              </a:ext>
            </a:extLst>
          </p:cNvPr>
          <p:cNvGrpSpPr/>
          <p:nvPr/>
        </p:nvGrpSpPr>
        <p:grpSpPr>
          <a:xfrm>
            <a:off x="718245" y="5273301"/>
            <a:ext cx="6562165" cy="631699"/>
            <a:chOff x="2814918" y="4536240"/>
            <a:chExt cx="6562165" cy="631699"/>
          </a:xfrm>
        </p:grpSpPr>
        <p:sp>
          <p:nvSpPr>
            <p:cNvPr id="30" name="文本框 2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36C3F7D-9C82-A740-98F9-41A628A0B7EA}"/>
                </a:ext>
              </a:extLst>
            </p:cNvPr>
            <p:cNvSpPr txBox="1"/>
            <p:nvPr/>
          </p:nvSpPr>
          <p:spPr>
            <a:xfrm>
              <a:off x="2814918" y="4536240"/>
              <a:ext cx="6562165" cy="338554"/>
            </a:xfrm>
            <a:prstGeom prst="rect">
              <a:avLst/>
            </a:prstGeom>
            <a:noFill/>
          </p:spPr>
          <p:txBody>
            <a:bodyPr wrap="square" rtlCol="0">
              <a:spAutoFit/>
            </a:bodyPr>
            <a:lstStyle/>
            <a:p>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31"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6F9F344-0370-E949-A9A8-9726DE77BA11}"/>
                </a:ext>
              </a:extLst>
            </p:cNvPr>
            <p:cNvSpPr/>
            <p:nvPr>
              <p:custDataLst>
                <p:tags r:id="rId1"/>
              </p:custDataLst>
            </p:nvPr>
          </p:nvSpPr>
          <p:spPr>
            <a:xfrm>
              <a:off x="2814918" y="4921718"/>
              <a:ext cx="6071616" cy="246221"/>
            </a:xfrm>
            <a:prstGeom prst="rect">
              <a:avLst/>
            </a:prstGeom>
            <a:noFill/>
          </p:spPr>
          <p:txBody>
            <a:bodyPr wrap="square">
              <a:spAutoFit/>
            </a:bodyPr>
            <a:lstStyle/>
            <a:p>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32" name="文本框 3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E8027F41-B73C-E842-B9D5-2A7406E34BE5}"/>
              </a:ext>
            </a:extLst>
          </p:cNvPr>
          <p:cNvSpPr txBox="1"/>
          <p:nvPr/>
        </p:nvSpPr>
        <p:spPr>
          <a:xfrm>
            <a:off x="6839712" y="5519537"/>
            <a:ext cx="4559917" cy="369332"/>
          </a:xfrm>
          <a:prstGeom prst="rect">
            <a:avLst/>
          </a:prstGeom>
          <a:noFill/>
        </p:spPr>
        <p:txBody>
          <a:bodyPr wrap="square" rtlCol="0">
            <a:spAutoFit/>
          </a:bodyPr>
          <a:lstStyle/>
          <a:p>
            <a:pPr algn="r"/>
            <a:r>
              <a:rPr kumimoji="1" lang="en-US" altLang="zh-CN" b="1" dirty="0">
                <a:solidFill>
                  <a:srgbClr val="FF6915"/>
                </a:solidFill>
                <a:cs typeface="+mn-ea"/>
                <a:sym typeface="+mn-lt"/>
              </a:rPr>
              <a:t>PPT.DESIGN</a:t>
            </a:r>
            <a:endParaRPr kumimoji="1" lang="zh-CN" altLang="en-US" b="1" dirty="0">
              <a:solidFill>
                <a:srgbClr val="FF6915"/>
              </a:solidFill>
              <a:cs typeface="+mn-ea"/>
              <a:sym typeface="+mn-lt"/>
            </a:endParaRPr>
          </a:p>
        </p:txBody>
      </p:sp>
      <p:sp>
        <p:nvSpPr>
          <p:cNvPr id="33" name="文本框 3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22434B9-6BA6-804D-9EDD-7BD1EEC77575}"/>
              </a:ext>
            </a:extLst>
          </p:cNvPr>
          <p:cNvSpPr txBox="1"/>
          <p:nvPr/>
        </p:nvSpPr>
        <p:spPr>
          <a:xfrm>
            <a:off x="6521196" y="-2455371"/>
            <a:ext cx="8270880" cy="6478697"/>
          </a:xfrm>
          <a:prstGeom prst="rect">
            <a:avLst/>
          </a:prstGeom>
          <a:noFill/>
        </p:spPr>
        <p:txBody>
          <a:bodyPr wrap="square" rtlCol="0">
            <a:spAutoFit/>
          </a:bodyPr>
          <a:lstStyle/>
          <a:p>
            <a:r>
              <a:rPr kumimoji="1" lang="en-US" altLang="zh-CN" sz="41500" b="1" i="1" dirty="0">
                <a:solidFill>
                  <a:schemeClr val="bg1">
                    <a:alpha val="8000"/>
                  </a:schemeClr>
                </a:solidFill>
                <a:cs typeface="+mn-ea"/>
                <a:sym typeface="+mn-lt"/>
              </a:rPr>
              <a:t>01</a:t>
            </a:r>
            <a:endParaRPr kumimoji="1" lang="zh-CN" altLang="en-US" sz="41500" b="1" i="1" dirty="0">
              <a:solidFill>
                <a:schemeClr val="bg1">
                  <a:alpha val="8000"/>
                </a:schemeClr>
              </a:solidFill>
              <a:cs typeface="+mn-ea"/>
              <a:sym typeface="+mn-lt"/>
            </a:endParaRPr>
          </a:p>
        </p:txBody>
      </p:sp>
    </p:spTree>
    <p:extLst>
      <p:ext uri="{BB962C8B-B14F-4D97-AF65-F5344CB8AC3E}">
        <p14:creationId xmlns:p14="http://schemas.microsoft.com/office/powerpoint/2010/main" val="26341351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1000"/>
                                        <p:tgtEl>
                                          <p:spTgt spid="23"/>
                                        </p:tgtEl>
                                      </p:cBhvr>
                                    </p:animEffect>
                                    <p:anim calcmode="lin" valueType="num">
                                      <p:cBhvr>
                                        <p:cTn id="14" dur="1000" fill="hold"/>
                                        <p:tgtEl>
                                          <p:spTgt spid="23"/>
                                        </p:tgtEl>
                                        <p:attrNameLst>
                                          <p:attrName>ppt_x</p:attrName>
                                        </p:attrNameLst>
                                      </p:cBhvr>
                                      <p:tavLst>
                                        <p:tav tm="0">
                                          <p:val>
                                            <p:strVal val="#ppt_x"/>
                                          </p:val>
                                        </p:tav>
                                        <p:tav tm="100000">
                                          <p:val>
                                            <p:strVal val="#ppt_x"/>
                                          </p:val>
                                        </p:tav>
                                      </p:tavLst>
                                    </p:anim>
                                    <p:anim calcmode="lin" valueType="num">
                                      <p:cBhvr>
                                        <p:cTn id="1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barn(outVertical)">
                                      <p:cBhvr>
                                        <p:cTn id="20" dur="5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p:tgtEl>
                                          <p:spTgt spid="29"/>
                                        </p:tgtEl>
                                        <p:attrNameLst>
                                          <p:attrName>ppt_y</p:attrName>
                                        </p:attrNameLst>
                                      </p:cBhvr>
                                      <p:tavLst>
                                        <p:tav tm="0">
                                          <p:val>
                                            <p:strVal val="#ppt_y+#ppt_h*1.125000"/>
                                          </p:val>
                                        </p:tav>
                                        <p:tav tm="100000">
                                          <p:val>
                                            <p:strVal val="#ppt_y"/>
                                          </p:val>
                                        </p:tav>
                                      </p:tavLst>
                                    </p:anim>
                                    <p:animEffect transition="in" filter="wipe(up)">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barn(outVertical)">
                                      <p:cBhvr>
                                        <p:cTn id="3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椭圆 35">
            <a:extLst>
              <a:ext uri="{FF2B5EF4-FFF2-40B4-BE49-F238E27FC236}">
                <a16:creationId xmlns="" xmlns:p14="http://schemas.microsoft.com/office/powerpoint/2010/main" xmlns:mc="http://schemas.openxmlformats.org/markup-compatibility/2006" xmlns:a16="http://schemas.microsoft.com/office/drawing/2014/main" id="{2D78E73B-04B5-E548-948D-54B17CE73130}"/>
              </a:ext>
            </a:extLst>
          </p:cNvPr>
          <p:cNvSpPr/>
          <p:nvPr/>
        </p:nvSpPr>
        <p:spPr>
          <a:xfrm rot="4255463">
            <a:off x="9358878" y="3531625"/>
            <a:ext cx="4704682" cy="4704682"/>
          </a:xfrm>
          <a:prstGeom prst="ellipse">
            <a:avLst/>
          </a:prstGeom>
          <a:noFill/>
          <a:ln w="889000">
            <a:gradFill>
              <a:gsLst>
                <a:gs pos="3000">
                  <a:srgbClr val="FF6915">
                    <a:alpha val="9000"/>
                  </a:srgbClr>
                </a:gs>
                <a:gs pos="100000">
                  <a:srgbClr val="FF691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1" name="组合 10">
            <a:extLst>
              <a:ext uri="{FF2B5EF4-FFF2-40B4-BE49-F238E27FC236}">
                <a16:creationId xmlns="" xmlns:p14="http://schemas.microsoft.com/office/powerpoint/2010/main" xmlns:mc="http://schemas.openxmlformats.org/markup-compatibility/2006" xmlns:a16="http://schemas.microsoft.com/office/drawing/2014/main" id="{47B311FC-3B2A-7C44-A3C8-01DE9C3603BF}"/>
              </a:ext>
            </a:extLst>
          </p:cNvPr>
          <p:cNvGrpSpPr/>
          <p:nvPr/>
        </p:nvGrpSpPr>
        <p:grpSpPr>
          <a:xfrm>
            <a:off x="936787" y="2073587"/>
            <a:ext cx="4144572" cy="1029107"/>
            <a:chOff x="4245448" y="2411654"/>
            <a:chExt cx="4144572" cy="1029107"/>
          </a:xfrm>
        </p:grpSpPr>
        <p:sp>
          <p:nvSpPr>
            <p:cNvPr id="12" name="文本框 11">
              <a:extLst>
                <a:ext uri="{FF2B5EF4-FFF2-40B4-BE49-F238E27FC236}">
                  <a16:creationId xmlns="" xmlns:p14="http://schemas.microsoft.com/office/powerpoint/2010/main" xmlns:mc="http://schemas.openxmlformats.org/markup-compatibility/2006" xmlns:a16="http://schemas.microsoft.com/office/drawing/2014/main" id="{EFDC9F12-5666-7043-8FB2-CF7BE08BE990}"/>
                </a:ext>
              </a:extLst>
            </p:cNvPr>
            <p:cNvSpPr txBox="1"/>
            <p:nvPr/>
          </p:nvSpPr>
          <p:spPr>
            <a:xfrm>
              <a:off x="4245448" y="2411654"/>
              <a:ext cx="4144572" cy="461665"/>
            </a:xfrm>
            <a:prstGeom prst="rect">
              <a:avLst/>
            </a:prstGeom>
            <a:noFill/>
          </p:spPr>
          <p:txBody>
            <a:bodyPr wrap="square" rtlCol="0">
              <a:spAutoFit/>
            </a:bodyPr>
            <a:lstStyle/>
            <a:p>
              <a:r>
                <a:rPr kumimoji="1" lang="zh-CN" altLang="en-US" sz="2400" dirty="0">
                  <a:solidFill>
                    <a:srgbClr val="44474E"/>
                  </a:solidFill>
                  <a:cs typeface="+mn-ea"/>
                  <a:sym typeface="+mn-lt"/>
                </a:rPr>
                <a:t>什么是时间？</a:t>
              </a:r>
            </a:p>
          </p:txBody>
        </p:sp>
        <p:sp>
          <p:nvSpPr>
            <p:cNvPr id="13" name="PA-10223">
              <a:extLst>
                <a:ext uri="{FF2B5EF4-FFF2-40B4-BE49-F238E27FC236}">
                  <a16:creationId xmlns="" xmlns:p14="http://schemas.microsoft.com/office/powerpoint/2010/main" xmlns:mc="http://schemas.openxmlformats.org/markup-compatibility/2006" xmlns:a16="http://schemas.microsoft.com/office/drawing/2014/main" id="{E3F02AB0-7654-BD4F-AB24-989615204901}"/>
                </a:ext>
              </a:extLst>
            </p:cNvPr>
            <p:cNvSpPr/>
            <p:nvPr>
              <p:custDataLst>
                <p:tags r:id="rId2"/>
              </p:custDataLst>
            </p:nvPr>
          </p:nvSpPr>
          <p:spPr>
            <a:xfrm>
              <a:off x="4245448" y="2863680"/>
              <a:ext cx="3826506" cy="577081"/>
            </a:xfrm>
            <a:prstGeom prst="rect">
              <a:avLst/>
            </a:prstGeom>
            <a:noFill/>
          </p:spPr>
          <p:txBody>
            <a:bodyPr wrap="square">
              <a:spAutoFit/>
            </a:bodyPr>
            <a:lstStyle/>
            <a:p>
              <a:pPr>
                <a:lnSpc>
                  <a:spcPct val="150000"/>
                </a:lnSpc>
              </a:pPr>
              <a:r>
                <a:rPr kumimoji="1" lang="en-US" altLang="zh-CN" sz="1050" dirty="0" smtClean="0">
                  <a:solidFill>
                    <a:srgbClr val="44474E"/>
                  </a:solidFill>
                  <a:cs typeface="+mn-ea"/>
                  <a:sym typeface="+mn-lt"/>
                </a:rPr>
                <a:t>YOUR CONTENT TO PLAY HERE, OR THROUGH YOUR COPY, PASTE IN THIS BOX.</a:t>
              </a:r>
              <a:endParaRPr kumimoji="1" lang="en" altLang="zh-CN" sz="1050" dirty="0">
                <a:solidFill>
                  <a:srgbClr val="44474E"/>
                </a:solidFill>
                <a:cs typeface="+mn-ea"/>
                <a:sym typeface="+mn-lt"/>
              </a:endParaRPr>
            </a:p>
          </p:txBody>
        </p:sp>
      </p:grpSp>
      <p:sp>
        <p:nvSpPr>
          <p:cNvPr id="14" name="矩形 13">
            <a:extLst>
              <a:ext uri="{FF2B5EF4-FFF2-40B4-BE49-F238E27FC236}">
                <a16:creationId xmlns="" xmlns:p14="http://schemas.microsoft.com/office/powerpoint/2010/main" xmlns:mc="http://schemas.openxmlformats.org/markup-compatibility/2006" xmlns:a16="http://schemas.microsoft.com/office/drawing/2014/main" id="{80DC1BC0-23D2-D14F-807D-6FB6EFB422F1}"/>
              </a:ext>
            </a:extLst>
          </p:cNvPr>
          <p:cNvSpPr/>
          <p:nvPr/>
        </p:nvSpPr>
        <p:spPr>
          <a:xfrm>
            <a:off x="936788" y="3173024"/>
            <a:ext cx="3643518" cy="2354491"/>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世界上哪样东西最长又是最短的，</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最快又是最慢的</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最能分割又是最广大的</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最不受重视又是最值得惋惜的</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没有它</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什么事情都做不成</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它使一切渺小的东西归于消灭</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使一切伟大的东西生命不绝。</a:t>
            </a:r>
            <a:endParaRPr lang="en-US" altLang="zh-CN" sz="1400" kern="0" dirty="0">
              <a:ln w="12700" cap="flat">
                <a:noFill/>
                <a:miter lim="800000"/>
              </a:ln>
              <a:solidFill>
                <a:srgbClr val="44474E"/>
              </a:solidFill>
              <a:cs typeface="+mn-ea"/>
              <a:sym typeface="+mn-lt"/>
            </a:endParaRPr>
          </a:p>
        </p:txBody>
      </p:sp>
      <p:sp>
        <p:nvSpPr>
          <p:cNvPr id="15" name="矩形 14">
            <a:extLst>
              <a:ext uri="{FF2B5EF4-FFF2-40B4-BE49-F238E27FC236}">
                <a16:creationId xmlns="" xmlns:p14="http://schemas.microsoft.com/office/powerpoint/2010/main" xmlns:mc="http://schemas.openxmlformats.org/markup-compatibility/2006" xmlns:a16="http://schemas.microsoft.com/office/drawing/2014/main" id="{E49DC588-39CF-0041-86EC-1DDA81AD3611}"/>
              </a:ext>
            </a:extLst>
          </p:cNvPr>
          <p:cNvSpPr/>
          <p:nvPr/>
        </p:nvSpPr>
        <p:spPr>
          <a:xfrm>
            <a:off x="2700338" y="5545159"/>
            <a:ext cx="1879967" cy="377411"/>
          </a:xfrm>
          <a:prstGeom prst="rect">
            <a:avLst/>
          </a:prstGeom>
        </p:spPr>
        <p:txBody>
          <a:bodyPr wrap="square">
            <a:spAutoFit/>
          </a:bodyPr>
          <a:lstStyle/>
          <a:p>
            <a:pPr algn="r" defTabSz="914400" fontAlgn="base">
              <a:lnSpc>
                <a:spcPct val="150000"/>
              </a:lnSpc>
              <a:spcBef>
                <a:spcPct val="0"/>
              </a:spcBef>
              <a:spcAft>
                <a:spcPct val="0"/>
              </a:spcAft>
              <a:defRPr/>
            </a:pP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伏尔泰</a:t>
            </a:r>
            <a:endParaRPr lang="en-US" altLang="zh-CN" sz="1400" kern="0" dirty="0">
              <a:ln w="12700" cap="flat">
                <a:noFill/>
                <a:miter lim="800000"/>
              </a:ln>
              <a:solidFill>
                <a:srgbClr val="44474E"/>
              </a:solidFill>
              <a:cs typeface="+mn-ea"/>
              <a:sym typeface="+mn-lt"/>
            </a:endParaRPr>
          </a:p>
        </p:txBody>
      </p:sp>
      <p:grpSp>
        <p:nvGrpSpPr>
          <p:cNvPr id="23" name="组合 22">
            <a:extLst>
              <a:ext uri="{FF2B5EF4-FFF2-40B4-BE49-F238E27FC236}">
                <a16:creationId xmlns="" xmlns:p14="http://schemas.microsoft.com/office/powerpoint/2010/main" xmlns:mc="http://schemas.openxmlformats.org/markup-compatibility/2006" xmlns:a16="http://schemas.microsoft.com/office/drawing/2014/main" id="{3541A88A-9437-374A-BA69-B338F5A2B406}"/>
              </a:ext>
            </a:extLst>
          </p:cNvPr>
          <p:cNvGrpSpPr/>
          <p:nvPr/>
        </p:nvGrpSpPr>
        <p:grpSpPr>
          <a:xfrm>
            <a:off x="5470024" y="1788099"/>
            <a:ext cx="2359526" cy="1099437"/>
            <a:chOff x="5470024" y="2073587"/>
            <a:chExt cx="2359526" cy="1099437"/>
          </a:xfrm>
        </p:grpSpPr>
        <p:sp>
          <p:nvSpPr>
            <p:cNvPr id="18" name="圆角矩形 17">
              <a:extLst>
                <a:ext uri="{FF2B5EF4-FFF2-40B4-BE49-F238E27FC236}">
                  <a16:creationId xmlns="" xmlns:p14="http://schemas.microsoft.com/office/powerpoint/2010/main" xmlns:mc="http://schemas.openxmlformats.org/markup-compatibility/2006" xmlns:a16="http://schemas.microsoft.com/office/drawing/2014/main" id="{728086D0-D9A4-2C4C-9FC6-38A72907C0F9}"/>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1" name="文本框 20">
              <a:extLst>
                <a:ext uri="{FF2B5EF4-FFF2-40B4-BE49-F238E27FC236}">
                  <a16:creationId xmlns="" xmlns:p14="http://schemas.microsoft.com/office/powerpoint/2010/main" xmlns:mc="http://schemas.openxmlformats.org/markup-compatibility/2006" xmlns:a16="http://schemas.microsoft.com/office/drawing/2014/main" id="{45659254-094D-7B48-9AFE-39A47071C3DB}"/>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生命</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活着的人</a:t>
              </a:r>
            </a:p>
          </p:txBody>
        </p:sp>
      </p:grpSp>
      <p:grpSp>
        <p:nvGrpSpPr>
          <p:cNvPr id="24" name="组合 23">
            <a:extLst>
              <a:ext uri="{FF2B5EF4-FFF2-40B4-BE49-F238E27FC236}">
                <a16:creationId xmlns="" xmlns:p14="http://schemas.microsoft.com/office/powerpoint/2010/main" xmlns:mc="http://schemas.openxmlformats.org/markup-compatibility/2006" xmlns:a16="http://schemas.microsoft.com/office/drawing/2014/main" id="{C9FC788D-A14C-E54B-9CB5-BE4AAE5B5FDF}"/>
              </a:ext>
            </a:extLst>
          </p:cNvPr>
          <p:cNvGrpSpPr/>
          <p:nvPr/>
        </p:nvGrpSpPr>
        <p:grpSpPr>
          <a:xfrm>
            <a:off x="8394200" y="1788099"/>
            <a:ext cx="2359526" cy="1099437"/>
            <a:chOff x="5470024" y="2073587"/>
            <a:chExt cx="2359526" cy="1099437"/>
          </a:xfrm>
        </p:grpSpPr>
        <p:sp>
          <p:nvSpPr>
            <p:cNvPr id="25" name="圆角矩形 24">
              <a:extLst>
                <a:ext uri="{FF2B5EF4-FFF2-40B4-BE49-F238E27FC236}">
                  <a16:creationId xmlns="" xmlns:p14="http://schemas.microsoft.com/office/powerpoint/2010/main" xmlns:mc="http://schemas.openxmlformats.org/markup-compatibility/2006" xmlns:a16="http://schemas.microsoft.com/office/drawing/2014/main" id="{0671AB1F-61AE-5349-B7A8-E375DBCE9674}"/>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6" name="文本框 25">
              <a:extLst>
                <a:ext uri="{FF2B5EF4-FFF2-40B4-BE49-F238E27FC236}">
                  <a16:creationId xmlns="" xmlns:p14="http://schemas.microsoft.com/office/powerpoint/2010/main" xmlns:mc="http://schemas.openxmlformats.org/markup-compatibility/2006" xmlns:a16="http://schemas.microsoft.com/office/drawing/2014/main" id="{5FA535C9-7D10-7741-BE63-B78A1844BA21}"/>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金钱</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商人</a:t>
              </a:r>
            </a:p>
          </p:txBody>
        </p:sp>
      </p:grpSp>
      <p:grpSp>
        <p:nvGrpSpPr>
          <p:cNvPr id="27" name="组合 26">
            <a:extLst>
              <a:ext uri="{FF2B5EF4-FFF2-40B4-BE49-F238E27FC236}">
                <a16:creationId xmlns="" xmlns:p14="http://schemas.microsoft.com/office/powerpoint/2010/main" xmlns:mc="http://schemas.openxmlformats.org/markup-compatibility/2006" xmlns:a16="http://schemas.microsoft.com/office/drawing/2014/main" id="{4CE60DDB-BDBF-EB49-A8FE-BBE21CE089CC}"/>
              </a:ext>
            </a:extLst>
          </p:cNvPr>
          <p:cNvGrpSpPr/>
          <p:nvPr/>
        </p:nvGrpSpPr>
        <p:grpSpPr>
          <a:xfrm>
            <a:off x="5470024" y="3173024"/>
            <a:ext cx="2359526" cy="1099437"/>
            <a:chOff x="5470024" y="2073587"/>
            <a:chExt cx="2359526" cy="1099437"/>
          </a:xfrm>
        </p:grpSpPr>
        <p:sp>
          <p:nvSpPr>
            <p:cNvPr id="28" name="圆角矩形 27">
              <a:extLst>
                <a:ext uri="{FF2B5EF4-FFF2-40B4-BE49-F238E27FC236}">
                  <a16:creationId xmlns="" xmlns:p14="http://schemas.microsoft.com/office/powerpoint/2010/main" xmlns:mc="http://schemas.openxmlformats.org/markup-compatibility/2006" xmlns:a16="http://schemas.microsoft.com/office/drawing/2014/main" id="{C5EA3457-568F-834A-B658-E40DAEE37CCF}"/>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9" name="文本框 28">
              <a:extLst>
                <a:ext uri="{FF2B5EF4-FFF2-40B4-BE49-F238E27FC236}">
                  <a16:creationId xmlns="" xmlns:p14="http://schemas.microsoft.com/office/powerpoint/2010/main" xmlns:mc="http://schemas.openxmlformats.org/markup-compatibility/2006" xmlns:a16="http://schemas.microsoft.com/office/drawing/2014/main" id="{52168F43-22A6-D14A-B6CB-DEAB3CEE7B40}"/>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资源</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做学问的人</a:t>
              </a:r>
            </a:p>
          </p:txBody>
        </p:sp>
      </p:grpSp>
      <p:grpSp>
        <p:nvGrpSpPr>
          <p:cNvPr id="30" name="组合 29">
            <a:extLst>
              <a:ext uri="{FF2B5EF4-FFF2-40B4-BE49-F238E27FC236}">
                <a16:creationId xmlns="" xmlns:p14="http://schemas.microsoft.com/office/powerpoint/2010/main" xmlns:mc="http://schemas.openxmlformats.org/markup-compatibility/2006" xmlns:a16="http://schemas.microsoft.com/office/drawing/2014/main" id="{86E5AC04-50C2-B14C-8BF2-79FF3197AC1A}"/>
              </a:ext>
            </a:extLst>
          </p:cNvPr>
          <p:cNvGrpSpPr/>
          <p:nvPr/>
        </p:nvGrpSpPr>
        <p:grpSpPr>
          <a:xfrm>
            <a:off x="8394200" y="3173024"/>
            <a:ext cx="2359526" cy="1099437"/>
            <a:chOff x="5470024" y="2073587"/>
            <a:chExt cx="2359526" cy="1099437"/>
          </a:xfrm>
        </p:grpSpPr>
        <p:sp>
          <p:nvSpPr>
            <p:cNvPr id="31" name="圆角矩形 30">
              <a:extLst>
                <a:ext uri="{FF2B5EF4-FFF2-40B4-BE49-F238E27FC236}">
                  <a16:creationId xmlns="" xmlns:p14="http://schemas.microsoft.com/office/powerpoint/2010/main" xmlns:mc="http://schemas.openxmlformats.org/markup-compatibility/2006" xmlns:a16="http://schemas.microsoft.com/office/drawing/2014/main" id="{A09FDF28-91D6-4F42-BFFA-E6E1792A69E2}"/>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2" name="文本框 31">
              <a:extLst>
                <a:ext uri="{FF2B5EF4-FFF2-40B4-BE49-F238E27FC236}">
                  <a16:creationId xmlns="" xmlns:p14="http://schemas.microsoft.com/office/powerpoint/2010/main" xmlns:mc="http://schemas.openxmlformats.org/markup-compatibility/2006" xmlns:a16="http://schemas.microsoft.com/office/drawing/2014/main" id="{46CAC39E-902B-044D-B4C2-309F1601CEA9}"/>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债务</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做无聊的人</a:t>
              </a:r>
            </a:p>
          </p:txBody>
        </p:sp>
      </p:grpSp>
      <p:grpSp>
        <p:nvGrpSpPr>
          <p:cNvPr id="33" name="组合 32">
            <a:extLst>
              <a:ext uri="{FF2B5EF4-FFF2-40B4-BE49-F238E27FC236}">
                <a16:creationId xmlns="" xmlns:p14="http://schemas.microsoft.com/office/powerpoint/2010/main" xmlns:mc="http://schemas.openxmlformats.org/markup-compatibility/2006" xmlns:a16="http://schemas.microsoft.com/office/drawing/2014/main" id="{C29B8D15-AC00-BB40-93DD-5E8BE38D5ADB}"/>
              </a:ext>
            </a:extLst>
          </p:cNvPr>
          <p:cNvGrpSpPr/>
          <p:nvPr/>
        </p:nvGrpSpPr>
        <p:grpSpPr>
          <a:xfrm>
            <a:off x="5470024" y="4521871"/>
            <a:ext cx="2359526" cy="1099437"/>
            <a:chOff x="5470024" y="2073587"/>
            <a:chExt cx="2359526" cy="1099437"/>
          </a:xfrm>
        </p:grpSpPr>
        <p:sp>
          <p:nvSpPr>
            <p:cNvPr id="34" name="圆角矩形 33">
              <a:extLst>
                <a:ext uri="{FF2B5EF4-FFF2-40B4-BE49-F238E27FC236}">
                  <a16:creationId xmlns="" xmlns:p14="http://schemas.microsoft.com/office/powerpoint/2010/main" xmlns:mc="http://schemas.openxmlformats.org/markup-compatibility/2006" xmlns:a16="http://schemas.microsoft.com/office/drawing/2014/main" id="{951AD567-CF2A-CE40-B965-C6BED45C068A}"/>
                </a:ext>
              </a:extLst>
            </p:cNvPr>
            <p:cNvSpPr/>
            <p:nvPr/>
          </p:nvSpPr>
          <p:spPr>
            <a:xfrm>
              <a:off x="5470024" y="2073587"/>
              <a:ext cx="2359526" cy="1099437"/>
            </a:xfrm>
            <a:prstGeom prst="roundRect">
              <a:avLst>
                <a:gd name="adj" fmla="val 13689"/>
              </a:avLst>
            </a:prstGeom>
            <a:solidFill>
              <a:srgbClr val="F6F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5" name="文本框 34">
              <a:extLst>
                <a:ext uri="{FF2B5EF4-FFF2-40B4-BE49-F238E27FC236}">
                  <a16:creationId xmlns="" xmlns:p14="http://schemas.microsoft.com/office/powerpoint/2010/main" xmlns:mc="http://schemas.openxmlformats.org/markup-compatibility/2006" xmlns:a16="http://schemas.microsoft.com/office/drawing/2014/main" id="{9C9FD1BC-D959-7746-BEAB-FF454293AF42}"/>
                </a:ext>
              </a:extLst>
            </p:cNvPr>
            <p:cNvSpPr txBox="1"/>
            <p:nvPr/>
          </p:nvSpPr>
          <p:spPr>
            <a:xfrm>
              <a:off x="5929201" y="2304419"/>
              <a:ext cx="1441172" cy="677108"/>
            </a:xfrm>
            <a:prstGeom prst="rect">
              <a:avLst/>
            </a:prstGeom>
            <a:noFill/>
          </p:spPr>
          <p:txBody>
            <a:bodyPr wrap="square" rtlCol="0">
              <a:spAutoFit/>
            </a:bodyPr>
            <a:lstStyle/>
            <a:p>
              <a:pPr algn="ctr"/>
              <a:r>
                <a:rPr kumimoji="1" lang="zh-CN" altLang="en-US" sz="2400" dirty="0">
                  <a:solidFill>
                    <a:srgbClr val="44474E"/>
                  </a:solidFill>
                  <a:cs typeface="+mn-ea"/>
                  <a:sym typeface="+mn-lt"/>
                </a:rPr>
                <a:t>财务</a:t>
              </a:r>
              <a:endParaRPr kumimoji="1" lang="en-US" altLang="zh-CN" sz="2400" dirty="0">
                <a:solidFill>
                  <a:srgbClr val="44474E"/>
                </a:solidFill>
                <a:cs typeface="+mn-ea"/>
                <a:sym typeface="+mn-lt"/>
              </a:endParaRPr>
            </a:p>
            <a:p>
              <a:pPr algn="ctr"/>
              <a:r>
                <a:rPr kumimoji="1" lang="zh-CN" altLang="en-US" sz="1400" dirty="0">
                  <a:solidFill>
                    <a:srgbClr val="44474E"/>
                  </a:solidFill>
                  <a:cs typeface="+mn-ea"/>
                  <a:sym typeface="+mn-lt"/>
                </a:rPr>
                <a:t>绝大多数人</a:t>
              </a:r>
            </a:p>
          </p:txBody>
        </p:sp>
      </p:grpSp>
      <p:grpSp>
        <p:nvGrpSpPr>
          <p:cNvPr id="6" name="组合 5">
            <a:extLst>
              <a:ext uri="{FF2B5EF4-FFF2-40B4-BE49-F238E27FC236}">
                <a16:creationId xmlns="" xmlns:p14="http://schemas.microsoft.com/office/powerpoint/2010/main" xmlns:mc="http://schemas.openxmlformats.org/markup-compatibility/2006" xmlns:a16="http://schemas.microsoft.com/office/drawing/2014/main" id="{CC7DF0D6-15D8-364B-A3E5-9E5082B4BC09}"/>
              </a:ext>
            </a:extLst>
          </p:cNvPr>
          <p:cNvGrpSpPr/>
          <p:nvPr/>
        </p:nvGrpSpPr>
        <p:grpSpPr>
          <a:xfrm>
            <a:off x="571501" y="510475"/>
            <a:ext cx="3304753" cy="905696"/>
            <a:chOff x="571501" y="510475"/>
            <a:chExt cx="3304753" cy="905696"/>
          </a:xfrm>
        </p:grpSpPr>
        <p:grpSp>
          <p:nvGrpSpPr>
            <p:cNvPr id="5" name="组合 4">
              <a:extLst>
                <a:ext uri="{FF2B5EF4-FFF2-40B4-BE49-F238E27FC236}">
                  <a16:creationId xmlns="" xmlns:p14="http://schemas.microsoft.com/office/powerpoint/2010/main" xmlns:mc="http://schemas.openxmlformats.org/markup-compatibility/2006" xmlns:a16="http://schemas.microsoft.com/office/drawing/2014/main" id="{0356ED3B-8318-1341-A6D6-9CB72FF8DA3D}"/>
                </a:ext>
              </a:extLst>
            </p:cNvPr>
            <p:cNvGrpSpPr/>
            <p:nvPr/>
          </p:nvGrpSpPr>
          <p:grpSpPr>
            <a:xfrm>
              <a:off x="843306" y="510475"/>
              <a:ext cx="3032948" cy="905696"/>
              <a:chOff x="2336439" y="2433350"/>
              <a:chExt cx="3032948" cy="905696"/>
            </a:xfrm>
          </p:grpSpPr>
          <p:sp>
            <p:nvSpPr>
              <p:cNvPr id="3" name="文本框 2">
                <a:extLst>
                  <a:ext uri="{FF2B5EF4-FFF2-40B4-BE49-F238E27FC236}">
                    <a16:creationId xmlns="" xmlns:p14="http://schemas.microsoft.com/office/powerpoint/2010/main" xmlns:mc="http://schemas.openxmlformats.org/markup-compatibility/2006" xmlns:a16="http://schemas.microsoft.com/office/drawing/2014/main" id="{14C8C118-DF0E-6641-93FB-9C379F9CF2D1}"/>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4" name="PA-10223">
                <a:extLst>
                  <a:ext uri="{FF2B5EF4-FFF2-40B4-BE49-F238E27FC236}">
                    <a16:creationId xmlns="" xmlns:p14="http://schemas.microsoft.com/office/powerpoint/2010/main" xmlns:mc="http://schemas.openxmlformats.org/markup-compatibility/2006" xmlns:a16="http://schemas.microsoft.com/office/drawing/2014/main" id="{27F8A1AC-8901-0C4D-B22E-0B76B82274BD}"/>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 name="矩形 1">
              <a:extLst>
                <a:ext uri="{FF2B5EF4-FFF2-40B4-BE49-F238E27FC236}">
                  <a16:creationId xmlns="" xmlns:p14="http://schemas.microsoft.com/office/powerpoint/2010/main" xmlns:mc="http://schemas.openxmlformats.org/markup-compatibility/2006" xmlns:a16="http://schemas.microsoft.com/office/drawing/2014/main" id="{6C480EA2-0A56-3042-A254-150FBB1D8989}"/>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419946400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dissolve">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dissolve">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dissolve">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dissolve">
                                      <p:cBhvr>
                                        <p:cTn id="4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981B252-E3BB-9144-8D31-D75133BEBE58}"/>
              </a:ext>
            </a:extLst>
          </p:cNvPr>
          <p:cNvGrpSpPr/>
          <p:nvPr/>
        </p:nvGrpSpPr>
        <p:grpSpPr>
          <a:xfrm>
            <a:off x="1037028" y="2073587"/>
            <a:ext cx="4144572" cy="1029107"/>
            <a:chOff x="4245448" y="2411654"/>
            <a:chExt cx="4144572" cy="1029107"/>
          </a:xfrm>
        </p:grpSpPr>
        <p:sp>
          <p:nvSpPr>
            <p:cNvPr id="15" name="文本框 1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5AE43DD-2A2C-6040-9E03-AD133998EBAF}"/>
                </a:ext>
              </a:extLst>
            </p:cNvPr>
            <p:cNvSpPr txBox="1"/>
            <p:nvPr/>
          </p:nvSpPr>
          <p:spPr>
            <a:xfrm>
              <a:off x="4245448" y="2411654"/>
              <a:ext cx="4144572" cy="461665"/>
            </a:xfrm>
            <a:prstGeom prst="rect">
              <a:avLst/>
            </a:prstGeom>
            <a:noFill/>
          </p:spPr>
          <p:txBody>
            <a:bodyPr wrap="square" rtlCol="0">
              <a:spAutoFit/>
            </a:bodyPr>
            <a:lstStyle/>
            <a:p>
              <a:r>
                <a:rPr kumimoji="1" lang="zh-CN" altLang="en-US" sz="2400" dirty="0">
                  <a:solidFill>
                    <a:srgbClr val="44474E"/>
                  </a:solidFill>
                  <a:cs typeface="+mn-ea"/>
                  <a:sym typeface="+mn-lt"/>
                </a:rPr>
                <a:t>体会时间</a:t>
              </a:r>
            </a:p>
          </p:txBody>
        </p:sp>
        <p:sp>
          <p:nvSpPr>
            <p:cNvPr id="16"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E852D9B6-21BB-7547-B0C7-7725B271E2D8}"/>
                </a:ext>
              </a:extLst>
            </p:cNvPr>
            <p:cNvSpPr/>
            <p:nvPr>
              <p:custDataLst>
                <p:tags r:id="rId2"/>
              </p:custDataLst>
            </p:nvPr>
          </p:nvSpPr>
          <p:spPr>
            <a:xfrm>
              <a:off x="4245448" y="2863680"/>
              <a:ext cx="3826506" cy="577081"/>
            </a:xfrm>
            <a:prstGeom prst="rect">
              <a:avLst/>
            </a:prstGeom>
            <a:noFill/>
          </p:spPr>
          <p:txBody>
            <a:bodyPr wrap="square">
              <a:spAutoFit/>
            </a:bodyPr>
            <a:lstStyle/>
            <a:p>
              <a:pPr>
                <a:lnSpc>
                  <a:spcPct val="150000"/>
                </a:lnSpc>
              </a:pPr>
              <a:r>
                <a:rPr kumimoji="1" lang="en-US" altLang="zh-CN" sz="1050" dirty="0" smtClean="0">
                  <a:solidFill>
                    <a:srgbClr val="44474E"/>
                  </a:solidFill>
                  <a:cs typeface="+mn-ea"/>
                  <a:sym typeface="+mn-lt"/>
                </a:rPr>
                <a:t>YOUR CONTENT TO PLAY HERE, OR THROUGH YOUR COPY, PASTE IN THIS BOX.</a:t>
              </a:r>
              <a:endParaRPr kumimoji="1" lang="en" altLang="zh-CN" sz="1050" dirty="0">
                <a:solidFill>
                  <a:srgbClr val="44474E"/>
                </a:solidFill>
                <a:cs typeface="+mn-ea"/>
                <a:sym typeface="+mn-lt"/>
              </a:endParaRPr>
            </a:p>
          </p:txBody>
        </p:sp>
      </p:grpSp>
      <p:sp>
        <p:nvSpPr>
          <p:cNvPr id="17" name="矩形 1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CCC3A8EB-4198-2C4D-9B71-0EA7AF003044}"/>
              </a:ext>
            </a:extLst>
          </p:cNvPr>
          <p:cNvSpPr/>
          <p:nvPr/>
        </p:nvSpPr>
        <p:spPr>
          <a:xfrm>
            <a:off x="936788" y="3173024"/>
            <a:ext cx="7407112" cy="2677656"/>
          </a:xfrm>
          <a:prstGeom prst="rect">
            <a:avLst/>
          </a:prstGeom>
        </p:spPr>
        <p:txBody>
          <a:bodyPr wrap="square">
            <a:spAutoFit/>
          </a:bodyPr>
          <a:lstStyle/>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想要体会“一年”有多少价值，可以去问一个失败重修的学生</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a:t>
            </a:r>
            <a:r>
              <a:rPr lang="en-US" altLang="zh-CN" sz="1400" kern="0" dirty="0">
                <a:ln w="3175">
                  <a:noFill/>
                </a:ln>
                <a:solidFill>
                  <a:srgbClr val="44474E"/>
                </a:solidFill>
                <a:cs typeface="+mn-ea"/>
                <a:sym typeface="+mn-lt"/>
              </a:rPr>
              <a:t>- -</a:t>
            </a:r>
            <a:r>
              <a:rPr lang="zh-CN" altLang="en-US" sz="1400" kern="0" dirty="0">
                <a:ln w="3175">
                  <a:noFill/>
                </a:ln>
                <a:solidFill>
                  <a:srgbClr val="44474E"/>
                </a:solidFill>
                <a:cs typeface="+mn-ea"/>
                <a:sym typeface="+mn-lt"/>
              </a:rPr>
              <a:t>月”有多少价值，可以去问一一个不幸早产的母亲</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想要体会“一周”有多少价值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可以去问一一个定期周刊的编辑</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想要体会“一天”有多少价值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可以去问“一闭一</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睁” 的小沈阳</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想要体会“一小时”有多少价值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对等待相聚的恋人</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a:t>
            </a:r>
            <a:r>
              <a:rPr lang="en-US" altLang="zh-CN" sz="1400" kern="0" dirty="0">
                <a:ln w="3175">
                  <a:noFill/>
                </a:ln>
                <a:solidFill>
                  <a:srgbClr val="44474E"/>
                </a:solidFill>
                <a:cs typeface="+mn-ea"/>
                <a:sym typeface="+mn-lt"/>
              </a:rPr>
              <a:t>- -</a:t>
            </a:r>
            <a:r>
              <a:rPr lang="zh-CN" altLang="en-US" sz="1400" kern="0" dirty="0">
                <a:ln w="3175">
                  <a:noFill/>
                </a:ln>
                <a:solidFill>
                  <a:srgbClr val="44474E"/>
                </a:solidFill>
                <a:cs typeface="+mn-ea"/>
                <a:sym typeface="+mn-lt"/>
              </a:rPr>
              <a:t>分钟”有多少价值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可以去问一一个错过火车的旅人</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a:t>
            </a:r>
            <a:r>
              <a:rPr lang="en-US" altLang="zh-CN" sz="1400" kern="0" dirty="0">
                <a:ln w="3175">
                  <a:noFill/>
                </a:ln>
                <a:solidFill>
                  <a:srgbClr val="44474E"/>
                </a:solidFill>
                <a:cs typeface="+mn-ea"/>
                <a:sym typeface="+mn-lt"/>
              </a:rPr>
              <a:t>- -</a:t>
            </a:r>
            <a:r>
              <a:rPr lang="zh-CN" altLang="en-US" sz="1400" kern="0" dirty="0">
                <a:ln w="3175">
                  <a:noFill/>
                </a:ln>
                <a:solidFill>
                  <a:srgbClr val="44474E"/>
                </a:solidFill>
                <a:cs typeface="+mn-ea"/>
                <a:sym typeface="+mn-lt"/>
              </a:rPr>
              <a:t>秒钟”有多少价值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可以去问一个死里逃生的幸运儿</a:t>
            </a:r>
            <a:r>
              <a:rPr lang="en-US" altLang="zh-CN" sz="1400" kern="0" dirty="0">
                <a:ln w="3175">
                  <a:noFill/>
                </a:ln>
                <a:solidFill>
                  <a:srgbClr val="44474E"/>
                </a:solidFill>
                <a:cs typeface="+mn-ea"/>
                <a:sym typeface="+mn-lt"/>
              </a:rPr>
              <a:t>;</a:t>
            </a:r>
          </a:p>
          <a:p>
            <a:pPr marL="285750" indent="-285750" defTabSz="914400" fontAlgn="base">
              <a:lnSpc>
                <a:spcPct val="150000"/>
              </a:lnSpc>
              <a:spcBef>
                <a:spcPct val="0"/>
              </a:spcBef>
              <a:spcAft>
                <a:spcPct val="0"/>
              </a:spcAft>
              <a:buFont typeface="Wingdings" pitchFamily="2" charset="2"/>
              <a:buChar char="Ø"/>
              <a:defRPr/>
            </a:pPr>
            <a:r>
              <a:rPr lang="zh-CN" altLang="en-US" sz="1400" kern="0" dirty="0">
                <a:ln w="3175">
                  <a:noFill/>
                </a:ln>
                <a:solidFill>
                  <a:srgbClr val="44474E"/>
                </a:solidFill>
                <a:cs typeface="+mn-ea"/>
                <a:sym typeface="+mn-lt"/>
              </a:rPr>
              <a:t>想要体会“</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毫秒”有多少价值</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可以去问一个错失金牌的运动员。</a:t>
            </a:r>
            <a:endParaRPr lang="en-US" altLang="zh-CN" sz="1400" kern="0" dirty="0">
              <a:ln w="12700" cap="flat">
                <a:noFill/>
                <a:miter lim="800000"/>
              </a:ln>
              <a:solidFill>
                <a:srgbClr val="44474E"/>
              </a:solidFill>
              <a:cs typeface="+mn-ea"/>
              <a:sym typeface="+mn-lt"/>
            </a:endParaRPr>
          </a:p>
        </p:txBody>
      </p:sp>
      <p:pic>
        <p:nvPicPr>
          <p:cNvPr id="18" name="图片 1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C48E90E2-F06D-1346-9D5B-DDD7840568C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010402" y="1915793"/>
            <a:ext cx="4409730" cy="3881026"/>
          </a:xfrm>
          <a:prstGeom prst="rect">
            <a:avLst/>
          </a:prstGeom>
        </p:spPr>
      </p:pic>
      <p:grpSp>
        <p:nvGrpSpPr>
          <p:cNvPr id="12" name="组合 1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BABC4E39-4D50-144D-AFC7-C68819175E6C}"/>
              </a:ext>
            </a:extLst>
          </p:cNvPr>
          <p:cNvGrpSpPr/>
          <p:nvPr/>
        </p:nvGrpSpPr>
        <p:grpSpPr>
          <a:xfrm>
            <a:off x="571501" y="510475"/>
            <a:ext cx="3304753" cy="905696"/>
            <a:chOff x="571501" y="510475"/>
            <a:chExt cx="3304753" cy="905696"/>
          </a:xfrm>
        </p:grpSpPr>
        <p:grpSp>
          <p:nvGrpSpPr>
            <p:cNvPr id="13" name="组合 1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FDF31269-4D50-F848-B0C6-974B775B6A4A}"/>
                </a:ext>
              </a:extLst>
            </p:cNvPr>
            <p:cNvGrpSpPr/>
            <p:nvPr/>
          </p:nvGrpSpPr>
          <p:grpSpPr>
            <a:xfrm>
              <a:off x="843306" y="510475"/>
              <a:ext cx="3032948" cy="905696"/>
              <a:chOff x="2336439" y="2433350"/>
              <a:chExt cx="3032948" cy="905696"/>
            </a:xfrm>
          </p:grpSpPr>
          <p:sp>
            <p:nvSpPr>
              <p:cNvPr id="20" name="文本框 1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B5B594D3-ABFB-2B45-A3A1-DDFA407FFD82}"/>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21"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B9F7E93-4E89-3D40-8C8D-CF19A8BC1A04}"/>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9" name="矩形 18">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B7C73C77-5C65-BA40-BE39-D8C4FA5AC0B2}"/>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39827716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a:extLst>
              <a:ext uri="{FF2B5EF4-FFF2-40B4-BE49-F238E27FC236}">
                <a16:creationId xmlns="" xmlns:p14="http://schemas.microsoft.com/office/powerpoint/2010/main" xmlns:mc="http://schemas.openxmlformats.org/markup-compatibility/2006" xmlns:a16="http://schemas.microsoft.com/office/drawing/2014/main" id="{32E086C0-31D3-204A-A7E2-A05B672CFC7A}"/>
              </a:ext>
            </a:extLst>
          </p:cNvPr>
          <p:cNvSpPr/>
          <p:nvPr/>
        </p:nvSpPr>
        <p:spPr>
          <a:xfrm rot="4255463">
            <a:off x="4886482" y="2696198"/>
            <a:ext cx="2181149" cy="2181149"/>
          </a:xfrm>
          <a:prstGeom prst="ellipse">
            <a:avLst/>
          </a:prstGeom>
          <a:gradFill>
            <a:gsLst>
              <a:gs pos="3000">
                <a:srgbClr val="FF6915"/>
              </a:gs>
              <a:gs pos="100000">
                <a:srgbClr val="E16017"/>
              </a:gs>
            </a:gsLst>
            <a:lin ang="5400000" scaled="1"/>
          </a:gra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9" name="矩形 8">
            <a:extLst>
              <a:ext uri="{FF2B5EF4-FFF2-40B4-BE49-F238E27FC236}">
                <a16:creationId xmlns="" xmlns:p14="http://schemas.microsoft.com/office/powerpoint/2010/main" xmlns:mc="http://schemas.openxmlformats.org/markup-compatibility/2006" xmlns:a16="http://schemas.microsoft.com/office/drawing/2014/main" id="{35663B69-332B-BE47-ABA4-425346DE6361}"/>
              </a:ext>
            </a:extLst>
          </p:cNvPr>
          <p:cNvSpPr/>
          <p:nvPr/>
        </p:nvSpPr>
        <p:spPr>
          <a:xfrm>
            <a:off x="5269170" y="3555939"/>
            <a:ext cx="1415772" cy="461665"/>
          </a:xfrm>
          <a:prstGeom prst="rect">
            <a:avLst/>
          </a:prstGeom>
        </p:spPr>
        <p:txBody>
          <a:bodyPr wrap="none">
            <a:spAutoFit/>
          </a:bodyPr>
          <a:lstStyle/>
          <a:p>
            <a:r>
              <a:rPr kumimoji="1" lang="zh-CN" altLang="en-US" sz="2400" dirty="0">
                <a:solidFill>
                  <a:schemeClr val="bg1"/>
                </a:solidFill>
                <a:cs typeface="+mn-ea"/>
                <a:sym typeface="+mn-lt"/>
              </a:rPr>
              <a:t>时间特性</a:t>
            </a:r>
          </a:p>
        </p:txBody>
      </p:sp>
      <p:sp>
        <p:nvSpPr>
          <p:cNvPr id="10" name="椭圆 9">
            <a:extLst>
              <a:ext uri="{FF2B5EF4-FFF2-40B4-BE49-F238E27FC236}">
                <a16:creationId xmlns="" xmlns:p14="http://schemas.microsoft.com/office/powerpoint/2010/main" xmlns:mc="http://schemas.openxmlformats.org/markup-compatibility/2006" xmlns:a16="http://schemas.microsoft.com/office/drawing/2014/main" id="{C2AD54F5-A96C-A543-8C62-59C5ED713861}"/>
              </a:ext>
            </a:extLst>
          </p:cNvPr>
          <p:cNvSpPr/>
          <p:nvPr/>
        </p:nvSpPr>
        <p:spPr>
          <a:xfrm rot="4255463">
            <a:off x="4413787" y="2223503"/>
            <a:ext cx="3126537" cy="3126537"/>
          </a:xfrm>
          <a:prstGeom prst="ellipse">
            <a:avLst/>
          </a:prstGeom>
          <a:noFill/>
          <a:ln w="25400">
            <a:solidFill>
              <a:srgbClr val="FF6915">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nvGrpSpPr>
          <p:cNvPr id="13" name="组合 12">
            <a:extLst>
              <a:ext uri="{FF2B5EF4-FFF2-40B4-BE49-F238E27FC236}">
                <a16:creationId xmlns="" xmlns:p14="http://schemas.microsoft.com/office/powerpoint/2010/main" xmlns:mc="http://schemas.openxmlformats.org/markup-compatibility/2006" xmlns:a16="http://schemas.microsoft.com/office/drawing/2014/main" id="{E5F23037-CAF5-5446-8C18-C8FAD6C14B80}"/>
              </a:ext>
            </a:extLst>
          </p:cNvPr>
          <p:cNvGrpSpPr/>
          <p:nvPr/>
        </p:nvGrpSpPr>
        <p:grpSpPr>
          <a:xfrm>
            <a:off x="5434068" y="1417869"/>
            <a:ext cx="1085974" cy="1085974"/>
            <a:chOff x="8018463" y="2547455"/>
            <a:chExt cx="1085974" cy="1085974"/>
          </a:xfrm>
          <a:solidFill>
            <a:srgbClr val="F6F8FE"/>
          </a:solidFill>
        </p:grpSpPr>
        <p:sp>
          <p:nvSpPr>
            <p:cNvPr id="11" name="椭圆 10">
              <a:extLst>
                <a:ext uri="{FF2B5EF4-FFF2-40B4-BE49-F238E27FC236}">
                  <a16:creationId xmlns="" xmlns:p14="http://schemas.microsoft.com/office/powerpoint/2010/main" xmlns:mc="http://schemas.openxmlformats.org/markup-compatibility/2006" xmlns:a16="http://schemas.microsoft.com/office/drawing/2014/main" id="{3436C9EB-70C9-A840-95DF-318E85519D2B}"/>
                </a:ext>
              </a:extLst>
            </p:cNvPr>
            <p:cNvSpPr/>
            <p:nvPr/>
          </p:nvSpPr>
          <p:spPr>
            <a:xfrm rot="4255463">
              <a:off x="8018463" y="2547455"/>
              <a:ext cx="1085974" cy="1085974"/>
            </a:xfrm>
            <a:prstGeom prst="ellipse">
              <a:avLst/>
            </a:prstGeom>
            <a:solidFill>
              <a:srgbClr val="FF6915">
                <a:alpha val="60000"/>
              </a:srgbClr>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12" name="矩形 11">
              <a:extLst>
                <a:ext uri="{FF2B5EF4-FFF2-40B4-BE49-F238E27FC236}">
                  <a16:creationId xmlns="" xmlns:p14="http://schemas.microsoft.com/office/powerpoint/2010/main" xmlns:mc="http://schemas.openxmlformats.org/markup-compatibility/2006" xmlns:a16="http://schemas.microsoft.com/office/drawing/2014/main" id="{78CE56AA-60B8-A64C-9925-AE9C849835ED}"/>
                </a:ext>
              </a:extLst>
            </p:cNvPr>
            <p:cNvSpPr/>
            <p:nvPr/>
          </p:nvSpPr>
          <p:spPr>
            <a:xfrm>
              <a:off x="8263933" y="2798055"/>
              <a:ext cx="595035" cy="584775"/>
            </a:xfrm>
            <a:prstGeom prst="rect">
              <a:avLst/>
            </a:prstGeom>
            <a:noFill/>
          </p:spPr>
          <p:txBody>
            <a:bodyPr wrap="none">
              <a:spAutoFit/>
            </a:bodyPr>
            <a:lstStyle/>
            <a:p>
              <a:r>
                <a:rPr kumimoji="1" lang="zh-CN" altLang="en-US" sz="1600" dirty="0">
                  <a:solidFill>
                    <a:schemeClr val="bg1"/>
                  </a:solidFill>
                  <a:cs typeface="+mn-ea"/>
                  <a:sym typeface="+mn-lt"/>
                </a:rPr>
                <a:t>无法</a:t>
              </a:r>
              <a:endParaRPr kumimoji="1" lang="en-US" altLang="zh-CN" sz="1600" dirty="0">
                <a:solidFill>
                  <a:schemeClr val="bg1"/>
                </a:solidFill>
                <a:cs typeface="+mn-ea"/>
                <a:sym typeface="+mn-lt"/>
              </a:endParaRPr>
            </a:p>
            <a:p>
              <a:r>
                <a:rPr kumimoji="1" lang="zh-CN" altLang="en-US" sz="1600" dirty="0">
                  <a:solidFill>
                    <a:schemeClr val="bg1"/>
                  </a:solidFill>
                  <a:cs typeface="+mn-ea"/>
                  <a:sym typeface="+mn-lt"/>
                </a:rPr>
                <a:t>开源</a:t>
              </a:r>
            </a:p>
          </p:txBody>
        </p:sp>
      </p:grpSp>
      <p:grpSp>
        <p:nvGrpSpPr>
          <p:cNvPr id="14" name="组合 13">
            <a:extLst>
              <a:ext uri="{FF2B5EF4-FFF2-40B4-BE49-F238E27FC236}">
                <a16:creationId xmlns="" xmlns:p14="http://schemas.microsoft.com/office/powerpoint/2010/main" xmlns:mc="http://schemas.openxmlformats.org/markup-compatibility/2006" xmlns:a16="http://schemas.microsoft.com/office/drawing/2014/main" id="{7B604F06-725B-FE40-9CEB-88A9ADDA70CD}"/>
              </a:ext>
            </a:extLst>
          </p:cNvPr>
          <p:cNvGrpSpPr/>
          <p:nvPr/>
        </p:nvGrpSpPr>
        <p:grpSpPr>
          <a:xfrm>
            <a:off x="5434068" y="5044785"/>
            <a:ext cx="1085974" cy="1085974"/>
            <a:chOff x="8018463" y="2547455"/>
            <a:chExt cx="1085974" cy="1085974"/>
          </a:xfrm>
          <a:solidFill>
            <a:srgbClr val="FF6915"/>
          </a:solidFill>
        </p:grpSpPr>
        <p:sp>
          <p:nvSpPr>
            <p:cNvPr id="15" name="椭圆 14">
              <a:extLst>
                <a:ext uri="{FF2B5EF4-FFF2-40B4-BE49-F238E27FC236}">
                  <a16:creationId xmlns="" xmlns:p14="http://schemas.microsoft.com/office/powerpoint/2010/main" xmlns:mc="http://schemas.openxmlformats.org/markup-compatibility/2006" xmlns:a16="http://schemas.microsoft.com/office/drawing/2014/main" id="{8CB66DD4-5C8F-C64B-AD58-2D04E405573A}"/>
                </a:ext>
              </a:extLst>
            </p:cNvPr>
            <p:cNvSpPr/>
            <p:nvPr/>
          </p:nvSpPr>
          <p:spPr>
            <a:xfrm rot="4255463">
              <a:off x="8018463" y="2547455"/>
              <a:ext cx="1085974" cy="1085974"/>
            </a:xfrm>
            <a:prstGeom prst="ellipse">
              <a:avLst/>
            </a:prstGeom>
            <a:solidFill>
              <a:srgbClr val="FF6915">
                <a:alpha val="61000"/>
              </a:srgbClr>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16" name="矩形 15">
              <a:extLst>
                <a:ext uri="{FF2B5EF4-FFF2-40B4-BE49-F238E27FC236}">
                  <a16:creationId xmlns="" xmlns:p14="http://schemas.microsoft.com/office/powerpoint/2010/main" xmlns:mc="http://schemas.openxmlformats.org/markup-compatibility/2006" xmlns:a16="http://schemas.microsoft.com/office/drawing/2014/main" id="{417E390A-CC59-824C-A504-161C387E11EC}"/>
                </a:ext>
              </a:extLst>
            </p:cNvPr>
            <p:cNvSpPr/>
            <p:nvPr/>
          </p:nvSpPr>
          <p:spPr>
            <a:xfrm>
              <a:off x="8263933" y="2798055"/>
              <a:ext cx="595035" cy="584775"/>
            </a:xfrm>
            <a:prstGeom prst="rect">
              <a:avLst/>
            </a:prstGeom>
            <a:noFill/>
          </p:spPr>
          <p:txBody>
            <a:bodyPr wrap="none">
              <a:spAutoFit/>
            </a:bodyPr>
            <a:lstStyle/>
            <a:p>
              <a:r>
                <a:rPr kumimoji="1" lang="zh-CN" altLang="en-US" sz="1600" dirty="0">
                  <a:solidFill>
                    <a:schemeClr val="bg1"/>
                  </a:solidFill>
                  <a:cs typeface="+mn-ea"/>
                  <a:sym typeface="+mn-lt"/>
                </a:rPr>
                <a:t>不可</a:t>
              </a:r>
              <a:endParaRPr kumimoji="1" lang="en-US" altLang="zh-CN" sz="1600" dirty="0">
                <a:solidFill>
                  <a:schemeClr val="bg1"/>
                </a:solidFill>
                <a:cs typeface="+mn-ea"/>
                <a:sym typeface="+mn-lt"/>
              </a:endParaRPr>
            </a:p>
            <a:p>
              <a:r>
                <a:rPr kumimoji="1" lang="zh-CN" altLang="en-US" sz="1600" dirty="0">
                  <a:solidFill>
                    <a:schemeClr val="bg1"/>
                  </a:solidFill>
                  <a:cs typeface="+mn-ea"/>
                  <a:sym typeface="+mn-lt"/>
                </a:rPr>
                <a:t>取代</a:t>
              </a:r>
            </a:p>
          </p:txBody>
        </p:sp>
      </p:grpSp>
      <p:grpSp>
        <p:nvGrpSpPr>
          <p:cNvPr id="17" name="组合 16">
            <a:extLst>
              <a:ext uri="{FF2B5EF4-FFF2-40B4-BE49-F238E27FC236}">
                <a16:creationId xmlns="" xmlns:p14="http://schemas.microsoft.com/office/powerpoint/2010/main" xmlns:mc="http://schemas.openxmlformats.org/markup-compatibility/2006" xmlns:a16="http://schemas.microsoft.com/office/drawing/2014/main" id="{63F4C268-C526-4E48-862F-3659E0B720E4}"/>
              </a:ext>
            </a:extLst>
          </p:cNvPr>
          <p:cNvGrpSpPr/>
          <p:nvPr/>
        </p:nvGrpSpPr>
        <p:grpSpPr>
          <a:xfrm>
            <a:off x="3503975" y="3243784"/>
            <a:ext cx="1085974" cy="1085974"/>
            <a:chOff x="8018463" y="2547455"/>
            <a:chExt cx="1085974" cy="1085974"/>
          </a:xfrm>
          <a:solidFill>
            <a:srgbClr val="F6F8FE"/>
          </a:solidFill>
        </p:grpSpPr>
        <p:sp>
          <p:nvSpPr>
            <p:cNvPr id="18" name="椭圆 17">
              <a:extLst>
                <a:ext uri="{FF2B5EF4-FFF2-40B4-BE49-F238E27FC236}">
                  <a16:creationId xmlns="" xmlns:p14="http://schemas.microsoft.com/office/powerpoint/2010/main" xmlns:mc="http://schemas.openxmlformats.org/markup-compatibility/2006" xmlns:a16="http://schemas.microsoft.com/office/drawing/2014/main" id="{F0A4B8EC-D388-9541-AB7C-CAD0CAAF0642}"/>
                </a:ext>
              </a:extLst>
            </p:cNvPr>
            <p:cNvSpPr/>
            <p:nvPr/>
          </p:nvSpPr>
          <p:spPr>
            <a:xfrm rot="4255463">
              <a:off x="8018463" y="2547455"/>
              <a:ext cx="1085974" cy="1085974"/>
            </a:xfrm>
            <a:prstGeom prst="ellipse">
              <a:avLst/>
            </a:prstGeom>
            <a:solidFill>
              <a:srgbClr val="FF6915">
                <a:alpha val="60000"/>
              </a:srgbClr>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19" name="矩形 18">
              <a:extLst>
                <a:ext uri="{FF2B5EF4-FFF2-40B4-BE49-F238E27FC236}">
                  <a16:creationId xmlns="" xmlns:p14="http://schemas.microsoft.com/office/powerpoint/2010/main" xmlns:mc="http://schemas.openxmlformats.org/markup-compatibility/2006" xmlns:a16="http://schemas.microsoft.com/office/drawing/2014/main" id="{A156CEC5-DBAC-FA42-B00D-AA3D8C15AFBA}"/>
                </a:ext>
              </a:extLst>
            </p:cNvPr>
            <p:cNvSpPr/>
            <p:nvPr/>
          </p:nvSpPr>
          <p:spPr>
            <a:xfrm>
              <a:off x="8263933" y="2798055"/>
              <a:ext cx="595035" cy="584775"/>
            </a:xfrm>
            <a:prstGeom prst="rect">
              <a:avLst/>
            </a:prstGeom>
            <a:noFill/>
          </p:spPr>
          <p:txBody>
            <a:bodyPr wrap="none">
              <a:spAutoFit/>
            </a:bodyPr>
            <a:lstStyle/>
            <a:p>
              <a:r>
                <a:rPr kumimoji="1" lang="zh-CN" altLang="en-US" sz="1600" dirty="0">
                  <a:solidFill>
                    <a:schemeClr val="bg1"/>
                  </a:solidFill>
                  <a:cs typeface="+mn-ea"/>
                  <a:sym typeface="+mn-lt"/>
                </a:rPr>
                <a:t>不可</a:t>
              </a:r>
              <a:endParaRPr kumimoji="1" lang="en-US" altLang="zh-CN" sz="1600" dirty="0">
                <a:solidFill>
                  <a:schemeClr val="bg1"/>
                </a:solidFill>
                <a:cs typeface="+mn-ea"/>
                <a:sym typeface="+mn-lt"/>
              </a:endParaRPr>
            </a:p>
            <a:p>
              <a:r>
                <a:rPr kumimoji="1" lang="zh-CN" altLang="en-US" sz="1600" dirty="0">
                  <a:solidFill>
                    <a:schemeClr val="bg1"/>
                  </a:solidFill>
                  <a:cs typeface="+mn-ea"/>
                  <a:sym typeface="+mn-lt"/>
                </a:rPr>
                <a:t>再生</a:t>
              </a:r>
            </a:p>
          </p:txBody>
        </p:sp>
      </p:grpSp>
      <p:grpSp>
        <p:nvGrpSpPr>
          <p:cNvPr id="20" name="组合 19">
            <a:extLst>
              <a:ext uri="{FF2B5EF4-FFF2-40B4-BE49-F238E27FC236}">
                <a16:creationId xmlns="" xmlns:p14="http://schemas.microsoft.com/office/powerpoint/2010/main" xmlns:mc="http://schemas.openxmlformats.org/markup-compatibility/2006" xmlns:a16="http://schemas.microsoft.com/office/drawing/2014/main" id="{F92AFAEB-29AE-DC41-8EA1-CD2CF22B3031}"/>
              </a:ext>
            </a:extLst>
          </p:cNvPr>
          <p:cNvGrpSpPr/>
          <p:nvPr/>
        </p:nvGrpSpPr>
        <p:grpSpPr>
          <a:xfrm>
            <a:off x="7352756" y="3243784"/>
            <a:ext cx="1085974" cy="1085974"/>
            <a:chOff x="8018463" y="2547455"/>
            <a:chExt cx="1085974" cy="1085974"/>
          </a:xfrm>
          <a:solidFill>
            <a:srgbClr val="F6F8FE"/>
          </a:solidFill>
        </p:grpSpPr>
        <p:sp>
          <p:nvSpPr>
            <p:cNvPr id="21" name="椭圆 20">
              <a:extLst>
                <a:ext uri="{FF2B5EF4-FFF2-40B4-BE49-F238E27FC236}">
                  <a16:creationId xmlns="" xmlns:p14="http://schemas.microsoft.com/office/powerpoint/2010/main" xmlns:mc="http://schemas.openxmlformats.org/markup-compatibility/2006" xmlns:a16="http://schemas.microsoft.com/office/drawing/2014/main" id="{5A8CEC07-2471-1C45-8AC9-969DA0C71A47}"/>
                </a:ext>
              </a:extLst>
            </p:cNvPr>
            <p:cNvSpPr/>
            <p:nvPr/>
          </p:nvSpPr>
          <p:spPr>
            <a:xfrm rot="4255463">
              <a:off x="8018463" y="2547455"/>
              <a:ext cx="1085974" cy="1085974"/>
            </a:xfrm>
            <a:prstGeom prst="ellipse">
              <a:avLst/>
            </a:prstGeom>
            <a:solidFill>
              <a:srgbClr val="FF6915">
                <a:alpha val="60000"/>
              </a:srgbClr>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22" name="矩形 21">
              <a:extLst>
                <a:ext uri="{FF2B5EF4-FFF2-40B4-BE49-F238E27FC236}">
                  <a16:creationId xmlns="" xmlns:p14="http://schemas.microsoft.com/office/powerpoint/2010/main" xmlns:mc="http://schemas.openxmlformats.org/markup-compatibility/2006" xmlns:a16="http://schemas.microsoft.com/office/drawing/2014/main" id="{332C8E66-8917-1245-8638-6967616F520E}"/>
                </a:ext>
              </a:extLst>
            </p:cNvPr>
            <p:cNvSpPr/>
            <p:nvPr/>
          </p:nvSpPr>
          <p:spPr>
            <a:xfrm>
              <a:off x="8263933" y="2798055"/>
              <a:ext cx="595035" cy="584775"/>
            </a:xfrm>
            <a:prstGeom prst="rect">
              <a:avLst/>
            </a:prstGeom>
            <a:noFill/>
          </p:spPr>
          <p:txBody>
            <a:bodyPr wrap="none">
              <a:spAutoFit/>
            </a:bodyPr>
            <a:lstStyle/>
            <a:p>
              <a:r>
                <a:rPr kumimoji="1" lang="zh-CN" altLang="en-US" sz="1600" dirty="0">
                  <a:solidFill>
                    <a:schemeClr val="bg1"/>
                  </a:solidFill>
                  <a:cs typeface="+mn-ea"/>
                  <a:sym typeface="+mn-lt"/>
                </a:rPr>
                <a:t>无法</a:t>
              </a:r>
              <a:endParaRPr kumimoji="1" lang="en-US" altLang="zh-CN" sz="1600" dirty="0">
                <a:solidFill>
                  <a:schemeClr val="bg1"/>
                </a:solidFill>
                <a:cs typeface="+mn-ea"/>
                <a:sym typeface="+mn-lt"/>
              </a:endParaRPr>
            </a:p>
            <a:p>
              <a:r>
                <a:rPr kumimoji="1" lang="zh-CN" altLang="en-US" sz="1600" dirty="0">
                  <a:solidFill>
                    <a:schemeClr val="bg1"/>
                  </a:solidFill>
                  <a:cs typeface="+mn-ea"/>
                  <a:sym typeface="+mn-lt"/>
                </a:rPr>
                <a:t>节流</a:t>
              </a:r>
            </a:p>
          </p:txBody>
        </p:sp>
      </p:grpSp>
      <p:cxnSp>
        <p:nvCxnSpPr>
          <p:cNvPr id="28" name="肘形连接符 27">
            <a:extLst>
              <a:ext uri="{FF2B5EF4-FFF2-40B4-BE49-F238E27FC236}">
                <a16:creationId xmlns="" xmlns:p14="http://schemas.microsoft.com/office/powerpoint/2010/main" xmlns:mc="http://schemas.openxmlformats.org/markup-compatibility/2006" xmlns:a16="http://schemas.microsoft.com/office/drawing/2014/main" id="{61DA4FC9-FEE9-AB48-B9E1-3D14ADEFA638}"/>
              </a:ext>
            </a:extLst>
          </p:cNvPr>
          <p:cNvCxnSpPr>
            <a:stCxn id="11" idx="3"/>
          </p:cNvCxnSpPr>
          <p:nvPr/>
        </p:nvCxnSpPr>
        <p:spPr>
          <a:xfrm rot="10800000" flipV="1">
            <a:off x="4137448" y="1723469"/>
            <a:ext cx="1351261" cy="474593"/>
          </a:xfrm>
          <a:prstGeom prst="bentConnector3">
            <a:avLst/>
          </a:prstGeom>
          <a:ln>
            <a:solidFill>
              <a:srgbClr val="FF6915"/>
            </a:solidFill>
            <a:tailEnd type="triangle"/>
          </a:ln>
        </p:spPr>
        <p:style>
          <a:lnRef idx="1">
            <a:schemeClr val="accent1"/>
          </a:lnRef>
          <a:fillRef idx="0">
            <a:schemeClr val="accent1"/>
          </a:fillRef>
          <a:effectRef idx="0">
            <a:schemeClr val="accent1"/>
          </a:effectRef>
          <a:fontRef idx="minor">
            <a:schemeClr val="tx1"/>
          </a:fontRef>
        </p:style>
      </p:cxnSp>
      <p:cxnSp>
        <p:nvCxnSpPr>
          <p:cNvPr id="30" name="肘形连接符 29">
            <a:extLst>
              <a:ext uri="{FF2B5EF4-FFF2-40B4-BE49-F238E27FC236}">
                <a16:creationId xmlns="" xmlns:p14="http://schemas.microsoft.com/office/powerpoint/2010/main" xmlns:mc="http://schemas.openxmlformats.org/markup-compatibility/2006" xmlns:a16="http://schemas.microsoft.com/office/drawing/2014/main" id="{154D69ED-5B50-E745-BB1C-AE4BC3EFE2BB}"/>
              </a:ext>
            </a:extLst>
          </p:cNvPr>
          <p:cNvCxnSpPr>
            <a:stCxn id="21" idx="2"/>
          </p:cNvCxnSpPr>
          <p:nvPr/>
        </p:nvCxnSpPr>
        <p:spPr>
          <a:xfrm rot="5400000" flipH="1" flipV="1">
            <a:off x="7671822" y="2586928"/>
            <a:ext cx="733136" cy="640208"/>
          </a:xfrm>
          <a:prstGeom prst="bentConnector2">
            <a:avLst/>
          </a:prstGeom>
          <a:ln>
            <a:solidFill>
              <a:srgbClr val="FF6915"/>
            </a:solidFill>
            <a:tailEnd type="triangle"/>
          </a:ln>
        </p:spPr>
        <p:style>
          <a:lnRef idx="1">
            <a:schemeClr val="accent1"/>
          </a:lnRef>
          <a:fillRef idx="0">
            <a:schemeClr val="accent1"/>
          </a:fillRef>
          <a:effectRef idx="0">
            <a:schemeClr val="accent1"/>
          </a:effectRef>
          <a:fontRef idx="minor">
            <a:schemeClr val="tx1"/>
          </a:fontRef>
        </p:style>
      </p:cxnSp>
      <p:cxnSp>
        <p:nvCxnSpPr>
          <p:cNvPr id="32" name="肘形连接符 31">
            <a:extLst>
              <a:ext uri="{FF2B5EF4-FFF2-40B4-BE49-F238E27FC236}">
                <a16:creationId xmlns="" xmlns:p14="http://schemas.microsoft.com/office/powerpoint/2010/main" xmlns:mc="http://schemas.openxmlformats.org/markup-compatibility/2006" xmlns:a16="http://schemas.microsoft.com/office/drawing/2014/main" id="{B70A4D90-6D9E-7948-9B83-5AA130CDAEEC}"/>
              </a:ext>
            </a:extLst>
          </p:cNvPr>
          <p:cNvCxnSpPr>
            <a:stCxn id="18" idx="6"/>
          </p:cNvCxnSpPr>
          <p:nvPr/>
        </p:nvCxnSpPr>
        <p:spPr>
          <a:xfrm rot="5400000">
            <a:off x="3495488" y="4444945"/>
            <a:ext cx="873934" cy="583929"/>
          </a:xfrm>
          <a:prstGeom prst="bentConnector2">
            <a:avLst/>
          </a:prstGeom>
          <a:ln>
            <a:solidFill>
              <a:srgbClr val="FF6915"/>
            </a:solidFill>
            <a:tailEnd type="triangle"/>
          </a:ln>
        </p:spPr>
        <p:style>
          <a:lnRef idx="1">
            <a:schemeClr val="accent1"/>
          </a:lnRef>
          <a:fillRef idx="0">
            <a:schemeClr val="accent1"/>
          </a:fillRef>
          <a:effectRef idx="0">
            <a:schemeClr val="accent1"/>
          </a:effectRef>
          <a:fontRef idx="minor">
            <a:schemeClr val="tx1"/>
          </a:fontRef>
        </p:style>
      </p:cxnSp>
      <p:cxnSp>
        <p:nvCxnSpPr>
          <p:cNvPr id="34" name="肘形连接符 33">
            <a:extLst>
              <a:ext uri="{FF2B5EF4-FFF2-40B4-BE49-F238E27FC236}">
                <a16:creationId xmlns="" xmlns:p14="http://schemas.microsoft.com/office/powerpoint/2010/main" xmlns:mc="http://schemas.openxmlformats.org/markup-compatibility/2006" xmlns:a16="http://schemas.microsoft.com/office/drawing/2014/main" id="{56CDB659-85D3-1743-A5BA-6C5C33ADA7B5}"/>
              </a:ext>
            </a:extLst>
          </p:cNvPr>
          <p:cNvCxnSpPr/>
          <p:nvPr/>
        </p:nvCxnSpPr>
        <p:spPr>
          <a:xfrm rot="16200000" flipH="1">
            <a:off x="7416954" y="4782646"/>
            <a:ext cx="1180740" cy="329485"/>
          </a:xfrm>
          <a:prstGeom prst="bentConnector2">
            <a:avLst/>
          </a:prstGeom>
          <a:ln>
            <a:solidFill>
              <a:srgbClr val="FF6915"/>
            </a:solidFill>
            <a:tailEnd type="triangle"/>
          </a:ln>
        </p:spPr>
        <p:style>
          <a:lnRef idx="1">
            <a:schemeClr val="accent1"/>
          </a:lnRef>
          <a:fillRef idx="0">
            <a:schemeClr val="accent1"/>
          </a:fillRef>
          <a:effectRef idx="0">
            <a:schemeClr val="accent1"/>
          </a:effectRef>
          <a:fontRef idx="minor">
            <a:schemeClr val="tx1"/>
          </a:fontRef>
        </p:style>
      </p:cxnSp>
      <p:sp>
        <p:nvSpPr>
          <p:cNvPr id="31" name="矩形 30">
            <a:extLst>
              <a:ext uri="{FF2B5EF4-FFF2-40B4-BE49-F238E27FC236}">
                <a16:creationId xmlns="" xmlns:p14="http://schemas.microsoft.com/office/powerpoint/2010/main" xmlns:mc="http://schemas.openxmlformats.org/markup-compatibility/2006" xmlns:a16="http://schemas.microsoft.com/office/drawing/2014/main" id="{236FD3B6-A31B-4405-81E1-CFE7B5B1032F}"/>
              </a:ext>
            </a:extLst>
          </p:cNvPr>
          <p:cNvSpPr/>
          <p:nvPr/>
        </p:nvSpPr>
        <p:spPr>
          <a:xfrm>
            <a:off x="1617087" y="2017244"/>
            <a:ext cx="2520360" cy="377411"/>
          </a:xfrm>
          <a:prstGeom prst="rect">
            <a:avLst/>
          </a:prstGeom>
        </p:spPr>
        <p:txBody>
          <a:bodyPr wrap="square">
            <a:spAutoFit/>
          </a:bodyPr>
          <a:lstStyle/>
          <a:p>
            <a:pPr algn="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时间的供给量是固定不变的。</a:t>
            </a:r>
            <a:endParaRPr lang="en-US" altLang="zh-CN" sz="1400" kern="0" dirty="0">
              <a:ln w="12700" cap="flat">
                <a:noFill/>
                <a:miter lim="800000"/>
              </a:ln>
              <a:solidFill>
                <a:srgbClr val="44474E"/>
              </a:solidFill>
              <a:cs typeface="+mn-ea"/>
              <a:sym typeface="+mn-lt"/>
            </a:endParaRPr>
          </a:p>
        </p:txBody>
      </p:sp>
      <p:sp>
        <p:nvSpPr>
          <p:cNvPr id="33" name="矩形 32">
            <a:extLst>
              <a:ext uri="{FF2B5EF4-FFF2-40B4-BE49-F238E27FC236}">
                <a16:creationId xmlns="" xmlns:p14="http://schemas.microsoft.com/office/powerpoint/2010/main" xmlns:mc="http://schemas.openxmlformats.org/markup-compatibility/2006" xmlns:a16="http://schemas.microsoft.com/office/drawing/2014/main" id="{C463A058-DFE3-41D7-9131-201954479104}"/>
              </a:ext>
            </a:extLst>
          </p:cNvPr>
          <p:cNvSpPr/>
          <p:nvPr/>
        </p:nvSpPr>
        <p:spPr>
          <a:xfrm>
            <a:off x="1120130" y="4831474"/>
            <a:ext cx="2520360" cy="700576"/>
          </a:xfrm>
          <a:prstGeom prst="rect">
            <a:avLst/>
          </a:prstGeom>
        </p:spPr>
        <p:txBody>
          <a:bodyPr wrap="square">
            <a:spAutoFit/>
          </a:bodyPr>
          <a:lstStyle/>
          <a:p>
            <a:pPr algn="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天可补</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海可填</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南山可移。</a:t>
            </a:r>
          </a:p>
          <a:p>
            <a:pPr algn="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日月既往</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不可复追</a:t>
            </a:r>
            <a:endParaRPr lang="en-US" altLang="zh-CN" sz="1400" kern="0" dirty="0">
              <a:ln w="12700" cap="flat">
                <a:noFill/>
                <a:miter lim="800000"/>
              </a:ln>
              <a:solidFill>
                <a:srgbClr val="44474E"/>
              </a:solidFill>
              <a:cs typeface="+mn-ea"/>
              <a:sym typeface="+mn-lt"/>
            </a:endParaRPr>
          </a:p>
        </p:txBody>
      </p:sp>
      <p:sp>
        <p:nvSpPr>
          <p:cNvPr id="35" name="矩形 34">
            <a:extLst>
              <a:ext uri="{FF2B5EF4-FFF2-40B4-BE49-F238E27FC236}">
                <a16:creationId xmlns="" xmlns:p14="http://schemas.microsoft.com/office/powerpoint/2010/main" xmlns:mc="http://schemas.openxmlformats.org/markup-compatibility/2006" xmlns:a16="http://schemas.microsoft.com/office/drawing/2014/main" id="{360DFFD4-1CF1-415E-89E0-B7F349132100}"/>
              </a:ext>
            </a:extLst>
          </p:cNvPr>
          <p:cNvSpPr/>
          <p:nvPr/>
        </p:nvSpPr>
        <p:spPr>
          <a:xfrm>
            <a:off x="8358494" y="2198062"/>
            <a:ext cx="2520360" cy="700576"/>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不论愿不愿意</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我们都必须</a:t>
            </a:r>
          </a:p>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消费时间。</a:t>
            </a:r>
            <a:endParaRPr lang="en-US" altLang="zh-CN" sz="1400" kern="0" dirty="0">
              <a:ln w="12700" cap="flat">
                <a:noFill/>
                <a:miter lim="800000"/>
              </a:ln>
              <a:solidFill>
                <a:srgbClr val="44474E"/>
              </a:solidFill>
              <a:cs typeface="+mn-ea"/>
              <a:sym typeface="+mn-lt"/>
            </a:endParaRPr>
          </a:p>
        </p:txBody>
      </p:sp>
      <p:sp>
        <p:nvSpPr>
          <p:cNvPr id="36" name="矩形 35">
            <a:extLst>
              <a:ext uri="{FF2B5EF4-FFF2-40B4-BE49-F238E27FC236}">
                <a16:creationId xmlns="" xmlns:p14="http://schemas.microsoft.com/office/powerpoint/2010/main" xmlns:mc="http://schemas.openxmlformats.org/markup-compatibility/2006" xmlns:a16="http://schemas.microsoft.com/office/drawing/2014/main" id="{147B742C-03FF-4D2B-8518-897E89EC983C}"/>
              </a:ext>
            </a:extLst>
          </p:cNvPr>
          <p:cNvSpPr/>
          <p:nvPr/>
        </p:nvSpPr>
        <p:spPr>
          <a:xfrm>
            <a:off x="8172067" y="5195357"/>
            <a:ext cx="2520360" cy="700576"/>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任何一项活动都有赖于时间</a:t>
            </a:r>
          </a:p>
          <a:p>
            <a:pP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的堆砌。</a:t>
            </a:r>
            <a:endParaRPr lang="en-US" altLang="zh-CN" sz="1400" kern="0" dirty="0">
              <a:ln w="12700" cap="flat">
                <a:noFill/>
                <a:miter lim="800000"/>
              </a:ln>
              <a:solidFill>
                <a:srgbClr val="44474E"/>
              </a:solidFill>
              <a:cs typeface="+mn-ea"/>
              <a:sym typeface="+mn-lt"/>
            </a:endParaRPr>
          </a:p>
        </p:txBody>
      </p:sp>
      <p:grpSp>
        <p:nvGrpSpPr>
          <p:cNvPr id="37" name="组合 36">
            <a:extLst>
              <a:ext uri="{FF2B5EF4-FFF2-40B4-BE49-F238E27FC236}">
                <a16:creationId xmlns="" xmlns:p14="http://schemas.microsoft.com/office/powerpoint/2010/main" xmlns:mc="http://schemas.openxmlformats.org/markup-compatibility/2006" xmlns:a16="http://schemas.microsoft.com/office/drawing/2014/main" id="{96D2452E-CE4E-BA4C-BC0F-5B32ABD4F031}"/>
              </a:ext>
            </a:extLst>
          </p:cNvPr>
          <p:cNvGrpSpPr/>
          <p:nvPr/>
        </p:nvGrpSpPr>
        <p:grpSpPr>
          <a:xfrm>
            <a:off x="571501" y="510475"/>
            <a:ext cx="3304753" cy="905696"/>
            <a:chOff x="571501" y="510475"/>
            <a:chExt cx="3304753" cy="905696"/>
          </a:xfrm>
        </p:grpSpPr>
        <p:grpSp>
          <p:nvGrpSpPr>
            <p:cNvPr id="38" name="组合 37">
              <a:extLst>
                <a:ext uri="{FF2B5EF4-FFF2-40B4-BE49-F238E27FC236}">
                  <a16:creationId xmlns="" xmlns:p14="http://schemas.microsoft.com/office/powerpoint/2010/main" xmlns:mc="http://schemas.openxmlformats.org/markup-compatibility/2006" xmlns:a16="http://schemas.microsoft.com/office/drawing/2014/main" id="{9F3DD847-3242-B449-8101-487491421D75}"/>
                </a:ext>
              </a:extLst>
            </p:cNvPr>
            <p:cNvGrpSpPr/>
            <p:nvPr/>
          </p:nvGrpSpPr>
          <p:grpSpPr>
            <a:xfrm>
              <a:off x="843306" y="510475"/>
              <a:ext cx="3032948" cy="905696"/>
              <a:chOff x="2336439" y="2433350"/>
              <a:chExt cx="3032948" cy="905696"/>
            </a:xfrm>
          </p:grpSpPr>
          <p:sp>
            <p:nvSpPr>
              <p:cNvPr id="40" name="文本框 39">
                <a:extLst>
                  <a:ext uri="{FF2B5EF4-FFF2-40B4-BE49-F238E27FC236}">
                    <a16:creationId xmlns="" xmlns:p14="http://schemas.microsoft.com/office/powerpoint/2010/main" xmlns:mc="http://schemas.openxmlformats.org/markup-compatibility/2006" xmlns:a16="http://schemas.microsoft.com/office/drawing/2014/main" id="{7D6F30A1-3A9D-5848-849B-173DE0FA1E5A}"/>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41" name="PA-10223">
                <a:extLst>
                  <a:ext uri="{FF2B5EF4-FFF2-40B4-BE49-F238E27FC236}">
                    <a16:creationId xmlns="" xmlns:p14="http://schemas.microsoft.com/office/powerpoint/2010/main" xmlns:mc="http://schemas.openxmlformats.org/markup-compatibility/2006" xmlns:a16="http://schemas.microsoft.com/office/drawing/2014/main" id="{F5C5613B-5718-C149-B27A-222DBEF35545}"/>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39" name="矩形 38">
              <a:extLst>
                <a:ext uri="{FF2B5EF4-FFF2-40B4-BE49-F238E27FC236}">
                  <a16:creationId xmlns="" xmlns:p14="http://schemas.microsoft.com/office/powerpoint/2010/main" xmlns:mc="http://schemas.openxmlformats.org/markup-compatibility/2006" xmlns:a16="http://schemas.microsoft.com/office/drawing/2014/main" id="{C1BC1338-062D-3D49-9F5B-647759D6AB5B}"/>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382949319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par>
                                <p:cTn id="34" presetID="10" presetClass="entr" presetSubtype="0"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childTnLst>
                                </p:cTn>
                              </p:par>
                              <p:par>
                                <p:cTn id="37" presetID="10" presetClass="entr" presetSubtype="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par>
                                <p:cTn id="40" presetID="10"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ppt_x"/>
                                          </p:val>
                                        </p:tav>
                                        <p:tav tm="100000">
                                          <p:val>
                                            <p:strVal val="#ppt_x"/>
                                          </p:val>
                                        </p:tav>
                                      </p:tavLst>
                                    </p:anim>
                                    <p:anim calcmode="lin" valueType="num">
                                      <p:cBhvr additive="base">
                                        <p:cTn id="4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500" fill="hold"/>
                                        <p:tgtEl>
                                          <p:spTgt spid="35"/>
                                        </p:tgtEl>
                                        <p:attrNameLst>
                                          <p:attrName>ppt_x</p:attrName>
                                        </p:attrNameLst>
                                      </p:cBhvr>
                                      <p:tavLst>
                                        <p:tav tm="0">
                                          <p:val>
                                            <p:strVal val="#ppt_x"/>
                                          </p:val>
                                        </p:tav>
                                        <p:tav tm="100000">
                                          <p:val>
                                            <p:strVal val="#ppt_x"/>
                                          </p:val>
                                        </p:tav>
                                      </p:tavLst>
                                    </p:anim>
                                    <p:anim calcmode="lin" valueType="num">
                                      <p:cBhvr additive="base">
                                        <p:cTn id="6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additive="base">
                                        <p:cTn id="65" dur="500" fill="hold"/>
                                        <p:tgtEl>
                                          <p:spTgt spid="36"/>
                                        </p:tgtEl>
                                        <p:attrNameLst>
                                          <p:attrName>ppt_x</p:attrName>
                                        </p:attrNameLst>
                                      </p:cBhvr>
                                      <p:tavLst>
                                        <p:tav tm="0">
                                          <p:val>
                                            <p:strVal val="#ppt_x"/>
                                          </p:val>
                                        </p:tav>
                                        <p:tav tm="100000">
                                          <p:val>
                                            <p:strVal val="#ppt_x"/>
                                          </p:val>
                                        </p:tav>
                                      </p:tavLst>
                                    </p:anim>
                                    <p:anim calcmode="lin" valueType="num">
                                      <p:cBhvr additive="base">
                                        <p:cTn id="6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31" grpId="0"/>
      <p:bldP spid="33"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 xmlns:p14="http://schemas.microsoft.com/office/powerpoint/2010/main" xmlns:mc="http://schemas.openxmlformats.org/markup-compatibility/2006" xmlns:a16="http://schemas.microsoft.com/office/drawing/2014/main" id="{AEDF66B6-3E85-A348-8FAC-E22502300985}"/>
              </a:ext>
            </a:extLst>
          </p:cNvPr>
          <p:cNvGrpSpPr/>
          <p:nvPr/>
        </p:nvGrpSpPr>
        <p:grpSpPr>
          <a:xfrm>
            <a:off x="3099897" y="1558692"/>
            <a:ext cx="5535006" cy="786733"/>
            <a:chOff x="3550231" y="2411654"/>
            <a:chExt cx="5535006" cy="786733"/>
          </a:xfrm>
        </p:grpSpPr>
        <p:sp>
          <p:nvSpPr>
            <p:cNvPr id="4" name="文本框 3">
              <a:extLst>
                <a:ext uri="{FF2B5EF4-FFF2-40B4-BE49-F238E27FC236}">
                  <a16:creationId xmlns="" xmlns:p14="http://schemas.microsoft.com/office/powerpoint/2010/main" xmlns:mc="http://schemas.openxmlformats.org/markup-compatibility/2006" xmlns:a16="http://schemas.microsoft.com/office/drawing/2014/main" id="{27738A71-7E90-914D-A029-5DAD58B7F4CD}"/>
                </a:ext>
              </a:extLst>
            </p:cNvPr>
            <p:cNvSpPr txBox="1"/>
            <p:nvPr/>
          </p:nvSpPr>
          <p:spPr>
            <a:xfrm>
              <a:off x="4245448" y="2411654"/>
              <a:ext cx="4144572" cy="461665"/>
            </a:xfrm>
            <a:prstGeom prst="rect">
              <a:avLst/>
            </a:prstGeom>
            <a:noFill/>
          </p:spPr>
          <p:txBody>
            <a:bodyPr wrap="square" rtlCol="0">
              <a:spAutoFit/>
            </a:bodyPr>
            <a:lstStyle/>
            <a:p>
              <a:pPr algn="ctr"/>
              <a:r>
                <a:rPr kumimoji="1" lang="zh-CN" altLang="en-US" sz="2400" dirty="0">
                  <a:solidFill>
                    <a:srgbClr val="44474E"/>
                  </a:solidFill>
                  <a:cs typeface="+mn-ea"/>
                  <a:sym typeface="+mn-lt"/>
                </a:rPr>
                <a:t>如何理解时间管理</a:t>
              </a:r>
            </a:p>
          </p:txBody>
        </p:sp>
        <p:sp>
          <p:nvSpPr>
            <p:cNvPr id="5" name="PA-10223">
              <a:extLst>
                <a:ext uri="{FF2B5EF4-FFF2-40B4-BE49-F238E27FC236}">
                  <a16:creationId xmlns="" xmlns:p14="http://schemas.microsoft.com/office/powerpoint/2010/main" xmlns:mc="http://schemas.openxmlformats.org/markup-compatibility/2006" xmlns:a16="http://schemas.microsoft.com/office/drawing/2014/main" id="{A5DB6D29-7AB0-4E4D-B9F0-583E7AF37937}"/>
                </a:ext>
              </a:extLst>
            </p:cNvPr>
            <p:cNvSpPr/>
            <p:nvPr>
              <p:custDataLst>
                <p:tags r:id="rId2"/>
              </p:custDataLst>
            </p:nvPr>
          </p:nvSpPr>
          <p:spPr>
            <a:xfrm>
              <a:off x="3550231" y="2863680"/>
              <a:ext cx="5535006" cy="334707"/>
            </a:xfrm>
            <a:prstGeom prst="rect">
              <a:avLst/>
            </a:prstGeom>
            <a:noFill/>
          </p:spPr>
          <p:txBody>
            <a:bodyPr wrap="square">
              <a:spAutoFit/>
            </a:bodyPr>
            <a:lstStyle/>
            <a:p>
              <a:pPr algn="ctr">
                <a:lnSpc>
                  <a:spcPct val="150000"/>
                </a:lnSpc>
              </a:pPr>
              <a:r>
                <a:rPr kumimoji="1" lang="en-US" altLang="zh-CN" sz="1050" dirty="0" smtClean="0">
                  <a:solidFill>
                    <a:srgbClr val="44474E"/>
                  </a:solidFill>
                  <a:cs typeface="+mn-ea"/>
                  <a:sym typeface="+mn-lt"/>
                </a:rPr>
                <a:t>YOUR CONTENT TO PLAY HERE, OR THROUGH YOUR COPY, PASTE IN THIS BOX.</a:t>
              </a:r>
              <a:endParaRPr kumimoji="1" lang="en" altLang="zh-CN" sz="1050" dirty="0">
                <a:solidFill>
                  <a:srgbClr val="44474E"/>
                </a:solidFill>
                <a:cs typeface="+mn-ea"/>
                <a:sym typeface="+mn-lt"/>
              </a:endParaRPr>
            </a:p>
          </p:txBody>
        </p:sp>
      </p:grpSp>
      <p:grpSp>
        <p:nvGrpSpPr>
          <p:cNvPr id="12" name="组合 11">
            <a:extLst>
              <a:ext uri="{FF2B5EF4-FFF2-40B4-BE49-F238E27FC236}">
                <a16:creationId xmlns="" xmlns:p14="http://schemas.microsoft.com/office/powerpoint/2010/main" xmlns:mc="http://schemas.openxmlformats.org/markup-compatibility/2006" xmlns:a16="http://schemas.microsoft.com/office/drawing/2014/main" id="{351C0022-56FC-DF4D-90C0-565E95701879}"/>
              </a:ext>
            </a:extLst>
          </p:cNvPr>
          <p:cNvGrpSpPr/>
          <p:nvPr/>
        </p:nvGrpSpPr>
        <p:grpSpPr>
          <a:xfrm>
            <a:off x="1470522" y="2766532"/>
            <a:ext cx="1430551" cy="1430551"/>
            <a:chOff x="8018463" y="2547455"/>
            <a:chExt cx="1085974" cy="1085974"/>
          </a:xfrm>
        </p:grpSpPr>
        <p:sp>
          <p:nvSpPr>
            <p:cNvPr id="13" name="椭圆 12">
              <a:extLst>
                <a:ext uri="{FF2B5EF4-FFF2-40B4-BE49-F238E27FC236}">
                  <a16:creationId xmlns="" xmlns:p14="http://schemas.microsoft.com/office/powerpoint/2010/main" xmlns:mc="http://schemas.openxmlformats.org/markup-compatibility/2006" xmlns:a16="http://schemas.microsoft.com/office/drawing/2014/main" id="{0604526D-0854-4240-B349-5BBABC21BDC8}"/>
                </a:ext>
              </a:extLst>
            </p:cNvPr>
            <p:cNvSpPr/>
            <p:nvPr/>
          </p:nvSpPr>
          <p:spPr>
            <a:xfrm rot="4255463">
              <a:off x="8018463" y="2547455"/>
              <a:ext cx="1085974" cy="1085974"/>
            </a:xfrm>
            <a:prstGeom prst="ellipse">
              <a:avLst/>
            </a:prstGeom>
            <a:solidFill>
              <a:srgbClr val="F6F8FE"/>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4" name="矩形 13">
              <a:extLst>
                <a:ext uri="{FF2B5EF4-FFF2-40B4-BE49-F238E27FC236}">
                  <a16:creationId xmlns="" xmlns:p14="http://schemas.microsoft.com/office/powerpoint/2010/main" xmlns:mc="http://schemas.openxmlformats.org/markup-compatibility/2006" xmlns:a16="http://schemas.microsoft.com/office/drawing/2014/main" id="{B0BC5FB5-F88D-3741-80FE-65A59BC164E6}"/>
                </a:ext>
              </a:extLst>
            </p:cNvPr>
            <p:cNvSpPr/>
            <p:nvPr/>
          </p:nvSpPr>
          <p:spPr>
            <a:xfrm>
              <a:off x="8257715" y="2915210"/>
              <a:ext cx="607470" cy="350464"/>
            </a:xfrm>
            <a:prstGeom prst="rect">
              <a:avLst/>
            </a:prstGeom>
          </p:spPr>
          <p:txBody>
            <a:bodyPr wrap="none">
              <a:spAutoFit/>
            </a:bodyPr>
            <a:lstStyle/>
            <a:p>
              <a:pPr algn="ctr"/>
              <a:r>
                <a:rPr kumimoji="1" lang="zh-CN" altLang="en-US" sz="2400" dirty="0">
                  <a:solidFill>
                    <a:srgbClr val="FF6915"/>
                  </a:solidFill>
                  <a:cs typeface="+mn-ea"/>
                  <a:sym typeface="+mn-lt"/>
                </a:rPr>
                <a:t>特点</a:t>
              </a:r>
            </a:p>
          </p:txBody>
        </p:sp>
      </p:grpSp>
      <p:grpSp>
        <p:nvGrpSpPr>
          <p:cNvPr id="16" name="组合 15">
            <a:extLst>
              <a:ext uri="{FF2B5EF4-FFF2-40B4-BE49-F238E27FC236}">
                <a16:creationId xmlns="" xmlns:p14="http://schemas.microsoft.com/office/powerpoint/2010/main" xmlns:mc="http://schemas.openxmlformats.org/markup-compatibility/2006" xmlns:a16="http://schemas.microsoft.com/office/drawing/2014/main" id="{E02A393E-8D19-8A46-B9B9-7E63A8333A2D}"/>
              </a:ext>
            </a:extLst>
          </p:cNvPr>
          <p:cNvGrpSpPr/>
          <p:nvPr/>
        </p:nvGrpSpPr>
        <p:grpSpPr>
          <a:xfrm>
            <a:off x="5265459" y="2766532"/>
            <a:ext cx="1430551" cy="1430551"/>
            <a:chOff x="8018463" y="2547455"/>
            <a:chExt cx="1085974" cy="1085974"/>
          </a:xfrm>
        </p:grpSpPr>
        <p:sp>
          <p:nvSpPr>
            <p:cNvPr id="17" name="椭圆 16">
              <a:extLst>
                <a:ext uri="{FF2B5EF4-FFF2-40B4-BE49-F238E27FC236}">
                  <a16:creationId xmlns="" xmlns:p14="http://schemas.microsoft.com/office/powerpoint/2010/main" xmlns:mc="http://schemas.openxmlformats.org/markup-compatibility/2006" xmlns:a16="http://schemas.microsoft.com/office/drawing/2014/main" id="{1EF551BA-09B6-9C4A-A4FF-227F6ED9DCF8}"/>
                </a:ext>
              </a:extLst>
            </p:cNvPr>
            <p:cNvSpPr/>
            <p:nvPr/>
          </p:nvSpPr>
          <p:spPr>
            <a:xfrm rot="4255463">
              <a:off x="8018463" y="2547455"/>
              <a:ext cx="1085974" cy="1085974"/>
            </a:xfrm>
            <a:prstGeom prst="ellipse">
              <a:avLst/>
            </a:prstGeom>
            <a:solidFill>
              <a:srgbClr val="FF6915"/>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18" name="矩形 17">
              <a:extLst>
                <a:ext uri="{FF2B5EF4-FFF2-40B4-BE49-F238E27FC236}">
                  <a16:creationId xmlns="" xmlns:p14="http://schemas.microsoft.com/office/powerpoint/2010/main" xmlns:mc="http://schemas.openxmlformats.org/markup-compatibility/2006" xmlns:a16="http://schemas.microsoft.com/office/drawing/2014/main" id="{B2071F10-1D04-154D-8F69-F34BD2F1AC59}"/>
                </a:ext>
              </a:extLst>
            </p:cNvPr>
            <p:cNvSpPr/>
            <p:nvPr/>
          </p:nvSpPr>
          <p:spPr>
            <a:xfrm>
              <a:off x="8257716" y="2915210"/>
              <a:ext cx="607470" cy="350464"/>
            </a:xfrm>
            <a:prstGeom prst="rect">
              <a:avLst/>
            </a:prstGeom>
          </p:spPr>
          <p:txBody>
            <a:bodyPr wrap="none">
              <a:spAutoFit/>
            </a:bodyPr>
            <a:lstStyle/>
            <a:p>
              <a:pPr algn="ctr"/>
              <a:r>
                <a:rPr kumimoji="1" lang="zh-CN" altLang="en-US" sz="2400" dirty="0">
                  <a:solidFill>
                    <a:schemeClr val="bg1"/>
                  </a:solidFill>
                  <a:cs typeface="+mn-ea"/>
                  <a:sym typeface="+mn-lt"/>
                </a:rPr>
                <a:t>本质</a:t>
              </a:r>
            </a:p>
          </p:txBody>
        </p:sp>
      </p:grpSp>
      <p:grpSp>
        <p:nvGrpSpPr>
          <p:cNvPr id="20" name="组合 19">
            <a:extLst>
              <a:ext uri="{FF2B5EF4-FFF2-40B4-BE49-F238E27FC236}">
                <a16:creationId xmlns="" xmlns:p14="http://schemas.microsoft.com/office/powerpoint/2010/main" xmlns:mc="http://schemas.openxmlformats.org/markup-compatibility/2006" xmlns:a16="http://schemas.microsoft.com/office/drawing/2014/main" id="{B6854D5C-3CDF-4241-86CB-A11B42F55BA9}"/>
              </a:ext>
            </a:extLst>
          </p:cNvPr>
          <p:cNvGrpSpPr/>
          <p:nvPr/>
        </p:nvGrpSpPr>
        <p:grpSpPr>
          <a:xfrm>
            <a:off x="9057744" y="2761959"/>
            <a:ext cx="1430551" cy="1430551"/>
            <a:chOff x="8018463" y="2547455"/>
            <a:chExt cx="1085974" cy="1085974"/>
          </a:xfrm>
        </p:grpSpPr>
        <p:sp>
          <p:nvSpPr>
            <p:cNvPr id="21" name="椭圆 20">
              <a:extLst>
                <a:ext uri="{FF2B5EF4-FFF2-40B4-BE49-F238E27FC236}">
                  <a16:creationId xmlns="" xmlns:p14="http://schemas.microsoft.com/office/powerpoint/2010/main" xmlns:mc="http://schemas.openxmlformats.org/markup-compatibility/2006" xmlns:a16="http://schemas.microsoft.com/office/drawing/2014/main" id="{B10AAF8E-80A7-1944-9E74-A31FE1423D7F}"/>
                </a:ext>
              </a:extLst>
            </p:cNvPr>
            <p:cNvSpPr/>
            <p:nvPr/>
          </p:nvSpPr>
          <p:spPr>
            <a:xfrm rot="4255463">
              <a:off x="8018463" y="2547455"/>
              <a:ext cx="1085974" cy="1085974"/>
            </a:xfrm>
            <a:prstGeom prst="ellipse">
              <a:avLst/>
            </a:prstGeom>
            <a:solidFill>
              <a:srgbClr val="F6F8FE"/>
            </a:solidFill>
            <a:ln w="889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rgbClr val="FF6915"/>
                </a:solidFill>
                <a:cs typeface="+mn-ea"/>
                <a:sym typeface="+mn-lt"/>
              </a:endParaRPr>
            </a:p>
          </p:txBody>
        </p:sp>
        <p:sp>
          <p:nvSpPr>
            <p:cNvPr id="22" name="矩形 21">
              <a:extLst>
                <a:ext uri="{FF2B5EF4-FFF2-40B4-BE49-F238E27FC236}">
                  <a16:creationId xmlns="" xmlns:p14="http://schemas.microsoft.com/office/powerpoint/2010/main" xmlns:mc="http://schemas.openxmlformats.org/markup-compatibility/2006" xmlns:a16="http://schemas.microsoft.com/office/drawing/2014/main" id="{824B3BCE-68B6-7743-BD8E-1172B505D8DF}"/>
                </a:ext>
              </a:extLst>
            </p:cNvPr>
            <p:cNvSpPr/>
            <p:nvPr/>
          </p:nvSpPr>
          <p:spPr>
            <a:xfrm>
              <a:off x="8257716" y="2915210"/>
              <a:ext cx="607470" cy="350464"/>
            </a:xfrm>
            <a:prstGeom prst="rect">
              <a:avLst/>
            </a:prstGeom>
          </p:spPr>
          <p:txBody>
            <a:bodyPr wrap="none">
              <a:spAutoFit/>
            </a:bodyPr>
            <a:lstStyle/>
            <a:p>
              <a:pPr algn="ctr"/>
              <a:r>
                <a:rPr kumimoji="1" lang="zh-CN" altLang="en-US" sz="2400" dirty="0">
                  <a:solidFill>
                    <a:srgbClr val="FF6915"/>
                  </a:solidFill>
                  <a:cs typeface="+mn-ea"/>
                  <a:sym typeface="+mn-lt"/>
                </a:rPr>
                <a:t>目的</a:t>
              </a:r>
            </a:p>
          </p:txBody>
        </p:sp>
      </p:grpSp>
      <p:sp>
        <p:nvSpPr>
          <p:cNvPr id="24" name="矩形 23">
            <a:extLst>
              <a:ext uri="{FF2B5EF4-FFF2-40B4-BE49-F238E27FC236}">
                <a16:creationId xmlns="" xmlns:p14="http://schemas.microsoft.com/office/powerpoint/2010/main" xmlns:mc="http://schemas.openxmlformats.org/markup-compatibility/2006" xmlns:a16="http://schemas.microsoft.com/office/drawing/2014/main" id="{D80B7E2D-F22F-45D8-9C3C-1BF21D3C1742}"/>
              </a:ext>
            </a:extLst>
          </p:cNvPr>
          <p:cNvSpPr/>
          <p:nvPr/>
        </p:nvSpPr>
        <p:spPr>
          <a:xfrm>
            <a:off x="423902" y="4338355"/>
            <a:ext cx="3523790"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2000" kern="0" dirty="0">
                <a:ln w="3175">
                  <a:noFill/>
                </a:ln>
                <a:solidFill>
                  <a:srgbClr val="44474E"/>
                </a:solidFill>
                <a:cs typeface="+mn-ea"/>
                <a:sym typeface="+mn-lt"/>
              </a:rPr>
              <a:t>海上生明月</a:t>
            </a:r>
            <a:r>
              <a:rPr lang="en-US" altLang="zh-CN" sz="2000" kern="0" dirty="0">
                <a:ln w="3175">
                  <a:noFill/>
                </a:ln>
                <a:solidFill>
                  <a:srgbClr val="44474E"/>
                </a:solidFill>
                <a:cs typeface="+mn-ea"/>
                <a:sym typeface="+mn-lt"/>
              </a:rPr>
              <a:t>,</a:t>
            </a:r>
            <a:r>
              <a:rPr lang="zh-CN" altLang="en-US" sz="2000" kern="0" dirty="0">
                <a:ln w="3175">
                  <a:noFill/>
                </a:ln>
                <a:solidFill>
                  <a:srgbClr val="44474E"/>
                </a:solidFill>
                <a:cs typeface="+mn-ea"/>
                <a:sym typeface="+mn-lt"/>
              </a:rPr>
              <a:t>天涯共此时</a:t>
            </a:r>
          </a:p>
          <a:p>
            <a:pPr algn="ct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时间如水</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静静流泻，它对任何人都是公平的</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时间本身没有任何问题。</a:t>
            </a:r>
            <a:endParaRPr lang="en-US" altLang="zh-CN" sz="1400" kern="0" dirty="0">
              <a:ln w="12700" cap="flat">
                <a:noFill/>
                <a:miter lim="800000"/>
              </a:ln>
              <a:solidFill>
                <a:srgbClr val="44474E"/>
              </a:solidFill>
              <a:cs typeface="+mn-ea"/>
              <a:sym typeface="+mn-lt"/>
            </a:endParaRPr>
          </a:p>
        </p:txBody>
      </p:sp>
      <p:sp>
        <p:nvSpPr>
          <p:cNvPr id="25" name="矩形 24">
            <a:extLst>
              <a:ext uri="{FF2B5EF4-FFF2-40B4-BE49-F238E27FC236}">
                <a16:creationId xmlns="" xmlns:p14="http://schemas.microsoft.com/office/powerpoint/2010/main" xmlns:mc="http://schemas.openxmlformats.org/markup-compatibility/2006" xmlns:a16="http://schemas.microsoft.com/office/drawing/2014/main" id="{73B9DA47-034A-465B-AA7C-1CAFA599ADB6}"/>
              </a:ext>
            </a:extLst>
          </p:cNvPr>
          <p:cNvSpPr/>
          <p:nvPr/>
        </p:nvSpPr>
        <p:spPr>
          <a:xfrm>
            <a:off x="4218839" y="4338355"/>
            <a:ext cx="3523790"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2000" kern="0" dirty="0">
                <a:ln w="3175">
                  <a:noFill/>
                </a:ln>
                <a:solidFill>
                  <a:srgbClr val="44474E"/>
                </a:solidFill>
                <a:cs typeface="+mn-ea"/>
                <a:sym typeface="+mn-lt"/>
              </a:rPr>
              <a:t>本质上其实是自我管理</a:t>
            </a:r>
          </a:p>
          <a:p>
            <a:pPr algn="ct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时间管理的对象不是时间</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而是每一个使用时间的人</a:t>
            </a:r>
            <a:r>
              <a:rPr lang="en-US" altLang="zh-CN" sz="1400" kern="0" dirty="0">
                <a:ln w="3175">
                  <a:noFill/>
                </a:ln>
                <a:solidFill>
                  <a:srgbClr val="44474E"/>
                </a:solidFill>
                <a:cs typeface="+mn-ea"/>
                <a:sym typeface="+mn-lt"/>
              </a:rPr>
              <a:t>,</a:t>
            </a:r>
            <a:r>
              <a:rPr lang="zh-CN" altLang="en-US" sz="1400" kern="0" dirty="0">
                <a:ln w="3175">
                  <a:noFill/>
                </a:ln>
                <a:solidFill>
                  <a:srgbClr val="44474E"/>
                </a:solidFill>
                <a:cs typeface="+mn-ea"/>
                <a:sym typeface="+mn-lt"/>
              </a:rPr>
              <a:t>做好自我管理就是管理好时间</a:t>
            </a:r>
            <a:endParaRPr lang="en-US" altLang="zh-CN" sz="1600" kern="0" dirty="0">
              <a:ln w="12700" cap="flat">
                <a:noFill/>
                <a:miter lim="800000"/>
              </a:ln>
              <a:solidFill>
                <a:srgbClr val="44474E"/>
              </a:solidFill>
              <a:cs typeface="+mn-ea"/>
              <a:sym typeface="+mn-lt"/>
            </a:endParaRPr>
          </a:p>
        </p:txBody>
      </p:sp>
      <p:sp>
        <p:nvSpPr>
          <p:cNvPr id="26" name="矩形 25">
            <a:extLst>
              <a:ext uri="{FF2B5EF4-FFF2-40B4-BE49-F238E27FC236}">
                <a16:creationId xmlns="" xmlns:p14="http://schemas.microsoft.com/office/powerpoint/2010/main" xmlns:mc="http://schemas.openxmlformats.org/markup-compatibility/2006" xmlns:a16="http://schemas.microsoft.com/office/drawing/2014/main" id="{D23E31BE-B4A0-4970-A414-7B5C9E076B57}"/>
              </a:ext>
            </a:extLst>
          </p:cNvPr>
          <p:cNvSpPr/>
          <p:nvPr/>
        </p:nvSpPr>
        <p:spPr>
          <a:xfrm>
            <a:off x="8011124" y="4333782"/>
            <a:ext cx="3523790" cy="1200329"/>
          </a:xfrm>
          <a:prstGeom prst="rect">
            <a:avLst/>
          </a:prstGeom>
        </p:spPr>
        <p:txBody>
          <a:bodyPr wrap="square">
            <a:spAutoFit/>
          </a:bodyPr>
          <a:lstStyle/>
          <a:p>
            <a:pPr algn="ctr" defTabSz="914400" fontAlgn="base">
              <a:lnSpc>
                <a:spcPct val="150000"/>
              </a:lnSpc>
              <a:spcBef>
                <a:spcPct val="0"/>
              </a:spcBef>
              <a:spcAft>
                <a:spcPct val="0"/>
              </a:spcAft>
              <a:defRPr/>
            </a:pPr>
            <a:r>
              <a:rPr lang="zh-CN" altLang="en-US" sz="2000" kern="0" dirty="0">
                <a:ln w="3175">
                  <a:noFill/>
                </a:ln>
                <a:solidFill>
                  <a:srgbClr val="44474E"/>
                </a:solidFill>
                <a:cs typeface="+mn-ea"/>
                <a:sym typeface="+mn-lt"/>
              </a:rPr>
              <a:t>有目标才有动力</a:t>
            </a:r>
          </a:p>
          <a:p>
            <a:pPr algn="ct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做好时间管理，实现人生梦想</a:t>
            </a:r>
            <a:r>
              <a:rPr lang="en-US" altLang="zh-CN" sz="1400" kern="0" dirty="0">
                <a:ln w="3175">
                  <a:noFill/>
                </a:ln>
                <a:solidFill>
                  <a:srgbClr val="44474E"/>
                </a:solidFill>
                <a:cs typeface="+mn-ea"/>
                <a:sym typeface="+mn-lt"/>
              </a:rPr>
              <a:t>,</a:t>
            </a:r>
          </a:p>
          <a:p>
            <a:pPr algn="ctr" defTabSz="914400" fontAlgn="base">
              <a:lnSpc>
                <a:spcPct val="150000"/>
              </a:lnSpc>
              <a:spcBef>
                <a:spcPct val="0"/>
              </a:spcBef>
              <a:spcAft>
                <a:spcPct val="0"/>
              </a:spcAft>
              <a:defRPr/>
            </a:pPr>
            <a:r>
              <a:rPr lang="zh-CN" altLang="en-US" sz="1400" kern="0" dirty="0">
                <a:ln w="3175">
                  <a:noFill/>
                </a:ln>
                <a:solidFill>
                  <a:srgbClr val="44474E"/>
                </a:solidFill>
                <a:cs typeface="+mn-ea"/>
                <a:sym typeface="+mn-lt"/>
              </a:rPr>
              <a:t>追求辛福生活</a:t>
            </a:r>
            <a:r>
              <a:rPr lang="en-US" altLang="zh-CN" sz="1400" kern="0" dirty="0">
                <a:ln w="3175">
                  <a:noFill/>
                </a:ln>
                <a:solidFill>
                  <a:srgbClr val="44474E"/>
                </a:solidFill>
                <a:cs typeface="+mn-ea"/>
                <a:sym typeface="+mn-lt"/>
              </a:rPr>
              <a:t>!</a:t>
            </a:r>
            <a:endParaRPr lang="en-US" altLang="zh-CN" sz="1400" kern="0" dirty="0">
              <a:ln w="12700" cap="flat">
                <a:noFill/>
                <a:miter lim="800000"/>
              </a:ln>
              <a:solidFill>
                <a:srgbClr val="44474E"/>
              </a:solidFill>
              <a:cs typeface="+mn-ea"/>
              <a:sym typeface="+mn-lt"/>
            </a:endParaRPr>
          </a:p>
        </p:txBody>
      </p:sp>
      <p:grpSp>
        <p:nvGrpSpPr>
          <p:cNvPr id="23" name="组合 22">
            <a:extLst>
              <a:ext uri="{FF2B5EF4-FFF2-40B4-BE49-F238E27FC236}">
                <a16:creationId xmlns="" xmlns:p14="http://schemas.microsoft.com/office/powerpoint/2010/main" xmlns:mc="http://schemas.openxmlformats.org/markup-compatibility/2006" xmlns:a16="http://schemas.microsoft.com/office/drawing/2014/main" id="{F55C521C-F946-F649-856A-0F42609B5E0F}"/>
              </a:ext>
            </a:extLst>
          </p:cNvPr>
          <p:cNvGrpSpPr/>
          <p:nvPr/>
        </p:nvGrpSpPr>
        <p:grpSpPr>
          <a:xfrm>
            <a:off x="571501" y="510475"/>
            <a:ext cx="3304753" cy="905696"/>
            <a:chOff x="571501" y="510475"/>
            <a:chExt cx="3304753" cy="905696"/>
          </a:xfrm>
        </p:grpSpPr>
        <p:grpSp>
          <p:nvGrpSpPr>
            <p:cNvPr id="27" name="组合 26">
              <a:extLst>
                <a:ext uri="{FF2B5EF4-FFF2-40B4-BE49-F238E27FC236}">
                  <a16:creationId xmlns="" xmlns:p14="http://schemas.microsoft.com/office/powerpoint/2010/main" xmlns:mc="http://schemas.openxmlformats.org/markup-compatibility/2006" xmlns:a16="http://schemas.microsoft.com/office/drawing/2014/main" id="{77858C53-5024-BA4E-B645-F6C4256CAB30}"/>
                </a:ext>
              </a:extLst>
            </p:cNvPr>
            <p:cNvGrpSpPr/>
            <p:nvPr/>
          </p:nvGrpSpPr>
          <p:grpSpPr>
            <a:xfrm>
              <a:off x="843306" y="510475"/>
              <a:ext cx="3032948" cy="905696"/>
              <a:chOff x="2336439" y="2433350"/>
              <a:chExt cx="3032948" cy="905696"/>
            </a:xfrm>
          </p:grpSpPr>
          <p:sp>
            <p:nvSpPr>
              <p:cNvPr id="29" name="文本框 28">
                <a:extLst>
                  <a:ext uri="{FF2B5EF4-FFF2-40B4-BE49-F238E27FC236}">
                    <a16:creationId xmlns="" xmlns:p14="http://schemas.microsoft.com/office/powerpoint/2010/main" xmlns:mc="http://schemas.openxmlformats.org/markup-compatibility/2006" xmlns:a16="http://schemas.microsoft.com/office/drawing/2014/main" id="{B1FF44D1-21EE-F74C-8319-D96976FA922A}"/>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30" name="PA-10223">
                <a:extLst>
                  <a:ext uri="{FF2B5EF4-FFF2-40B4-BE49-F238E27FC236}">
                    <a16:creationId xmlns="" xmlns:p14="http://schemas.microsoft.com/office/powerpoint/2010/main" xmlns:mc="http://schemas.openxmlformats.org/markup-compatibility/2006" xmlns:a16="http://schemas.microsoft.com/office/drawing/2014/main" id="{EC9B3F1C-0B9C-A44B-A78D-09D70FD46A1C}"/>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28" name="矩形 27">
              <a:extLst>
                <a:ext uri="{FF2B5EF4-FFF2-40B4-BE49-F238E27FC236}">
                  <a16:creationId xmlns="" xmlns:p14="http://schemas.microsoft.com/office/powerpoint/2010/main" xmlns:mc="http://schemas.openxmlformats.org/markup-compatibility/2006" xmlns:a16="http://schemas.microsoft.com/office/drawing/2014/main" id="{481C176D-95C6-0C43-BC97-BD2FF449F811}"/>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47214502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ppt_x"/>
                                          </p:val>
                                        </p:tav>
                                        <p:tav tm="100000">
                                          <p:val>
                                            <p:strVal val="#ppt_x"/>
                                          </p:val>
                                        </p:tav>
                                      </p:tavLst>
                                    </p:anim>
                                    <p:anim calcmode="lin" valueType="num">
                                      <p:cBhvr additive="base">
                                        <p:cTn id="3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ppt_x"/>
                                          </p:val>
                                        </p:tav>
                                        <p:tav tm="100000">
                                          <p:val>
                                            <p:strVal val="#ppt_x"/>
                                          </p:val>
                                        </p:tav>
                                      </p:tavLst>
                                    </p:anim>
                                    <p:anim calcmode="lin" valueType="num">
                                      <p:cBhvr additive="base">
                                        <p:cTn id="3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additive="base">
                                        <p:cTn id="42" dur="500" fill="hold"/>
                                        <p:tgtEl>
                                          <p:spTgt spid="26"/>
                                        </p:tgtEl>
                                        <p:attrNameLst>
                                          <p:attrName>ppt_x</p:attrName>
                                        </p:attrNameLst>
                                      </p:cBhvr>
                                      <p:tavLst>
                                        <p:tav tm="0">
                                          <p:val>
                                            <p:strVal val="#ppt_x"/>
                                          </p:val>
                                        </p:tav>
                                        <p:tav tm="100000">
                                          <p:val>
                                            <p:strVal val="#ppt_x"/>
                                          </p:val>
                                        </p:tav>
                                      </p:tavLst>
                                    </p:anim>
                                    <p:anim calcmode="lin" valueType="num">
                                      <p:cBhvr additive="base">
                                        <p:cTn id="4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5972F14-2348-EB47-BBC8-3B6B9D03C83C}"/>
              </a:ext>
            </a:extLst>
          </p:cNvPr>
          <p:cNvSpPr/>
          <p:nvPr/>
        </p:nvSpPr>
        <p:spPr>
          <a:xfrm>
            <a:off x="719060" y="2118916"/>
            <a:ext cx="5553153" cy="752194"/>
          </a:xfrm>
          <a:prstGeom prst="rect">
            <a:avLst/>
          </a:prstGeom>
        </p:spPr>
        <p:txBody>
          <a:bodyPr wrap="square">
            <a:spAutoFit/>
          </a:bodyPr>
          <a:lstStyle/>
          <a:p>
            <a:pPr defTabSz="914400" fontAlgn="base">
              <a:lnSpc>
                <a:spcPct val="150000"/>
              </a:lnSpc>
              <a:spcBef>
                <a:spcPct val="0"/>
              </a:spcBef>
              <a:spcAft>
                <a:spcPct val="0"/>
              </a:spcAft>
              <a:defRPr/>
            </a:pPr>
            <a:r>
              <a:rPr lang="zh-CN" altLang="en-US" kern="0" dirty="0">
                <a:ln w="3175">
                  <a:noFill/>
                </a:ln>
                <a:solidFill>
                  <a:srgbClr val="FF6915"/>
                </a:solidFill>
                <a:cs typeface="+mn-ea"/>
                <a:sym typeface="+mn-lt"/>
              </a:rPr>
              <a:t>做好时间管理，不再因虚度光阴而悔恨</a:t>
            </a:r>
          </a:p>
          <a:p>
            <a:pPr defTabSz="914400" fontAlgn="base">
              <a:lnSpc>
                <a:spcPct val="150000"/>
              </a:lnSpc>
              <a:spcBef>
                <a:spcPct val="0"/>
              </a:spcBef>
              <a:spcAft>
                <a:spcPct val="0"/>
              </a:spcAft>
              <a:defRPr/>
            </a:pPr>
            <a:r>
              <a:rPr lang="zh-CN" altLang="en-US" sz="1200" kern="0" dirty="0">
                <a:ln w="3175">
                  <a:noFill/>
                </a:ln>
                <a:solidFill>
                  <a:srgbClr val="44474E"/>
                </a:solidFill>
                <a:cs typeface="+mn-ea"/>
                <a:sym typeface="+mn-lt"/>
              </a:rPr>
              <a:t>那么</a:t>
            </a:r>
            <a:r>
              <a:rPr lang="en-US" altLang="zh-CN" sz="1200" kern="0" dirty="0">
                <a:ln w="3175">
                  <a:noFill/>
                </a:ln>
                <a:solidFill>
                  <a:srgbClr val="44474E"/>
                </a:solidFill>
                <a:cs typeface="+mn-ea"/>
                <a:sym typeface="+mn-lt"/>
              </a:rPr>
              <a:t>,</a:t>
            </a:r>
            <a:r>
              <a:rPr lang="zh-CN" altLang="en-US" sz="1200" kern="0" dirty="0">
                <a:ln w="3175">
                  <a:noFill/>
                </a:ln>
                <a:solidFill>
                  <a:srgbClr val="44474E"/>
                </a:solidFill>
                <a:cs typeface="+mn-ea"/>
                <a:sym typeface="+mn-lt"/>
              </a:rPr>
              <a:t>怎样才能判断自己是否虚度了光阴</a:t>
            </a:r>
            <a:r>
              <a:rPr lang="en-US" altLang="zh-CN" sz="1200" kern="0" dirty="0">
                <a:ln w="3175">
                  <a:noFill/>
                </a:ln>
                <a:solidFill>
                  <a:srgbClr val="44474E"/>
                </a:solidFill>
                <a:cs typeface="+mn-ea"/>
                <a:sym typeface="+mn-lt"/>
              </a:rPr>
              <a:t>?</a:t>
            </a:r>
            <a:r>
              <a:rPr lang="zh-CN" altLang="en-US" sz="1200" kern="0" dirty="0">
                <a:ln w="3175">
                  <a:noFill/>
                </a:ln>
                <a:solidFill>
                  <a:srgbClr val="44474E"/>
                </a:solidFill>
                <a:cs typeface="+mn-ea"/>
                <a:sym typeface="+mn-lt"/>
              </a:rPr>
              <a:t>李开复的这一段话可给我们以参考。</a:t>
            </a:r>
            <a:endParaRPr lang="en-US" altLang="zh-CN" sz="1200" kern="0" dirty="0">
              <a:ln w="12700" cap="flat">
                <a:noFill/>
                <a:miter lim="800000"/>
              </a:ln>
              <a:solidFill>
                <a:srgbClr val="44474E"/>
              </a:solidFill>
              <a:cs typeface="+mn-ea"/>
              <a:sym typeface="+mn-lt"/>
            </a:endParaRPr>
          </a:p>
        </p:txBody>
      </p:sp>
      <p:grpSp>
        <p:nvGrpSpPr>
          <p:cNvPr id="10" name="组合 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4B0ED20D-400A-B64A-B39C-93DAC91AEA8A}"/>
              </a:ext>
            </a:extLst>
          </p:cNvPr>
          <p:cNvGrpSpPr/>
          <p:nvPr/>
        </p:nvGrpSpPr>
        <p:grpSpPr>
          <a:xfrm>
            <a:off x="843306" y="3142696"/>
            <a:ext cx="5428907" cy="2329417"/>
            <a:chOff x="5470024" y="2073587"/>
            <a:chExt cx="5428907" cy="2329417"/>
          </a:xfrm>
        </p:grpSpPr>
        <p:sp>
          <p:nvSpPr>
            <p:cNvPr id="11" name="圆角矩形 1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70642C2-83C1-6C49-B720-04850243620A}"/>
                </a:ext>
              </a:extLst>
            </p:cNvPr>
            <p:cNvSpPr/>
            <p:nvPr/>
          </p:nvSpPr>
          <p:spPr>
            <a:xfrm>
              <a:off x="5470024" y="2073587"/>
              <a:ext cx="5428907" cy="2329417"/>
            </a:xfrm>
            <a:prstGeom prst="roundRect">
              <a:avLst>
                <a:gd name="adj" fmla="val 0"/>
              </a:avLst>
            </a:prstGeom>
            <a:solidFill>
              <a:srgbClr val="F3F4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3D3DD167-410C-034B-AF58-61ADB4DBE409}"/>
                </a:ext>
              </a:extLst>
            </p:cNvPr>
            <p:cNvSpPr txBox="1"/>
            <p:nvPr/>
          </p:nvSpPr>
          <p:spPr>
            <a:xfrm>
              <a:off x="5771049" y="2411145"/>
              <a:ext cx="4826856" cy="1708160"/>
            </a:xfrm>
            <a:prstGeom prst="rect">
              <a:avLst/>
            </a:prstGeom>
            <a:noFill/>
          </p:spPr>
          <p:txBody>
            <a:bodyPr wrap="square" rtlCol="0">
              <a:spAutoFit/>
            </a:bodyPr>
            <a:lstStyle/>
            <a:p>
              <a:pPr>
                <a:lnSpc>
                  <a:spcPct val="150000"/>
                </a:lnSpc>
              </a:pPr>
              <a:r>
                <a:rPr kumimoji="1" lang="zh-CN" altLang="en-US" sz="1400" dirty="0">
                  <a:solidFill>
                    <a:srgbClr val="44474E"/>
                  </a:solidFill>
                  <a:cs typeface="+mn-ea"/>
                  <a:sym typeface="+mn-lt"/>
                </a:rPr>
                <a:t>人的一生两个最大的财富是</a:t>
              </a:r>
              <a:r>
                <a:rPr kumimoji="1" lang="en-US" altLang="zh-CN" sz="1400" dirty="0">
                  <a:solidFill>
                    <a:srgbClr val="44474E"/>
                  </a:solidFill>
                  <a:cs typeface="+mn-ea"/>
                  <a:sym typeface="+mn-lt"/>
                </a:rPr>
                <a:t>:</a:t>
              </a:r>
              <a:r>
                <a:rPr kumimoji="1" lang="zh-CN" altLang="en-US" sz="1400" dirty="0">
                  <a:solidFill>
                    <a:srgbClr val="44474E"/>
                  </a:solidFill>
                  <a:cs typeface="+mn-ea"/>
                  <a:sym typeface="+mn-lt"/>
                </a:rPr>
                <a:t>你的才华和你的时间。才华越来越多，但是时间越来越少，我们的一生可以说是用时间来换取才华。如果一天天过去了，我们的时间少了，而才华没有增加，那就是虚度了时光。所以，我们必须节省时间，有效率地使用时间。</a:t>
              </a:r>
            </a:p>
          </p:txBody>
        </p:sp>
      </p:grpSp>
      <p:sp>
        <p:nvSpPr>
          <p:cNvPr id="13" name="矩形 1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AA264C7-71F7-A740-ADEA-742A1928D76A}"/>
              </a:ext>
            </a:extLst>
          </p:cNvPr>
          <p:cNvSpPr/>
          <p:nvPr/>
        </p:nvSpPr>
        <p:spPr>
          <a:xfrm>
            <a:off x="843306" y="5766974"/>
            <a:ext cx="8705811" cy="458908"/>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rgbClr val="FF6915"/>
                </a:solidFill>
                <a:cs typeface="+mn-ea"/>
                <a:sym typeface="+mn-lt"/>
              </a:rPr>
              <a:t>这里的才华</a:t>
            </a:r>
            <a:r>
              <a:rPr lang="en-US" altLang="zh-CN" sz="1400" kern="0" dirty="0">
                <a:ln w="3175">
                  <a:noFill/>
                </a:ln>
                <a:solidFill>
                  <a:srgbClr val="FF6915"/>
                </a:solidFill>
                <a:cs typeface="+mn-ea"/>
                <a:sym typeface="+mn-lt"/>
              </a:rPr>
              <a:t>,</a:t>
            </a:r>
            <a:r>
              <a:rPr lang="zh-CN" altLang="en-US" sz="1400" kern="0" dirty="0">
                <a:ln w="3175">
                  <a:noFill/>
                </a:ln>
                <a:solidFill>
                  <a:srgbClr val="FF6915"/>
                </a:solidFill>
                <a:cs typeface="+mn-ea"/>
                <a:sym typeface="+mn-lt"/>
              </a:rPr>
              <a:t>也可以是</a:t>
            </a:r>
            <a:r>
              <a:rPr lang="zh-CN" altLang="en-US" kern="0" dirty="0">
                <a:ln w="3175">
                  <a:noFill/>
                </a:ln>
                <a:solidFill>
                  <a:srgbClr val="FF6915"/>
                </a:solidFill>
                <a:cs typeface="+mn-ea"/>
                <a:sym typeface="+mn-lt"/>
              </a:rPr>
              <a:t>财富</a:t>
            </a:r>
            <a:r>
              <a:rPr lang="en-US" altLang="zh-CN" sz="1400" kern="0" dirty="0">
                <a:ln w="3175">
                  <a:noFill/>
                </a:ln>
                <a:solidFill>
                  <a:srgbClr val="FF6915"/>
                </a:solidFill>
                <a:cs typeface="+mn-ea"/>
                <a:sym typeface="+mn-lt"/>
              </a:rPr>
              <a:t>,</a:t>
            </a:r>
            <a:r>
              <a:rPr lang="zh-CN" altLang="en-US" sz="1400" kern="0" dirty="0">
                <a:ln w="3175">
                  <a:noFill/>
                </a:ln>
                <a:solidFill>
                  <a:srgbClr val="FF6915"/>
                </a:solidFill>
                <a:cs typeface="+mn-ea"/>
                <a:sym typeface="+mn-lt"/>
              </a:rPr>
              <a:t>也可以是</a:t>
            </a:r>
            <a:r>
              <a:rPr lang="zh-CN" altLang="en-US" kern="0" dirty="0">
                <a:ln w="3175">
                  <a:noFill/>
                </a:ln>
                <a:solidFill>
                  <a:srgbClr val="FF6915"/>
                </a:solidFill>
                <a:cs typeface="+mn-ea"/>
                <a:sym typeface="+mn-lt"/>
              </a:rPr>
              <a:t>智慧</a:t>
            </a:r>
            <a:r>
              <a:rPr lang="en-US" altLang="zh-CN" sz="1400" kern="0" dirty="0">
                <a:ln w="3175">
                  <a:noFill/>
                </a:ln>
                <a:solidFill>
                  <a:srgbClr val="FF6915"/>
                </a:solidFill>
                <a:cs typeface="+mn-ea"/>
                <a:sym typeface="+mn-lt"/>
              </a:rPr>
              <a:t>,</a:t>
            </a:r>
            <a:r>
              <a:rPr lang="zh-CN" altLang="en-US" sz="1400" kern="0" dirty="0">
                <a:ln w="3175">
                  <a:noFill/>
                </a:ln>
                <a:solidFill>
                  <a:srgbClr val="FF6915"/>
                </a:solidFill>
                <a:cs typeface="+mn-ea"/>
                <a:sym typeface="+mn-lt"/>
              </a:rPr>
              <a:t>也可以是</a:t>
            </a:r>
            <a:r>
              <a:rPr lang="zh-CN" altLang="en-US" kern="0" dirty="0">
                <a:ln w="3175">
                  <a:noFill/>
                </a:ln>
                <a:solidFill>
                  <a:srgbClr val="FF6915"/>
                </a:solidFill>
                <a:cs typeface="+mn-ea"/>
                <a:sym typeface="+mn-lt"/>
              </a:rPr>
              <a:t>人生目标</a:t>
            </a:r>
            <a:r>
              <a:rPr lang="en-US" altLang="zh-CN" sz="1400" kern="0" dirty="0">
                <a:ln w="3175">
                  <a:noFill/>
                </a:ln>
                <a:solidFill>
                  <a:srgbClr val="FF6915"/>
                </a:solidFill>
                <a:cs typeface="+mn-ea"/>
                <a:sym typeface="+mn-lt"/>
              </a:rPr>
              <a:t>,</a:t>
            </a:r>
            <a:r>
              <a:rPr lang="zh-CN" altLang="en-US" sz="1400" kern="0" dirty="0">
                <a:ln w="3175">
                  <a:noFill/>
                </a:ln>
                <a:solidFill>
                  <a:srgbClr val="FF6915"/>
                </a:solidFill>
                <a:cs typeface="+mn-ea"/>
                <a:sym typeface="+mn-lt"/>
              </a:rPr>
              <a:t>也可以是</a:t>
            </a:r>
            <a:r>
              <a:rPr lang="zh-CN" altLang="en-US" kern="0" dirty="0">
                <a:ln w="3175">
                  <a:noFill/>
                </a:ln>
                <a:solidFill>
                  <a:srgbClr val="FF6915"/>
                </a:solidFill>
                <a:cs typeface="+mn-ea"/>
                <a:sym typeface="+mn-lt"/>
              </a:rPr>
              <a:t>工作业绩</a:t>
            </a:r>
            <a:r>
              <a:rPr lang="zh-CN" altLang="en-US" sz="1400" kern="0" dirty="0">
                <a:ln w="3175">
                  <a:noFill/>
                </a:ln>
                <a:solidFill>
                  <a:srgbClr val="FF6915"/>
                </a:solidFill>
                <a:cs typeface="+mn-ea"/>
                <a:sym typeface="+mn-lt"/>
              </a:rPr>
              <a:t>。</a:t>
            </a:r>
            <a:endParaRPr lang="en-US" altLang="zh-CN" sz="1400" kern="0" dirty="0">
              <a:ln w="12700" cap="flat">
                <a:noFill/>
                <a:miter lim="800000"/>
              </a:ln>
              <a:solidFill>
                <a:srgbClr val="FF6915"/>
              </a:solidFill>
              <a:cs typeface="+mn-ea"/>
              <a:sym typeface="+mn-lt"/>
            </a:endParaRPr>
          </a:p>
        </p:txBody>
      </p:sp>
      <p:pic>
        <p:nvPicPr>
          <p:cNvPr id="2" name="图片 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4650B78-2C86-5E41-B60A-4AB4C0FC8E4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84726" y="2111992"/>
            <a:ext cx="5049311" cy="3369866"/>
          </a:xfrm>
          <a:prstGeom prst="rect">
            <a:avLst/>
          </a:prstGeom>
        </p:spPr>
      </p:pic>
      <p:grpSp>
        <p:nvGrpSpPr>
          <p:cNvPr id="14" name="组合 1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3CE818B-3C9A-EF48-996C-3A7E31875DBC}"/>
              </a:ext>
            </a:extLst>
          </p:cNvPr>
          <p:cNvGrpSpPr/>
          <p:nvPr/>
        </p:nvGrpSpPr>
        <p:grpSpPr>
          <a:xfrm>
            <a:off x="571501" y="510475"/>
            <a:ext cx="3304753" cy="905696"/>
            <a:chOff x="571501" y="510475"/>
            <a:chExt cx="3304753" cy="905696"/>
          </a:xfrm>
        </p:grpSpPr>
        <p:grpSp>
          <p:nvGrpSpPr>
            <p:cNvPr id="15" name="组合 1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E6E3E7C6-FF59-9E43-8103-60E52B13D123}"/>
                </a:ext>
              </a:extLst>
            </p:cNvPr>
            <p:cNvGrpSpPr/>
            <p:nvPr/>
          </p:nvGrpSpPr>
          <p:grpSpPr>
            <a:xfrm>
              <a:off x="843306" y="510475"/>
              <a:ext cx="3032948" cy="905696"/>
              <a:chOff x="2336439" y="2433350"/>
              <a:chExt cx="3032948" cy="905696"/>
            </a:xfrm>
          </p:grpSpPr>
          <p:sp>
            <p:nvSpPr>
              <p:cNvPr id="17" name="文本框 1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BBC0B0F1-4A08-E447-AEB7-E199FAC3BD26}"/>
                  </a:ext>
                </a:extLst>
              </p:cNvPr>
              <p:cNvSpPr txBox="1"/>
              <p:nvPr/>
            </p:nvSpPr>
            <p:spPr>
              <a:xfrm>
                <a:off x="2336439" y="2433350"/>
                <a:ext cx="2024955" cy="461665"/>
              </a:xfrm>
              <a:prstGeom prst="rect">
                <a:avLst/>
              </a:prstGeom>
              <a:noFill/>
            </p:spPr>
            <p:txBody>
              <a:bodyPr wrap="square" rtlCol="0">
                <a:spAutoFit/>
              </a:bodyPr>
              <a:lstStyle/>
              <a:p>
                <a:r>
                  <a:rPr kumimoji="1" lang="zh-CN" altLang="en-US" sz="2400" dirty="0">
                    <a:solidFill>
                      <a:schemeClr val="tx1">
                        <a:lumMod val="75000"/>
                        <a:lumOff val="25000"/>
                      </a:schemeClr>
                    </a:solidFill>
                    <a:cs typeface="+mn-ea"/>
                    <a:sym typeface="+mn-lt"/>
                  </a:rPr>
                  <a:t>时间管理</a:t>
                </a:r>
              </a:p>
            </p:txBody>
          </p:sp>
          <p:sp>
            <p:nvSpPr>
              <p:cNvPr id="18"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80410005-CEE5-1C4F-9C5D-D146862D9C80}"/>
                  </a:ext>
                </a:extLst>
              </p:cNvPr>
              <p:cNvSpPr/>
              <p:nvPr>
                <p:custDataLst>
                  <p:tags r:id="rId1"/>
                </p:custDataLst>
              </p:nvPr>
            </p:nvSpPr>
            <p:spPr>
              <a:xfrm>
                <a:off x="2336439" y="2831215"/>
                <a:ext cx="3032948" cy="507831"/>
              </a:xfrm>
              <a:prstGeom prst="rect">
                <a:avLst/>
              </a:prstGeom>
              <a:noFill/>
            </p:spPr>
            <p:txBody>
              <a:bodyPr wrap="square">
                <a:spAutoFit/>
              </a:bodyPr>
              <a:lstStyle/>
              <a:p>
                <a:pPr>
                  <a:lnSpc>
                    <a:spcPct val="150000"/>
                  </a:lnSpc>
                </a:pPr>
                <a:r>
                  <a:rPr kumimoji="1" lang="en-US" altLang="zh-CN" sz="900" dirty="0" smtClean="0">
                    <a:solidFill>
                      <a:schemeClr val="tx1">
                        <a:lumMod val="75000"/>
                        <a:lumOff val="25000"/>
                      </a:schemeClr>
                    </a:solidFill>
                    <a:cs typeface="+mn-ea"/>
                    <a:sym typeface="+mn-lt"/>
                  </a:rPr>
                  <a:t>YOUR CONTENT TO PLAY HERE, OR THROUGH YOUR COPY, PASTE IN THIS BOX.</a:t>
                </a:r>
                <a:endParaRPr kumimoji="1" lang="en" altLang="zh-CN" sz="900" dirty="0">
                  <a:solidFill>
                    <a:schemeClr val="tx1">
                      <a:lumMod val="75000"/>
                      <a:lumOff val="25000"/>
                    </a:schemeClr>
                  </a:solidFill>
                  <a:cs typeface="+mn-ea"/>
                  <a:sym typeface="+mn-lt"/>
                </a:endParaRPr>
              </a:p>
            </p:txBody>
          </p:sp>
        </p:grpSp>
        <p:sp>
          <p:nvSpPr>
            <p:cNvPr id="16" name="矩形 1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37061BE7-64F7-5447-8A7C-65A44F2B0F9B}"/>
                </a:ext>
              </a:extLst>
            </p:cNvPr>
            <p:cNvSpPr/>
            <p:nvPr/>
          </p:nvSpPr>
          <p:spPr>
            <a:xfrm>
              <a:off x="571501" y="591235"/>
              <a:ext cx="157162" cy="761810"/>
            </a:xfrm>
            <a:prstGeom prst="rect">
              <a:avLst/>
            </a:prstGeom>
            <a:solidFill>
              <a:srgbClr val="FF69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47341042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3022E77D-7BA1-7147-9E9B-6BC718718BC8}"/>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7" name="矩形 2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5A598D1-E004-D54A-BE3E-19F1C49B5E1A}"/>
              </a:ext>
            </a:extLst>
          </p:cNvPr>
          <p:cNvSpPr/>
          <p:nvPr/>
        </p:nvSpPr>
        <p:spPr>
          <a:xfrm>
            <a:off x="0" y="0"/>
            <a:ext cx="12192000" cy="6858000"/>
          </a:xfrm>
          <a:prstGeom prst="rect">
            <a:avLst/>
          </a:prstGeom>
          <a:gradFill>
            <a:gsLst>
              <a:gs pos="0">
                <a:srgbClr val="FF6915"/>
              </a:gs>
              <a:gs pos="98000">
                <a:srgbClr val="E16017">
                  <a:alpha val="95000"/>
                </a:srgb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28" name="椭圆 2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3A28DA01-70AE-E64D-B7E9-D3FB37817437}"/>
              </a:ext>
            </a:extLst>
          </p:cNvPr>
          <p:cNvSpPr/>
          <p:nvPr/>
        </p:nvSpPr>
        <p:spPr>
          <a:xfrm rot="8100000">
            <a:off x="-3643268" y="-2051643"/>
            <a:ext cx="9313002" cy="9313002"/>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29" name="组合 28">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324D0F20-C41D-544F-A139-847B34C7F80B}"/>
              </a:ext>
            </a:extLst>
          </p:cNvPr>
          <p:cNvGrpSpPr/>
          <p:nvPr/>
        </p:nvGrpSpPr>
        <p:grpSpPr>
          <a:xfrm>
            <a:off x="717652" y="1637136"/>
            <a:ext cx="2565865" cy="2565865"/>
            <a:chOff x="717652" y="1752126"/>
            <a:chExt cx="2565865" cy="2565865"/>
          </a:xfrm>
        </p:grpSpPr>
        <p:sp>
          <p:nvSpPr>
            <p:cNvPr id="30" name="椭圆 2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B1ADE2B1-0FB8-8448-A0E2-0203BCDE2B7C}"/>
                </a:ext>
              </a:extLst>
            </p:cNvPr>
            <p:cNvSpPr/>
            <p:nvPr/>
          </p:nvSpPr>
          <p:spPr>
            <a:xfrm rot="19649175">
              <a:off x="717652" y="1752126"/>
              <a:ext cx="2565865" cy="2565865"/>
            </a:xfrm>
            <a:prstGeom prst="ellipse">
              <a:avLst/>
            </a:prstGeom>
            <a:gradFill>
              <a:gsLst>
                <a:gs pos="0">
                  <a:srgbClr val="F6F8FE"/>
                </a:gs>
                <a:gs pos="99000">
                  <a:srgbClr val="F6F8FE">
                    <a:alpha val="18000"/>
                  </a:srgbClr>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31" name="文本框 3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72E3AB8-9B72-3D4B-98C3-C143FDB29507}"/>
                </a:ext>
              </a:extLst>
            </p:cNvPr>
            <p:cNvSpPr txBox="1"/>
            <p:nvPr/>
          </p:nvSpPr>
          <p:spPr>
            <a:xfrm>
              <a:off x="1535364" y="2527228"/>
              <a:ext cx="1159710" cy="1015663"/>
            </a:xfrm>
            <a:prstGeom prst="rect">
              <a:avLst/>
            </a:prstGeom>
            <a:noFill/>
          </p:spPr>
          <p:txBody>
            <a:bodyPr wrap="square" rtlCol="0">
              <a:spAutoFit/>
            </a:bodyPr>
            <a:lstStyle/>
            <a:p>
              <a:r>
                <a:rPr kumimoji="1" lang="en-US" altLang="zh-CN" sz="6000" b="1" i="1" dirty="0">
                  <a:solidFill>
                    <a:srgbClr val="FF6915"/>
                  </a:solidFill>
                  <a:cs typeface="+mn-ea"/>
                  <a:sym typeface="+mn-lt"/>
                </a:rPr>
                <a:t>02</a:t>
              </a:r>
              <a:endParaRPr kumimoji="1" lang="zh-CN" altLang="en-US" sz="6000" b="1" i="1" dirty="0">
                <a:solidFill>
                  <a:srgbClr val="FF6915"/>
                </a:solidFill>
                <a:cs typeface="+mn-ea"/>
                <a:sym typeface="+mn-lt"/>
              </a:endParaRPr>
            </a:p>
          </p:txBody>
        </p:sp>
      </p:grpSp>
      <p:grpSp>
        <p:nvGrpSpPr>
          <p:cNvPr id="32" name="组合 31">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F746342B-6E4D-4F4D-9E16-296E0134ADE9}"/>
              </a:ext>
            </a:extLst>
          </p:cNvPr>
          <p:cNvGrpSpPr/>
          <p:nvPr/>
        </p:nvGrpSpPr>
        <p:grpSpPr>
          <a:xfrm>
            <a:off x="3772013" y="2246390"/>
            <a:ext cx="4144572" cy="1592744"/>
            <a:chOff x="4245448" y="2411654"/>
            <a:chExt cx="4144572" cy="1592744"/>
          </a:xfrm>
        </p:grpSpPr>
        <p:sp>
          <p:nvSpPr>
            <p:cNvPr id="33" name="文本框 32">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D887E8CC-FE02-A448-801E-7D2DBB2181F5}"/>
                </a:ext>
              </a:extLst>
            </p:cNvPr>
            <p:cNvSpPr txBox="1"/>
            <p:nvPr/>
          </p:nvSpPr>
          <p:spPr>
            <a:xfrm>
              <a:off x="4245448" y="2411654"/>
              <a:ext cx="4144572" cy="1015663"/>
            </a:xfrm>
            <a:prstGeom prst="rect">
              <a:avLst/>
            </a:prstGeom>
            <a:noFill/>
          </p:spPr>
          <p:txBody>
            <a:bodyPr wrap="square" rtlCol="0">
              <a:spAutoFit/>
            </a:bodyPr>
            <a:lstStyle/>
            <a:p>
              <a:r>
                <a:rPr kumimoji="1" lang="zh-CN" altLang="en-US" sz="6000" dirty="0">
                  <a:solidFill>
                    <a:schemeClr val="bg1"/>
                  </a:solidFill>
                  <a:cs typeface="+mn-ea"/>
                  <a:sym typeface="+mn-lt"/>
                </a:rPr>
                <a:t>目标管理</a:t>
              </a:r>
            </a:p>
          </p:txBody>
        </p:sp>
        <p:sp>
          <p:nvSpPr>
            <p:cNvPr id="34"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42F9DAD5-C505-3648-BC75-F95AC16FDD5B}"/>
                </a:ext>
              </a:extLst>
            </p:cNvPr>
            <p:cNvSpPr/>
            <p:nvPr>
              <p:custDataLst>
                <p:tags r:id="rId2"/>
              </p:custDataLst>
            </p:nvPr>
          </p:nvSpPr>
          <p:spPr>
            <a:xfrm>
              <a:off x="4245448" y="3427317"/>
              <a:ext cx="3826506" cy="577081"/>
            </a:xfrm>
            <a:prstGeom prst="rect">
              <a:avLst/>
            </a:prstGeom>
            <a:noFill/>
          </p:spPr>
          <p:txBody>
            <a:bodyPr wrap="square">
              <a:spAutoFit/>
            </a:bodyPr>
            <a:lstStyle/>
            <a:p>
              <a:pPr>
                <a:lnSpc>
                  <a:spcPct val="150000"/>
                </a:lnSpc>
              </a:pPr>
              <a:r>
                <a:rPr kumimoji="1" lang="en-US" altLang="zh-CN" sz="1050" dirty="0" smtClean="0">
                  <a:solidFill>
                    <a:schemeClr val="bg1"/>
                  </a:solidFill>
                  <a:cs typeface="+mn-ea"/>
                  <a:sym typeface="+mn-lt"/>
                </a:rPr>
                <a:t>YOUR CONTENT TO PLAY HERE, OR THROUGH YOUR COPY, PASTE IN THIS BOX.</a:t>
              </a:r>
              <a:endParaRPr kumimoji="1" lang="en" altLang="zh-CN" sz="1050" dirty="0">
                <a:solidFill>
                  <a:schemeClr val="bg1"/>
                </a:solidFill>
                <a:cs typeface="+mn-ea"/>
                <a:sym typeface="+mn-lt"/>
              </a:endParaRPr>
            </a:p>
          </p:txBody>
        </p:sp>
      </p:grpSp>
      <p:sp>
        <p:nvSpPr>
          <p:cNvPr id="35" name="文本框 34">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78C084AB-7F2D-3F48-858A-A29457CE814C}"/>
              </a:ext>
            </a:extLst>
          </p:cNvPr>
          <p:cNvSpPr txBox="1"/>
          <p:nvPr/>
        </p:nvSpPr>
        <p:spPr>
          <a:xfrm>
            <a:off x="3832973" y="2095926"/>
            <a:ext cx="3006739" cy="316312"/>
          </a:xfrm>
          <a:prstGeom prst="rect">
            <a:avLst/>
          </a:prstGeom>
          <a:noFill/>
        </p:spPr>
        <p:txBody>
          <a:bodyPr vert="horz" wrap="square" rtlCol="0">
            <a:spAutoFit/>
          </a:bodyPr>
          <a:lstStyle/>
          <a:p>
            <a:pPr algn="dist"/>
            <a:r>
              <a:rPr kumimoji="1" lang="zh-CN" altLang="en-US" sz="1400" dirty="0">
                <a:solidFill>
                  <a:schemeClr val="bg1"/>
                </a:solidFill>
                <a:cs typeface="+mn-ea"/>
                <a:sym typeface="+mn-lt"/>
              </a:rPr>
              <a:t>做更优秀的自己</a:t>
            </a:r>
          </a:p>
        </p:txBody>
      </p:sp>
      <p:sp>
        <p:nvSpPr>
          <p:cNvPr id="36" name="椭圆 35">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6D7E78AD-C11B-E34F-87E3-799A5282F638}"/>
              </a:ext>
            </a:extLst>
          </p:cNvPr>
          <p:cNvSpPr/>
          <p:nvPr/>
        </p:nvSpPr>
        <p:spPr>
          <a:xfrm rot="16953704" flipH="1">
            <a:off x="7750921" y="4225950"/>
            <a:ext cx="5264101" cy="5264101"/>
          </a:xfrm>
          <a:prstGeom prst="ellipse">
            <a:avLst/>
          </a:prstGeom>
          <a:gradFill>
            <a:gsLst>
              <a:gs pos="6000">
                <a:srgbClr val="F6F8FE">
                  <a:alpha val="0"/>
                </a:srgbClr>
              </a:gs>
              <a:gs pos="99000">
                <a:srgbClr val="F6F8FE"/>
              </a:gs>
            </a:gsLst>
            <a:lin ang="5400000" scaled="1"/>
          </a:gradFill>
          <a:ln w="1270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37" name="组合 36">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FFE22524-D7DD-034A-B661-ADEBD8990321}"/>
              </a:ext>
            </a:extLst>
          </p:cNvPr>
          <p:cNvGrpSpPr/>
          <p:nvPr/>
        </p:nvGrpSpPr>
        <p:grpSpPr>
          <a:xfrm>
            <a:off x="718245" y="5273301"/>
            <a:ext cx="6562165" cy="631699"/>
            <a:chOff x="2814918" y="4536240"/>
            <a:chExt cx="6562165" cy="631699"/>
          </a:xfrm>
        </p:grpSpPr>
        <p:sp>
          <p:nvSpPr>
            <p:cNvPr id="38" name="文本框 37">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923DF7EE-9B43-B740-8062-B45859908ACA}"/>
                </a:ext>
              </a:extLst>
            </p:cNvPr>
            <p:cNvSpPr txBox="1"/>
            <p:nvPr/>
          </p:nvSpPr>
          <p:spPr>
            <a:xfrm>
              <a:off x="2814918" y="4536240"/>
              <a:ext cx="6562165" cy="338554"/>
            </a:xfrm>
            <a:prstGeom prst="rect">
              <a:avLst/>
            </a:prstGeom>
            <a:noFill/>
          </p:spPr>
          <p:txBody>
            <a:bodyPr wrap="square" rtlCol="0">
              <a:spAutoFit/>
            </a:bodyPr>
            <a:lstStyle/>
            <a:p>
              <a:r>
                <a:rPr kumimoji="1" lang="zh-CN" altLang="en-US" sz="1600" dirty="0">
                  <a:solidFill>
                    <a:schemeClr val="bg1"/>
                  </a:solidFill>
                  <a:cs typeface="+mn-ea"/>
                  <a:sym typeface="+mn-lt"/>
                </a:rPr>
                <a:t>不是人人都比你优秀</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而是比你优秀的人依然在努力</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在改变</a:t>
              </a:r>
              <a:r>
                <a:rPr kumimoji="1" lang="en-US" altLang="zh-CN" sz="1600" dirty="0">
                  <a:solidFill>
                    <a:schemeClr val="bg1"/>
                  </a:solidFill>
                  <a:cs typeface="+mn-ea"/>
                  <a:sym typeface="+mn-lt"/>
                </a:rPr>
                <a:t>,</a:t>
              </a:r>
              <a:r>
                <a:rPr kumimoji="1" lang="zh-CN" altLang="en-US" sz="1600" dirty="0">
                  <a:solidFill>
                    <a:schemeClr val="bg1"/>
                  </a:solidFill>
                  <a:cs typeface="+mn-ea"/>
                  <a:sym typeface="+mn-lt"/>
                </a:rPr>
                <a:t>在学习</a:t>
              </a:r>
              <a:r>
                <a:rPr kumimoji="1" lang="en-US" altLang="zh-CN" sz="1600" dirty="0">
                  <a:solidFill>
                    <a:schemeClr val="bg1"/>
                  </a:solidFill>
                  <a:cs typeface="+mn-ea"/>
                  <a:sym typeface="+mn-lt"/>
                </a:rPr>
                <a:t>!</a:t>
              </a:r>
              <a:endParaRPr kumimoji="1" lang="zh-CN" altLang="en-US" sz="1600" dirty="0">
                <a:solidFill>
                  <a:schemeClr val="bg1"/>
                </a:solidFill>
                <a:cs typeface="+mn-ea"/>
                <a:sym typeface="+mn-lt"/>
              </a:endParaRPr>
            </a:p>
          </p:txBody>
        </p:sp>
        <p:sp>
          <p:nvSpPr>
            <p:cNvPr id="39" name="PA-10223">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5CC1B727-C06A-CA45-83FC-5F4512638C82}"/>
                </a:ext>
              </a:extLst>
            </p:cNvPr>
            <p:cNvSpPr/>
            <p:nvPr>
              <p:custDataLst>
                <p:tags r:id="rId1"/>
              </p:custDataLst>
            </p:nvPr>
          </p:nvSpPr>
          <p:spPr>
            <a:xfrm>
              <a:off x="2814918" y="4921718"/>
              <a:ext cx="6071616" cy="246221"/>
            </a:xfrm>
            <a:prstGeom prst="rect">
              <a:avLst/>
            </a:prstGeom>
            <a:noFill/>
          </p:spPr>
          <p:txBody>
            <a:bodyPr wrap="square">
              <a:spAutoFit/>
            </a:bodyPr>
            <a:lstStyle/>
            <a:p>
              <a:r>
                <a:rPr kumimoji="1" lang="en-US" altLang="zh-CN" sz="1000" dirty="0" smtClean="0">
                  <a:solidFill>
                    <a:schemeClr val="bg1"/>
                  </a:solidFill>
                  <a:cs typeface="+mn-ea"/>
                  <a:sym typeface="+mn-lt"/>
                </a:rPr>
                <a:t>YOUR CONTENT TO PLAY HERE, OR THROUGH YOUR COPY, PASTE IN THIS BOX.</a:t>
              </a:r>
              <a:endParaRPr kumimoji="1" lang="en" altLang="zh-CN" sz="1000" dirty="0">
                <a:solidFill>
                  <a:schemeClr val="bg1"/>
                </a:solidFill>
                <a:cs typeface="+mn-ea"/>
                <a:sym typeface="+mn-lt"/>
              </a:endParaRPr>
            </a:p>
          </p:txBody>
        </p:sp>
      </p:grpSp>
      <p:sp>
        <p:nvSpPr>
          <p:cNvPr id="40" name="文本框 39">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A55E60CC-0191-F043-B7D1-FA38190202E5}"/>
              </a:ext>
            </a:extLst>
          </p:cNvPr>
          <p:cNvSpPr txBox="1"/>
          <p:nvPr/>
        </p:nvSpPr>
        <p:spPr>
          <a:xfrm>
            <a:off x="6839712" y="5519537"/>
            <a:ext cx="4559917" cy="369332"/>
          </a:xfrm>
          <a:prstGeom prst="rect">
            <a:avLst/>
          </a:prstGeom>
          <a:noFill/>
        </p:spPr>
        <p:txBody>
          <a:bodyPr wrap="square" rtlCol="0">
            <a:spAutoFit/>
          </a:bodyPr>
          <a:lstStyle/>
          <a:p>
            <a:pPr algn="r"/>
            <a:r>
              <a:rPr kumimoji="1" lang="en-US" altLang="zh-CN" b="1" dirty="0">
                <a:solidFill>
                  <a:srgbClr val="FF6915"/>
                </a:solidFill>
                <a:cs typeface="+mn-ea"/>
                <a:sym typeface="+mn-lt"/>
              </a:rPr>
              <a:t>PPT.DESIGN</a:t>
            </a:r>
            <a:endParaRPr kumimoji="1" lang="zh-CN" altLang="en-US" b="1" dirty="0">
              <a:solidFill>
                <a:srgbClr val="FF6915"/>
              </a:solidFill>
              <a:cs typeface="+mn-ea"/>
              <a:sym typeface="+mn-lt"/>
            </a:endParaRPr>
          </a:p>
        </p:txBody>
      </p:sp>
      <p:sp>
        <p:nvSpPr>
          <p:cNvPr id="41" name="文本框 40">
            <a:extLst>
              <a:ext uri="{FF2B5EF4-FFF2-40B4-BE49-F238E27FC236}">
                <a16:creationId xmlns="" xmlns:a14="http://schemas.microsoft.com/office/drawing/2010/main" xmlns:p14="http://schemas.microsoft.com/office/powerpoint/2010/main" xmlns:mc="http://schemas.openxmlformats.org/markup-compatibility/2006" xmlns:a16="http://schemas.microsoft.com/office/drawing/2014/main" id="{2066B33A-E65C-4E48-B0AC-0DBC634E159F}"/>
              </a:ext>
            </a:extLst>
          </p:cNvPr>
          <p:cNvSpPr txBox="1"/>
          <p:nvPr/>
        </p:nvSpPr>
        <p:spPr>
          <a:xfrm>
            <a:off x="6521196" y="-2455371"/>
            <a:ext cx="8270880" cy="6478697"/>
          </a:xfrm>
          <a:prstGeom prst="rect">
            <a:avLst/>
          </a:prstGeom>
          <a:noFill/>
        </p:spPr>
        <p:txBody>
          <a:bodyPr wrap="square" rtlCol="0">
            <a:spAutoFit/>
          </a:bodyPr>
          <a:lstStyle/>
          <a:p>
            <a:r>
              <a:rPr kumimoji="1" lang="en-US" altLang="zh-CN" sz="41500" b="1" i="1" dirty="0">
                <a:solidFill>
                  <a:schemeClr val="bg1">
                    <a:alpha val="8000"/>
                  </a:schemeClr>
                </a:solidFill>
                <a:cs typeface="+mn-ea"/>
                <a:sym typeface="+mn-lt"/>
              </a:rPr>
              <a:t>02</a:t>
            </a:r>
            <a:endParaRPr kumimoji="1" lang="zh-CN" altLang="en-US" sz="41500" b="1" i="1" dirty="0">
              <a:solidFill>
                <a:schemeClr val="bg1">
                  <a:alpha val="8000"/>
                </a:schemeClr>
              </a:solidFill>
              <a:cs typeface="+mn-ea"/>
              <a:sym typeface="+mn-lt"/>
            </a:endParaRPr>
          </a:p>
        </p:txBody>
      </p:sp>
    </p:spTree>
    <p:extLst>
      <p:ext uri="{BB962C8B-B14F-4D97-AF65-F5344CB8AC3E}">
        <p14:creationId xmlns:p14="http://schemas.microsoft.com/office/powerpoint/2010/main" val="200385507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xmlns:a16="http://schemas.microsoft.com/office/drawing/2014/main" xmlns:a14="http://schemas.microsoft.com/office/drawing/2010/main">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anim calcmode="lin" valueType="num">
                                      <p:cBhvr>
                                        <p:cTn id="14" dur="1000" fill="hold"/>
                                        <p:tgtEl>
                                          <p:spTgt spid="32"/>
                                        </p:tgtEl>
                                        <p:attrNameLst>
                                          <p:attrName>ppt_x</p:attrName>
                                        </p:attrNameLst>
                                      </p:cBhvr>
                                      <p:tavLst>
                                        <p:tav tm="0">
                                          <p:val>
                                            <p:strVal val="#ppt_x"/>
                                          </p:val>
                                        </p:tav>
                                        <p:tav tm="100000">
                                          <p:val>
                                            <p:strVal val="#ppt_x"/>
                                          </p:val>
                                        </p:tav>
                                      </p:tavLst>
                                    </p:anim>
                                    <p:anim calcmode="lin" valueType="num">
                                      <p:cBhvr>
                                        <p:cTn id="1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barn(outVertical)">
                                      <p:cBhvr>
                                        <p:cTn id="20" dur="5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p:tgtEl>
                                          <p:spTgt spid="37"/>
                                        </p:tgtEl>
                                        <p:attrNameLst>
                                          <p:attrName>ppt_y</p:attrName>
                                        </p:attrNameLst>
                                      </p:cBhvr>
                                      <p:tavLst>
                                        <p:tav tm="0">
                                          <p:val>
                                            <p:strVal val="#ppt_y+#ppt_h*1.125000"/>
                                          </p:val>
                                        </p:tav>
                                        <p:tav tm="100000">
                                          <p:val>
                                            <p:strVal val="#ppt_y"/>
                                          </p:val>
                                        </p:tav>
                                      </p:tavLst>
                                    </p:anim>
                                    <p:animEffect transition="in" filter="wipe(up)">
                                      <p:cBhvr>
                                        <p:cTn id="26" dur="500"/>
                                        <p:tgtEl>
                                          <p:spTgt spid="3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arn(outVertical)">
                                      <p:cBhvr>
                                        <p:cTn id="3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4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PRESENTATION_TITLE" val="8"/>
</p:tagLst>
</file>

<file path=ppt/tags/tag10.xml><?xml version="1.0" encoding="utf-8"?>
<p:tagLst xmlns:a="http://schemas.openxmlformats.org/drawingml/2006/main" xmlns:r="http://schemas.openxmlformats.org/officeDocument/2006/relationships" xmlns:p="http://schemas.openxmlformats.org/presentationml/2006/main">
  <p:tag name="PA" val="v5.2.5"/>
</p:tagLst>
</file>

<file path=ppt/tags/tag11.xml><?xml version="1.0" encoding="utf-8"?>
<p:tagLst xmlns:a="http://schemas.openxmlformats.org/drawingml/2006/main" xmlns:r="http://schemas.openxmlformats.org/officeDocument/2006/relationships" xmlns:p="http://schemas.openxmlformats.org/presentationml/2006/main">
  <p:tag name="PA" val="v5.2.5"/>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3.xml><?xml version="1.0" encoding="utf-8"?>
<p:tagLst xmlns:a="http://schemas.openxmlformats.org/drawingml/2006/main" xmlns:r="http://schemas.openxmlformats.org/officeDocument/2006/relationships" xmlns:p="http://schemas.openxmlformats.org/presentationml/2006/main">
  <p:tag name="PA" val="v5.2.5"/>
</p:tagLst>
</file>

<file path=ppt/tags/tag14.xml><?xml version="1.0" encoding="utf-8"?>
<p:tagLst xmlns:a="http://schemas.openxmlformats.org/drawingml/2006/main" xmlns:r="http://schemas.openxmlformats.org/officeDocument/2006/relationships" xmlns:p="http://schemas.openxmlformats.org/presentationml/2006/main">
  <p:tag name="PA" val="v5.2.5"/>
</p:tagLst>
</file>

<file path=ppt/tags/tag15.xml><?xml version="1.0" encoding="utf-8"?>
<p:tagLst xmlns:a="http://schemas.openxmlformats.org/drawingml/2006/main" xmlns:r="http://schemas.openxmlformats.org/officeDocument/2006/relationships" xmlns:p="http://schemas.openxmlformats.org/presentationml/2006/main">
  <p:tag name="PA" val="v5.2.5"/>
</p:tagLst>
</file>

<file path=ppt/tags/tag16.xml><?xml version="1.0" encoding="utf-8"?>
<p:tagLst xmlns:a="http://schemas.openxmlformats.org/drawingml/2006/main" xmlns:r="http://schemas.openxmlformats.org/officeDocument/2006/relationships" xmlns:p="http://schemas.openxmlformats.org/presentationml/2006/main">
  <p:tag name="PA" val="v5.2.5"/>
</p:tagLst>
</file>

<file path=ppt/tags/tag17.xml><?xml version="1.0" encoding="utf-8"?>
<p:tagLst xmlns:a="http://schemas.openxmlformats.org/drawingml/2006/main" xmlns:r="http://schemas.openxmlformats.org/officeDocument/2006/relationships" xmlns:p="http://schemas.openxmlformats.org/presentationml/2006/main">
  <p:tag name="PA" val="v5.2.5"/>
</p:tagLst>
</file>

<file path=ppt/tags/tag18.xml><?xml version="1.0" encoding="utf-8"?>
<p:tagLst xmlns:a="http://schemas.openxmlformats.org/drawingml/2006/main" xmlns:r="http://schemas.openxmlformats.org/officeDocument/2006/relationships" xmlns:p="http://schemas.openxmlformats.org/presentationml/2006/main">
  <p:tag name="PA" val="v5.2.5"/>
</p:tagLst>
</file>

<file path=ppt/tags/tag19.xml><?xml version="1.0" encoding="utf-8"?>
<p:tagLst xmlns:a="http://schemas.openxmlformats.org/drawingml/2006/main" xmlns:r="http://schemas.openxmlformats.org/officeDocument/2006/relationships" xmlns:p="http://schemas.openxmlformats.org/presentationml/2006/main">
  <p:tag name="PA" val="v5.2.5"/>
</p:tagLst>
</file>

<file path=ppt/tags/tag2.xml><?xml version="1.0" encoding="utf-8"?>
<p:tagLst xmlns:a="http://schemas.openxmlformats.org/drawingml/2006/main" xmlns:r="http://schemas.openxmlformats.org/officeDocument/2006/relationships" xmlns:p="http://schemas.openxmlformats.org/presentationml/2006/main">
  <p:tag name="PA" val="v5.2.5"/>
</p:tagLst>
</file>

<file path=ppt/tags/tag20.xml><?xml version="1.0" encoding="utf-8"?>
<p:tagLst xmlns:a="http://schemas.openxmlformats.org/drawingml/2006/main" xmlns:r="http://schemas.openxmlformats.org/officeDocument/2006/relationships" xmlns:p="http://schemas.openxmlformats.org/presentationml/2006/main">
  <p:tag name="PA" val="v5.2.5"/>
</p:tagLst>
</file>

<file path=ppt/tags/tag21.xml><?xml version="1.0" encoding="utf-8"?>
<p:tagLst xmlns:a="http://schemas.openxmlformats.org/drawingml/2006/main" xmlns:r="http://schemas.openxmlformats.org/officeDocument/2006/relationships" xmlns:p="http://schemas.openxmlformats.org/presentationml/2006/main">
  <p:tag name="PA" val="v5.2.5"/>
</p:tagLst>
</file>

<file path=ppt/tags/tag22.xml><?xml version="1.0" encoding="utf-8"?>
<p:tagLst xmlns:a="http://schemas.openxmlformats.org/drawingml/2006/main" xmlns:r="http://schemas.openxmlformats.org/officeDocument/2006/relationships" xmlns:p="http://schemas.openxmlformats.org/presentationml/2006/main">
  <p:tag name="PA" val="v5.2.5"/>
</p:tagLst>
</file>

<file path=ppt/tags/tag23.xml><?xml version="1.0" encoding="utf-8"?>
<p:tagLst xmlns:a="http://schemas.openxmlformats.org/drawingml/2006/main" xmlns:r="http://schemas.openxmlformats.org/officeDocument/2006/relationships" xmlns:p="http://schemas.openxmlformats.org/presentationml/2006/main">
  <p:tag name="PA" val="v5.2.5"/>
</p:tagLst>
</file>

<file path=ppt/tags/tag24.xml><?xml version="1.0" encoding="utf-8"?>
<p:tagLst xmlns:a="http://schemas.openxmlformats.org/drawingml/2006/main" xmlns:r="http://schemas.openxmlformats.org/officeDocument/2006/relationships" xmlns:p="http://schemas.openxmlformats.org/presentationml/2006/main">
  <p:tag name="PA" val="v5.2.5"/>
</p:tagLst>
</file>

<file path=ppt/tags/tag25.xml><?xml version="1.0" encoding="utf-8"?>
<p:tagLst xmlns:a="http://schemas.openxmlformats.org/drawingml/2006/main" xmlns:r="http://schemas.openxmlformats.org/officeDocument/2006/relationships" xmlns:p="http://schemas.openxmlformats.org/presentationml/2006/main">
  <p:tag name="PA" val="v5.2.5"/>
</p:tagLst>
</file>

<file path=ppt/tags/tag26.xml><?xml version="1.0" encoding="utf-8"?>
<p:tagLst xmlns:a="http://schemas.openxmlformats.org/drawingml/2006/main" xmlns:r="http://schemas.openxmlformats.org/officeDocument/2006/relationships" xmlns:p="http://schemas.openxmlformats.org/presentationml/2006/main">
  <p:tag name="PA" val="v5.2.5"/>
</p:tagLst>
</file>

<file path=ppt/tags/tag27.xml><?xml version="1.0" encoding="utf-8"?>
<p:tagLst xmlns:a="http://schemas.openxmlformats.org/drawingml/2006/main" xmlns:r="http://schemas.openxmlformats.org/officeDocument/2006/relationships" xmlns:p="http://schemas.openxmlformats.org/presentationml/2006/main">
  <p:tag name="PA" val="v5.2.5"/>
</p:tagLst>
</file>

<file path=ppt/tags/tag28.xml><?xml version="1.0" encoding="utf-8"?>
<p:tagLst xmlns:a="http://schemas.openxmlformats.org/drawingml/2006/main" xmlns:r="http://schemas.openxmlformats.org/officeDocument/2006/relationships" xmlns:p="http://schemas.openxmlformats.org/presentationml/2006/main">
  <p:tag name="PA" val="v5.2.5"/>
</p:tagLst>
</file>

<file path=ppt/tags/tag29.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5"/>
</p:tagLst>
</file>

<file path=ppt/tags/tag30.xml><?xml version="1.0" encoding="utf-8"?>
<p:tagLst xmlns:a="http://schemas.openxmlformats.org/drawingml/2006/main" xmlns:r="http://schemas.openxmlformats.org/officeDocument/2006/relationships" xmlns:p="http://schemas.openxmlformats.org/presentationml/2006/main">
  <p:tag name="PA" val="v5.2.5"/>
</p:tagLst>
</file>

<file path=ppt/tags/tag31.xml><?xml version="1.0" encoding="utf-8"?>
<p:tagLst xmlns:a="http://schemas.openxmlformats.org/drawingml/2006/main" xmlns:r="http://schemas.openxmlformats.org/officeDocument/2006/relationships" xmlns:p="http://schemas.openxmlformats.org/presentationml/2006/main">
  <p:tag name="PA" val="v5.2.5"/>
</p:tagLst>
</file>

<file path=ppt/tags/tag32.xml><?xml version="1.0" encoding="utf-8"?>
<p:tagLst xmlns:a="http://schemas.openxmlformats.org/drawingml/2006/main" xmlns:r="http://schemas.openxmlformats.org/officeDocument/2006/relationships" xmlns:p="http://schemas.openxmlformats.org/presentationml/2006/main">
  <p:tag name="PA" val="v5.2.5"/>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5"/>
</p:tagLst>
</file>

<file path=ppt/tags/tag35.xml><?xml version="1.0" encoding="utf-8"?>
<p:tagLst xmlns:a="http://schemas.openxmlformats.org/drawingml/2006/main" xmlns:r="http://schemas.openxmlformats.org/officeDocument/2006/relationships" xmlns:p="http://schemas.openxmlformats.org/presentationml/2006/main">
  <p:tag name="PA" val="v5.2.5"/>
</p:tagLst>
</file>

<file path=ppt/tags/tag36.xml><?xml version="1.0" encoding="utf-8"?>
<p:tagLst xmlns:a="http://schemas.openxmlformats.org/drawingml/2006/main" xmlns:r="http://schemas.openxmlformats.org/officeDocument/2006/relationships" xmlns:p="http://schemas.openxmlformats.org/presentationml/2006/main">
  <p:tag name="PA" val="v5.2.5"/>
</p:tagLst>
</file>

<file path=ppt/tags/tag37.xml><?xml version="1.0" encoding="utf-8"?>
<p:tagLst xmlns:a="http://schemas.openxmlformats.org/drawingml/2006/main" xmlns:r="http://schemas.openxmlformats.org/officeDocument/2006/relationships" xmlns:p="http://schemas.openxmlformats.org/presentationml/2006/main">
  <p:tag name="PA" val="v5.2.5"/>
</p:tagLst>
</file>

<file path=ppt/tags/tag38.xml><?xml version="1.0" encoding="utf-8"?>
<p:tagLst xmlns:a="http://schemas.openxmlformats.org/drawingml/2006/main" xmlns:r="http://schemas.openxmlformats.org/officeDocument/2006/relationships" xmlns:p="http://schemas.openxmlformats.org/presentationml/2006/main">
  <p:tag name="PA" val="v5.2.5"/>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5.xml><?xml version="1.0" encoding="utf-8"?>
<p:tagLst xmlns:a="http://schemas.openxmlformats.org/drawingml/2006/main" xmlns:r="http://schemas.openxmlformats.org/officeDocument/2006/relationships" xmlns:p="http://schemas.openxmlformats.org/presentationml/2006/main">
  <p:tag name="PA" val="v5.2.5"/>
</p:tagLst>
</file>

<file path=ppt/tags/tag6.xml><?xml version="1.0" encoding="utf-8"?>
<p:tagLst xmlns:a="http://schemas.openxmlformats.org/drawingml/2006/main" xmlns:r="http://schemas.openxmlformats.org/officeDocument/2006/relationships" xmlns:p="http://schemas.openxmlformats.org/presentationml/2006/main">
  <p:tag name="PA" val="v5.2.5"/>
</p:tagLst>
</file>

<file path=ppt/tags/tag7.xml><?xml version="1.0" encoding="utf-8"?>
<p:tagLst xmlns:a="http://schemas.openxmlformats.org/drawingml/2006/main" xmlns:r="http://schemas.openxmlformats.org/officeDocument/2006/relationships" xmlns:p="http://schemas.openxmlformats.org/presentationml/2006/main">
  <p:tag name="PA" val="v5.2.5"/>
</p:tagLst>
</file>

<file path=ppt/tags/tag8.xml><?xml version="1.0" encoding="utf-8"?>
<p:tagLst xmlns:a="http://schemas.openxmlformats.org/drawingml/2006/main" xmlns:r="http://schemas.openxmlformats.org/officeDocument/2006/relationships" xmlns:p="http://schemas.openxmlformats.org/presentationml/2006/main">
  <p:tag name="PA" val="v5.2.5"/>
</p:tagLst>
</file>

<file path=ppt/tags/tag9.xml><?xml version="1.0" encoding="utf-8"?>
<p:tagLst xmlns:a="http://schemas.openxmlformats.org/drawingml/2006/main" xmlns:r="http://schemas.openxmlformats.org/officeDocument/2006/relationships" xmlns:p="http://schemas.openxmlformats.org/presentationml/2006/main">
  <p:tag name="PA" val="v5.2.5"/>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yijtkzz">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2798</TotalTime>
  <Words>3039</Words>
  <Application>Microsoft Office PowerPoint</Application>
  <PresentationFormat>宽屏</PresentationFormat>
  <Paragraphs>307</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26</vt:i4>
      </vt:variant>
    </vt:vector>
  </HeadingPairs>
  <TitlesOfParts>
    <vt:vector size="38" baseType="lpstr">
      <vt:lpstr>Meiryo</vt:lpstr>
      <vt:lpstr>等线</vt:lpstr>
      <vt:lpstr>汉仪大宋简</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405</cp:revision>
  <dcterms:created xsi:type="dcterms:W3CDTF">2017-08-18T03:02:00Z</dcterms:created>
  <dcterms:modified xsi:type="dcterms:W3CDTF">2023-01-11T02:39:25Z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2052-10.1.0.6748</vt:lpwstr>
  </property>
</Properties>
</file>