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4.xml" ContentType="application/vnd.openxmlformats-officedocument.presentationml.tags+xml"/>
  <Override PartName="/ppt/notesSlides/notesSlide2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3.xml" ContentType="application/vnd.openxmlformats-officedocument.presentationml.notesSlide+xml"/>
  <Override PartName="/ppt/tags/tag50.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8" r:id="rId1"/>
    <p:sldMasterId id="2147483681" r:id="rId2"/>
    <p:sldMasterId id="2147483685" r:id="rId3"/>
  </p:sldMasterIdLst>
  <p:notesMasterIdLst>
    <p:notesMasterId r:id="rId54"/>
  </p:notesMasterIdLst>
  <p:sldIdLst>
    <p:sldId id="423" r:id="rId4"/>
    <p:sldId id="316" r:id="rId5"/>
    <p:sldId id="325" r:id="rId6"/>
    <p:sldId id="331" r:id="rId7"/>
    <p:sldId id="333" r:id="rId8"/>
    <p:sldId id="369" r:id="rId9"/>
    <p:sldId id="411" r:id="rId10"/>
    <p:sldId id="370" r:id="rId11"/>
    <p:sldId id="412" r:id="rId12"/>
    <p:sldId id="371" r:id="rId13"/>
    <p:sldId id="398" r:id="rId14"/>
    <p:sldId id="372" r:id="rId15"/>
    <p:sldId id="399" r:id="rId16"/>
    <p:sldId id="400" r:id="rId17"/>
    <p:sldId id="373" r:id="rId18"/>
    <p:sldId id="374" r:id="rId19"/>
    <p:sldId id="375" r:id="rId20"/>
    <p:sldId id="376" r:id="rId21"/>
    <p:sldId id="377" r:id="rId22"/>
    <p:sldId id="401" r:id="rId23"/>
    <p:sldId id="402" r:id="rId24"/>
    <p:sldId id="378" r:id="rId25"/>
    <p:sldId id="379" r:id="rId26"/>
    <p:sldId id="380" r:id="rId27"/>
    <p:sldId id="381" r:id="rId28"/>
    <p:sldId id="382" r:id="rId29"/>
    <p:sldId id="415" r:id="rId30"/>
    <p:sldId id="383" r:id="rId31"/>
    <p:sldId id="384" r:id="rId32"/>
    <p:sldId id="403" r:id="rId33"/>
    <p:sldId id="386" r:id="rId34"/>
    <p:sldId id="387" r:id="rId35"/>
    <p:sldId id="388" r:id="rId36"/>
    <p:sldId id="404" r:id="rId37"/>
    <p:sldId id="405" r:id="rId38"/>
    <p:sldId id="406" r:id="rId39"/>
    <p:sldId id="409" r:id="rId40"/>
    <p:sldId id="410" r:id="rId41"/>
    <p:sldId id="408" r:id="rId42"/>
    <p:sldId id="414" r:id="rId43"/>
    <p:sldId id="393" r:id="rId44"/>
    <p:sldId id="413" r:id="rId45"/>
    <p:sldId id="418" r:id="rId46"/>
    <p:sldId id="417" r:id="rId47"/>
    <p:sldId id="391" r:id="rId48"/>
    <p:sldId id="416" r:id="rId49"/>
    <p:sldId id="397" r:id="rId50"/>
    <p:sldId id="419" r:id="rId51"/>
    <p:sldId id="420" r:id="rId52"/>
    <p:sldId id="424" r:id="rId53"/>
  </p:sldIdLst>
  <p:sldSz cx="9144000" cy="5143500" type="screen16x9"/>
  <p:notesSz cx="6858000" cy="9144000"/>
  <p:custDataLst>
    <p:tags r:id="rId5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F4569"/>
    <a:srgbClr val="0585A9"/>
    <a:srgbClr val="42B7CE"/>
    <a:srgbClr val="DEF3F8"/>
    <a:srgbClr val="A5CADA"/>
    <a:srgbClr val="224162"/>
    <a:srgbClr val="333333"/>
    <a:srgbClr val="8A8A8A"/>
    <a:srgbClr val="AC1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6" autoAdjust="0"/>
    <p:restoredTop sz="96314" autoAdjust="0"/>
  </p:normalViewPr>
  <p:slideViewPr>
    <p:cSldViewPr>
      <p:cViewPr varScale="1">
        <p:scale>
          <a:sx n="143" d="100"/>
          <a:sy n="143" d="100"/>
        </p:scale>
        <p:origin x="840" y="132"/>
      </p:cViewPr>
      <p:guideLst>
        <p:guide orient="horz" pos="1620"/>
        <p:guide pos="2880"/>
      </p:guideLst>
    </p:cSldViewPr>
  </p:slideViewPr>
  <p:notesTextViewPr>
    <p:cViewPr>
      <p:scale>
        <a:sx n="100" d="100"/>
        <a:sy n="100" d="100"/>
      </p:scale>
      <p:origin x="0" y="0"/>
    </p:cViewPr>
  </p:notesTextViewPr>
  <p:sorterViewPr>
    <p:cViewPr>
      <p:scale>
        <a:sx n="184" d="100"/>
        <a:sy n="18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gs" Target="tags/tag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3A4F09-C816-46EA-8643-332589F14E06}" type="datetimeFigureOut">
              <a:rPr lang="zh-CN" altLang="en-US" smtClean="0"/>
              <a:t>2023/1/8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76CE9B-81DC-4E2A-9C67-CE0D35C83AA2}" type="slidenum">
              <a:rPr lang="zh-CN" altLang="en-US" smtClean="0"/>
              <a:t>‹#›</a:t>
            </a:fld>
            <a:endParaRPr lang="zh-CN" altLang="en-US"/>
          </a:p>
        </p:txBody>
      </p:sp>
    </p:spTree>
    <p:extLst>
      <p:ext uri="{BB962C8B-B14F-4D97-AF65-F5344CB8AC3E}">
        <p14:creationId xmlns:p14="http://schemas.microsoft.com/office/powerpoint/2010/main" val="424110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676CE9B-81DC-4E2A-9C67-CE0D35C83AA2}" type="slidenum">
              <a:rPr lang="zh-CN" altLang="en-US" smtClean="0"/>
              <a:t>1</a:t>
            </a:fld>
            <a:endParaRPr lang="zh-CN" altLang="en-US"/>
          </a:p>
        </p:txBody>
      </p:sp>
    </p:spTree>
    <p:extLst>
      <p:ext uri="{BB962C8B-B14F-4D97-AF65-F5344CB8AC3E}">
        <p14:creationId xmlns:p14="http://schemas.microsoft.com/office/powerpoint/2010/main" val="1591174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fld id="{6B91CB06-238C-46E9-A29C-281D466DDFC4}" type="slidenum">
              <a:rPr lang="zh-CN" altLang="en-US">
                <a:latin typeface="Calibri" pitchFamily="34" charset="0"/>
                <a:ea typeface="宋体" charset="-122"/>
              </a:rPr>
              <a:pPr/>
              <a:t>10</a:t>
            </a:fld>
            <a:endParaRPr lang="zh-CN" altLang="en-US">
              <a:latin typeface="Calibri" pitchFamily="34" charset="0"/>
              <a:ea typeface="宋体" charset="-122"/>
            </a:endParaRPr>
          </a:p>
        </p:txBody>
      </p:sp>
    </p:spTree>
    <p:extLst>
      <p:ext uri="{BB962C8B-B14F-4D97-AF65-F5344CB8AC3E}">
        <p14:creationId xmlns:p14="http://schemas.microsoft.com/office/powerpoint/2010/main" val="3841202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3670349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2550747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1004162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3346210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15</a:t>
            </a:fld>
            <a:endParaRPr lang="zh-CN" altLang="en-US"/>
          </a:p>
        </p:txBody>
      </p:sp>
    </p:spTree>
    <p:extLst>
      <p:ext uri="{BB962C8B-B14F-4D97-AF65-F5344CB8AC3E}">
        <p14:creationId xmlns:p14="http://schemas.microsoft.com/office/powerpoint/2010/main" val="685048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16</a:t>
            </a:fld>
            <a:endParaRPr lang="zh-CN" altLang="en-US"/>
          </a:p>
        </p:txBody>
      </p:sp>
    </p:spTree>
    <p:extLst>
      <p:ext uri="{BB962C8B-B14F-4D97-AF65-F5344CB8AC3E}">
        <p14:creationId xmlns:p14="http://schemas.microsoft.com/office/powerpoint/2010/main" val="3842084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17</a:t>
            </a:fld>
            <a:endParaRPr lang="zh-CN" altLang="en-US"/>
          </a:p>
        </p:txBody>
      </p:sp>
    </p:spTree>
    <p:extLst>
      <p:ext uri="{BB962C8B-B14F-4D97-AF65-F5344CB8AC3E}">
        <p14:creationId xmlns:p14="http://schemas.microsoft.com/office/powerpoint/2010/main" val="2756266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18</a:t>
            </a:fld>
            <a:endParaRPr lang="zh-CN" altLang="en-US"/>
          </a:p>
        </p:txBody>
      </p:sp>
    </p:spTree>
    <p:extLst>
      <p:ext uri="{BB962C8B-B14F-4D97-AF65-F5344CB8AC3E}">
        <p14:creationId xmlns:p14="http://schemas.microsoft.com/office/powerpoint/2010/main" val="1001688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19</a:t>
            </a:fld>
            <a:endParaRPr lang="zh-CN" altLang="en-US"/>
          </a:p>
        </p:txBody>
      </p:sp>
    </p:spTree>
    <p:extLst>
      <p:ext uri="{BB962C8B-B14F-4D97-AF65-F5344CB8AC3E}">
        <p14:creationId xmlns:p14="http://schemas.microsoft.com/office/powerpoint/2010/main" val="559636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2</a:t>
            </a:fld>
            <a:endParaRPr lang="zh-CN" altLang="en-US"/>
          </a:p>
        </p:txBody>
      </p:sp>
    </p:spTree>
    <p:extLst>
      <p:ext uri="{BB962C8B-B14F-4D97-AF65-F5344CB8AC3E}">
        <p14:creationId xmlns:p14="http://schemas.microsoft.com/office/powerpoint/2010/main" val="18059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EB85C5-1ADC-43AA-9DF2-BA30A261534E}" type="slidenum">
              <a:rPr lang="zh-CN" altLang="en-US" smtClean="0"/>
              <a:t>20</a:t>
            </a:fld>
            <a:endParaRPr lang="zh-CN" altLang="en-US"/>
          </a:p>
        </p:txBody>
      </p:sp>
    </p:spTree>
    <p:extLst>
      <p:ext uri="{BB962C8B-B14F-4D97-AF65-F5344CB8AC3E}">
        <p14:creationId xmlns:p14="http://schemas.microsoft.com/office/powerpoint/2010/main" val="1506276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EB85C5-1ADC-43AA-9DF2-BA30A261534E}" type="slidenum">
              <a:rPr lang="zh-CN" altLang="en-US" smtClean="0"/>
              <a:t>21</a:t>
            </a:fld>
            <a:endParaRPr lang="zh-CN" altLang="en-US"/>
          </a:p>
        </p:txBody>
      </p:sp>
    </p:spTree>
    <p:extLst>
      <p:ext uri="{BB962C8B-B14F-4D97-AF65-F5344CB8AC3E}">
        <p14:creationId xmlns:p14="http://schemas.microsoft.com/office/powerpoint/2010/main" val="1513633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22</a:t>
            </a:fld>
            <a:endParaRPr lang="zh-CN" altLang="en-US"/>
          </a:p>
        </p:txBody>
      </p:sp>
    </p:spTree>
    <p:extLst>
      <p:ext uri="{BB962C8B-B14F-4D97-AF65-F5344CB8AC3E}">
        <p14:creationId xmlns:p14="http://schemas.microsoft.com/office/powerpoint/2010/main" val="960331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23</a:t>
            </a:fld>
            <a:endParaRPr lang="zh-CN" altLang="en-US"/>
          </a:p>
        </p:txBody>
      </p:sp>
    </p:spTree>
    <p:extLst>
      <p:ext uri="{BB962C8B-B14F-4D97-AF65-F5344CB8AC3E}">
        <p14:creationId xmlns:p14="http://schemas.microsoft.com/office/powerpoint/2010/main" val="3914609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F676CE9B-81DC-4E2A-9C67-CE0D35C83AA2}" type="slidenum">
              <a:rPr lang="zh-CN" altLang="en-US" smtClean="0"/>
              <a:t>24</a:t>
            </a:fld>
            <a:endParaRPr lang="zh-CN" altLang="en-US"/>
          </a:p>
        </p:txBody>
      </p:sp>
    </p:spTree>
    <p:extLst>
      <p:ext uri="{BB962C8B-B14F-4D97-AF65-F5344CB8AC3E}">
        <p14:creationId xmlns:p14="http://schemas.microsoft.com/office/powerpoint/2010/main" val="2337320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25</a:t>
            </a:fld>
            <a:endParaRPr lang="zh-CN" altLang="en-US"/>
          </a:p>
        </p:txBody>
      </p:sp>
    </p:spTree>
    <p:extLst>
      <p:ext uri="{BB962C8B-B14F-4D97-AF65-F5344CB8AC3E}">
        <p14:creationId xmlns:p14="http://schemas.microsoft.com/office/powerpoint/2010/main" val="3726762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1624729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27</a:t>
            </a:fld>
            <a:endParaRPr lang="zh-CN" altLang="en-US"/>
          </a:p>
        </p:txBody>
      </p:sp>
    </p:spTree>
    <p:extLst>
      <p:ext uri="{BB962C8B-B14F-4D97-AF65-F5344CB8AC3E}">
        <p14:creationId xmlns:p14="http://schemas.microsoft.com/office/powerpoint/2010/main" val="3558038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0D759F-F867-4A76-B8B8-450D9F7E6B6D}" type="slidenum">
              <a:rPr lang="zh-CN" altLang="en-US" smtClean="0"/>
              <a:t>28</a:t>
            </a:fld>
            <a:endParaRPr lang="zh-CN" altLang="en-US"/>
          </a:p>
        </p:txBody>
      </p:sp>
    </p:spTree>
    <p:extLst>
      <p:ext uri="{BB962C8B-B14F-4D97-AF65-F5344CB8AC3E}">
        <p14:creationId xmlns:p14="http://schemas.microsoft.com/office/powerpoint/2010/main" val="3230269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ea typeface="宋体" charset="-122"/>
              </a:defRPr>
            </a:lvl1pPr>
            <a:lvl2pPr marL="742950" indent="-285750">
              <a:defRPr>
                <a:solidFill>
                  <a:schemeClr val="tx1"/>
                </a:solidFill>
                <a:latin typeface="Arial Narrow" pitchFamily="34" charset="0"/>
                <a:ea typeface="宋体" charset="-122"/>
              </a:defRPr>
            </a:lvl2pPr>
            <a:lvl3pPr marL="1143000" indent="-228600">
              <a:defRPr>
                <a:solidFill>
                  <a:schemeClr val="tx1"/>
                </a:solidFill>
                <a:latin typeface="Arial Narrow" pitchFamily="34" charset="0"/>
                <a:ea typeface="宋体" charset="-122"/>
              </a:defRPr>
            </a:lvl3pPr>
            <a:lvl4pPr marL="1600200" indent="-228600">
              <a:defRPr>
                <a:solidFill>
                  <a:schemeClr val="tx1"/>
                </a:solidFill>
                <a:latin typeface="Arial Narrow" pitchFamily="34" charset="0"/>
                <a:ea typeface="宋体" charset="-122"/>
              </a:defRPr>
            </a:lvl4pPr>
            <a:lvl5pPr marL="2057400" indent="-228600">
              <a:defRPr>
                <a:solidFill>
                  <a:schemeClr val="tx1"/>
                </a:solidFill>
                <a:latin typeface="Arial Narrow" pitchFamily="34" charset="0"/>
                <a:ea typeface="宋体" charset="-122"/>
              </a:defRPr>
            </a:lvl5pPr>
            <a:lvl6pPr marL="2514600" indent="-228600" eaLnBrk="0" fontAlgn="base" hangingPunct="0">
              <a:spcBef>
                <a:spcPct val="0"/>
              </a:spcBef>
              <a:spcAft>
                <a:spcPct val="0"/>
              </a:spcAft>
              <a:defRPr>
                <a:solidFill>
                  <a:schemeClr val="tx1"/>
                </a:solidFill>
                <a:latin typeface="Arial Narrow" pitchFamily="34" charset="0"/>
                <a:ea typeface="宋体" charset="-122"/>
              </a:defRPr>
            </a:lvl6pPr>
            <a:lvl7pPr marL="2971800" indent="-228600" eaLnBrk="0" fontAlgn="base" hangingPunct="0">
              <a:spcBef>
                <a:spcPct val="0"/>
              </a:spcBef>
              <a:spcAft>
                <a:spcPct val="0"/>
              </a:spcAft>
              <a:defRPr>
                <a:solidFill>
                  <a:schemeClr val="tx1"/>
                </a:solidFill>
                <a:latin typeface="Arial Narrow" pitchFamily="34" charset="0"/>
                <a:ea typeface="宋体" charset="-122"/>
              </a:defRPr>
            </a:lvl7pPr>
            <a:lvl8pPr marL="3429000" indent="-228600" eaLnBrk="0" fontAlgn="base" hangingPunct="0">
              <a:spcBef>
                <a:spcPct val="0"/>
              </a:spcBef>
              <a:spcAft>
                <a:spcPct val="0"/>
              </a:spcAft>
              <a:defRPr>
                <a:solidFill>
                  <a:schemeClr val="tx1"/>
                </a:solidFill>
                <a:latin typeface="Arial Narrow" pitchFamily="34" charset="0"/>
                <a:ea typeface="宋体" charset="-122"/>
              </a:defRPr>
            </a:lvl8pPr>
            <a:lvl9pPr marL="3886200" indent="-228600" eaLnBrk="0" fontAlgn="base" hangingPunct="0">
              <a:spcBef>
                <a:spcPct val="0"/>
              </a:spcBef>
              <a:spcAft>
                <a:spcPct val="0"/>
              </a:spcAft>
              <a:defRPr>
                <a:solidFill>
                  <a:schemeClr val="tx1"/>
                </a:solidFill>
                <a:latin typeface="Arial Narrow" pitchFamily="34" charset="0"/>
                <a:ea typeface="宋体" charset="-122"/>
              </a:defRPr>
            </a:lvl9pPr>
          </a:lstStyle>
          <a:p>
            <a:fld id="{62EC01E2-5178-4248-9BB6-E2028495009A}" type="slidenum">
              <a:rPr lang="zh-CN" altLang="en-US">
                <a:latin typeface="Calibri" pitchFamily="34" charset="0"/>
              </a:rPr>
              <a:pPr/>
              <a:t>29</a:t>
            </a:fld>
            <a:endParaRPr lang="en-US" altLang="zh-CN">
              <a:latin typeface="Calibri" pitchFamily="34" charset="0"/>
            </a:endParaRPr>
          </a:p>
        </p:txBody>
      </p:sp>
    </p:spTree>
    <p:extLst>
      <p:ext uri="{BB962C8B-B14F-4D97-AF65-F5344CB8AC3E}">
        <p14:creationId xmlns:p14="http://schemas.microsoft.com/office/powerpoint/2010/main" val="156636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3</a:t>
            </a:fld>
            <a:endParaRPr lang="zh-CN" altLang="en-US"/>
          </a:p>
        </p:txBody>
      </p:sp>
    </p:spTree>
    <p:extLst>
      <p:ext uri="{BB962C8B-B14F-4D97-AF65-F5344CB8AC3E}">
        <p14:creationId xmlns:p14="http://schemas.microsoft.com/office/powerpoint/2010/main" val="2311315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1AE5BD-7DBE-4231-8E83-0B47B191CDE7}" type="slidenum">
              <a:rPr lang="zh-CN" altLang="en-US" smtClean="0"/>
              <a:t>30</a:t>
            </a:fld>
            <a:endParaRPr lang="zh-CN" altLang="en-US"/>
          </a:p>
        </p:txBody>
      </p:sp>
    </p:spTree>
    <p:extLst>
      <p:ext uri="{BB962C8B-B14F-4D97-AF65-F5344CB8AC3E}">
        <p14:creationId xmlns:p14="http://schemas.microsoft.com/office/powerpoint/2010/main" val="1667512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31</a:t>
            </a:fld>
            <a:endParaRPr lang="zh-CN" altLang="en-US">
              <a:solidFill>
                <a:prstClr val="black"/>
              </a:solidFill>
            </a:endParaRPr>
          </a:p>
        </p:txBody>
      </p:sp>
    </p:spTree>
    <p:extLst>
      <p:ext uri="{BB962C8B-B14F-4D97-AF65-F5344CB8AC3E}">
        <p14:creationId xmlns:p14="http://schemas.microsoft.com/office/powerpoint/2010/main" val="20395298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32</a:t>
            </a:fld>
            <a:endParaRPr lang="zh-CN" altLang="en-US">
              <a:solidFill>
                <a:prstClr val="black"/>
              </a:solidFill>
            </a:endParaRPr>
          </a:p>
        </p:txBody>
      </p:sp>
    </p:spTree>
    <p:extLst>
      <p:ext uri="{BB962C8B-B14F-4D97-AF65-F5344CB8AC3E}">
        <p14:creationId xmlns:p14="http://schemas.microsoft.com/office/powerpoint/2010/main" val="2345287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33</a:t>
            </a:fld>
            <a:endParaRPr lang="zh-CN" altLang="en-US"/>
          </a:p>
        </p:txBody>
      </p:sp>
    </p:spTree>
    <p:extLst>
      <p:ext uri="{BB962C8B-B14F-4D97-AF65-F5344CB8AC3E}">
        <p14:creationId xmlns:p14="http://schemas.microsoft.com/office/powerpoint/2010/main" val="2634522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EC329A-08C6-44C2-ACD0-60364213B90B}" type="slidenum">
              <a:rPr lang="en-US" smtClean="0"/>
              <a:t>34</a:t>
            </a:fld>
            <a:endParaRPr lang="en-US"/>
          </a:p>
        </p:txBody>
      </p:sp>
    </p:spTree>
    <p:extLst>
      <p:ext uri="{BB962C8B-B14F-4D97-AF65-F5344CB8AC3E}">
        <p14:creationId xmlns:p14="http://schemas.microsoft.com/office/powerpoint/2010/main" val="39224277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EC329A-08C6-44C2-ACD0-60364213B90B}" type="slidenum">
              <a:rPr lang="en-US" smtClean="0"/>
              <a:t>35</a:t>
            </a:fld>
            <a:endParaRPr lang="en-US"/>
          </a:p>
        </p:txBody>
      </p:sp>
    </p:spTree>
    <p:extLst>
      <p:ext uri="{BB962C8B-B14F-4D97-AF65-F5344CB8AC3E}">
        <p14:creationId xmlns:p14="http://schemas.microsoft.com/office/powerpoint/2010/main" val="3099850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EC329A-08C6-44C2-ACD0-60364213B90B}" type="slidenum">
              <a:rPr lang="en-US" smtClean="0"/>
              <a:t>36</a:t>
            </a:fld>
            <a:endParaRPr lang="en-US"/>
          </a:p>
        </p:txBody>
      </p:sp>
    </p:spTree>
    <p:extLst>
      <p:ext uri="{BB962C8B-B14F-4D97-AF65-F5344CB8AC3E}">
        <p14:creationId xmlns:p14="http://schemas.microsoft.com/office/powerpoint/2010/main" val="7990354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37</a:t>
            </a:fld>
            <a:endParaRPr lang="zh-CN" altLang="en-US"/>
          </a:p>
        </p:txBody>
      </p:sp>
    </p:spTree>
    <p:extLst>
      <p:ext uri="{BB962C8B-B14F-4D97-AF65-F5344CB8AC3E}">
        <p14:creationId xmlns:p14="http://schemas.microsoft.com/office/powerpoint/2010/main" val="29599222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38</a:t>
            </a:fld>
            <a:endParaRPr lang="zh-CN" altLang="en-US"/>
          </a:p>
        </p:txBody>
      </p:sp>
    </p:spTree>
    <p:extLst>
      <p:ext uri="{BB962C8B-B14F-4D97-AF65-F5344CB8AC3E}">
        <p14:creationId xmlns:p14="http://schemas.microsoft.com/office/powerpoint/2010/main" val="15992011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39</a:t>
            </a:fld>
            <a:endParaRPr lang="zh-CN" altLang="en-US"/>
          </a:p>
        </p:txBody>
      </p:sp>
    </p:spTree>
    <p:extLst>
      <p:ext uri="{BB962C8B-B14F-4D97-AF65-F5344CB8AC3E}">
        <p14:creationId xmlns:p14="http://schemas.microsoft.com/office/powerpoint/2010/main" val="19824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4</a:t>
            </a:fld>
            <a:endParaRPr lang="zh-CN" altLang="en-US"/>
          </a:p>
        </p:txBody>
      </p:sp>
    </p:spTree>
    <p:extLst>
      <p:ext uri="{BB962C8B-B14F-4D97-AF65-F5344CB8AC3E}">
        <p14:creationId xmlns:p14="http://schemas.microsoft.com/office/powerpoint/2010/main" val="11125582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40</a:t>
            </a:fld>
            <a:endParaRPr lang="zh-CN" altLang="en-US"/>
          </a:p>
        </p:txBody>
      </p:sp>
    </p:spTree>
    <p:extLst>
      <p:ext uri="{BB962C8B-B14F-4D97-AF65-F5344CB8AC3E}">
        <p14:creationId xmlns:p14="http://schemas.microsoft.com/office/powerpoint/2010/main" val="27155332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41</a:t>
            </a:fld>
            <a:endParaRPr lang="zh-CN" altLang="en-US"/>
          </a:p>
        </p:txBody>
      </p:sp>
    </p:spTree>
    <p:extLst>
      <p:ext uri="{BB962C8B-B14F-4D97-AF65-F5344CB8AC3E}">
        <p14:creationId xmlns:p14="http://schemas.microsoft.com/office/powerpoint/2010/main" val="17010166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42</a:t>
            </a:fld>
            <a:endParaRPr lang="zh-CN" altLang="en-US"/>
          </a:p>
        </p:txBody>
      </p:sp>
    </p:spTree>
    <p:extLst>
      <p:ext uri="{BB962C8B-B14F-4D97-AF65-F5344CB8AC3E}">
        <p14:creationId xmlns:p14="http://schemas.microsoft.com/office/powerpoint/2010/main" val="14737064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43</a:t>
            </a:fld>
            <a:endParaRPr lang="zh-CN" altLang="en-US"/>
          </a:p>
        </p:txBody>
      </p:sp>
    </p:spTree>
    <p:extLst>
      <p:ext uri="{BB962C8B-B14F-4D97-AF65-F5344CB8AC3E}">
        <p14:creationId xmlns:p14="http://schemas.microsoft.com/office/powerpoint/2010/main" val="37970266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44</a:t>
            </a:fld>
            <a:endParaRPr lang="zh-CN" altLang="en-US"/>
          </a:p>
        </p:txBody>
      </p:sp>
    </p:spTree>
    <p:extLst>
      <p:ext uri="{BB962C8B-B14F-4D97-AF65-F5344CB8AC3E}">
        <p14:creationId xmlns:p14="http://schemas.microsoft.com/office/powerpoint/2010/main" val="8654679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DBBC58-3C8A-4C23-944B-4AC8A1852895}" type="slidenum">
              <a:rPr lang="zh-CN" altLang="en-US" smtClean="0"/>
              <a:t>45</a:t>
            </a:fld>
            <a:endParaRPr lang="zh-CN" altLang="en-US"/>
          </a:p>
        </p:txBody>
      </p:sp>
    </p:spTree>
    <p:extLst>
      <p:ext uri="{BB962C8B-B14F-4D97-AF65-F5344CB8AC3E}">
        <p14:creationId xmlns:p14="http://schemas.microsoft.com/office/powerpoint/2010/main" val="26345592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46</a:t>
            </a:fld>
            <a:endParaRPr lang="zh-CN" altLang="en-US"/>
          </a:p>
        </p:txBody>
      </p:sp>
    </p:spTree>
    <p:extLst>
      <p:ext uri="{BB962C8B-B14F-4D97-AF65-F5344CB8AC3E}">
        <p14:creationId xmlns:p14="http://schemas.microsoft.com/office/powerpoint/2010/main" val="42224278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14978D-8DD0-4414-96A7-7F72435C1E74}" type="slidenum">
              <a:rPr lang="zh-CN" altLang="en-US" smtClean="0"/>
              <a:t>47</a:t>
            </a:fld>
            <a:endParaRPr lang="zh-CN" altLang="en-US"/>
          </a:p>
        </p:txBody>
      </p:sp>
    </p:spTree>
    <p:extLst>
      <p:ext uri="{BB962C8B-B14F-4D97-AF65-F5344CB8AC3E}">
        <p14:creationId xmlns:p14="http://schemas.microsoft.com/office/powerpoint/2010/main" val="23665213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48</a:t>
            </a:fld>
            <a:endParaRPr lang="zh-CN" altLang="en-US"/>
          </a:p>
        </p:txBody>
      </p:sp>
    </p:spTree>
    <p:extLst>
      <p:ext uri="{BB962C8B-B14F-4D97-AF65-F5344CB8AC3E}">
        <p14:creationId xmlns:p14="http://schemas.microsoft.com/office/powerpoint/2010/main" val="27072724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49</a:t>
            </a:fld>
            <a:endParaRPr lang="zh-CN" altLang="en-US"/>
          </a:p>
        </p:txBody>
      </p:sp>
    </p:spTree>
    <p:extLst>
      <p:ext uri="{BB962C8B-B14F-4D97-AF65-F5344CB8AC3E}">
        <p14:creationId xmlns:p14="http://schemas.microsoft.com/office/powerpoint/2010/main" val="279614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3446685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50</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967931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311498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2076273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8</a:t>
            </a:fld>
            <a:endParaRPr lang="zh-CN" altLang="en-US"/>
          </a:p>
        </p:txBody>
      </p:sp>
    </p:spTree>
    <p:extLst>
      <p:ext uri="{BB962C8B-B14F-4D97-AF65-F5344CB8AC3E}">
        <p14:creationId xmlns:p14="http://schemas.microsoft.com/office/powerpoint/2010/main" val="3550438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2408350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grpSp>
        <p:nvGrpSpPr>
          <p:cNvPr id="3" name="组合 2"/>
          <p:cNvGrpSpPr/>
          <p:nvPr userDrawn="1"/>
        </p:nvGrpSpPr>
        <p:grpSpPr>
          <a:xfrm>
            <a:off x="243035" y="301784"/>
            <a:ext cx="579095" cy="536649"/>
            <a:chOff x="273097" y="1174326"/>
            <a:chExt cx="1130551" cy="1047686"/>
          </a:xfrm>
        </p:grpSpPr>
        <p:sp>
          <p:nvSpPr>
            <p:cNvPr id="22" name="矩形 21"/>
            <p:cNvSpPr/>
            <p:nvPr userDrawn="1"/>
          </p:nvSpPr>
          <p:spPr>
            <a:xfrm rot="2700000">
              <a:off x="273097" y="1902350"/>
              <a:ext cx="185086" cy="185086"/>
            </a:xfrm>
            <a:prstGeom prst="rect">
              <a:avLst/>
            </a:prstGeom>
            <a:solidFill>
              <a:srgbClr val="42B7CE">
                <a:alpha val="70000"/>
              </a:srgbClr>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nvSpPr>
          <p:spPr>
            <a:xfrm rot="2700000">
              <a:off x="679873" y="2106095"/>
              <a:ext cx="115917" cy="115917"/>
            </a:xfrm>
            <a:prstGeom prst="rect">
              <a:avLst/>
            </a:prstGeom>
            <a:solidFill>
              <a:srgbClr val="42B7CE">
                <a:alpha val="40000"/>
              </a:srgbClr>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rot="2700000">
              <a:off x="530420" y="1174326"/>
              <a:ext cx="778294" cy="778294"/>
            </a:xfrm>
            <a:prstGeom prst="rect">
              <a:avLst/>
            </a:prstGeom>
            <a:solidFill>
              <a:srgbClr val="0585A9"/>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userDrawn="1"/>
          </p:nvGrpSpPr>
          <p:grpSpPr>
            <a:xfrm>
              <a:off x="1054633" y="1689510"/>
              <a:ext cx="349015" cy="349015"/>
              <a:chOff x="830582" y="3510852"/>
              <a:chExt cx="2448272" cy="2448272"/>
            </a:xfrm>
          </p:grpSpPr>
          <p:sp>
            <p:nvSpPr>
              <p:cNvPr id="20" name="矩形 19"/>
              <p:cNvSpPr/>
              <p:nvPr/>
            </p:nvSpPr>
            <p:spPr>
              <a:xfrm rot="2700000">
                <a:off x="830582" y="3510852"/>
                <a:ext cx="2448272" cy="2448272"/>
              </a:xfrm>
              <a:prstGeom prst="rect">
                <a:avLst/>
              </a:prstGeom>
              <a:solidFill>
                <a:schemeClr val="bg1"/>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rot="2700000">
                <a:off x="1121464" y="3801735"/>
                <a:ext cx="1866510" cy="1866508"/>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352430330"/>
      </p:ext>
    </p:extLst>
  </p:cSld>
  <p:clrMapOvr>
    <a:masterClrMapping/>
  </p:clrMapOvr>
  <p:transition spd="med" advTm="200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6_Title Only">
    <p:spTree>
      <p:nvGrpSpPr>
        <p:cNvPr id="1" name=""/>
        <p:cNvGrpSpPr/>
        <p:nvPr/>
      </p:nvGrpSpPr>
      <p:grpSpPr>
        <a:xfrm>
          <a:off x="0" y="0"/>
          <a:ext cx="0" cy="0"/>
          <a:chOff x="0" y="0"/>
          <a:chExt cx="0" cy="0"/>
        </a:xfrm>
      </p:grpSpPr>
      <p:sp>
        <p:nvSpPr>
          <p:cNvPr id="13" name="Picture Placeholder 6"/>
          <p:cNvSpPr>
            <a:spLocks noGrp="1"/>
          </p:cNvSpPr>
          <p:nvPr>
            <p:ph type="pic" sz="quarter" idx="16"/>
          </p:nvPr>
        </p:nvSpPr>
        <p:spPr>
          <a:xfrm>
            <a:off x="0" y="1"/>
            <a:ext cx="9143765" cy="2571750"/>
          </a:xfrm>
          <a:prstGeom prst="rect">
            <a:avLst/>
          </a:prstGeom>
        </p:spPr>
        <p:txBody>
          <a:bodyPr/>
          <a:lstStyle/>
          <a:p>
            <a:endParaRPr lang="en-US"/>
          </a:p>
        </p:txBody>
      </p:sp>
      <p:sp>
        <p:nvSpPr>
          <p:cNvPr id="2" name="Title 1"/>
          <p:cNvSpPr>
            <a:spLocks noGrp="1"/>
          </p:cNvSpPr>
          <p:nvPr>
            <p:ph type="title" hasCustomPrompt="1"/>
          </p:nvPr>
        </p:nvSpPr>
        <p:spPr>
          <a:xfrm>
            <a:off x="628650" y="328937"/>
            <a:ext cx="7886700" cy="536647"/>
          </a:xfrm>
          <a:prstGeom prst="rect">
            <a:avLst/>
          </a:prstGeom>
        </p:spPr>
        <p:txBody>
          <a:bodyPr/>
          <a:lstStyle>
            <a:lvl1pPr>
              <a:defRPr sz="3000" b="0"/>
            </a:lvl1pPr>
          </a:lstStyle>
          <a:p>
            <a:r>
              <a:rPr lang="en-US"/>
              <a:t>CLICK TO EDIT MASTER TITLE STYLE</a:t>
            </a:r>
          </a:p>
        </p:txBody>
      </p:sp>
      <p:sp>
        <p:nvSpPr>
          <p:cNvPr id="3" name="Date Placeholder 2"/>
          <p:cNvSpPr>
            <a:spLocks noGrp="1"/>
          </p:cNvSpPr>
          <p:nvPr>
            <p:ph type="dt" sz="half" idx="10"/>
          </p:nvPr>
        </p:nvSpPr>
        <p:spPr>
          <a:xfrm>
            <a:off x="4057650" y="4686895"/>
            <a:ext cx="2057400" cy="273844"/>
          </a:xfrm>
          <a:prstGeom prst="rect">
            <a:avLst/>
          </a:prstGeom>
        </p:spPr>
        <p:txBody>
          <a:bodyPr/>
          <a:lstStyle/>
          <a:p>
            <a:fld id="{F68C8532-35DB-409E-A833-97770FF9303E}" type="datetime1">
              <a:rPr lang="en-US" smtClean="0"/>
              <a:t>1/8/2023</a:t>
            </a:fld>
            <a:endParaRPr lang="en-US"/>
          </a:p>
        </p:txBody>
      </p:sp>
      <p:sp>
        <p:nvSpPr>
          <p:cNvPr id="4" name="Footer Placeholder 3"/>
          <p:cNvSpPr>
            <a:spLocks noGrp="1"/>
          </p:cNvSpPr>
          <p:nvPr>
            <p:ph type="ftr" sz="quarter" idx="11"/>
          </p:nvPr>
        </p:nvSpPr>
        <p:spPr>
          <a:xfrm>
            <a:off x="628650" y="4686895"/>
            <a:ext cx="3086100" cy="273844"/>
          </a:xfrm>
          <a:prstGeom prst="rect">
            <a:avLst/>
          </a:prstGeom>
        </p:spPr>
        <p:txBody>
          <a:bodyPr/>
          <a:lstStyle>
            <a:lvl1pPr>
              <a:defRPr>
                <a:solidFill>
                  <a:schemeClr val="bg2">
                    <a:lumMod val="75000"/>
                  </a:schemeClr>
                </a:solidFill>
              </a:defRPr>
            </a:lvl1pPr>
          </a:lstStyle>
          <a:p>
            <a:endParaRPr lang="en-US"/>
          </a:p>
        </p:txBody>
      </p:sp>
    </p:spTree>
    <p:extLst>
      <p:ext uri="{BB962C8B-B14F-4D97-AF65-F5344CB8AC3E}">
        <p14:creationId xmlns:p14="http://schemas.microsoft.com/office/powerpoint/2010/main" val="803261526"/>
      </p:ext>
    </p:extLst>
  </p:cSld>
  <p:clrMapOvr>
    <a:masterClrMapping/>
  </p:clrMapOvr>
  <p:transition spd="med" advTm="2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28937"/>
            <a:ext cx="7886700" cy="536647"/>
          </a:xfrm>
          <a:prstGeom prst="rect">
            <a:avLst/>
          </a:prstGeom>
        </p:spPr>
        <p:txBody>
          <a:bodyPr/>
          <a:lstStyle>
            <a:lvl1pPr>
              <a:defRPr sz="3000" b="0"/>
            </a:lvl1pPr>
          </a:lstStyle>
          <a:p>
            <a:r>
              <a:rPr lang="en-US"/>
              <a:t>CLICK TO EDIT MASTER TITLE STYLE</a:t>
            </a:r>
          </a:p>
        </p:txBody>
      </p:sp>
      <p:sp>
        <p:nvSpPr>
          <p:cNvPr id="3" name="Date Placeholder 2"/>
          <p:cNvSpPr>
            <a:spLocks noGrp="1"/>
          </p:cNvSpPr>
          <p:nvPr>
            <p:ph type="dt" sz="half" idx="10"/>
          </p:nvPr>
        </p:nvSpPr>
        <p:spPr>
          <a:xfrm>
            <a:off x="4057650" y="4686895"/>
            <a:ext cx="2057400" cy="273844"/>
          </a:xfrm>
          <a:prstGeom prst="rect">
            <a:avLst/>
          </a:prstGeom>
        </p:spPr>
        <p:txBody>
          <a:bodyPr/>
          <a:lstStyle/>
          <a:p>
            <a:fld id="{F68C8532-35DB-409E-A833-97770FF9303E}" type="datetime1">
              <a:rPr lang="en-US" smtClean="0"/>
              <a:t>1/8/2023</a:t>
            </a:fld>
            <a:endParaRPr lang="en-US"/>
          </a:p>
        </p:txBody>
      </p:sp>
      <p:sp>
        <p:nvSpPr>
          <p:cNvPr id="4" name="Footer Placeholder 3"/>
          <p:cNvSpPr>
            <a:spLocks noGrp="1"/>
          </p:cNvSpPr>
          <p:nvPr>
            <p:ph type="ftr" sz="quarter" idx="11"/>
          </p:nvPr>
        </p:nvSpPr>
        <p:spPr>
          <a:xfrm>
            <a:off x="628650" y="4686895"/>
            <a:ext cx="3086100" cy="273844"/>
          </a:xfrm>
          <a:prstGeom prst="rect">
            <a:avLst/>
          </a:prstGeom>
        </p:spPr>
        <p:txBody>
          <a:bodyPr/>
          <a:lstStyle>
            <a:lvl1pPr>
              <a:defRPr>
                <a:solidFill>
                  <a:schemeClr val="bg2">
                    <a:lumMod val="75000"/>
                  </a:schemeClr>
                </a:solidFill>
              </a:defRPr>
            </a:lvl1pPr>
          </a:lstStyle>
          <a:p>
            <a:endParaRPr lang="en-US"/>
          </a:p>
        </p:txBody>
      </p:sp>
    </p:spTree>
    <p:extLst>
      <p:ext uri="{BB962C8B-B14F-4D97-AF65-F5344CB8AC3E}">
        <p14:creationId xmlns:p14="http://schemas.microsoft.com/office/powerpoint/2010/main" val="4194636652"/>
      </p:ext>
    </p:extLst>
  </p:cSld>
  <p:clrMapOvr>
    <a:masterClrMapping/>
  </p:clrMapOvr>
  <p:transition spd="med" advTm="2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38642"/>
      </p:ext>
    </p:extLst>
  </p:cSld>
  <p:clrMapOvr>
    <a:masterClrMapping/>
  </p:clrMapOvr>
  <p:transition spd="med" advTm="2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pPr/>
              <a:t>2023/1/8</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92417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pPr/>
              <a:t>2023/1/8</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17142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897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97551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88451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64161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787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417815"/>
      </p:ext>
    </p:extLst>
  </p:cSld>
  <p:clrMapOvr>
    <a:masterClrMapping/>
  </p:clrMapOvr>
  <mc:AlternateContent xmlns:mc="http://schemas.openxmlformats.org/markup-compatibility/2006" xmlns:p14="http://schemas.microsoft.com/office/powerpoint/2010/main">
    <mc:Choice Requires="p14">
      <p:transition spd="med" advTm="2000">
        <p14:vortex dir="r"/>
      </p:transition>
    </mc:Choice>
    <mc:Fallback xmlns="">
      <p:transition spd="med" advTm="2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93975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5967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09979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7916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8019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0814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22447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952"/>
      </p:ext>
    </p:extLst>
  </p:cSld>
  <p:clrMapOvr>
    <a:masterClrMapping/>
  </p:clrMapOvr>
  <p:transition spd="med" advTm="200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661338"/>
      </p:ext>
    </p:extLst>
  </p:cSld>
  <p:clrMapOvr>
    <a:masterClrMapping/>
  </p:clrMapOvr>
  <p:transition spd="med" advTm="200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45203"/>
      </p:ext>
    </p:extLst>
  </p:cSld>
  <p:clrMapOvr>
    <a:masterClrMapping/>
  </p:clrMapOvr>
  <p:transition spd="med" advTm="200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Freeform: Shape 2">
            <a:extLst>
              <a:ext uri="{FF2B5EF4-FFF2-40B4-BE49-F238E27FC236}">
                <a16:creationId xmlns="" xmlns:a16="http://schemas.microsoft.com/office/drawing/2014/main" id="{7AE08152-A475-4578-96BC-976F0E3609CE}"/>
              </a:ext>
            </a:extLst>
          </p:cNvPr>
          <p:cNvSpPr/>
          <p:nvPr userDrawn="1"/>
        </p:nvSpPr>
        <p:spPr>
          <a:xfrm>
            <a:off x="1" y="-132736"/>
            <a:ext cx="9143999" cy="3218805"/>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 xmlns:a16="http://schemas.microsoft.com/office/drawing/2014/main" id="{F18B2CE7-FAC2-4C41-B9A9-6349097B3E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90761" y="867389"/>
            <a:ext cx="6899283" cy="3859973"/>
          </a:xfrm>
          <a:prstGeom prst="rect">
            <a:avLst/>
          </a:prstGeom>
        </p:spPr>
      </p:pic>
      <p:sp>
        <p:nvSpPr>
          <p:cNvPr id="8" name="Picture Placeholder 7">
            <a:extLst>
              <a:ext uri="{FF2B5EF4-FFF2-40B4-BE49-F238E27FC236}">
                <a16:creationId xmlns="" xmlns:a16="http://schemas.microsoft.com/office/drawing/2014/main" id="{5A945485-1983-44CD-BB44-2B5EF9E48ED1}"/>
              </a:ext>
            </a:extLst>
          </p:cNvPr>
          <p:cNvSpPr>
            <a:spLocks noGrp="1"/>
          </p:cNvSpPr>
          <p:nvPr>
            <p:ph type="pic" sz="quarter" idx="10"/>
          </p:nvPr>
        </p:nvSpPr>
        <p:spPr>
          <a:xfrm>
            <a:off x="3697605" y="1057959"/>
            <a:ext cx="4351193" cy="2720402"/>
          </a:xfrm>
          <a:custGeom>
            <a:avLst/>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ah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050" b="1" i="1" dirty="0"/>
            </a:lvl1pPr>
          </a:lstStyle>
          <a:p>
            <a:pPr marL="0" lvl="0" indent="0">
              <a:buNone/>
            </a:pPr>
            <a:endParaRPr lang="en-US" dirty="0"/>
          </a:p>
        </p:txBody>
      </p:sp>
    </p:spTree>
    <p:extLst>
      <p:ext uri="{BB962C8B-B14F-4D97-AF65-F5344CB8AC3E}">
        <p14:creationId xmlns:p14="http://schemas.microsoft.com/office/powerpoint/2010/main" val="4037493198"/>
      </p:ext>
    </p:extLst>
  </p:cSld>
  <p:clrMapOvr>
    <a:masterClrMapping/>
  </p:clrMapOvr>
  <p:transition spd="med"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3" name="Freeform: Shape 2">
            <a:extLst>
              <a:ext uri="{FF2B5EF4-FFF2-40B4-BE49-F238E27FC236}">
                <a16:creationId xmlns="" xmlns:a16="http://schemas.microsoft.com/office/drawing/2014/main" id="{374EC26D-82C9-4767-8B60-0F1D51D2E45B}"/>
              </a:ext>
            </a:extLst>
          </p:cNvPr>
          <p:cNvSpPr/>
          <p:nvPr userDrawn="1"/>
        </p:nvSpPr>
        <p:spPr>
          <a:xfrm flipH="1">
            <a:off x="1" y="-132736"/>
            <a:ext cx="9143999" cy="3218805"/>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 xmlns:a16="http://schemas.microsoft.com/office/drawing/2014/main" id="{ACAC3F0B-AC44-4E4A-8CD3-B9DE19DD2C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2435" y="353038"/>
            <a:ext cx="2397098" cy="4171951"/>
          </a:xfrm>
          <a:prstGeom prst="rect">
            <a:avLst/>
          </a:prstGeom>
        </p:spPr>
      </p:pic>
      <p:sp>
        <p:nvSpPr>
          <p:cNvPr id="13" name="Picture Placeholder 12">
            <a:extLst>
              <a:ext uri="{FF2B5EF4-FFF2-40B4-BE49-F238E27FC236}">
                <a16:creationId xmlns="" xmlns:a16="http://schemas.microsoft.com/office/drawing/2014/main" id="{5241E6C3-7F82-43E7-B964-ECF71D698A68}"/>
              </a:ext>
            </a:extLst>
          </p:cNvPr>
          <p:cNvSpPr>
            <a:spLocks noGrp="1"/>
          </p:cNvSpPr>
          <p:nvPr>
            <p:ph type="pic" sz="quarter" idx="11"/>
          </p:nvPr>
        </p:nvSpPr>
        <p:spPr>
          <a:xfrm>
            <a:off x="2034144" y="1086558"/>
            <a:ext cx="1530099" cy="2704912"/>
          </a:xfrm>
          <a:custGeom>
            <a:avLst/>
            <a:gdLst>
              <a:gd name="connsiteX0" fmla="*/ 0 w 2040132"/>
              <a:gd name="connsiteY0" fmla="*/ 0 h 3606549"/>
              <a:gd name="connsiteX1" fmla="*/ 2040132 w 2040132"/>
              <a:gd name="connsiteY1" fmla="*/ 0 h 3606549"/>
              <a:gd name="connsiteX2" fmla="*/ 2040132 w 2040132"/>
              <a:gd name="connsiteY2" fmla="*/ 3606549 h 3606549"/>
              <a:gd name="connsiteX3" fmla="*/ 0 w 2040132"/>
              <a:gd name="connsiteY3" fmla="*/ 3606549 h 3606549"/>
            </a:gdLst>
            <a:ahLst/>
            <a:cxnLst>
              <a:cxn ang="0">
                <a:pos x="connsiteX0" y="connsiteY0"/>
              </a:cxn>
              <a:cxn ang="0">
                <a:pos x="connsiteX1" y="connsiteY1"/>
              </a:cxn>
              <a:cxn ang="0">
                <a:pos x="connsiteX2" y="connsiteY2"/>
              </a:cxn>
              <a:cxn ang="0">
                <a:pos x="connsiteX3" y="connsiteY3"/>
              </a:cxn>
            </a:cxnLst>
            <a:rect l="l" t="t" r="r" b="b"/>
            <a:pathLst>
              <a:path w="2040132" h="3606549">
                <a:moveTo>
                  <a:pt x="0" y="0"/>
                </a:moveTo>
                <a:lnTo>
                  <a:pt x="2040132" y="0"/>
                </a:lnTo>
                <a:lnTo>
                  <a:pt x="2040132" y="3606549"/>
                </a:lnTo>
                <a:lnTo>
                  <a:pt x="0" y="3606549"/>
                </a:lnTo>
                <a:close/>
              </a:path>
            </a:pathLst>
          </a:custGeom>
          <a:pattFill prst="ltUpDiag">
            <a:fgClr>
              <a:schemeClr val="bg1">
                <a:lumMod val="75000"/>
              </a:schemeClr>
            </a:fgClr>
            <a:bgClr>
              <a:schemeClr val="bg1">
                <a:lumMod val="95000"/>
              </a:schemeClr>
            </a:bgClr>
          </a:pattFill>
          <a:effectLst>
            <a:outerShdw blurRad="381000" dist="63500" dir="8100000" algn="tr" rotWithShape="0">
              <a:schemeClr val="tx1">
                <a:lumMod val="75000"/>
                <a:lumOff val="25000"/>
                <a:alpha val="40000"/>
              </a:schemeClr>
            </a:outerShdw>
          </a:effectLst>
        </p:spPr>
        <p:txBody>
          <a:bodyPr wrap="square">
            <a:noAutofit/>
          </a:bodyPr>
          <a:lstStyle>
            <a:lvl1pPr>
              <a:defRPr lang="en-US" sz="1050" b="1" i="1" dirty="0"/>
            </a:lvl1pPr>
          </a:lstStyle>
          <a:p>
            <a:pPr marL="0" lvl="0" indent="0">
              <a:buNone/>
            </a:pPr>
            <a:endParaRPr lang="en-US" dirty="0"/>
          </a:p>
        </p:txBody>
      </p:sp>
      <p:sp>
        <p:nvSpPr>
          <p:cNvPr id="14" name="Picture Placeholder 13">
            <a:extLst>
              <a:ext uri="{FF2B5EF4-FFF2-40B4-BE49-F238E27FC236}">
                <a16:creationId xmlns="" xmlns:a16="http://schemas.microsoft.com/office/drawing/2014/main" id="{BC0329B9-4D8A-4258-B2BB-BF2BD2D5D3B0}"/>
              </a:ext>
            </a:extLst>
          </p:cNvPr>
          <p:cNvSpPr>
            <a:spLocks noGrp="1"/>
          </p:cNvSpPr>
          <p:nvPr>
            <p:ph type="pic" sz="quarter" idx="12"/>
          </p:nvPr>
        </p:nvSpPr>
        <p:spPr>
          <a:xfrm>
            <a:off x="3725409" y="1086558"/>
            <a:ext cx="1530099" cy="2704912"/>
          </a:xfrm>
          <a:custGeom>
            <a:avLst/>
            <a:gdLst>
              <a:gd name="connsiteX0" fmla="*/ 0 w 2040132"/>
              <a:gd name="connsiteY0" fmla="*/ 0 h 3606549"/>
              <a:gd name="connsiteX1" fmla="*/ 2040132 w 2040132"/>
              <a:gd name="connsiteY1" fmla="*/ 0 h 3606549"/>
              <a:gd name="connsiteX2" fmla="*/ 2040132 w 2040132"/>
              <a:gd name="connsiteY2" fmla="*/ 3606549 h 3606549"/>
              <a:gd name="connsiteX3" fmla="*/ 0 w 2040132"/>
              <a:gd name="connsiteY3" fmla="*/ 3606549 h 3606549"/>
            </a:gdLst>
            <a:ahLst/>
            <a:cxnLst>
              <a:cxn ang="0">
                <a:pos x="connsiteX0" y="connsiteY0"/>
              </a:cxn>
              <a:cxn ang="0">
                <a:pos x="connsiteX1" y="connsiteY1"/>
              </a:cxn>
              <a:cxn ang="0">
                <a:pos x="connsiteX2" y="connsiteY2"/>
              </a:cxn>
              <a:cxn ang="0">
                <a:pos x="connsiteX3" y="connsiteY3"/>
              </a:cxn>
            </a:cxnLst>
            <a:rect l="l" t="t" r="r" b="b"/>
            <a:pathLst>
              <a:path w="2040132" h="3606549">
                <a:moveTo>
                  <a:pt x="0" y="0"/>
                </a:moveTo>
                <a:lnTo>
                  <a:pt x="2040132" y="0"/>
                </a:lnTo>
                <a:lnTo>
                  <a:pt x="2040132" y="3606549"/>
                </a:lnTo>
                <a:lnTo>
                  <a:pt x="0" y="3606549"/>
                </a:lnTo>
                <a:close/>
              </a:path>
            </a:pathLst>
          </a:custGeom>
          <a:pattFill prst="ltUpDiag">
            <a:fgClr>
              <a:schemeClr val="bg1">
                <a:lumMod val="75000"/>
              </a:schemeClr>
            </a:fgClr>
            <a:bgClr>
              <a:schemeClr val="bg1">
                <a:lumMod val="95000"/>
              </a:schemeClr>
            </a:bgClr>
          </a:pattFill>
          <a:effectLst/>
        </p:spPr>
        <p:txBody>
          <a:bodyPr wrap="square">
            <a:noAutofit/>
          </a:bodyPr>
          <a:lstStyle>
            <a:lvl1pPr>
              <a:defRPr lang="en-US" sz="1050" b="1" i="1" dirty="0"/>
            </a:lvl1pPr>
          </a:lstStyle>
          <a:p>
            <a:pPr marL="0" lvl="0" indent="0">
              <a:buNone/>
            </a:pPr>
            <a:endParaRPr lang="en-US" dirty="0"/>
          </a:p>
        </p:txBody>
      </p:sp>
      <p:sp>
        <p:nvSpPr>
          <p:cNvPr id="12" name="Picture Placeholder 11">
            <a:extLst>
              <a:ext uri="{FF2B5EF4-FFF2-40B4-BE49-F238E27FC236}">
                <a16:creationId xmlns="" xmlns:a16="http://schemas.microsoft.com/office/drawing/2014/main" id="{742A7F41-EBE0-484E-9832-46B005604C01}"/>
              </a:ext>
            </a:extLst>
          </p:cNvPr>
          <p:cNvSpPr>
            <a:spLocks noGrp="1"/>
          </p:cNvSpPr>
          <p:nvPr>
            <p:ph type="pic" sz="quarter" idx="10"/>
          </p:nvPr>
        </p:nvSpPr>
        <p:spPr>
          <a:xfrm>
            <a:off x="431560" y="1086558"/>
            <a:ext cx="1530099" cy="2704912"/>
          </a:xfrm>
          <a:custGeom>
            <a:avLst/>
            <a:gdLst>
              <a:gd name="connsiteX0" fmla="*/ 0 w 2040132"/>
              <a:gd name="connsiteY0" fmla="*/ 0 h 3606549"/>
              <a:gd name="connsiteX1" fmla="*/ 2040132 w 2040132"/>
              <a:gd name="connsiteY1" fmla="*/ 0 h 3606549"/>
              <a:gd name="connsiteX2" fmla="*/ 2040132 w 2040132"/>
              <a:gd name="connsiteY2" fmla="*/ 3606549 h 3606549"/>
              <a:gd name="connsiteX3" fmla="*/ 0 w 2040132"/>
              <a:gd name="connsiteY3" fmla="*/ 3606549 h 3606549"/>
            </a:gdLst>
            <a:ahLst/>
            <a:cxnLst>
              <a:cxn ang="0">
                <a:pos x="connsiteX0" y="connsiteY0"/>
              </a:cxn>
              <a:cxn ang="0">
                <a:pos x="connsiteX1" y="connsiteY1"/>
              </a:cxn>
              <a:cxn ang="0">
                <a:pos x="connsiteX2" y="connsiteY2"/>
              </a:cxn>
              <a:cxn ang="0">
                <a:pos x="connsiteX3" y="connsiteY3"/>
              </a:cxn>
            </a:cxnLst>
            <a:rect l="l" t="t" r="r" b="b"/>
            <a:pathLst>
              <a:path w="2040132" h="3606549">
                <a:moveTo>
                  <a:pt x="0" y="0"/>
                </a:moveTo>
                <a:lnTo>
                  <a:pt x="2040132" y="0"/>
                </a:lnTo>
                <a:lnTo>
                  <a:pt x="2040132" y="3606549"/>
                </a:lnTo>
                <a:lnTo>
                  <a:pt x="0" y="3606549"/>
                </a:lnTo>
                <a:close/>
              </a:path>
            </a:pathLst>
          </a:custGeom>
          <a:pattFill prst="ltUpDiag">
            <a:fgClr>
              <a:schemeClr val="bg1">
                <a:lumMod val="75000"/>
              </a:schemeClr>
            </a:fgClr>
            <a:bgClr>
              <a:schemeClr val="bg1">
                <a:lumMod val="95000"/>
              </a:schemeClr>
            </a:bgClr>
          </a:pattFill>
          <a:effectLst>
            <a:outerShdw blurRad="381000" dist="63500" dir="8100000" algn="tr" rotWithShape="0">
              <a:schemeClr val="tx1">
                <a:lumMod val="75000"/>
                <a:lumOff val="25000"/>
                <a:alpha val="40000"/>
              </a:schemeClr>
            </a:outerShdw>
          </a:effectLst>
        </p:spPr>
        <p:txBody>
          <a:bodyPr wrap="square">
            <a:noAutofit/>
          </a:bodyPr>
          <a:lstStyle>
            <a:lvl1pPr>
              <a:defRPr lang="en-US" sz="1050" b="1" i="1" dirty="0"/>
            </a:lvl1pPr>
          </a:lstStyle>
          <a:p>
            <a:pPr marL="0" lvl="0" indent="0">
              <a:buNone/>
            </a:pPr>
            <a:endParaRPr lang="en-US" dirty="0"/>
          </a:p>
        </p:txBody>
      </p:sp>
    </p:spTree>
    <p:extLst>
      <p:ext uri="{BB962C8B-B14F-4D97-AF65-F5344CB8AC3E}">
        <p14:creationId xmlns:p14="http://schemas.microsoft.com/office/powerpoint/2010/main" val="80121945"/>
      </p:ext>
    </p:extLst>
  </p:cSld>
  <p:clrMapOvr>
    <a:masterClrMapping/>
  </p:clrMapOvr>
  <p:transition spd="med"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ppt_x"/>
                                          </p:val>
                                        </p:tav>
                                        <p:tav tm="100000">
                                          <p:val>
                                            <p:strVal val="#ppt_x"/>
                                          </p:val>
                                        </p:tav>
                                      </p:tavLst>
                                    </p:anim>
                                    <p:anim calcmode="lin" valueType="num">
                                      <p:cBhvr additive="base">
                                        <p:cTn id="20"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2"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8" name="TextBox 7"/>
          <p:cNvSpPr txBox="1"/>
          <p:nvPr userDrawn="1"/>
        </p:nvSpPr>
        <p:spPr>
          <a:xfrm>
            <a:off x="6084168" y="2440582"/>
            <a:ext cx="1224136" cy="118430"/>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hlinkClick r:id="rId2"/>
              </a:rPr>
              <a:t>下载</a:t>
            </a:r>
            <a:r>
              <a:rPr lang="zh-CN" altLang="en-US" sz="100" dirty="0" smtClean="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endParaRPr lang="en-US" altLang="zh-CN" sz="100" dirty="0" smtClean="0">
              <a:solidFill>
                <a:prstClr val="black"/>
              </a:solidFill>
              <a:latin typeface="微软雅黑" panose="020B0503020204020204" pitchFamily="34" charset="-122"/>
            </a:endParaRPr>
          </a:p>
        </p:txBody>
      </p:sp>
      <p:sp>
        <p:nvSpPr>
          <p:cNvPr id="3" name="Freeform: Shape 2">
            <a:extLst>
              <a:ext uri="{FF2B5EF4-FFF2-40B4-BE49-F238E27FC236}">
                <a16:creationId xmlns="" xmlns:a16="http://schemas.microsoft.com/office/drawing/2014/main" id="{374EC26D-82C9-4767-8B60-0F1D51D2E45B}"/>
              </a:ext>
            </a:extLst>
          </p:cNvPr>
          <p:cNvSpPr/>
          <p:nvPr userDrawn="1"/>
        </p:nvSpPr>
        <p:spPr>
          <a:xfrm flipH="1">
            <a:off x="1" y="-132736"/>
            <a:ext cx="9143999" cy="3218805"/>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 xmlns:a16="http://schemas.microsoft.com/office/drawing/2014/main" id="{ACAC3F0B-AC44-4E4A-8CD3-B9DE19DD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82435" y="353038"/>
            <a:ext cx="2397098" cy="4171951"/>
          </a:xfrm>
          <a:prstGeom prst="rect">
            <a:avLst/>
          </a:prstGeom>
        </p:spPr>
      </p:pic>
      <p:sp>
        <p:nvSpPr>
          <p:cNvPr id="13" name="Picture Placeholder 12">
            <a:extLst>
              <a:ext uri="{FF2B5EF4-FFF2-40B4-BE49-F238E27FC236}">
                <a16:creationId xmlns="" xmlns:a16="http://schemas.microsoft.com/office/drawing/2014/main" id="{5241E6C3-7F82-43E7-B964-ECF71D698A68}"/>
              </a:ext>
            </a:extLst>
          </p:cNvPr>
          <p:cNvSpPr>
            <a:spLocks noGrp="1"/>
          </p:cNvSpPr>
          <p:nvPr>
            <p:ph type="pic" sz="quarter" idx="11"/>
          </p:nvPr>
        </p:nvSpPr>
        <p:spPr>
          <a:xfrm>
            <a:off x="2034144" y="1086558"/>
            <a:ext cx="1530099" cy="2704912"/>
          </a:xfrm>
          <a:custGeom>
            <a:avLst/>
            <a:gdLst>
              <a:gd name="connsiteX0" fmla="*/ 0 w 2040132"/>
              <a:gd name="connsiteY0" fmla="*/ 0 h 3606549"/>
              <a:gd name="connsiteX1" fmla="*/ 2040132 w 2040132"/>
              <a:gd name="connsiteY1" fmla="*/ 0 h 3606549"/>
              <a:gd name="connsiteX2" fmla="*/ 2040132 w 2040132"/>
              <a:gd name="connsiteY2" fmla="*/ 3606549 h 3606549"/>
              <a:gd name="connsiteX3" fmla="*/ 0 w 2040132"/>
              <a:gd name="connsiteY3" fmla="*/ 3606549 h 3606549"/>
            </a:gdLst>
            <a:ahLst/>
            <a:cxnLst>
              <a:cxn ang="0">
                <a:pos x="connsiteX0" y="connsiteY0"/>
              </a:cxn>
              <a:cxn ang="0">
                <a:pos x="connsiteX1" y="connsiteY1"/>
              </a:cxn>
              <a:cxn ang="0">
                <a:pos x="connsiteX2" y="connsiteY2"/>
              </a:cxn>
              <a:cxn ang="0">
                <a:pos x="connsiteX3" y="connsiteY3"/>
              </a:cxn>
            </a:cxnLst>
            <a:rect l="l" t="t" r="r" b="b"/>
            <a:pathLst>
              <a:path w="2040132" h="3606549">
                <a:moveTo>
                  <a:pt x="0" y="0"/>
                </a:moveTo>
                <a:lnTo>
                  <a:pt x="2040132" y="0"/>
                </a:lnTo>
                <a:lnTo>
                  <a:pt x="2040132" y="3606549"/>
                </a:lnTo>
                <a:lnTo>
                  <a:pt x="0" y="3606549"/>
                </a:lnTo>
                <a:close/>
              </a:path>
            </a:pathLst>
          </a:custGeom>
          <a:pattFill prst="ltUpDiag">
            <a:fgClr>
              <a:schemeClr val="bg1">
                <a:lumMod val="75000"/>
              </a:schemeClr>
            </a:fgClr>
            <a:bgClr>
              <a:schemeClr val="bg1">
                <a:lumMod val="95000"/>
              </a:schemeClr>
            </a:bgClr>
          </a:pattFill>
          <a:effectLst>
            <a:outerShdw blurRad="381000" dist="63500" dir="8100000" algn="tr" rotWithShape="0">
              <a:schemeClr val="tx1">
                <a:lumMod val="75000"/>
                <a:lumOff val="25000"/>
                <a:alpha val="40000"/>
              </a:schemeClr>
            </a:outerShdw>
          </a:effectLst>
        </p:spPr>
        <p:txBody>
          <a:bodyPr wrap="square">
            <a:noAutofit/>
          </a:bodyPr>
          <a:lstStyle>
            <a:lvl1pPr>
              <a:defRPr lang="en-US" sz="1050" b="1" i="1" dirty="0"/>
            </a:lvl1pPr>
          </a:lstStyle>
          <a:p>
            <a:pPr marL="0" lvl="0" indent="0">
              <a:buNone/>
            </a:pPr>
            <a:endParaRPr lang="en-US" dirty="0"/>
          </a:p>
        </p:txBody>
      </p:sp>
      <p:sp>
        <p:nvSpPr>
          <p:cNvPr id="14" name="Picture Placeholder 13">
            <a:extLst>
              <a:ext uri="{FF2B5EF4-FFF2-40B4-BE49-F238E27FC236}">
                <a16:creationId xmlns="" xmlns:a16="http://schemas.microsoft.com/office/drawing/2014/main" id="{BC0329B9-4D8A-4258-B2BB-BF2BD2D5D3B0}"/>
              </a:ext>
            </a:extLst>
          </p:cNvPr>
          <p:cNvSpPr>
            <a:spLocks noGrp="1"/>
          </p:cNvSpPr>
          <p:nvPr>
            <p:ph type="pic" sz="quarter" idx="12"/>
          </p:nvPr>
        </p:nvSpPr>
        <p:spPr>
          <a:xfrm>
            <a:off x="3725409" y="1086558"/>
            <a:ext cx="1530099" cy="2704912"/>
          </a:xfrm>
          <a:custGeom>
            <a:avLst/>
            <a:gdLst>
              <a:gd name="connsiteX0" fmla="*/ 0 w 2040132"/>
              <a:gd name="connsiteY0" fmla="*/ 0 h 3606549"/>
              <a:gd name="connsiteX1" fmla="*/ 2040132 w 2040132"/>
              <a:gd name="connsiteY1" fmla="*/ 0 h 3606549"/>
              <a:gd name="connsiteX2" fmla="*/ 2040132 w 2040132"/>
              <a:gd name="connsiteY2" fmla="*/ 3606549 h 3606549"/>
              <a:gd name="connsiteX3" fmla="*/ 0 w 2040132"/>
              <a:gd name="connsiteY3" fmla="*/ 3606549 h 3606549"/>
            </a:gdLst>
            <a:ahLst/>
            <a:cxnLst>
              <a:cxn ang="0">
                <a:pos x="connsiteX0" y="connsiteY0"/>
              </a:cxn>
              <a:cxn ang="0">
                <a:pos x="connsiteX1" y="connsiteY1"/>
              </a:cxn>
              <a:cxn ang="0">
                <a:pos x="connsiteX2" y="connsiteY2"/>
              </a:cxn>
              <a:cxn ang="0">
                <a:pos x="connsiteX3" y="connsiteY3"/>
              </a:cxn>
            </a:cxnLst>
            <a:rect l="l" t="t" r="r" b="b"/>
            <a:pathLst>
              <a:path w="2040132" h="3606549">
                <a:moveTo>
                  <a:pt x="0" y="0"/>
                </a:moveTo>
                <a:lnTo>
                  <a:pt x="2040132" y="0"/>
                </a:lnTo>
                <a:lnTo>
                  <a:pt x="2040132" y="3606549"/>
                </a:lnTo>
                <a:lnTo>
                  <a:pt x="0" y="3606549"/>
                </a:lnTo>
                <a:close/>
              </a:path>
            </a:pathLst>
          </a:custGeom>
          <a:pattFill prst="ltUpDiag">
            <a:fgClr>
              <a:schemeClr val="bg1">
                <a:lumMod val="75000"/>
              </a:schemeClr>
            </a:fgClr>
            <a:bgClr>
              <a:schemeClr val="bg1">
                <a:lumMod val="95000"/>
              </a:schemeClr>
            </a:bgClr>
          </a:pattFill>
          <a:effectLst/>
        </p:spPr>
        <p:txBody>
          <a:bodyPr wrap="square">
            <a:noAutofit/>
          </a:bodyPr>
          <a:lstStyle>
            <a:lvl1pPr>
              <a:defRPr lang="en-US" sz="1050" b="1" i="1" dirty="0"/>
            </a:lvl1pPr>
          </a:lstStyle>
          <a:p>
            <a:pPr marL="0" lvl="0" indent="0">
              <a:buNone/>
            </a:pPr>
            <a:endParaRPr lang="en-US" dirty="0"/>
          </a:p>
        </p:txBody>
      </p:sp>
      <p:sp>
        <p:nvSpPr>
          <p:cNvPr id="12" name="Picture Placeholder 11">
            <a:extLst>
              <a:ext uri="{FF2B5EF4-FFF2-40B4-BE49-F238E27FC236}">
                <a16:creationId xmlns="" xmlns:a16="http://schemas.microsoft.com/office/drawing/2014/main" id="{742A7F41-EBE0-484E-9832-46B005604C01}"/>
              </a:ext>
            </a:extLst>
          </p:cNvPr>
          <p:cNvSpPr>
            <a:spLocks noGrp="1"/>
          </p:cNvSpPr>
          <p:nvPr>
            <p:ph type="pic" sz="quarter" idx="10"/>
          </p:nvPr>
        </p:nvSpPr>
        <p:spPr>
          <a:xfrm>
            <a:off x="431560" y="1086558"/>
            <a:ext cx="1530099" cy="2704912"/>
          </a:xfrm>
          <a:custGeom>
            <a:avLst/>
            <a:gdLst>
              <a:gd name="connsiteX0" fmla="*/ 0 w 2040132"/>
              <a:gd name="connsiteY0" fmla="*/ 0 h 3606549"/>
              <a:gd name="connsiteX1" fmla="*/ 2040132 w 2040132"/>
              <a:gd name="connsiteY1" fmla="*/ 0 h 3606549"/>
              <a:gd name="connsiteX2" fmla="*/ 2040132 w 2040132"/>
              <a:gd name="connsiteY2" fmla="*/ 3606549 h 3606549"/>
              <a:gd name="connsiteX3" fmla="*/ 0 w 2040132"/>
              <a:gd name="connsiteY3" fmla="*/ 3606549 h 3606549"/>
            </a:gdLst>
            <a:ahLst/>
            <a:cxnLst>
              <a:cxn ang="0">
                <a:pos x="connsiteX0" y="connsiteY0"/>
              </a:cxn>
              <a:cxn ang="0">
                <a:pos x="connsiteX1" y="connsiteY1"/>
              </a:cxn>
              <a:cxn ang="0">
                <a:pos x="connsiteX2" y="connsiteY2"/>
              </a:cxn>
              <a:cxn ang="0">
                <a:pos x="connsiteX3" y="connsiteY3"/>
              </a:cxn>
            </a:cxnLst>
            <a:rect l="l" t="t" r="r" b="b"/>
            <a:pathLst>
              <a:path w="2040132" h="3606549">
                <a:moveTo>
                  <a:pt x="0" y="0"/>
                </a:moveTo>
                <a:lnTo>
                  <a:pt x="2040132" y="0"/>
                </a:lnTo>
                <a:lnTo>
                  <a:pt x="2040132" y="3606549"/>
                </a:lnTo>
                <a:lnTo>
                  <a:pt x="0" y="3606549"/>
                </a:lnTo>
                <a:close/>
              </a:path>
            </a:pathLst>
          </a:custGeom>
          <a:pattFill prst="ltUpDiag">
            <a:fgClr>
              <a:schemeClr val="bg1">
                <a:lumMod val="75000"/>
              </a:schemeClr>
            </a:fgClr>
            <a:bgClr>
              <a:schemeClr val="bg1">
                <a:lumMod val="95000"/>
              </a:schemeClr>
            </a:bgClr>
          </a:pattFill>
          <a:effectLst>
            <a:outerShdw blurRad="381000" dist="63500" dir="8100000" algn="tr" rotWithShape="0">
              <a:schemeClr val="tx1">
                <a:lumMod val="75000"/>
                <a:lumOff val="25000"/>
                <a:alpha val="40000"/>
              </a:schemeClr>
            </a:outerShdw>
          </a:effectLst>
        </p:spPr>
        <p:txBody>
          <a:bodyPr wrap="square">
            <a:noAutofit/>
          </a:bodyPr>
          <a:lstStyle>
            <a:lvl1pPr>
              <a:defRPr lang="en-US" sz="1050" b="1" i="1" dirty="0"/>
            </a:lvl1pPr>
          </a:lstStyle>
          <a:p>
            <a:pPr marL="0" lvl="0" indent="0">
              <a:buNone/>
            </a:pPr>
            <a:endParaRPr lang="en-US" dirty="0"/>
          </a:p>
        </p:txBody>
      </p:sp>
    </p:spTree>
    <p:extLst>
      <p:ext uri="{BB962C8B-B14F-4D97-AF65-F5344CB8AC3E}">
        <p14:creationId xmlns:p14="http://schemas.microsoft.com/office/powerpoint/2010/main" val="3127040053"/>
      </p:ext>
    </p:extLst>
  </p:cSld>
  <p:clrMapOvr>
    <a:masterClrMapping/>
  </p:clrMapOvr>
  <p:transition spd="med"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ppt_x"/>
                                          </p:val>
                                        </p:tav>
                                        <p:tav tm="100000">
                                          <p:val>
                                            <p:strVal val="#ppt_x"/>
                                          </p:val>
                                        </p:tav>
                                      </p:tavLst>
                                    </p:anim>
                                    <p:anim calcmode="lin" valueType="num">
                                      <p:cBhvr additive="base">
                                        <p:cTn id="20"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2"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7_Title Only">
    <p:spTree>
      <p:nvGrpSpPr>
        <p:cNvPr id="1" name=""/>
        <p:cNvGrpSpPr/>
        <p:nvPr/>
      </p:nvGrpSpPr>
      <p:grpSpPr>
        <a:xfrm>
          <a:off x="0" y="0"/>
          <a:ext cx="0" cy="0"/>
          <a:chOff x="0" y="0"/>
          <a:chExt cx="0" cy="0"/>
        </a:xfrm>
      </p:grpSpPr>
      <p:sp>
        <p:nvSpPr>
          <p:cNvPr id="13" name="Picture Placeholder 6"/>
          <p:cNvSpPr>
            <a:spLocks noGrp="1"/>
          </p:cNvSpPr>
          <p:nvPr>
            <p:ph type="pic" sz="quarter" idx="16"/>
          </p:nvPr>
        </p:nvSpPr>
        <p:spPr>
          <a:xfrm>
            <a:off x="0" y="1"/>
            <a:ext cx="9143765" cy="2571750"/>
          </a:xfrm>
          <a:prstGeom prst="rect">
            <a:avLst/>
          </a:prstGeom>
        </p:spPr>
        <p:txBody>
          <a:bodyPr/>
          <a:lstStyle/>
          <a:p>
            <a:endParaRPr lang="en-US"/>
          </a:p>
        </p:txBody>
      </p:sp>
      <p:sp>
        <p:nvSpPr>
          <p:cNvPr id="2" name="Title 1"/>
          <p:cNvSpPr>
            <a:spLocks noGrp="1"/>
          </p:cNvSpPr>
          <p:nvPr>
            <p:ph type="title" hasCustomPrompt="1"/>
          </p:nvPr>
        </p:nvSpPr>
        <p:spPr>
          <a:xfrm>
            <a:off x="628650" y="328937"/>
            <a:ext cx="7886700" cy="536647"/>
          </a:xfrm>
          <a:prstGeom prst="rect">
            <a:avLst/>
          </a:prstGeom>
        </p:spPr>
        <p:txBody>
          <a:bodyPr/>
          <a:lstStyle>
            <a:lvl1pPr>
              <a:defRPr sz="3000" b="0"/>
            </a:lvl1pPr>
          </a:lstStyle>
          <a:p>
            <a:r>
              <a:rPr lang="en-US"/>
              <a:t>CLICK TO EDIT MASTER TITLE STYLE</a:t>
            </a:r>
          </a:p>
        </p:txBody>
      </p:sp>
      <p:sp>
        <p:nvSpPr>
          <p:cNvPr id="3" name="Date Placeholder 2"/>
          <p:cNvSpPr>
            <a:spLocks noGrp="1"/>
          </p:cNvSpPr>
          <p:nvPr>
            <p:ph type="dt" sz="half" idx="10"/>
          </p:nvPr>
        </p:nvSpPr>
        <p:spPr>
          <a:xfrm>
            <a:off x="4057650" y="4686895"/>
            <a:ext cx="2057400" cy="273844"/>
          </a:xfrm>
          <a:prstGeom prst="rect">
            <a:avLst/>
          </a:prstGeom>
        </p:spPr>
        <p:txBody>
          <a:bodyPr/>
          <a:lstStyle/>
          <a:p>
            <a:fld id="{F68C8532-35DB-409E-A833-97770FF9303E}" type="datetime1">
              <a:rPr lang="en-US" smtClean="0"/>
              <a:t>1/8/2023</a:t>
            </a:fld>
            <a:endParaRPr lang="en-US"/>
          </a:p>
        </p:txBody>
      </p:sp>
      <p:sp>
        <p:nvSpPr>
          <p:cNvPr id="4" name="Footer Placeholder 3"/>
          <p:cNvSpPr>
            <a:spLocks noGrp="1"/>
          </p:cNvSpPr>
          <p:nvPr>
            <p:ph type="ftr" sz="quarter" idx="11"/>
          </p:nvPr>
        </p:nvSpPr>
        <p:spPr>
          <a:xfrm>
            <a:off x="628650" y="4686895"/>
            <a:ext cx="3086100" cy="273844"/>
          </a:xfrm>
          <a:prstGeom prst="rect">
            <a:avLst/>
          </a:prstGeom>
        </p:spPr>
        <p:txBody>
          <a:bodyPr/>
          <a:lstStyle>
            <a:lvl1pPr>
              <a:defRPr>
                <a:solidFill>
                  <a:schemeClr val="bg2">
                    <a:lumMod val="75000"/>
                  </a:schemeClr>
                </a:solidFill>
              </a:defRPr>
            </a:lvl1pPr>
          </a:lstStyle>
          <a:p>
            <a:endParaRPr lang="en-US"/>
          </a:p>
        </p:txBody>
      </p:sp>
    </p:spTree>
    <p:extLst>
      <p:ext uri="{BB962C8B-B14F-4D97-AF65-F5344CB8AC3E}">
        <p14:creationId xmlns:p14="http://schemas.microsoft.com/office/powerpoint/2010/main" val="3267303524"/>
      </p:ext>
    </p:extLst>
  </p:cSld>
  <p:clrMapOvr>
    <a:masterClrMapping/>
  </p:clrMapOvr>
  <p:transition spd="med" advTm="2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373023"/>
      </p:ext>
    </p:extLst>
  </p:cSld>
  <p:clrMap bg1="lt1" tx1="dk1" bg2="lt2" tx2="dk2" accent1="accent1" accent2="accent2" accent3="accent3" accent4="accent4" accent5="accent5" accent6="accent6" hlink="hlink" folHlink="folHlink"/>
  <p:sldLayoutIdLst>
    <p:sldLayoutId id="2147483670" r:id="rId1"/>
    <p:sldLayoutId id="2147483661" r:id="rId2"/>
    <p:sldLayoutId id="2147483671" r:id="rId3"/>
    <p:sldLayoutId id="2147483672" r:id="rId4"/>
    <p:sldLayoutId id="2147483673" r:id="rId5"/>
    <p:sldLayoutId id="2147483674" r:id="rId6"/>
    <p:sldLayoutId id="2147483675" r:id="rId7"/>
    <p:sldLayoutId id="2147483680" r:id="rId8"/>
    <p:sldLayoutId id="2147483679" r:id="rId9"/>
    <p:sldLayoutId id="2147483676" r:id="rId10"/>
    <p:sldLayoutId id="2147483677" r:id="rId11"/>
    <p:sldLayoutId id="2147483678" r:id="rId12"/>
  </p:sldLayoutIdLst>
  <mc:AlternateContent xmlns:mc="http://schemas.openxmlformats.org/markup-compatibility/2006" xmlns:p14="http://schemas.microsoft.com/office/powerpoint/2010/main">
    <mc:Choice Requires="p14">
      <p:transition spd="med" advTm="2000">
        <p14:vortex dir="r"/>
      </p:transition>
    </mc:Choice>
    <mc:Fallback xmlns="">
      <p:transition spd="med" advTm="2000">
        <p:fade/>
      </p:transition>
    </mc:Fallback>
  </mc:AlternateContent>
  <p:txStyles>
    <p:titleStyle>
      <a:lvl1pPr algn="ctr" defTabSz="1023252" rtl="0" eaLnBrk="1" latinLnBrk="0" hangingPunct="1">
        <a:spcBef>
          <a:spcPct val="0"/>
        </a:spcBef>
        <a:buNone/>
        <a:defRPr sz="5000" kern="1200">
          <a:solidFill>
            <a:schemeClr val="tx1"/>
          </a:solidFill>
          <a:latin typeface="+mj-lt"/>
          <a:ea typeface="+mj-ea"/>
          <a:cs typeface="+mj-cs"/>
        </a:defRPr>
      </a:lvl1pPr>
    </p:titleStyle>
    <p:bodyStyle>
      <a:lvl1pPr marL="383717" indent="-383717" algn="l" defTabSz="1023252"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392" indent="-319759" algn="l" defTabSz="1023252"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9062" indent="-255814" algn="l" defTabSz="102325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68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231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3940"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5564"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188"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8819"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3252" rtl="0" eaLnBrk="1" latinLnBrk="0" hangingPunct="1">
        <a:defRPr sz="2000" kern="1200">
          <a:solidFill>
            <a:schemeClr val="tx1"/>
          </a:solidFill>
          <a:latin typeface="+mn-lt"/>
          <a:ea typeface="+mn-ea"/>
          <a:cs typeface="+mn-cs"/>
        </a:defRPr>
      </a:lvl1pPr>
      <a:lvl2pPr marL="511626" algn="l" defTabSz="1023252" rtl="0" eaLnBrk="1" latinLnBrk="0" hangingPunct="1">
        <a:defRPr sz="2000" kern="1200">
          <a:solidFill>
            <a:schemeClr val="tx1"/>
          </a:solidFill>
          <a:latin typeface="+mn-lt"/>
          <a:ea typeface="+mn-ea"/>
          <a:cs typeface="+mn-cs"/>
        </a:defRPr>
      </a:lvl2pPr>
      <a:lvl3pPr marL="1023252" algn="l" defTabSz="1023252" rtl="0" eaLnBrk="1" latinLnBrk="0" hangingPunct="1">
        <a:defRPr sz="2000" kern="1200">
          <a:solidFill>
            <a:schemeClr val="tx1"/>
          </a:solidFill>
          <a:latin typeface="+mn-lt"/>
          <a:ea typeface="+mn-ea"/>
          <a:cs typeface="+mn-cs"/>
        </a:defRPr>
      </a:lvl3pPr>
      <a:lvl4pPr marL="1534879" algn="l" defTabSz="1023252" rtl="0" eaLnBrk="1" latinLnBrk="0" hangingPunct="1">
        <a:defRPr sz="2000" kern="1200">
          <a:solidFill>
            <a:schemeClr val="tx1"/>
          </a:solidFill>
          <a:latin typeface="+mn-lt"/>
          <a:ea typeface="+mn-ea"/>
          <a:cs typeface="+mn-cs"/>
        </a:defRPr>
      </a:lvl4pPr>
      <a:lvl5pPr marL="2046502" algn="l" defTabSz="1023252" rtl="0" eaLnBrk="1" latinLnBrk="0" hangingPunct="1">
        <a:defRPr sz="2000" kern="1200">
          <a:solidFill>
            <a:schemeClr val="tx1"/>
          </a:solidFill>
          <a:latin typeface="+mn-lt"/>
          <a:ea typeface="+mn-ea"/>
          <a:cs typeface="+mn-cs"/>
        </a:defRPr>
      </a:lvl5pPr>
      <a:lvl6pPr marL="2558128" algn="l" defTabSz="1023252" rtl="0" eaLnBrk="1" latinLnBrk="0" hangingPunct="1">
        <a:defRPr sz="2000" kern="1200">
          <a:solidFill>
            <a:schemeClr val="tx1"/>
          </a:solidFill>
          <a:latin typeface="+mn-lt"/>
          <a:ea typeface="+mn-ea"/>
          <a:cs typeface="+mn-cs"/>
        </a:defRPr>
      </a:lvl6pPr>
      <a:lvl7pPr marL="3069752" algn="l" defTabSz="1023252" rtl="0" eaLnBrk="1" latinLnBrk="0" hangingPunct="1">
        <a:defRPr sz="2000" kern="1200">
          <a:solidFill>
            <a:schemeClr val="tx1"/>
          </a:solidFill>
          <a:latin typeface="+mn-lt"/>
          <a:ea typeface="+mn-ea"/>
          <a:cs typeface="+mn-cs"/>
        </a:defRPr>
      </a:lvl7pPr>
      <a:lvl8pPr marL="3581376" algn="l" defTabSz="1023252" rtl="0" eaLnBrk="1" latinLnBrk="0" hangingPunct="1">
        <a:defRPr sz="2000" kern="1200">
          <a:solidFill>
            <a:schemeClr val="tx1"/>
          </a:solidFill>
          <a:latin typeface="+mn-lt"/>
          <a:ea typeface="+mn-ea"/>
          <a:cs typeface="+mn-cs"/>
        </a:defRPr>
      </a:lvl8pPr>
      <a:lvl9pPr marL="4093003" algn="l" defTabSz="102325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26464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7461237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15.xml"/><Relationship Id="rId7"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9"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31.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15.xml"/><Relationship Id="rId5" Type="http://schemas.openxmlformats.org/officeDocument/2006/relationships/slideLayout" Target="../slideLayouts/slideLayout1.xml"/><Relationship Id="rId4" Type="http://schemas.openxmlformats.org/officeDocument/2006/relationships/tags" Target="../tags/tag2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slideLayout" Target="../slideLayouts/slideLayout1.xml"/><Relationship Id="rId3" Type="http://schemas.openxmlformats.org/officeDocument/2006/relationships/tags" Target="../tags/tag25.xml"/><Relationship Id="rId21" Type="http://schemas.openxmlformats.org/officeDocument/2006/relationships/image" Target="../media/image33.jpeg"/><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tags" Target="../tags/tag39.xml"/><Relationship Id="rId2" Type="http://schemas.openxmlformats.org/officeDocument/2006/relationships/tags" Target="../tags/tag24.xml"/><Relationship Id="rId16" Type="http://schemas.openxmlformats.org/officeDocument/2006/relationships/tags" Target="../tags/tag38.xml"/><Relationship Id="rId20" Type="http://schemas.openxmlformats.org/officeDocument/2006/relationships/image" Target="../media/image32.jpe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5" Type="http://schemas.openxmlformats.org/officeDocument/2006/relationships/tags" Target="../tags/tag37.xml"/><Relationship Id="rId23" Type="http://schemas.openxmlformats.org/officeDocument/2006/relationships/image" Target="../media/image35.jpeg"/><Relationship Id="rId10" Type="http://schemas.openxmlformats.org/officeDocument/2006/relationships/tags" Target="../tags/tag32.xml"/><Relationship Id="rId19" Type="http://schemas.openxmlformats.org/officeDocument/2006/relationships/notesSlide" Target="../notesSlides/notesSlide17.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 Id="rId22" Type="http://schemas.openxmlformats.org/officeDocument/2006/relationships/image" Target="../media/image3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36.jpe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19.xml"/><Relationship Id="rId5" Type="http://schemas.openxmlformats.org/officeDocument/2006/relationships/slideLayout" Target="../slideLayouts/slideLayout1.xml"/><Relationship Id="rId4" Type="http://schemas.openxmlformats.org/officeDocument/2006/relationships/tags" Target="../tags/tag4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notesSlide" Target="../notesSlides/notesSlide22.xml"/><Relationship Id="rId7" Type="http://schemas.openxmlformats.org/officeDocument/2006/relationships/image" Target="../media/image44.jpeg"/><Relationship Id="rId2" Type="http://schemas.openxmlformats.org/officeDocument/2006/relationships/slideLayout" Target="../slideLayouts/slideLayout1.xml"/><Relationship Id="rId1" Type="http://schemas.openxmlformats.org/officeDocument/2006/relationships/tags" Target="../tags/tag44.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tags" Target="../tags/tag47.xml"/><Relationship Id="rId7" Type="http://schemas.openxmlformats.org/officeDocument/2006/relationships/notesSlide" Target="../notesSlides/notesSlide23.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1.xml"/><Relationship Id="rId5" Type="http://schemas.openxmlformats.org/officeDocument/2006/relationships/tags" Target="../tags/tag49.xml"/><Relationship Id="rId10" Type="http://schemas.openxmlformats.org/officeDocument/2006/relationships/image" Target="../media/image48.jpeg"/><Relationship Id="rId4" Type="http://schemas.openxmlformats.org/officeDocument/2006/relationships/tags" Target="../tags/tag48.xml"/><Relationship Id="rId9"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50.xml"/><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tags" Target="../tags/tag63.xml"/><Relationship Id="rId18" Type="http://schemas.openxmlformats.org/officeDocument/2006/relationships/slideLayout" Target="../slideLayouts/slideLayout1.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tags" Target="../tags/tag62.xml"/><Relationship Id="rId17" Type="http://schemas.openxmlformats.org/officeDocument/2006/relationships/tags" Target="../tags/tag67.xml"/><Relationship Id="rId2" Type="http://schemas.openxmlformats.org/officeDocument/2006/relationships/tags" Target="../tags/tag52.xml"/><Relationship Id="rId16" Type="http://schemas.openxmlformats.org/officeDocument/2006/relationships/tags" Target="../tags/tag66.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5" Type="http://schemas.openxmlformats.org/officeDocument/2006/relationships/tags" Target="../tags/tag55.xml"/><Relationship Id="rId15" Type="http://schemas.openxmlformats.org/officeDocument/2006/relationships/tags" Target="../tags/tag65.xml"/><Relationship Id="rId10" Type="http://schemas.openxmlformats.org/officeDocument/2006/relationships/tags" Target="../tags/tag60.xml"/><Relationship Id="rId19" Type="http://schemas.openxmlformats.org/officeDocument/2006/relationships/notesSlide" Target="../notesSlides/notesSlide29.xml"/><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tags" Target="../tags/tag6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3" Type="http://schemas.openxmlformats.org/officeDocument/2006/relationships/tags" Target="../tags/tag80.xml"/><Relationship Id="rId18" Type="http://schemas.openxmlformats.org/officeDocument/2006/relationships/tags" Target="../tags/tag85.xml"/><Relationship Id="rId26" Type="http://schemas.openxmlformats.org/officeDocument/2006/relationships/tags" Target="../tags/tag93.xml"/><Relationship Id="rId39" Type="http://schemas.openxmlformats.org/officeDocument/2006/relationships/tags" Target="../tags/tag106.xml"/><Relationship Id="rId21" Type="http://schemas.openxmlformats.org/officeDocument/2006/relationships/tags" Target="../tags/tag88.xml"/><Relationship Id="rId34" Type="http://schemas.openxmlformats.org/officeDocument/2006/relationships/tags" Target="../tags/tag101.xml"/><Relationship Id="rId42" Type="http://schemas.openxmlformats.org/officeDocument/2006/relationships/tags" Target="../tags/tag109.xml"/><Relationship Id="rId47" Type="http://schemas.openxmlformats.org/officeDocument/2006/relationships/tags" Target="../tags/tag114.xml"/><Relationship Id="rId50" Type="http://schemas.openxmlformats.org/officeDocument/2006/relationships/tags" Target="../tags/tag117.xml"/><Relationship Id="rId55" Type="http://schemas.openxmlformats.org/officeDocument/2006/relationships/tags" Target="../tags/tag122.xml"/><Relationship Id="rId7" Type="http://schemas.openxmlformats.org/officeDocument/2006/relationships/tags" Target="../tags/tag74.xml"/><Relationship Id="rId2" Type="http://schemas.openxmlformats.org/officeDocument/2006/relationships/tags" Target="../tags/tag69.xml"/><Relationship Id="rId16" Type="http://schemas.openxmlformats.org/officeDocument/2006/relationships/tags" Target="../tags/tag83.xml"/><Relationship Id="rId29" Type="http://schemas.openxmlformats.org/officeDocument/2006/relationships/tags" Target="../tags/tag96.xml"/><Relationship Id="rId11" Type="http://schemas.openxmlformats.org/officeDocument/2006/relationships/tags" Target="../tags/tag78.xml"/><Relationship Id="rId24" Type="http://schemas.openxmlformats.org/officeDocument/2006/relationships/tags" Target="../tags/tag91.xml"/><Relationship Id="rId32" Type="http://schemas.openxmlformats.org/officeDocument/2006/relationships/tags" Target="../tags/tag99.xml"/><Relationship Id="rId37" Type="http://schemas.openxmlformats.org/officeDocument/2006/relationships/tags" Target="../tags/tag104.xml"/><Relationship Id="rId40" Type="http://schemas.openxmlformats.org/officeDocument/2006/relationships/tags" Target="../tags/tag107.xml"/><Relationship Id="rId45" Type="http://schemas.openxmlformats.org/officeDocument/2006/relationships/tags" Target="../tags/tag112.xml"/><Relationship Id="rId53" Type="http://schemas.openxmlformats.org/officeDocument/2006/relationships/tags" Target="../tags/tag120.xml"/><Relationship Id="rId58" Type="http://schemas.openxmlformats.org/officeDocument/2006/relationships/notesSlide" Target="../notesSlides/notesSlide32.xml"/><Relationship Id="rId5" Type="http://schemas.openxmlformats.org/officeDocument/2006/relationships/tags" Target="../tags/tag72.xml"/><Relationship Id="rId19" Type="http://schemas.openxmlformats.org/officeDocument/2006/relationships/tags" Target="../tags/tag86.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tags" Target="../tags/tag81.xml"/><Relationship Id="rId22" Type="http://schemas.openxmlformats.org/officeDocument/2006/relationships/tags" Target="../tags/tag89.xml"/><Relationship Id="rId27" Type="http://schemas.openxmlformats.org/officeDocument/2006/relationships/tags" Target="../tags/tag94.xml"/><Relationship Id="rId30" Type="http://schemas.openxmlformats.org/officeDocument/2006/relationships/tags" Target="../tags/tag97.xml"/><Relationship Id="rId35" Type="http://schemas.openxmlformats.org/officeDocument/2006/relationships/tags" Target="../tags/tag102.xml"/><Relationship Id="rId43" Type="http://schemas.openxmlformats.org/officeDocument/2006/relationships/tags" Target="../tags/tag110.xml"/><Relationship Id="rId48" Type="http://schemas.openxmlformats.org/officeDocument/2006/relationships/tags" Target="../tags/tag115.xml"/><Relationship Id="rId56" Type="http://schemas.openxmlformats.org/officeDocument/2006/relationships/tags" Target="../tags/tag123.xml"/><Relationship Id="rId8" Type="http://schemas.openxmlformats.org/officeDocument/2006/relationships/tags" Target="../tags/tag75.xml"/><Relationship Id="rId51" Type="http://schemas.openxmlformats.org/officeDocument/2006/relationships/tags" Target="../tags/tag118.xml"/><Relationship Id="rId3" Type="http://schemas.openxmlformats.org/officeDocument/2006/relationships/tags" Target="../tags/tag70.xml"/><Relationship Id="rId12" Type="http://schemas.openxmlformats.org/officeDocument/2006/relationships/tags" Target="../tags/tag79.xml"/><Relationship Id="rId17" Type="http://schemas.openxmlformats.org/officeDocument/2006/relationships/tags" Target="../tags/tag84.xml"/><Relationship Id="rId25" Type="http://schemas.openxmlformats.org/officeDocument/2006/relationships/tags" Target="../tags/tag92.xml"/><Relationship Id="rId33" Type="http://schemas.openxmlformats.org/officeDocument/2006/relationships/tags" Target="../tags/tag100.xml"/><Relationship Id="rId38" Type="http://schemas.openxmlformats.org/officeDocument/2006/relationships/tags" Target="../tags/tag105.xml"/><Relationship Id="rId46" Type="http://schemas.openxmlformats.org/officeDocument/2006/relationships/tags" Target="../tags/tag113.xml"/><Relationship Id="rId20" Type="http://schemas.openxmlformats.org/officeDocument/2006/relationships/tags" Target="../tags/tag87.xml"/><Relationship Id="rId41" Type="http://schemas.openxmlformats.org/officeDocument/2006/relationships/tags" Target="../tags/tag108.xml"/><Relationship Id="rId54" Type="http://schemas.openxmlformats.org/officeDocument/2006/relationships/tags" Target="../tags/tag121.xml"/><Relationship Id="rId1" Type="http://schemas.openxmlformats.org/officeDocument/2006/relationships/tags" Target="../tags/tag68.xml"/><Relationship Id="rId6" Type="http://schemas.openxmlformats.org/officeDocument/2006/relationships/tags" Target="../tags/tag73.xml"/><Relationship Id="rId15" Type="http://schemas.openxmlformats.org/officeDocument/2006/relationships/tags" Target="../tags/tag82.xml"/><Relationship Id="rId23" Type="http://schemas.openxmlformats.org/officeDocument/2006/relationships/tags" Target="../tags/tag90.xml"/><Relationship Id="rId28" Type="http://schemas.openxmlformats.org/officeDocument/2006/relationships/tags" Target="../tags/tag95.xml"/><Relationship Id="rId36" Type="http://schemas.openxmlformats.org/officeDocument/2006/relationships/tags" Target="../tags/tag103.xml"/><Relationship Id="rId49" Type="http://schemas.openxmlformats.org/officeDocument/2006/relationships/tags" Target="../tags/tag116.xml"/><Relationship Id="rId57" Type="http://schemas.openxmlformats.org/officeDocument/2006/relationships/slideLayout" Target="../slideLayouts/slideLayout1.xml"/><Relationship Id="rId10" Type="http://schemas.openxmlformats.org/officeDocument/2006/relationships/tags" Target="../tags/tag77.xml"/><Relationship Id="rId31" Type="http://schemas.openxmlformats.org/officeDocument/2006/relationships/tags" Target="../tags/tag98.xml"/><Relationship Id="rId44" Type="http://schemas.openxmlformats.org/officeDocument/2006/relationships/tags" Target="../tags/tag111.xml"/><Relationship Id="rId52" Type="http://schemas.openxmlformats.org/officeDocument/2006/relationships/tags" Target="../tags/tag119.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jpe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jpeg"/></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6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68.jpeg"/></Relationships>
</file>

<file path=ppt/slides/_rels/slide4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70.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72.jpeg"/></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50.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12.jpe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notesSlide" Target="../notesSlides/notesSlide8.xml"/><Relationship Id="rId17" Type="http://schemas.openxmlformats.org/officeDocument/2006/relationships/image" Target="../media/image16.png"/><Relationship Id="rId2" Type="http://schemas.openxmlformats.org/officeDocument/2006/relationships/tags" Target="../tags/tag4.xml"/><Relationship Id="rId16" Type="http://schemas.openxmlformats.org/officeDocument/2006/relationships/image" Target="../media/image15.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slideLayout" Target="../slideLayouts/slideLayout1.xml"/><Relationship Id="rId5" Type="http://schemas.openxmlformats.org/officeDocument/2006/relationships/tags" Target="../tags/tag7.xml"/><Relationship Id="rId15" Type="http://schemas.openxmlformats.org/officeDocument/2006/relationships/image" Target="../media/image14.jpeg"/><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 y="-1049200"/>
            <a:ext cx="3634881" cy="7272810"/>
            <a:chOff x="-2" y="-1049200"/>
            <a:chExt cx="3634881" cy="7272810"/>
          </a:xfrm>
        </p:grpSpPr>
        <p:sp>
          <p:nvSpPr>
            <p:cNvPr id="3" name="等腰三角形 2"/>
            <p:cNvSpPr/>
            <p:nvPr/>
          </p:nvSpPr>
          <p:spPr>
            <a:xfrm rot="5400000">
              <a:off x="-1818964" y="769766"/>
              <a:ext cx="7272808" cy="3634879"/>
            </a:xfrm>
            <a:prstGeom prst="triangle">
              <a:avLst/>
            </a:prstGeom>
            <a:blipFill dpi="0" rotWithShape="0">
              <a:blip r:embed="rId3" cstate="screen">
                <a:extLs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1818965" y="769763"/>
              <a:ext cx="7272808" cy="3634881"/>
            </a:xfrm>
            <a:prstGeom prst="triangle">
              <a:avLst/>
            </a:prstGeom>
            <a:gradFill>
              <a:gsLst>
                <a:gs pos="0">
                  <a:srgbClr val="42B7CE">
                    <a:alpha val="0"/>
                  </a:srgbClr>
                </a:gs>
                <a:gs pos="100000">
                  <a:srgbClr val="42B7CE">
                    <a:alpha val="4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等腰三角形 4"/>
          <p:cNvSpPr/>
          <p:nvPr/>
        </p:nvSpPr>
        <p:spPr>
          <a:xfrm rot="5400000">
            <a:off x="-1060874" y="1400376"/>
            <a:ext cx="4176465" cy="2054720"/>
          </a:xfrm>
          <a:prstGeom prst="triangle">
            <a:avLst/>
          </a:prstGeom>
          <a:solidFill>
            <a:srgbClr val="42B7CE"/>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V="1">
            <a:off x="1331640" y="-1"/>
            <a:ext cx="4752528" cy="2380029"/>
          </a:xfrm>
          <a:prstGeom prst="triangle">
            <a:avLst/>
          </a:prstGeom>
          <a:solidFill>
            <a:srgbClr val="0585A9"/>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55"/>
          <p:cNvSpPr txBox="1"/>
          <p:nvPr/>
        </p:nvSpPr>
        <p:spPr>
          <a:xfrm>
            <a:off x="2695904" y="2451614"/>
            <a:ext cx="6152351" cy="746348"/>
          </a:xfrm>
          <a:prstGeom prst="rect">
            <a:avLst/>
          </a:prstGeom>
          <a:noFill/>
        </p:spPr>
        <p:txBody>
          <a:bodyPr wrap="square" lIns="68571" tIns="34285" rIns="68571" bIns="34285" rtlCol="0">
            <a:spAutoFit/>
          </a:bodyPr>
          <a:lstStyle/>
          <a:p>
            <a:pPr algn="r"/>
            <a:r>
              <a:rPr lang="zh-CN" altLang="en-US" sz="4400" b="1" spc="300" dirty="0" smtClean="0">
                <a:solidFill>
                  <a:srgbClr val="0585A9"/>
                </a:solidFill>
                <a:effectLst>
                  <a:outerShdw blurRad="38100" dist="38100" dir="2700000" algn="tl">
                    <a:srgbClr val="000000">
                      <a:alpha val="25000"/>
                    </a:srgbClr>
                  </a:outerShdw>
                </a:effectLst>
                <a:latin typeface="+mn-ea"/>
              </a:rPr>
              <a:t>公司企业介绍</a:t>
            </a:r>
            <a:endParaRPr lang="zh-CN" altLang="en-US" sz="4400" b="1" spc="300" dirty="0">
              <a:solidFill>
                <a:srgbClr val="0585A9"/>
              </a:solidFill>
              <a:effectLst>
                <a:outerShdw blurRad="38100" dist="38100" dir="2700000" algn="tl">
                  <a:srgbClr val="000000">
                    <a:alpha val="25000"/>
                  </a:srgbClr>
                </a:outerShdw>
              </a:effectLst>
              <a:latin typeface="+mn-ea"/>
            </a:endParaRPr>
          </a:p>
        </p:txBody>
      </p:sp>
      <p:sp>
        <p:nvSpPr>
          <p:cNvPr id="8" name="TextBox 55"/>
          <p:cNvSpPr txBox="1"/>
          <p:nvPr/>
        </p:nvSpPr>
        <p:spPr>
          <a:xfrm>
            <a:off x="3695946" y="3195942"/>
            <a:ext cx="5082574" cy="253906"/>
          </a:xfrm>
          <a:prstGeom prst="rect">
            <a:avLst/>
          </a:prstGeom>
          <a:noFill/>
        </p:spPr>
        <p:txBody>
          <a:bodyPr wrap="square" lIns="68571" tIns="34285" rIns="68571" bIns="34285" rtlCol="0">
            <a:spAutoFit/>
          </a:bodyPr>
          <a:lstStyle/>
          <a:p>
            <a:pPr algn="r"/>
            <a:r>
              <a:rPr lang="zh-CN" altLang="en-US" sz="1200" dirty="0">
                <a:solidFill>
                  <a:srgbClr val="1F4569"/>
                </a:solidFill>
                <a:latin typeface="+mj-ea"/>
                <a:ea typeface="+mj-ea"/>
              </a:rPr>
              <a:t>企业介绍  </a:t>
            </a:r>
            <a:r>
              <a:rPr lang="en-US" altLang="zh-CN" sz="1200" dirty="0">
                <a:solidFill>
                  <a:srgbClr val="1F4569"/>
                </a:solidFill>
                <a:latin typeface="+mj-ea"/>
                <a:ea typeface="+mj-ea"/>
              </a:rPr>
              <a:t>|  </a:t>
            </a:r>
            <a:r>
              <a:rPr lang="zh-CN" altLang="en-US" sz="1200" dirty="0">
                <a:solidFill>
                  <a:srgbClr val="1F4569"/>
                </a:solidFill>
                <a:latin typeface="+mj-ea"/>
                <a:ea typeface="+mj-ea"/>
              </a:rPr>
              <a:t>公司简介  </a:t>
            </a:r>
            <a:r>
              <a:rPr lang="en-US" altLang="zh-CN" sz="1200" dirty="0">
                <a:solidFill>
                  <a:srgbClr val="1F4569"/>
                </a:solidFill>
                <a:latin typeface="+mj-ea"/>
                <a:ea typeface="+mj-ea"/>
              </a:rPr>
              <a:t>|  </a:t>
            </a:r>
            <a:r>
              <a:rPr lang="zh-CN" altLang="en-US" sz="1200" dirty="0">
                <a:solidFill>
                  <a:srgbClr val="1F4569"/>
                </a:solidFill>
                <a:latin typeface="+mj-ea"/>
                <a:ea typeface="+mj-ea"/>
              </a:rPr>
              <a:t>产片介绍  </a:t>
            </a:r>
            <a:r>
              <a:rPr lang="en-US" altLang="zh-CN" sz="1200" dirty="0">
                <a:solidFill>
                  <a:srgbClr val="1F4569"/>
                </a:solidFill>
                <a:latin typeface="+mj-ea"/>
                <a:ea typeface="+mj-ea"/>
              </a:rPr>
              <a:t>|  </a:t>
            </a:r>
            <a:r>
              <a:rPr lang="zh-CN" altLang="en-US" sz="1200" dirty="0">
                <a:solidFill>
                  <a:srgbClr val="1F4569"/>
                </a:solidFill>
                <a:latin typeface="+mj-ea"/>
                <a:ea typeface="+mj-ea"/>
              </a:rPr>
              <a:t>企业营销</a:t>
            </a:r>
          </a:p>
        </p:txBody>
      </p:sp>
      <p:sp>
        <p:nvSpPr>
          <p:cNvPr id="9" name="TextBox 55"/>
          <p:cNvSpPr txBox="1"/>
          <p:nvPr/>
        </p:nvSpPr>
        <p:spPr>
          <a:xfrm>
            <a:off x="6086153" y="1563638"/>
            <a:ext cx="2734319" cy="992569"/>
          </a:xfrm>
          <a:prstGeom prst="rect">
            <a:avLst/>
          </a:prstGeom>
          <a:noFill/>
        </p:spPr>
        <p:txBody>
          <a:bodyPr wrap="square" lIns="68571" tIns="34285" rIns="68571" bIns="34285" rtlCol="0">
            <a:spAutoFit/>
          </a:bodyPr>
          <a:lstStyle>
            <a:defPPr>
              <a:defRPr lang="zh-CN"/>
            </a:defPPr>
            <a:lvl1pPr algn="r">
              <a:defRPr sz="1200">
                <a:solidFill>
                  <a:srgbClr val="1F4569"/>
                </a:solidFill>
                <a:latin typeface="+mj-ea"/>
                <a:ea typeface="+mj-ea"/>
              </a:defRPr>
            </a:lvl1pPr>
          </a:lstStyle>
          <a:p>
            <a:r>
              <a:rPr lang="en-US" altLang="zh-CN" sz="6000" dirty="0" smtClean="0"/>
              <a:t>20XX</a:t>
            </a:r>
            <a:endParaRPr lang="zh-CN" altLang="en-US" sz="6000" dirty="0"/>
          </a:p>
        </p:txBody>
      </p:sp>
      <p:sp>
        <p:nvSpPr>
          <p:cNvPr id="10" name="圆角矩形 9"/>
          <p:cNvSpPr/>
          <p:nvPr/>
        </p:nvSpPr>
        <p:spPr>
          <a:xfrm>
            <a:off x="7596336" y="3635461"/>
            <a:ext cx="1098884" cy="232249"/>
          </a:xfrm>
          <a:prstGeom prst="roundRect">
            <a:avLst>
              <a:gd name="adj" fmla="val 50000"/>
            </a:avLst>
          </a:prstGeom>
          <a:solidFill>
            <a:srgbClr val="1F4569"/>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t>优品</a:t>
            </a:r>
            <a:r>
              <a:rPr lang="en-US" altLang="zh-CN" sz="1000" dirty="0" smtClean="0"/>
              <a:t>PPT</a:t>
            </a:r>
            <a:endParaRPr lang="zh-CN" altLang="en-US" sz="1000" dirty="0"/>
          </a:p>
        </p:txBody>
      </p:sp>
      <p:grpSp>
        <p:nvGrpSpPr>
          <p:cNvPr id="11" name="组合 10"/>
          <p:cNvGrpSpPr/>
          <p:nvPr/>
        </p:nvGrpSpPr>
        <p:grpSpPr>
          <a:xfrm>
            <a:off x="2001395" y="708364"/>
            <a:ext cx="1513184" cy="1513184"/>
            <a:chOff x="2001395" y="708364"/>
            <a:chExt cx="1513184" cy="1513184"/>
          </a:xfrm>
        </p:grpSpPr>
        <p:grpSp>
          <p:nvGrpSpPr>
            <p:cNvPr id="12" name="组合 11"/>
            <p:cNvGrpSpPr/>
            <p:nvPr/>
          </p:nvGrpSpPr>
          <p:grpSpPr>
            <a:xfrm>
              <a:off x="2001395" y="708364"/>
              <a:ext cx="1513184" cy="1513184"/>
              <a:chOff x="830582" y="3510852"/>
              <a:chExt cx="2448272" cy="2448272"/>
            </a:xfrm>
          </p:grpSpPr>
          <p:sp>
            <p:nvSpPr>
              <p:cNvPr id="14" name="矩形 13"/>
              <p:cNvSpPr/>
              <p:nvPr/>
            </p:nvSpPr>
            <p:spPr>
              <a:xfrm rot="2700000">
                <a:off x="830582" y="3510852"/>
                <a:ext cx="2448272" cy="2448272"/>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700000">
                <a:off x="1121464" y="3801735"/>
                <a:ext cx="1866510" cy="1866508"/>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extBox 55"/>
            <p:cNvSpPr txBox="1"/>
            <p:nvPr/>
          </p:nvSpPr>
          <p:spPr>
            <a:xfrm>
              <a:off x="2058071" y="1173138"/>
              <a:ext cx="1444103" cy="623237"/>
            </a:xfrm>
            <a:prstGeom prst="rect">
              <a:avLst/>
            </a:prstGeom>
            <a:noFill/>
          </p:spPr>
          <p:txBody>
            <a:bodyPr wrap="square" lIns="68571" tIns="34285" rIns="68571" bIns="34285" rtlCol="0">
              <a:spAutoFit/>
            </a:bodyPr>
            <a:lstStyle/>
            <a:p>
              <a:pPr algn="ctr"/>
              <a:r>
                <a:rPr lang="zh-CN" altLang="en-US" b="1" spc="300" dirty="0">
                  <a:solidFill>
                    <a:schemeClr val="bg1"/>
                  </a:solidFill>
                  <a:latin typeface="+mn-ea"/>
                </a:rPr>
                <a:t>合作</a:t>
              </a:r>
              <a:endParaRPr lang="en-US" altLang="zh-CN" b="1" spc="300" dirty="0">
                <a:solidFill>
                  <a:schemeClr val="bg1"/>
                </a:solidFill>
                <a:latin typeface="+mn-ea"/>
              </a:endParaRPr>
            </a:p>
            <a:p>
              <a:pPr algn="ctr"/>
              <a:r>
                <a:rPr lang="zh-CN" altLang="en-US" b="1" spc="300" dirty="0">
                  <a:solidFill>
                    <a:schemeClr val="bg1"/>
                  </a:solidFill>
                  <a:latin typeface="+mn-ea"/>
                </a:rPr>
                <a:t>共赢</a:t>
              </a:r>
            </a:p>
          </p:txBody>
        </p:sp>
      </p:grpSp>
      <p:grpSp>
        <p:nvGrpSpPr>
          <p:cNvPr id="16" name="组合 15"/>
          <p:cNvGrpSpPr/>
          <p:nvPr/>
        </p:nvGrpSpPr>
        <p:grpSpPr>
          <a:xfrm>
            <a:off x="830582" y="3510852"/>
            <a:ext cx="2448272" cy="2448272"/>
            <a:chOff x="830582" y="3510852"/>
            <a:chExt cx="2448272" cy="2448272"/>
          </a:xfrm>
        </p:grpSpPr>
        <p:grpSp>
          <p:nvGrpSpPr>
            <p:cNvPr id="17" name="组合 16"/>
            <p:cNvGrpSpPr/>
            <p:nvPr/>
          </p:nvGrpSpPr>
          <p:grpSpPr>
            <a:xfrm>
              <a:off x="830582" y="3510852"/>
              <a:ext cx="2448272" cy="2448272"/>
              <a:chOff x="830582" y="3510852"/>
              <a:chExt cx="2448272" cy="2448272"/>
            </a:xfrm>
          </p:grpSpPr>
          <p:sp>
            <p:nvSpPr>
              <p:cNvPr id="19" name="矩形 18"/>
              <p:cNvSpPr/>
              <p:nvPr/>
            </p:nvSpPr>
            <p:spPr>
              <a:xfrm rot="2700000">
                <a:off x="830582" y="3510852"/>
                <a:ext cx="2448272" cy="2448272"/>
              </a:xfrm>
              <a:prstGeom prst="rect">
                <a:avLst/>
              </a:prstGeom>
              <a:solidFill>
                <a:srgbClr val="0585A9"/>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2700000">
                <a:off x="1121464" y="3801735"/>
                <a:ext cx="1866510" cy="1866508"/>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55"/>
            <p:cNvSpPr txBox="1"/>
            <p:nvPr/>
          </p:nvSpPr>
          <p:spPr>
            <a:xfrm>
              <a:off x="1104149" y="4083918"/>
              <a:ext cx="1811667" cy="789437"/>
            </a:xfrm>
            <a:prstGeom prst="rect">
              <a:avLst/>
            </a:prstGeom>
            <a:noFill/>
          </p:spPr>
          <p:txBody>
            <a:bodyPr wrap="square" lIns="68571" tIns="34285" rIns="68571" bIns="34285" rtlCol="0">
              <a:spAutoFit/>
            </a:bodyPr>
            <a:lstStyle/>
            <a:p>
              <a:pPr lvl="0" algn="ct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立足产品</a:t>
              </a:r>
              <a:endParaRPr lang="en-US" altLang="zh-CN" b="1" dirty="0">
                <a:solidFill>
                  <a:schemeClr val="bg1"/>
                </a:solidFill>
                <a:latin typeface="微软雅黑" panose="020B0503020204020204" pitchFamily="34" charset="-122"/>
                <a:ea typeface="微软雅黑" panose="020B0503020204020204" pitchFamily="34" charset="-122"/>
              </a:endParaRPr>
            </a:p>
            <a:p>
              <a:pPr lvl="0" algn="ctr">
                <a:lnSpc>
                  <a:spcPct val="130000"/>
                </a:lnSpc>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打造精品</a:t>
              </a:r>
              <a:endParaRPr lang="en-US" altLang="zh-CN" b="1" dirty="0">
                <a:solidFill>
                  <a:schemeClr val="bg1"/>
                </a:solidFill>
                <a:latin typeface="微软雅黑" pitchFamily="34" charset="-122"/>
                <a:ea typeface="微软雅黑" pitchFamily="34" charset="-122"/>
              </a:endParaRPr>
            </a:p>
          </p:txBody>
        </p:sp>
      </p:grpSp>
      <p:grpSp>
        <p:nvGrpSpPr>
          <p:cNvPr id="21" name="组合 20"/>
          <p:cNvGrpSpPr/>
          <p:nvPr/>
        </p:nvGrpSpPr>
        <p:grpSpPr>
          <a:xfrm>
            <a:off x="-36512" y="2175614"/>
            <a:ext cx="1687626" cy="644225"/>
            <a:chOff x="-15236" y="2187646"/>
            <a:chExt cx="1687626" cy="644225"/>
          </a:xfrm>
        </p:grpSpPr>
        <p:sp>
          <p:nvSpPr>
            <p:cNvPr id="22" name="TextBox 55"/>
            <p:cNvSpPr txBox="1"/>
            <p:nvPr/>
          </p:nvSpPr>
          <p:spPr>
            <a:xfrm>
              <a:off x="-15236" y="2187646"/>
              <a:ext cx="1687626" cy="561682"/>
            </a:xfrm>
            <a:prstGeom prst="rect">
              <a:avLst/>
            </a:prstGeom>
            <a:noFill/>
          </p:spPr>
          <p:txBody>
            <a:bodyPr wrap="square" lIns="68571" tIns="34285" rIns="68571" bIns="34285" rtlCol="0">
              <a:spAutoFit/>
            </a:bodyPr>
            <a:lstStyle/>
            <a:p>
              <a:pPr algn="ctr"/>
              <a:r>
                <a:rPr lang="en-US" altLang="zh-CN" sz="3200" b="1" dirty="0">
                  <a:solidFill>
                    <a:schemeClr val="bg1"/>
                  </a:solidFill>
                  <a:latin typeface="Aparajita" panose="020B0604020202020204" pitchFamily="34" charset="0"/>
                  <a:cs typeface="Aparajita" panose="020B0604020202020204" pitchFamily="34" charset="0"/>
                </a:rPr>
                <a:t>LOGO</a:t>
              </a:r>
              <a:endParaRPr lang="zh-CN" altLang="en-US" sz="3200" b="1" dirty="0">
                <a:solidFill>
                  <a:schemeClr val="bg1"/>
                </a:solidFill>
                <a:latin typeface="Aparajita" panose="020B0604020202020204" pitchFamily="34" charset="0"/>
                <a:cs typeface="Aparajita" panose="020B0604020202020204" pitchFamily="34" charset="0"/>
              </a:endParaRPr>
            </a:p>
          </p:txBody>
        </p:sp>
        <p:sp>
          <p:nvSpPr>
            <p:cNvPr id="23" name="TextBox 55"/>
            <p:cNvSpPr txBox="1"/>
            <p:nvPr/>
          </p:nvSpPr>
          <p:spPr>
            <a:xfrm>
              <a:off x="262604" y="2577965"/>
              <a:ext cx="1118876" cy="253906"/>
            </a:xfrm>
            <a:prstGeom prst="rect">
              <a:avLst/>
            </a:prstGeom>
            <a:noFill/>
          </p:spPr>
          <p:txBody>
            <a:bodyPr wrap="square" lIns="68571" tIns="34285" rIns="68571" bIns="34285" rtlCol="0">
              <a:spAutoFit/>
            </a:bodyPr>
            <a:lstStyle/>
            <a:p>
              <a:pPr algn="ctr"/>
              <a:r>
                <a:rPr lang="zh-CN" altLang="en-US" sz="1200" dirty="0">
                  <a:solidFill>
                    <a:schemeClr val="bg1"/>
                  </a:solidFill>
                  <a:latin typeface="Aparajita" panose="020B0604020202020204" pitchFamily="34" charset="0"/>
                  <a:cs typeface="Aparajita" panose="020B0604020202020204" pitchFamily="34" charset="0"/>
                </a:rPr>
                <a:t>您的公司名称</a:t>
              </a:r>
            </a:p>
          </p:txBody>
        </p:sp>
      </p:grpSp>
    </p:spTree>
    <p:extLst>
      <p:ext uri="{BB962C8B-B14F-4D97-AF65-F5344CB8AC3E}">
        <p14:creationId xmlns:p14="http://schemas.microsoft.com/office/powerpoint/2010/main" val="419191545"/>
      </p:ext>
    </p:extLst>
  </p:cSld>
  <p:clrMapOvr>
    <a:masterClrMapping/>
  </p:clrMapOvr>
  <mc:AlternateContent xmlns:mc="http://schemas.openxmlformats.org/markup-compatibility/2006" xmlns:p14="http://schemas.microsoft.com/office/powerpoint/2010/main">
    <mc:Choice Requires="p14">
      <p:transition spd="med" advTm="2000">
        <p14:vortex dir="r"/>
      </p:transition>
    </mc:Choice>
    <mc:Fallback xmlns="">
      <p:transition spd="med" advTm="2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75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14:presetBounceEnd="40000">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14:bounceEnd="40000">
                                          <p:cBhvr additive="base">
                                            <p:cTn id="11"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2" dur="75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14:presetBounceEnd="40000">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14:bounceEnd="40000">
                                          <p:cBhvr additive="base">
                                            <p:cTn id="15" dur="75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16" dur="75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14:presetBounceEnd="40000">
                                      <p:stCondLst>
                                        <p:cond delay="250"/>
                                      </p:stCondLst>
                                      <p:childTnLst>
                                        <p:set>
                                          <p:cBhvr>
                                            <p:cTn id="18" dur="1" fill="hold">
                                              <p:stCondLst>
                                                <p:cond delay="0"/>
                                              </p:stCondLst>
                                            </p:cTn>
                                            <p:tgtEl>
                                              <p:spTgt spid="16"/>
                                            </p:tgtEl>
                                            <p:attrNameLst>
                                              <p:attrName>style.visibility</p:attrName>
                                            </p:attrNameLst>
                                          </p:cBhvr>
                                          <p:to>
                                            <p:strVal val="visible"/>
                                          </p:to>
                                        </p:set>
                                        <p:anim calcmode="lin" valueType="num" p14:bounceEnd="40000">
                                          <p:cBhvr additive="base">
                                            <p:cTn id="19" dur="75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20" dur="750" fill="hold"/>
                                            <p:tgtEl>
                                              <p:spTgt spid="16"/>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25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par>
                                    <p:cTn id="26" presetID="53" presetClass="entr" presetSubtype="16" fill="hold" nodeType="withEffect">
                                      <p:stCondLst>
                                        <p:cond delay="25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41" presetClass="entr" presetSubtype="0" fill="hold" grpId="0" nodeType="withEffect">
                                      <p:stCondLst>
                                        <p:cond delay="750"/>
                                      </p:stCondLst>
                                      <p:iterate type="lt">
                                        <p:tmPct val="10000"/>
                                      </p:iterate>
                                      <p:childTnLst>
                                        <p:set>
                                          <p:cBhvr>
                                            <p:cTn id="32" dur="1" fill="hold">
                                              <p:stCondLst>
                                                <p:cond delay="0"/>
                                              </p:stCondLst>
                                            </p:cTn>
                                            <p:tgtEl>
                                              <p:spTgt spid="7"/>
                                            </p:tgtEl>
                                            <p:attrNameLst>
                                              <p:attrName>style.visibility</p:attrName>
                                            </p:attrNameLst>
                                          </p:cBhvr>
                                          <p:to>
                                            <p:strVal val="visible"/>
                                          </p:to>
                                        </p:set>
                                        <p:anim calcmode="lin" valueType="num">
                                          <p:cBhvr>
                                            <p:cTn id="33" dur="7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4" dur="750" fill="hold"/>
                                            <p:tgtEl>
                                              <p:spTgt spid="7"/>
                                            </p:tgtEl>
                                            <p:attrNameLst>
                                              <p:attrName>ppt_y</p:attrName>
                                            </p:attrNameLst>
                                          </p:cBhvr>
                                          <p:tavLst>
                                            <p:tav tm="0">
                                              <p:val>
                                                <p:strVal val="#ppt_y"/>
                                              </p:val>
                                            </p:tav>
                                            <p:tav tm="100000">
                                              <p:val>
                                                <p:strVal val="#ppt_y"/>
                                              </p:val>
                                            </p:tav>
                                          </p:tavLst>
                                        </p:anim>
                                        <p:anim calcmode="lin" valueType="num">
                                          <p:cBhvr>
                                            <p:cTn id="35" dur="7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6" dur="7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7" dur="750" tmFilter="0,0; .5, 1; 1, 1"/>
                                            <p:tgtEl>
                                              <p:spTgt spid="7"/>
                                            </p:tgtEl>
                                          </p:cBhvr>
                                        </p:animEffect>
                                      </p:childTnLst>
                                    </p:cTn>
                                  </p:par>
                                </p:childTnLst>
                              </p:cTn>
                            </p:par>
                            <p:par>
                              <p:cTn id="38" fill="hold">
                                <p:stCondLst>
                                  <p:cond delay="1875"/>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8"/>
                                            </p:tgtEl>
                                            <p:attrNameLst>
                                              <p:attrName>style.visibility</p:attrName>
                                            </p:attrNameLst>
                                          </p:cBhvr>
                                          <p:to>
                                            <p:strVal val="visible"/>
                                          </p:to>
                                        </p:set>
                                        <p:anim calcmode="lin" valueType="num">
                                          <p:cBhvr>
                                            <p:cTn id="41" dur="7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2" dur="750" fill="hold"/>
                                            <p:tgtEl>
                                              <p:spTgt spid="8"/>
                                            </p:tgtEl>
                                            <p:attrNameLst>
                                              <p:attrName>ppt_y</p:attrName>
                                            </p:attrNameLst>
                                          </p:cBhvr>
                                          <p:tavLst>
                                            <p:tav tm="0">
                                              <p:val>
                                                <p:strVal val="#ppt_y"/>
                                              </p:val>
                                            </p:tav>
                                            <p:tav tm="100000">
                                              <p:val>
                                                <p:strVal val="#ppt_y"/>
                                              </p:val>
                                            </p:tav>
                                          </p:tavLst>
                                        </p:anim>
                                        <p:anim calcmode="lin" valueType="num">
                                          <p:cBhvr>
                                            <p:cTn id="43" dur="7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4" dur="7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5" dur="750" tmFilter="0,0; .5, 1; 1, 1"/>
                                            <p:tgtEl>
                                              <p:spTgt spid="8"/>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par>
                              <p:cTn id="51" fill="hold">
                                <p:stCondLst>
                                  <p:cond delay="3975"/>
                                </p:stCondLst>
                                <p:childTnLst>
                                  <p:par>
                                    <p:cTn id="52" presetID="42"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750" fill="hold"/>
                                            <p:tgtEl>
                                              <p:spTgt spid="16"/>
                                            </p:tgtEl>
                                            <p:attrNameLst>
                                              <p:attrName>ppt_x</p:attrName>
                                            </p:attrNameLst>
                                          </p:cBhvr>
                                          <p:tavLst>
                                            <p:tav tm="0">
                                              <p:val>
                                                <p:strVal val="#ppt_x"/>
                                              </p:val>
                                            </p:tav>
                                            <p:tav tm="100000">
                                              <p:val>
                                                <p:strVal val="#ppt_x"/>
                                              </p:val>
                                            </p:tav>
                                          </p:tavLst>
                                        </p:anim>
                                        <p:anim calcmode="lin" valueType="num">
                                          <p:cBhvr additive="base">
                                            <p:cTn id="20" dur="750" fill="hold"/>
                                            <p:tgtEl>
                                              <p:spTgt spid="16"/>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25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par>
                                    <p:cTn id="26" presetID="53" presetClass="entr" presetSubtype="16" fill="hold" nodeType="withEffect">
                                      <p:stCondLst>
                                        <p:cond delay="25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41" presetClass="entr" presetSubtype="0" fill="hold" grpId="0" nodeType="withEffect">
                                      <p:stCondLst>
                                        <p:cond delay="750"/>
                                      </p:stCondLst>
                                      <p:iterate type="lt">
                                        <p:tmPct val="10000"/>
                                      </p:iterate>
                                      <p:childTnLst>
                                        <p:set>
                                          <p:cBhvr>
                                            <p:cTn id="32" dur="1" fill="hold">
                                              <p:stCondLst>
                                                <p:cond delay="0"/>
                                              </p:stCondLst>
                                            </p:cTn>
                                            <p:tgtEl>
                                              <p:spTgt spid="7"/>
                                            </p:tgtEl>
                                            <p:attrNameLst>
                                              <p:attrName>style.visibility</p:attrName>
                                            </p:attrNameLst>
                                          </p:cBhvr>
                                          <p:to>
                                            <p:strVal val="visible"/>
                                          </p:to>
                                        </p:set>
                                        <p:anim calcmode="lin" valueType="num">
                                          <p:cBhvr>
                                            <p:cTn id="33" dur="7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4" dur="750" fill="hold"/>
                                            <p:tgtEl>
                                              <p:spTgt spid="7"/>
                                            </p:tgtEl>
                                            <p:attrNameLst>
                                              <p:attrName>ppt_y</p:attrName>
                                            </p:attrNameLst>
                                          </p:cBhvr>
                                          <p:tavLst>
                                            <p:tav tm="0">
                                              <p:val>
                                                <p:strVal val="#ppt_y"/>
                                              </p:val>
                                            </p:tav>
                                            <p:tav tm="100000">
                                              <p:val>
                                                <p:strVal val="#ppt_y"/>
                                              </p:val>
                                            </p:tav>
                                          </p:tavLst>
                                        </p:anim>
                                        <p:anim calcmode="lin" valueType="num">
                                          <p:cBhvr>
                                            <p:cTn id="35" dur="7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6" dur="7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7" dur="750" tmFilter="0,0; .5, 1; 1, 1"/>
                                            <p:tgtEl>
                                              <p:spTgt spid="7"/>
                                            </p:tgtEl>
                                          </p:cBhvr>
                                        </p:animEffect>
                                      </p:childTnLst>
                                    </p:cTn>
                                  </p:par>
                                </p:childTnLst>
                              </p:cTn>
                            </p:par>
                            <p:par>
                              <p:cTn id="38" fill="hold">
                                <p:stCondLst>
                                  <p:cond delay="1875"/>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8"/>
                                            </p:tgtEl>
                                            <p:attrNameLst>
                                              <p:attrName>style.visibility</p:attrName>
                                            </p:attrNameLst>
                                          </p:cBhvr>
                                          <p:to>
                                            <p:strVal val="visible"/>
                                          </p:to>
                                        </p:set>
                                        <p:anim calcmode="lin" valueType="num">
                                          <p:cBhvr>
                                            <p:cTn id="41" dur="7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2" dur="750" fill="hold"/>
                                            <p:tgtEl>
                                              <p:spTgt spid="8"/>
                                            </p:tgtEl>
                                            <p:attrNameLst>
                                              <p:attrName>ppt_y</p:attrName>
                                            </p:attrNameLst>
                                          </p:cBhvr>
                                          <p:tavLst>
                                            <p:tav tm="0">
                                              <p:val>
                                                <p:strVal val="#ppt_y"/>
                                              </p:val>
                                            </p:tav>
                                            <p:tav tm="100000">
                                              <p:val>
                                                <p:strVal val="#ppt_y"/>
                                              </p:val>
                                            </p:tav>
                                          </p:tavLst>
                                        </p:anim>
                                        <p:anim calcmode="lin" valueType="num">
                                          <p:cBhvr>
                                            <p:cTn id="43" dur="7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4" dur="7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5" dur="750" tmFilter="0,0; .5, 1; 1, 1"/>
                                            <p:tgtEl>
                                              <p:spTgt spid="8"/>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par>
                              <p:cTn id="51" fill="hold">
                                <p:stCondLst>
                                  <p:cond delay="3975"/>
                                </p:stCondLst>
                                <p:childTnLst>
                                  <p:par>
                                    <p:cTn id="52" presetID="42"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0"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MH_Text_1"/>
          <p:cNvSpPr txBox="1">
            <a:spLocks noChangeArrowheads="1"/>
          </p:cNvSpPr>
          <p:nvPr>
            <p:custDataLst>
              <p:tags r:id="rId2"/>
            </p:custDataLst>
          </p:nvPr>
        </p:nvSpPr>
        <p:spPr bwMode="auto">
          <a:xfrm>
            <a:off x="1004711" y="4108351"/>
            <a:ext cx="7119761" cy="73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defRPr/>
            </a:pPr>
            <a:r>
              <a:rPr lang="zh-CN" altLang="en-US" sz="1000" dirty="0">
                <a:solidFill>
                  <a:schemeClr val="bg1">
                    <a:lumMod val="50000"/>
                  </a:schemeClr>
                </a:solidFill>
                <a:latin typeface="+mn-lt"/>
                <a:ea typeface="+mn-ea"/>
              </a:rPr>
              <a:t>我们来自五湖四海、但共同的目标孕育着同一个理想，出发点不同但目的地一样，年轻的心在这一刻相聚、团结一致、不理不弃，斩破风浪，勇敢起航。</a:t>
            </a:r>
          </a:p>
        </p:txBody>
      </p:sp>
      <p:grpSp>
        <p:nvGrpSpPr>
          <p:cNvPr id="2" name="组合 1"/>
          <p:cNvGrpSpPr/>
          <p:nvPr/>
        </p:nvGrpSpPr>
        <p:grpSpPr>
          <a:xfrm>
            <a:off x="6069847" y="1485724"/>
            <a:ext cx="2135604" cy="2144382"/>
            <a:chOff x="5748764" y="1347614"/>
            <a:chExt cx="2414597" cy="2424522"/>
          </a:xfrm>
        </p:grpSpPr>
        <p:sp>
          <p:nvSpPr>
            <p:cNvPr id="29" name="MH_SubTitle_1"/>
            <p:cNvSpPr/>
            <p:nvPr>
              <p:custDataLst>
                <p:tags r:id="rId3"/>
              </p:custDataLst>
            </p:nvPr>
          </p:nvSpPr>
          <p:spPr>
            <a:xfrm>
              <a:off x="5748764" y="1347614"/>
              <a:ext cx="1152000" cy="1152000"/>
            </a:xfrm>
            <a:prstGeom prst="rect">
              <a:avLst/>
            </a:prstGeom>
            <a:solidFill>
              <a:srgbClr val="0585A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anchor="ctr"/>
            <a:lstStyle/>
            <a:p>
              <a:pPr algn="ctr" eaLnBrk="1" fontAlgn="auto" hangingPunct="1">
                <a:lnSpc>
                  <a:spcPct val="150000"/>
                </a:lnSpc>
                <a:spcBef>
                  <a:spcPts val="0"/>
                </a:spcBef>
                <a:spcAft>
                  <a:spcPts val="0"/>
                </a:spcAft>
                <a:defRPr/>
              </a:pPr>
              <a:r>
                <a:rPr lang="zh-CN" altLang="en-US" sz="2400" b="1" dirty="0">
                  <a:solidFill>
                    <a:srgbClr val="FFFFFF"/>
                  </a:solidFill>
                </a:rPr>
                <a:t>专业</a:t>
              </a:r>
            </a:p>
          </p:txBody>
        </p:sp>
        <p:sp>
          <p:nvSpPr>
            <p:cNvPr id="7" name="MH_SubTitle_1"/>
            <p:cNvSpPr/>
            <p:nvPr>
              <p:custDataLst>
                <p:tags r:id="rId4"/>
              </p:custDataLst>
            </p:nvPr>
          </p:nvSpPr>
          <p:spPr>
            <a:xfrm>
              <a:off x="7011361" y="1347614"/>
              <a:ext cx="1152000" cy="1152000"/>
            </a:xfrm>
            <a:prstGeom prst="rect">
              <a:avLst/>
            </a:prstGeom>
            <a:solidFill>
              <a:srgbClr val="42B7CE"/>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anchor="ctr"/>
            <a:lstStyle/>
            <a:p>
              <a:pPr algn="ctr" eaLnBrk="1" fontAlgn="auto" hangingPunct="1">
                <a:lnSpc>
                  <a:spcPct val="150000"/>
                </a:lnSpc>
                <a:spcBef>
                  <a:spcPts val="0"/>
                </a:spcBef>
                <a:spcAft>
                  <a:spcPts val="0"/>
                </a:spcAft>
                <a:defRPr/>
              </a:pPr>
              <a:r>
                <a:rPr lang="zh-CN" altLang="en-US" sz="2400" b="1" dirty="0">
                  <a:solidFill>
                    <a:srgbClr val="FFFFFF"/>
                  </a:solidFill>
                </a:rPr>
                <a:t>年轻</a:t>
              </a:r>
            </a:p>
          </p:txBody>
        </p:sp>
        <p:sp>
          <p:nvSpPr>
            <p:cNvPr id="8" name="MH_SubTitle_1"/>
            <p:cNvSpPr/>
            <p:nvPr>
              <p:custDataLst>
                <p:tags r:id="rId5"/>
              </p:custDataLst>
            </p:nvPr>
          </p:nvSpPr>
          <p:spPr>
            <a:xfrm>
              <a:off x="5748764" y="2620136"/>
              <a:ext cx="1152000" cy="1152000"/>
            </a:xfrm>
            <a:prstGeom prst="rect">
              <a:avLst/>
            </a:prstGeom>
            <a:solidFill>
              <a:srgbClr val="42B7CE"/>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anchor="ctr"/>
            <a:lstStyle/>
            <a:p>
              <a:pPr algn="ctr">
                <a:lnSpc>
                  <a:spcPct val="150000"/>
                </a:lnSpc>
              </a:pPr>
              <a:r>
                <a:rPr lang="zh-CN" altLang="en-US" sz="2400" b="1" dirty="0">
                  <a:solidFill>
                    <a:srgbClr val="FFFFFF"/>
                  </a:solidFill>
                </a:rPr>
                <a:t>创新</a:t>
              </a:r>
            </a:p>
          </p:txBody>
        </p:sp>
        <p:sp>
          <p:nvSpPr>
            <p:cNvPr id="9" name="MH_SubTitle_1"/>
            <p:cNvSpPr/>
            <p:nvPr>
              <p:custDataLst>
                <p:tags r:id="rId6"/>
              </p:custDataLst>
            </p:nvPr>
          </p:nvSpPr>
          <p:spPr>
            <a:xfrm>
              <a:off x="7011361" y="2620136"/>
              <a:ext cx="1152000" cy="1152000"/>
            </a:xfrm>
            <a:prstGeom prst="rect">
              <a:avLst/>
            </a:prstGeom>
            <a:solidFill>
              <a:srgbClr val="0585A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anchor="ctr"/>
            <a:lstStyle/>
            <a:p>
              <a:pPr algn="ctr">
                <a:lnSpc>
                  <a:spcPct val="150000"/>
                </a:lnSpc>
              </a:pPr>
              <a:r>
                <a:rPr lang="zh-CN" altLang="en-US" sz="2400" b="1" dirty="0">
                  <a:solidFill>
                    <a:srgbClr val="FFFFFF"/>
                  </a:solidFill>
                </a:rPr>
                <a:t>团结</a:t>
              </a:r>
            </a:p>
          </p:txBody>
        </p:sp>
      </p:grpSp>
      <p:grpSp>
        <p:nvGrpSpPr>
          <p:cNvPr id="10" name="组合 9"/>
          <p:cNvGrpSpPr/>
          <p:nvPr/>
        </p:nvGrpSpPr>
        <p:grpSpPr>
          <a:xfrm>
            <a:off x="947634" y="309304"/>
            <a:ext cx="2392228" cy="503873"/>
            <a:chOff x="947634" y="309304"/>
            <a:chExt cx="2392228" cy="503873"/>
          </a:xfrm>
        </p:grpSpPr>
        <p:sp>
          <p:nvSpPr>
            <p:cNvPr id="11"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12" name="文本框 11"/>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团队介绍</a:t>
              </a:r>
            </a:p>
          </p:txBody>
        </p:sp>
      </p:grpSp>
      <p:sp>
        <p:nvSpPr>
          <p:cNvPr id="13" name="AutoShape 6"/>
          <p:cNvSpPr>
            <a:spLocks/>
          </p:cNvSpPr>
          <p:nvPr/>
        </p:nvSpPr>
        <p:spPr bwMode="auto">
          <a:xfrm>
            <a:off x="958055" y="3706837"/>
            <a:ext cx="7247395" cy="74319"/>
          </a:xfrm>
          <a:custGeom>
            <a:avLst/>
            <a:gdLst>
              <a:gd name="T0" fmla="*/ 0 w 21600"/>
              <a:gd name="T1" fmla="*/ 0 h 21600"/>
              <a:gd name="T2" fmla="*/ 2147483647 w 21600"/>
              <a:gd name="T3" fmla="*/ 0 h 21600"/>
              <a:gd name="T4" fmla="*/ 2147483647 w 21600"/>
              <a:gd name="T5" fmla="*/ 892387743 h 21600"/>
              <a:gd name="T6" fmla="*/ 0 w 21600"/>
              <a:gd name="T7" fmla="*/ 892387743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1F4569"/>
          </a:solidFill>
          <a:ln w="25400" cap="flat" cmpd="sng">
            <a:solidFill>
              <a:srgbClr val="000000">
                <a:alpha val="0"/>
              </a:srgbClr>
            </a:solidFill>
            <a:round/>
            <a:headEnd/>
            <a:tailEnd/>
          </a:ln>
        </p:spPr>
        <p:txBody>
          <a:bodyPr lIns="0" tIns="0" rIns="0" bIns="0"/>
          <a:lstStyle/>
          <a:p>
            <a:endParaRPr lang="zh-CN" altLang="en-US">
              <a:solidFill>
                <a:prstClr val="black"/>
              </a:solidFill>
              <a:cs typeface="+mn-ea"/>
              <a:sym typeface="+mn-lt"/>
            </a:endParaRPr>
          </a:p>
        </p:txBody>
      </p:sp>
      <p:pic>
        <p:nvPicPr>
          <p:cNvPr id="14" name="图片 13"/>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87727" y="1466262"/>
            <a:ext cx="4967379" cy="2153213"/>
          </a:xfrm>
          <a:prstGeom prst="rect">
            <a:avLst/>
          </a:prstGeom>
          <a:ln>
            <a:solidFill>
              <a:schemeClr val="bg1">
                <a:lumMod val="85000"/>
              </a:schemeClr>
            </a:solidFill>
          </a:ln>
          <a:effectLst>
            <a:outerShdw blurRad="190500" dist="63500" dir="2700000" algn="tl" rotWithShape="0">
              <a:prstClr val="black">
                <a:alpha val="30000"/>
              </a:prstClr>
            </a:outerShdw>
          </a:effectLst>
        </p:spPr>
      </p:pic>
    </p:spTree>
    <p:custDataLst>
      <p:tags r:id="rId1"/>
    </p:custDataLst>
    <p:extLst>
      <p:ext uri="{BB962C8B-B14F-4D97-AF65-F5344CB8AC3E}">
        <p14:creationId xmlns:p14="http://schemas.microsoft.com/office/powerpoint/2010/main" val="904564693"/>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53" presetClass="entr" presetSubtype="16"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23" presetClass="entr" presetSubtype="28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strVal val="4/3*#ppt_w"/>
                                          </p:val>
                                        </p:tav>
                                        <p:tav tm="100000">
                                          <p:val>
                                            <p:strVal val="#ppt_w"/>
                                          </p:val>
                                        </p:tav>
                                      </p:tavLst>
                                    </p:anim>
                                    <p:anim calcmode="lin" valueType="num">
                                      <p:cBhvr>
                                        <p:cTn id="20" dur="500" fill="hold"/>
                                        <p:tgtEl>
                                          <p:spTgt spid="14"/>
                                        </p:tgtEl>
                                        <p:attrNameLst>
                                          <p:attrName>ppt_h</p:attrName>
                                        </p:attrNameLst>
                                      </p:cBhvr>
                                      <p:tavLst>
                                        <p:tav tm="0">
                                          <p:val>
                                            <p:strVal val="4/3*#ppt_h"/>
                                          </p:val>
                                        </p:tav>
                                        <p:tav tm="100000">
                                          <p:val>
                                            <p:strVal val="#ppt_h"/>
                                          </p:val>
                                        </p:tav>
                                      </p:tavLst>
                                    </p:anim>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124"/>
                                        </p:tgtEl>
                                        <p:attrNameLst>
                                          <p:attrName>style.visibility</p:attrName>
                                        </p:attrNameLst>
                                      </p:cBhvr>
                                      <p:to>
                                        <p:strVal val="visible"/>
                                      </p:to>
                                    </p:set>
                                    <p:anim calcmode="lin" valueType="num">
                                      <p:cBhvr>
                                        <p:cTn id="24" dur="500" fill="hold"/>
                                        <p:tgtEl>
                                          <p:spTgt spid="512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124"/>
                                        </p:tgtEl>
                                        <p:attrNameLst>
                                          <p:attrName>ppt_y</p:attrName>
                                        </p:attrNameLst>
                                      </p:cBhvr>
                                      <p:tavLst>
                                        <p:tav tm="0">
                                          <p:val>
                                            <p:strVal val="#ppt_y"/>
                                          </p:val>
                                        </p:tav>
                                        <p:tav tm="100000">
                                          <p:val>
                                            <p:strVal val="#ppt_y"/>
                                          </p:val>
                                        </p:tav>
                                      </p:tavLst>
                                    </p:anim>
                                    <p:anim calcmode="lin" valueType="num">
                                      <p:cBhvr>
                                        <p:cTn id="26" dur="500" fill="hold"/>
                                        <p:tgtEl>
                                          <p:spTgt spid="512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12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607" y="11592"/>
            <a:ext cx="9102787" cy="512031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754" fontAlgn="base">
              <a:spcBef>
                <a:spcPct val="0"/>
              </a:spcBef>
              <a:spcAft>
                <a:spcPct val="0"/>
              </a:spcAft>
            </a:pPr>
            <a:endParaRPr lang="zh-CN" altLang="en-US" sz="1344">
              <a:solidFill>
                <a:prstClr val="white"/>
              </a:solidFill>
            </a:endParaRPr>
          </a:p>
        </p:txBody>
      </p:sp>
      <p:sp>
        <p:nvSpPr>
          <p:cNvPr id="3" name="矩形 2"/>
          <p:cNvSpPr/>
          <p:nvPr/>
        </p:nvSpPr>
        <p:spPr>
          <a:xfrm>
            <a:off x="20607" y="11592"/>
            <a:ext cx="9102787" cy="5120318"/>
          </a:xfrm>
          <a:prstGeom prst="rect">
            <a:avLst/>
          </a:prstGeom>
          <a:gradFill>
            <a:gsLst>
              <a:gs pos="91000">
                <a:srgbClr val="1F4569">
                  <a:alpha val="90000"/>
                </a:srgbClr>
              </a:gs>
              <a:gs pos="0">
                <a:srgbClr val="42B7CE">
                  <a:alpha val="70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1377"/>
            <a:endParaRPr kumimoji="1" lang="zh-CN" altLang="en-US" sz="1344">
              <a:solidFill>
                <a:srgbClr val="FF3C54"/>
              </a:solidFill>
            </a:endParaRPr>
          </a:p>
        </p:txBody>
      </p:sp>
      <p:sp>
        <p:nvSpPr>
          <p:cNvPr id="9" name="文本框 9"/>
          <p:cNvSpPr txBox="1"/>
          <p:nvPr/>
        </p:nvSpPr>
        <p:spPr>
          <a:xfrm>
            <a:off x="2045160" y="1715245"/>
            <a:ext cx="5531005" cy="43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a:defRPr sz="3200" b="0">
                <a:solidFill>
                  <a:schemeClr val="accent2"/>
                </a:solidFill>
                <a:latin typeface="微软雅黑" pitchFamily="34" charset="-122"/>
                <a:ea typeface="微软雅黑" pitchFamily="34" charset="-122"/>
                <a:cs typeface="+mj-cs"/>
              </a:defRPr>
            </a:lvl1pPr>
            <a:lvl2pPr algn="ctr">
              <a:defRPr sz="5867"/>
            </a:lvl2pPr>
            <a:lvl3pPr algn="ctr">
              <a:defRPr sz="5867"/>
            </a:lvl3pPr>
            <a:lvl4pPr algn="ctr">
              <a:defRPr sz="5867"/>
            </a:lvl4pPr>
            <a:lvl5pPr algn="ctr">
              <a:defRPr sz="5867"/>
            </a:lvl5pPr>
            <a:lvl6pPr marL="609585" algn="ctr" fontAlgn="base">
              <a:spcBef>
                <a:spcPct val="0"/>
              </a:spcBef>
              <a:spcAft>
                <a:spcPct val="0"/>
              </a:spcAft>
              <a:defRPr sz="5867"/>
            </a:lvl6pPr>
            <a:lvl7pPr marL="1219170" algn="ctr" fontAlgn="base">
              <a:spcBef>
                <a:spcPct val="0"/>
              </a:spcBef>
              <a:spcAft>
                <a:spcPct val="0"/>
              </a:spcAft>
              <a:defRPr sz="5867"/>
            </a:lvl7pPr>
            <a:lvl8pPr marL="1828754" algn="ctr" fontAlgn="base">
              <a:spcBef>
                <a:spcPct val="0"/>
              </a:spcBef>
              <a:spcAft>
                <a:spcPct val="0"/>
              </a:spcAft>
              <a:defRPr sz="5867"/>
            </a:lvl8pPr>
            <a:lvl9pPr marL="2438339" algn="ctr" fontAlgn="base">
              <a:spcBef>
                <a:spcPct val="0"/>
              </a:spcBef>
              <a:spcAft>
                <a:spcPct val="0"/>
              </a:spcAft>
              <a:defRPr sz="5867"/>
            </a:lvl9pPr>
          </a:lstStyle>
          <a:p>
            <a:pPr marL="0" lvl="1" defTabSz="682754" fontAlgn="base">
              <a:spcBef>
                <a:spcPct val="0"/>
              </a:spcBef>
              <a:spcAft>
                <a:spcPct val="0"/>
              </a:spcAft>
            </a:pPr>
            <a:r>
              <a:rPr lang="zh-CN" altLang="en-US" sz="3584" dirty="0">
                <a:solidFill>
                  <a:prstClr val="white"/>
                </a:solidFill>
                <a:latin typeface="华文行楷" panose="02010800040101010101" pitchFamily="2" charset="-122"/>
                <a:ea typeface="华文行楷" panose="02010800040101010101" pitchFamily="2" charset="-122"/>
              </a:rPr>
              <a:t>因为坚持，我们聚在一起！</a:t>
            </a:r>
          </a:p>
        </p:txBody>
      </p:sp>
      <p:sp>
        <p:nvSpPr>
          <p:cNvPr id="10" name="矩形 9"/>
          <p:cNvSpPr/>
          <p:nvPr/>
        </p:nvSpPr>
        <p:spPr>
          <a:xfrm>
            <a:off x="1930365" y="3796378"/>
            <a:ext cx="5544817" cy="663643"/>
          </a:xfrm>
          <a:prstGeom prst="rect">
            <a:avLst/>
          </a:prstGeom>
        </p:spPr>
        <p:txBody>
          <a:bodyPr wrap="square">
            <a:spAutoFit/>
          </a:bodyPr>
          <a:lstStyle/>
          <a:p>
            <a:pPr algn="ctr" defTabSz="341377">
              <a:lnSpc>
                <a:spcPct val="150000"/>
              </a:lnSpc>
            </a:pPr>
            <a:r>
              <a:rPr lang="zh-CN" altLang="en-US" sz="825" dirty="0">
                <a:solidFill>
                  <a:prstClr val="white">
                    <a:alpha val="70000"/>
                  </a:prstClr>
                </a:solidFill>
                <a:latin typeface="微软雅黑" panose="020B0503020204020204" pitchFamily="34" charset="-122"/>
                <a:ea typeface="微软雅黑" panose="020B0503020204020204" pitchFamily="34" charset="-122"/>
              </a:rPr>
              <a:t>我们是一支专注的团队。我们坚信，安全的品牌源自客户的信任。只有专注，才能做好安全。</a:t>
            </a:r>
            <a:r>
              <a:rPr lang="zh-CN" altLang="en-US" sz="825" dirty="0">
                <a:solidFill>
                  <a:prstClr val="white">
                    <a:alpha val="70000"/>
                  </a:prstClr>
                </a:solidFill>
                <a:latin typeface="微软雅黑" panose="020B0503020204020204" pitchFamily="34" charset="-122"/>
                <a:ea typeface="微软雅黑" panose="020B0503020204020204" pitchFamily="34" charset="-122"/>
                <a:sym typeface="+mn-ea"/>
              </a:rPr>
              <a:t>我们是一支有梦想的团队。我们来自五湖四海，因为一个共同的梦想：做一家真正优秀的信息安全企业，为客户提供最可靠的互联网安全防护优秀的信息安全企业，为客户提供最可靠</a:t>
            </a:r>
          </a:p>
        </p:txBody>
      </p:sp>
      <p:sp>
        <p:nvSpPr>
          <p:cNvPr id="12" name="任意多边形 11"/>
          <p:cNvSpPr/>
          <p:nvPr/>
        </p:nvSpPr>
        <p:spPr>
          <a:xfrm>
            <a:off x="2582785" y="2571752"/>
            <a:ext cx="3816803" cy="715109"/>
          </a:xfrm>
          <a:custGeom>
            <a:avLst/>
            <a:gdLst>
              <a:gd name="connsiteX0" fmla="*/ 0 w 5471176"/>
              <a:gd name="connsiteY0" fmla="*/ 412491 h 957797"/>
              <a:gd name="connsiteX1" fmla="*/ 4150333 w 5471176"/>
              <a:gd name="connsiteY1" fmla="*/ 19252 h 957797"/>
              <a:gd name="connsiteX2" fmla="*/ 1700878 w 5471176"/>
              <a:gd name="connsiteY2" fmla="*/ 952603 h 957797"/>
              <a:gd name="connsiteX3" fmla="*/ 5112111 w 5471176"/>
              <a:gd name="connsiteY3" fmla="*/ 398278 h 957797"/>
              <a:gd name="connsiteX4" fmla="*/ 5202130 w 5471176"/>
              <a:gd name="connsiteY4" fmla="*/ 440918 h 957797"/>
              <a:gd name="connsiteX0" fmla="*/ 0 w 5112111"/>
              <a:gd name="connsiteY0" fmla="*/ 412491 h 957797"/>
              <a:gd name="connsiteX1" fmla="*/ 4150333 w 5112111"/>
              <a:gd name="connsiteY1" fmla="*/ 19252 h 957797"/>
              <a:gd name="connsiteX2" fmla="*/ 1700878 w 5112111"/>
              <a:gd name="connsiteY2" fmla="*/ 952603 h 957797"/>
              <a:gd name="connsiteX3" fmla="*/ 5112111 w 5112111"/>
              <a:gd name="connsiteY3" fmla="*/ 398278 h 957797"/>
            </a:gdLst>
            <a:ahLst/>
            <a:cxnLst>
              <a:cxn ang="0">
                <a:pos x="connsiteX0" y="connsiteY0"/>
              </a:cxn>
              <a:cxn ang="0">
                <a:pos x="connsiteX1" y="connsiteY1"/>
              </a:cxn>
              <a:cxn ang="0">
                <a:pos x="connsiteX2" y="connsiteY2"/>
              </a:cxn>
              <a:cxn ang="0">
                <a:pos x="connsiteX3" y="connsiteY3"/>
              </a:cxn>
            </a:cxnLst>
            <a:rect l="l" t="t" r="r" b="b"/>
            <a:pathLst>
              <a:path w="5112111" h="957797">
                <a:moveTo>
                  <a:pt x="0" y="412491"/>
                </a:moveTo>
                <a:cubicBezTo>
                  <a:pt x="1933426" y="170862"/>
                  <a:pt x="3866853" y="-70767"/>
                  <a:pt x="4150333" y="19252"/>
                </a:cubicBezTo>
                <a:cubicBezTo>
                  <a:pt x="4433813" y="109271"/>
                  <a:pt x="1540582" y="889432"/>
                  <a:pt x="1700878" y="952603"/>
                </a:cubicBezTo>
                <a:cubicBezTo>
                  <a:pt x="1861174" y="1015774"/>
                  <a:pt x="4528569" y="483559"/>
                  <a:pt x="5112111" y="398278"/>
                </a:cubicBezTo>
              </a:path>
            </a:pathLst>
          </a:custGeom>
          <a:noFill/>
          <a:ln w="38100">
            <a:gradFill>
              <a:gsLst>
                <a:gs pos="100000">
                  <a:schemeClr val="bg1">
                    <a:alpha val="0"/>
                  </a:schemeClr>
                </a:gs>
                <a:gs pos="77069">
                  <a:schemeClr val="bg1"/>
                </a:gs>
                <a:gs pos="30300">
                  <a:schemeClr val="bg1"/>
                </a:gs>
                <a:gs pos="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754" fontAlgn="base">
              <a:spcBef>
                <a:spcPct val="0"/>
              </a:spcBef>
              <a:spcAft>
                <a:spcPct val="0"/>
              </a:spcAft>
            </a:pPr>
            <a:endParaRPr lang="zh-CN" altLang="en-US" sz="1344">
              <a:solidFill>
                <a:prstClr val="white"/>
              </a:solidFill>
            </a:endParaRPr>
          </a:p>
        </p:txBody>
      </p:sp>
    </p:spTree>
    <p:extLst>
      <p:ext uri="{BB962C8B-B14F-4D97-AF65-F5344CB8AC3E}">
        <p14:creationId xmlns:p14="http://schemas.microsoft.com/office/powerpoint/2010/main" val="1114575837"/>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anim calcmode="lin" valueType="num">
                                      <p:cBhvr>
                                        <p:cTn id="1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9"/>
                                        </p:tgtEl>
                                      </p:cBhvr>
                                    </p:animEffect>
                                  </p:childTnLst>
                                </p:cTn>
                              </p:par>
                            </p:childTnLst>
                          </p:cTn>
                        </p:par>
                        <p:par>
                          <p:cTn id="16" fill="hold">
                            <p:stCondLst>
                              <p:cond delay="1550"/>
                            </p:stCondLst>
                            <p:childTnLst>
                              <p:par>
                                <p:cTn id="17" presetID="16" presetClass="entr" presetSubtype="37"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outVertical)">
                                      <p:cBhvr>
                                        <p:cTn id="19" dur="500"/>
                                        <p:tgtEl>
                                          <p:spTgt spid="12"/>
                                        </p:tgtEl>
                                      </p:cBhvr>
                                    </p:animEffect>
                                  </p:childTnLst>
                                </p:cTn>
                              </p:par>
                            </p:childTnLst>
                          </p:cTn>
                        </p:par>
                        <p:par>
                          <p:cTn id="20" fill="hold">
                            <p:stCondLst>
                              <p:cond delay="2050"/>
                            </p:stCondLst>
                            <p:childTnLst>
                              <p:par>
                                <p:cTn id="21" presetID="18" presetClass="entr" presetSubtype="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trips(downRigh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1168720" y="2211710"/>
            <a:ext cx="1440000" cy="14400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38100">
            <a:solidFill>
              <a:schemeClr val="bg1">
                <a:lumMod val="85000"/>
              </a:schemeClr>
            </a:solidFill>
          </a:ln>
        </p:spPr>
        <p:txBody>
          <a:bodyPr lIns="81629" tIns="40815" rIns="81629" bIns="40815"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a:endParaRPr lang="zh-CN" altLang="en-US" sz="1180">
              <a:solidFill>
                <a:srgbClr val="FFFFFF"/>
              </a:solidFill>
              <a:latin typeface="微软雅黑" panose="020B0503020204020204" pitchFamily="34" charset="-122"/>
            </a:endParaRPr>
          </a:p>
        </p:txBody>
      </p:sp>
      <p:sp>
        <p:nvSpPr>
          <p:cNvPr id="6" name="矩形 4"/>
          <p:cNvSpPr>
            <a:spLocks noChangeArrowheads="1"/>
          </p:cNvSpPr>
          <p:nvPr/>
        </p:nvSpPr>
        <p:spPr bwMode="auto">
          <a:xfrm>
            <a:off x="2968702" y="2211710"/>
            <a:ext cx="1440000" cy="14400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38100">
            <a:solidFill>
              <a:schemeClr val="bg1">
                <a:lumMod val="85000"/>
              </a:schemeClr>
            </a:solidFill>
          </a:ln>
        </p:spPr>
        <p:txBody>
          <a:bodyPr lIns="81629" tIns="40815" rIns="81629" bIns="40815"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a:endParaRPr lang="zh-CN" altLang="en-US" sz="1180">
              <a:solidFill>
                <a:srgbClr val="FFFFFF"/>
              </a:solidFill>
              <a:latin typeface="微软雅黑" panose="020B0503020204020204" pitchFamily="34" charset="-122"/>
            </a:endParaRPr>
          </a:p>
        </p:txBody>
      </p:sp>
      <p:sp>
        <p:nvSpPr>
          <p:cNvPr id="7" name="矩形 7"/>
          <p:cNvSpPr>
            <a:spLocks noChangeArrowheads="1"/>
          </p:cNvSpPr>
          <p:nvPr/>
        </p:nvSpPr>
        <p:spPr bwMode="auto">
          <a:xfrm>
            <a:off x="6567029" y="2211710"/>
            <a:ext cx="1440000" cy="1440000"/>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38100">
            <a:solidFill>
              <a:schemeClr val="bg1">
                <a:lumMod val="85000"/>
              </a:schemeClr>
            </a:solidFill>
          </a:ln>
        </p:spPr>
        <p:txBody>
          <a:bodyPr lIns="81629" tIns="40815" rIns="81629" bIns="40815"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a:endParaRPr lang="zh-CN" altLang="en-US" sz="1180">
              <a:solidFill>
                <a:srgbClr val="FFFFFF"/>
              </a:solidFill>
              <a:latin typeface="微软雅黑" panose="020B0503020204020204" pitchFamily="34" charset="-122"/>
            </a:endParaRPr>
          </a:p>
        </p:txBody>
      </p:sp>
      <p:sp>
        <p:nvSpPr>
          <p:cNvPr id="8" name="矩形 9"/>
          <p:cNvSpPr>
            <a:spLocks noChangeArrowheads="1"/>
          </p:cNvSpPr>
          <p:nvPr/>
        </p:nvSpPr>
        <p:spPr bwMode="auto">
          <a:xfrm>
            <a:off x="4767863" y="2211710"/>
            <a:ext cx="1440000" cy="1440000"/>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38100">
            <a:solidFill>
              <a:schemeClr val="bg1">
                <a:lumMod val="85000"/>
              </a:schemeClr>
            </a:solidFill>
          </a:ln>
        </p:spPr>
        <p:txBody>
          <a:bodyPr lIns="81629" tIns="40815" rIns="81629" bIns="40815" anchor="ctr"/>
          <a:lstStyle/>
          <a:p>
            <a:pPr algn="ctr"/>
            <a:endParaRPr lang="zh-CN" altLang="en-US" sz="1180">
              <a:solidFill>
                <a:srgbClr val="FFFFFF"/>
              </a:solidFill>
              <a:latin typeface="微软雅黑" panose="020B0503020204020204" pitchFamily="34" charset="-122"/>
              <a:ea typeface="微软雅黑" pitchFamily="34" charset="-122"/>
            </a:endParaRPr>
          </a:p>
        </p:txBody>
      </p:sp>
      <p:sp>
        <p:nvSpPr>
          <p:cNvPr id="11" name="矩形 10"/>
          <p:cNvSpPr/>
          <p:nvPr/>
        </p:nvSpPr>
        <p:spPr bwMode="auto">
          <a:xfrm>
            <a:off x="1190075" y="3831950"/>
            <a:ext cx="1440000" cy="540000"/>
          </a:xfrm>
          <a:prstGeom prst="rect">
            <a:avLst/>
          </a:prstGeom>
          <a:solidFill>
            <a:srgbClr val="42B7CE">
              <a:alpha val="85000"/>
            </a:srgbClr>
          </a:solidFill>
          <a:ln>
            <a:noFill/>
          </a:ln>
          <a:effectLst>
            <a:outerShdw blurRad="254000" dist="63500" dir="2700000" algn="tl" rotWithShape="0">
              <a:prstClr val="black">
                <a:alpha val="30000"/>
              </a:prstClr>
            </a:outerShdw>
          </a:effectLst>
        </p:spPr>
        <p:txBody>
          <a:bodyPr wrap="none" lIns="0" tIns="40815" rIns="0" bIns="40815" anchor="ctr"/>
          <a:lstStyle/>
          <a:p>
            <a:pPr algn="ctr">
              <a:lnSpc>
                <a:spcPct val="130000"/>
              </a:lnSpc>
              <a:defRPr/>
            </a:pPr>
            <a:r>
              <a:rPr lang="zh-CN" altLang="en-US" sz="1200" b="1" dirty="0">
                <a:solidFill>
                  <a:srgbClr val="F8F8F8"/>
                </a:solidFill>
                <a:latin typeface="微软雅黑" panose="020B0503020204020204" pitchFamily="34" charset="-122"/>
                <a:ea typeface="微软雅黑" panose="020B0503020204020204" pitchFamily="34" charset="-122"/>
              </a:rPr>
              <a:t>代用名</a:t>
            </a:r>
            <a:endParaRPr lang="en-US" altLang="zh-CN" sz="12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900" dirty="0">
                <a:solidFill>
                  <a:schemeClr val="bg1"/>
                </a:solidFill>
                <a:latin typeface="微软雅黑" panose="020B0503020204020204" pitchFamily="34" charset="-122"/>
                <a:ea typeface="微软雅黑" panose="020B0503020204020204" pitchFamily="34" charset="-122"/>
              </a:rPr>
              <a:t>添加文字内容说明</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bwMode="auto">
          <a:xfrm>
            <a:off x="2990057" y="3831950"/>
            <a:ext cx="1440000" cy="540000"/>
          </a:xfrm>
          <a:prstGeom prst="rect">
            <a:avLst/>
          </a:prstGeom>
          <a:solidFill>
            <a:srgbClr val="0585A9">
              <a:alpha val="85000"/>
            </a:srgbClr>
          </a:solidFill>
          <a:ln>
            <a:noFill/>
          </a:ln>
          <a:effectLst>
            <a:outerShdw blurRad="254000" dist="63500" dir="2700000" algn="tl" rotWithShape="0">
              <a:prstClr val="black">
                <a:alpha val="30000"/>
              </a:prstClr>
            </a:outerShdw>
          </a:effectLst>
        </p:spPr>
        <p:txBody>
          <a:bodyPr wrap="none" lIns="0" tIns="40815" rIns="0" bIns="40815" anchor="ctr"/>
          <a:lstStyle/>
          <a:p>
            <a:pPr algn="ctr">
              <a:lnSpc>
                <a:spcPct val="130000"/>
              </a:lnSpc>
              <a:defRPr/>
            </a:pPr>
            <a:r>
              <a:rPr lang="zh-CN" altLang="en-US" sz="1200" b="1" dirty="0">
                <a:solidFill>
                  <a:srgbClr val="F8F8F8"/>
                </a:solidFill>
                <a:latin typeface="微软雅黑" panose="020B0503020204020204" pitchFamily="34" charset="-122"/>
                <a:ea typeface="微软雅黑" panose="020B0503020204020204" pitchFamily="34" charset="-122"/>
              </a:rPr>
              <a:t>代用名</a:t>
            </a:r>
          </a:p>
          <a:p>
            <a:pPr algn="ctr">
              <a:lnSpc>
                <a:spcPct val="130000"/>
              </a:lnSpc>
              <a:defRPr/>
            </a:pPr>
            <a:r>
              <a:rPr lang="zh-CN" altLang="en-US" sz="900" dirty="0">
                <a:solidFill>
                  <a:srgbClr val="F8F8F8"/>
                </a:solidFill>
                <a:latin typeface="微软雅黑" panose="020B0503020204020204" pitchFamily="34" charset="-122"/>
                <a:ea typeface="微软雅黑" panose="020B0503020204020204" pitchFamily="34" charset="-122"/>
              </a:rPr>
              <a:t>添加文字内容说明</a:t>
            </a:r>
          </a:p>
        </p:txBody>
      </p:sp>
      <p:sp>
        <p:nvSpPr>
          <p:cNvPr id="13" name="矩形 12"/>
          <p:cNvSpPr/>
          <p:nvPr/>
        </p:nvSpPr>
        <p:spPr bwMode="auto">
          <a:xfrm>
            <a:off x="6588384" y="3831950"/>
            <a:ext cx="1440000" cy="540000"/>
          </a:xfrm>
          <a:prstGeom prst="rect">
            <a:avLst/>
          </a:prstGeom>
          <a:solidFill>
            <a:srgbClr val="0585A9">
              <a:alpha val="85000"/>
            </a:srgbClr>
          </a:solidFill>
          <a:ln>
            <a:noFill/>
          </a:ln>
          <a:effectLst>
            <a:outerShdw blurRad="254000" dist="63500" dir="2700000" algn="tl" rotWithShape="0">
              <a:prstClr val="black">
                <a:alpha val="30000"/>
              </a:prstClr>
            </a:outerShdw>
          </a:effectLst>
        </p:spPr>
        <p:txBody>
          <a:bodyPr wrap="none" lIns="0" tIns="40815" rIns="0" bIns="40815" anchor="ctr"/>
          <a:lstStyle/>
          <a:p>
            <a:pPr algn="ctr">
              <a:lnSpc>
                <a:spcPct val="130000"/>
              </a:lnSpc>
              <a:defRPr/>
            </a:pPr>
            <a:r>
              <a:rPr lang="zh-CN" altLang="en-US" sz="1200" b="1" dirty="0">
                <a:solidFill>
                  <a:srgbClr val="F8F8F8"/>
                </a:solidFill>
                <a:latin typeface="微软雅黑" panose="020B0503020204020204" pitchFamily="34" charset="-122"/>
                <a:ea typeface="微软雅黑" panose="020B0503020204020204" pitchFamily="34" charset="-122"/>
              </a:rPr>
              <a:t>代用名</a:t>
            </a:r>
          </a:p>
          <a:p>
            <a:pPr algn="ctr">
              <a:lnSpc>
                <a:spcPct val="130000"/>
              </a:lnSpc>
              <a:defRPr/>
            </a:pPr>
            <a:r>
              <a:rPr lang="zh-CN" altLang="en-US" sz="900" dirty="0">
                <a:solidFill>
                  <a:srgbClr val="F8F8F8"/>
                </a:solidFill>
                <a:latin typeface="微软雅黑" panose="020B0503020204020204" pitchFamily="34" charset="-122"/>
                <a:ea typeface="微软雅黑" panose="020B0503020204020204" pitchFamily="34" charset="-122"/>
              </a:rPr>
              <a:t>添加文字内容说明</a:t>
            </a:r>
          </a:p>
        </p:txBody>
      </p:sp>
      <p:sp>
        <p:nvSpPr>
          <p:cNvPr id="14" name="矩形 13"/>
          <p:cNvSpPr/>
          <p:nvPr/>
        </p:nvSpPr>
        <p:spPr bwMode="auto">
          <a:xfrm>
            <a:off x="4789218" y="3831950"/>
            <a:ext cx="1440000" cy="540000"/>
          </a:xfrm>
          <a:prstGeom prst="rect">
            <a:avLst/>
          </a:prstGeom>
          <a:solidFill>
            <a:srgbClr val="42B7CE">
              <a:alpha val="85000"/>
            </a:srgbClr>
          </a:solidFill>
          <a:ln>
            <a:noFill/>
          </a:ln>
          <a:effectLst>
            <a:outerShdw blurRad="254000" dist="63500" dir="2700000" algn="tl" rotWithShape="0">
              <a:prstClr val="black">
                <a:alpha val="30000"/>
              </a:prstClr>
            </a:outerShdw>
          </a:effectLst>
        </p:spPr>
        <p:txBody>
          <a:bodyPr wrap="none" lIns="0" tIns="40815" rIns="0" bIns="40815" anchor="ctr"/>
          <a:lstStyle/>
          <a:p>
            <a:pPr algn="ctr">
              <a:lnSpc>
                <a:spcPct val="130000"/>
              </a:lnSpc>
              <a:defRPr/>
            </a:pPr>
            <a:r>
              <a:rPr lang="zh-CN" altLang="en-US" sz="1200" b="1" dirty="0">
                <a:solidFill>
                  <a:srgbClr val="F8F8F8"/>
                </a:solidFill>
                <a:latin typeface="微软雅黑" panose="020B0503020204020204" pitchFamily="34" charset="-122"/>
                <a:ea typeface="微软雅黑" panose="020B0503020204020204" pitchFamily="34" charset="-122"/>
              </a:rPr>
              <a:t>代用名</a:t>
            </a:r>
          </a:p>
          <a:p>
            <a:pPr algn="ctr">
              <a:lnSpc>
                <a:spcPct val="130000"/>
              </a:lnSpc>
              <a:defRPr/>
            </a:pPr>
            <a:r>
              <a:rPr lang="zh-CN" altLang="en-US" sz="900" dirty="0">
                <a:solidFill>
                  <a:srgbClr val="F8F8F8"/>
                </a:solidFill>
                <a:latin typeface="微软雅黑" panose="020B0503020204020204" pitchFamily="34" charset="-122"/>
                <a:ea typeface="微软雅黑" panose="020B0503020204020204" pitchFamily="34" charset="-122"/>
              </a:rPr>
              <a:t>添加文字内容说明</a:t>
            </a:r>
          </a:p>
        </p:txBody>
      </p:sp>
      <p:sp>
        <p:nvSpPr>
          <p:cNvPr id="17" name="矩形 47"/>
          <p:cNvSpPr>
            <a:spLocks noChangeArrowheads="1"/>
          </p:cNvSpPr>
          <p:nvPr/>
        </p:nvSpPr>
        <p:spPr bwMode="auto">
          <a:xfrm>
            <a:off x="899592" y="1454325"/>
            <a:ext cx="7344816" cy="46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30000"/>
              </a:lnSpc>
              <a:spcBef>
                <a:spcPct val="0"/>
              </a:spcBef>
              <a:buNone/>
            </a:pP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实力加自信就是一个坚韧不可摧的团队。站在每一个人都想挑战自我的立场上，我们以实力为盾、</a:t>
            </a:r>
            <a:endParaRPr lang="en-US" altLang="zh-CN" sz="1000" dirty="0">
              <a:solidFill>
                <a:schemeClr val="bg1">
                  <a:lumMod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algn="ctr">
              <a:lnSpc>
                <a:spcPct val="130000"/>
              </a:lnSpc>
              <a:spcBef>
                <a:spcPct val="0"/>
              </a:spcBef>
              <a:buNone/>
            </a:pP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自信为矛、团结为勇气，组成了激情无畏的团体。我们会用实力证明，我们是最棒的，让我们勇敢地去做吧。</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947634" y="309304"/>
            <a:ext cx="2392228" cy="503873"/>
            <a:chOff x="947634" y="309304"/>
            <a:chExt cx="2392228" cy="503873"/>
          </a:xfrm>
        </p:grpSpPr>
        <p:sp>
          <p:nvSpPr>
            <p:cNvPr id="16"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18" name="文本框 17"/>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团队介绍</a:t>
              </a:r>
            </a:p>
          </p:txBody>
        </p:sp>
      </p:grpSp>
      <p:sp>
        <p:nvSpPr>
          <p:cNvPr id="20" name="TextBox 19"/>
          <p:cNvSpPr txBox="1"/>
          <p:nvPr/>
        </p:nvSpPr>
        <p:spPr>
          <a:xfrm>
            <a:off x="467544" y="4988539"/>
            <a:ext cx="1224136" cy="123111"/>
          </a:xfrm>
          <a:prstGeom prst="rect">
            <a:avLst/>
          </a:prstGeom>
          <a:noFill/>
        </p:spPr>
        <p:txBody>
          <a:bodyPr wrap="square" rtlCol="0">
            <a:spAutoFit/>
          </a:bodyPr>
          <a:lstStyle/>
          <a:p>
            <a:pPr>
              <a:lnSpc>
                <a:spcPct val="200000"/>
              </a:lnSpc>
            </a:pPr>
            <a:r>
              <a:rPr lang="en-US" altLang="zh-CN" sz="100" dirty="0" smtClean="0">
                <a:solidFill>
                  <a:schemeClr val="bg1"/>
                </a:solidFill>
                <a:latin typeface="微软雅黑" panose="020B0503020204020204" pitchFamily="34" charset="-122"/>
              </a:rPr>
              <a:t>PPT</a:t>
            </a:r>
            <a:r>
              <a:rPr lang="zh-CN" altLang="en-US" sz="100" dirty="0" smtClean="0">
                <a:solidFill>
                  <a:schemeClr val="bg1"/>
                </a:solidFill>
                <a:latin typeface="微软雅黑" panose="020B0503020204020204" pitchFamily="34" charset="-122"/>
              </a:rPr>
              <a:t>下载 </a:t>
            </a:r>
            <a:r>
              <a:rPr lang="en-US" altLang="zh-CN" sz="100" dirty="0">
                <a:solidFill>
                  <a:schemeClr val="bg1"/>
                </a:solidFill>
                <a:latin typeface="微软雅黑" panose="020B0503020204020204" pitchFamily="34" charset="-122"/>
              </a:rPr>
              <a:t>http://www.1ppt.com/xiazai/</a:t>
            </a:r>
            <a:endParaRPr lang="en-US" altLang="zh-CN" sz="100" dirty="0" smtClean="0">
              <a:solidFill>
                <a:schemeClr val="bg1"/>
              </a:solidFill>
              <a:latin typeface="微软雅黑" panose="020B0503020204020204" pitchFamily="34" charset="-122"/>
            </a:endParaRPr>
          </a:p>
        </p:txBody>
      </p:sp>
    </p:spTree>
    <p:extLst>
      <p:ext uri="{BB962C8B-B14F-4D97-AF65-F5344CB8AC3E}">
        <p14:creationId xmlns:p14="http://schemas.microsoft.com/office/powerpoint/2010/main" val="1074878111"/>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19" presetClass="entr" presetSubtype="10" fill="hold" grpId="0" nodeType="withEffect">
                                  <p:stCondLst>
                                    <p:cond delay="250"/>
                                  </p:stCondLst>
                                  <p:childTnLst>
                                    <p:set>
                                      <p:cBhvr>
                                        <p:cTn id="11" dur="1" fill="hold">
                                          <p:stCondLst>
                                            <p:cond delay="0"/>
                                          </p:stCondLst>
                                        </p:cTn>
                                        <p:tgtEl>
                                          <p:spTgt spid="11"/>
                                        </p:tgtEl>
                                        <p:attrNameLst>
                                          <p:attrName>style.visibility</p:attrName>
                                        </p:attrNameLst>
                                      </p:cBhvr>
                                      <p:to>
                                        <p:strVal val="visible"/>
                                      </p:to>
                                    </p:set>
                                    <p:anim calcmode="lin" valueType="num">
                                      <p:cBhvr>
                                        <p:cTn id="12" dur="750" fill="hold"/>
                                        <p:tgtEl>
                                          <p:spTgt spid="11"/>
                                        </p:tgtEl>
                                        <p:attrNameLst>
                                          <p:attrName>ppt_w</p:attrName>
                                        </p:attrNameLst>
                                      </p:cBhvr>
                                      <p:tavLst>
                                        <p:tav tm="0" fmla="#ppt_w*sin(2.5*pi*$)">
                                          <p:val>
                                            <p:fltVal val="0"/>
                                          </p:val>
                                        </p:tav>
                                        <p:tav tm="100000">
                                          <p:val>
                                            <p:fltVal val="1"/>
                                          </p:val>
                                        </p:tav>
                                      </p:tavLst>
                                    </p:anim>
                                    <p:anim calcmode="lin" valueType="num">
                                      <p:cBhvr>
                                        <p:cTn id="13" dur="750" fill="hold"/>
                                        <p:tgtEl>
                                          <p:spTgt spid="11"/>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Effect transition="in" filter="fade">
                                      <p:cBhvr>
                                        <p:cTn id="19" dur="1000"/>
                                        <p:tgtEl>
                                          <p:spTgt spid="6"/>
                                        </p:tgtEl>
                                      </p:cBhvr>
                                    </p:animEffect>
                                  </p:childTnLst>
                                </p:cTn>
                              </p:par>
                              <p:par>
                                <p:cTn id="20" presetID="19" presetClass="entr" presetSubtype="10" fill="hold" grpId="0" nodeType="withEffect">
                                  <p:stCondLst>
                                    <p:cond delay="250"/>
                                  </p:stCondLst>
                                  <p:childTnLst>
                                    <p:set>
                                      <p:cBhvr>
                                        <p:cTn id="21" dur="1" fill="hold">
                                          <p:stCondLst>
                                            <p:cond delay="0"/>
                                          </p:stCondLst>
                                        </p:cTn>
                                        <p:tgtEl>
                                          <p:spTgt spid="12"/>
                                        </p:tgtEl>
                                        <p:attrNameLst>
                                          <p:attrName>style.visibility</p:attrName>
                                        </p:attrNameLst>
                                      </p:cBhvr>
                                      <p:to>
                                        <p:strVal val="visible"/>
                                      </p:to>
                                    </p:set>
                                    <p:anim calcmode="lin" valueType="num">
                                      <p:cBhvr>
                                        <p:cTn id="22" dur="750" fill="hold"/>
                                        <p:tgtEl>
                                          <p:spTgt spid="12"/>
                                        </p:tgtEl>
                                        <p:attrNameLst>
                                          <p:attrName>ppt_w</p:attrName>
                                        </p:attrNameLst>
                                      </p:cBhvr>
                                      <p:tavLst>
                                        <p:tav tm="0" fmla="#ppt_w*sin(2.5*pi*$)">
                                          <p:val>
                                            <p:fltVal val="0"/>
                                          </p:val>
                                        </p:tav>
                                        <p:tav tm="100000">
                                          <p:val>
                                            <p:fltVal val="1"/>
                                          </p:val>
                                        </p:tav>
                                      </p:tavLst>
                                    </p:anim>
                                    <p:anim calcmode="lin" valueType="num">
                                      <p:cBhvr>
                                        <p:cTn id="23" dur="750" fill="hold"/>
                                        <p:tgtEl>
                                          <p:spTgt spid="12"/>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par>
                                <p:cTn id="30" presetID="19" presetClass="entr" presetSubtype="10" fill="hold" grpId="0" nodeType="withEffect">
                                  <p:stCondLst>
                                    <p:cond delay="250"/>
                                  </p:stCondLst>
                                  <p:childTnLst>
                                    <p:set>
                                      <p:cBhvr>
                                        <p:cTn id="31" dur="1" fill="hold">
                                          <p:stCondLst>
                                            <p:cond delay="0"/>
                                          </p:stCondLst>
                                        </p:cTn>
                                        <p:tgtEl>
                                          <p:spTgt spid="14"/>
                                        </p:tgtEl>
                                        <p:attrNameLst>
                                          <p:attrName>style.visibility</p:attrName>
                                        </p:attrNameLst>
                                      </p:cBhvr>
                                      <p:to>
                                        <p:strVal val="visible"/>
                                      </p:to>
                                    </p:set>
                                    <p:anim calcmode="lin" valueType="num">
                                      <p:cBhvr>
                                        <p:cTn id="32" dur="750" fill="hold"/>
                                        <p:tgtEl>
                                          <p:spTgt spid="14"/>
                                        </p:tgtEl>
                                        <p:attrNameLst>
                                          <p:attrName>ppt_w</p:attrName>
                                        </p:attrNameLst>
                                      </p:cBhvr>
                                      <p:tavLst>
                                        <p:tav tm="0" fmla="#ppt_w*sin(2.5*pi*$)">
                                          <p:val>
                                            <p:fltVal val="0"/>
                                          </p:val>
                                        </p:tav>
                                        <p:tav tm="100000">
                                          <p:val>
                                            <p:fltVal val="1"/>
                                          </p:val>
                                        </p:tav>
                                      </p:tavLst>
                                    </p:anim>
                                    <p:anim calcmode="lin" valueType="num">
                                      <p:cBhvr>
                                        <p:cTn id="33" dur="750" fill="hold"/>
                                        <p:tgtEl>
                                          <p:spTgt spid="14"/>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Effect transition="in" filter="fade">
                                      <p:cBhvr>
                                        <p:cTn id="39" dur="1000"/>
                                        <p:tgtEl>
                                          <p:spTgt spid="7"/>
                                        </p:tgtEl>
                                      </p:cBhvr>
                                    </p:animEffect>
                                  </p:childTnLst>
                                </p:cTn>
                              </p:par>
                              <p:par>
                                <p:cTn id="40" presetID="19" presetClass="entr" presetSubtype="10" fill="hold" grpId="0" nodeType="withEffect">
                                  <p:stCondLst>
                                    <p:cond delay="250"/>
                                  </p:stCondLst>
                                  <p:childTnLst>
                                    <p:set>
                                      <p:cBhvr>
                                        <p:cTn id="41" dur="1" fill="hold">
                                          <p:stCondLst>
                                            <p:cond delay="0"/>
                                          </p:stCondLst>
                                        </p:cTn>
                                        <p:tgtEl>
                                          <p:spTgt spid="13"/>
                                        </p:tgtEl>
                                        <p:attrNameLst>
                                          <p:attrName>style.visibility</p:attrName>
                                        </p:attrNameLst>
                                      </p:cBhvr>
                                      <p:to>
                                        <p:strVal val="visible"/>
                                      </p:to>
                                    </p:set>
                                    <p:anim calcmode="lin" valueType="num">
                                      <p:cBhvr>
                                        <p:cTn id="42" dur="750" fill="hold"/>
                                        <p:tgtEl>
                                          <p:spTgt spid="13"/>
                                        </p:tgtEl>
                                        <p:attrNameLst>
                                          <p:attrName>ppt_w</p:attrName>
                                        </p:attrNameLst>
                                      </p:cBhvr>
                                      <p:tavLst>
                                        <p:tav tm="0" fmla="#ppt_w*sin(2.5*pi*$)">
                                          <p:val>
                                            <p:fltVal val="0"/>
                                          </p:val>
                                        </p:tav>
                                        <p:tav tm="100000">
                                          <p:val>
                                            <p:fltVal val="1"/>
                                          </p:val>
                                        </p:tav>
                                      </p:tavLst>
                                    </p:anim>
                                    <p:anim calcmode="lin" valueType="num">
                                      <p:cBhvr>
                                        <p:cTn id="43" dur="750" fill="hold"/>
                                        <p:tgtEl>
                                          <p:spTgt spid="13"/>
                                        </p:tgtEl>
                                        <p:attrNameLst>
                                          <p:attrName>ppt_h</p:attrName>
                                        </p:attrNameLst>
                                      </p:cBhvr>
                                      <p:tavLst>
                                        <p:tav tm="0">
                                          <p:val>
                                            <p:strVal val="#ppt_h"/>
                                          </p:val>
                                        </p:tav>
                                        <p:tav tm="100000">
                                          <p:val>
                                            <p:strVal val="#ppt_h"/>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P spid="12" grpId="0" animBg="1"/>
      <p:bldP spid="13" grpId="0" animBg="1"/>
      <p:bldP spid="14"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947634" y="309304"/>
            <a:ext cx="2392228" cy="503873"/>
            <a:chOff x="947634" y="309304"/>
            <a:chExt cx="2392228" cy="503873"/>
          </a:xfrm>
        </p:grpSpPr>
        <p:sp>
          <p:nvSpPr>
            <p:cNvPr id="16"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18" name="文本框 17"/>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团队介绍</a:t>
              </a:r>
            </a:p>
          </p:txBody>
        </p:sp>
      </p:grpSp>
      <p:grpSp>
        <p:nvGrpSpPr>
          <p:cNvPr id="19" name="组合 18"/>
          <p:cNvGrpSpPr/>
          <p:nvPr/>
        </p:nvGrpSpPr>
        <p:grpSpPr>
          <a:xfrm>
            <a:off x="815442" y="1563638"/>
            <a:ext cx="1748154" cy="2880320"/>
            <a:chOff x="4274668" y="2121910"/>
            <a:chExt cx="2059297" cy="3392971"/>
          </a:xfrm>
        </p:grpSpPr>
        <p:sp>
          <p:nvSpPr>
            <p:cNvPr id="20" name="Freeform 5"/>
            <p:cNvSpPr>
              <a:spLocks/>
            </p:cNvSpPr>
            <p:nvPr/>
          </p:nvSpPr>
          <p:spPr bwMode="auto">
            <a:xfrm>
              <a:off x="4527243" y="2121910"/>
              <a:ext cx="1554147" cy="1553948"/>
            </a:xfrm>
            <a:custGeom>
              <a:avLst/>
              <a:gdLst>
                <a:gd name="T0" fmla="*/ 610 w 1220"/>
                <a:gd name="T1" fmla="*/ 0 h 1222"/>
                <a:gd name="T2" fmla="*/ 1220 w 1220"/>
                <a:gd name="T3" fmla="*/ 612 h 1222"/>
                <a:gd name="T4" fmla="*/ 610 w 1220"/>
                <a:gd name="T5" fmla="*/ 1222 h 1222"/>
                <a:gd name="T6" fmla="*/ 0 w 1220"/>
                <a:gd name="T7" fmla="*/ 612 h 1222"/>
                <a:gd name="T8" fmla="*/ 610 w 1220"/>
                <a:gd name="T9" fmla="*/ 0 h 1222"/>
              </a:gdLst>
              <a:ahLst/>
              <a:cxnLst>
                <a:cxn ang="0">
                  <a:pos x="T0" y="T1"/>
                </a:cxn>
                <a:cxn ang="0">
                  <a:pos x="T2" y="T3"/>
                </a:cxn>
                <a:cxn ang="0">
                  <a:pos x="T4" y="T5"/>
                </a:cxn>
                <a:cxn ang="0">
                  <a:pos x="T6" y="T7"/>
                </a:cxn>
                <a:cxn ang="0">
                  <a:pos x="T8" y="T9"/>
                </a:cxn>
              </a:cxnLst>
              <a:rect l="0" t="0" r="r" b="b"/>
              <a:pathLst>
                <a:path w="1220" h="1222">
                  <a:moveTo>
                    <a:pt x="610" y="0"/>
                  </a:moveTo>
                  <a:lnTo>
                    <a:pt x="1220" y="612"/>
                  </a:lnTo>
                  <a:lnTo>
                    <a:pt x="610" y="1222"/>
                  </a:lnTo>
                  <a:lnTo>
                    <a:pt x="0" y="612"/>
                  </a:lnTo>
                  <a:lnTo>
                    <a:pt x="610" y="0"/>
                  </a:lnTo>
                  <a:close/>
                </a:path>
              </a:pathLst>
            </a:custGeom>
            <a:solidFill>
              <a:srgbClr val="0585A9"/>
            </a:solidFill>
            <a:ln w="7938" cap="flat">
              <a:noFill/>
              <a:prstDash val="solid"/>
              <a:miter lim="800000"/>
              <a:headEnd/>
              <a:tailEnd/>
            </a:ln>
            <a:effectLst>
              <a:outerShdw blurRad="381000" dist="228600" dir="2700000" sx="95000" sy="95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sz="1400"/>
            </a:p>
          </p:txBody>
        </p:sp>
        <p:sp>
          <p:nvSpPr>
            <p:cNvPr id="21" name="Freeform 6"/>
            <p:cNvSpPr>
              <a:spLocks/>
            </p:cNvSpPr>
            <p:nvPr/>
          </p:nvSpPr>
          <p:spPr bwMode="auto">
            <a:xfrm>
              <a:off x="4274668" y="2375922"/>
              <a:ext cx="2059297" cy="2059297"/>
            </a:xfrm>
            <a:custGeom>
              <a:avLst/>
              <a:gdLst>
                <a:gd name="T0" fmla="*/ 809 w 1618"/>
                <a:gd name="T1" fmla="*/ 0 h 1617"/>
                <a:gd name="T2" fmla="*/ 1618 w 1618"/>
                <a:gd name="T3" fmla="*/ 809 h 1617"/>
                <a:gd name="T4" fmla="*/ 809 w 1618"/>
                <a:gd name="T5" fmla="*/ 1617 h 1617"/>
                <a:gd name="T6" fmla="*/ 0 w 1618"/>
                <a:gd name="T7" fmla="*/ 809 h 1617"/>
                <a:gd name="T8" fmla="*/ 809 w 1618"/>
                <a:gd name="T9" fmla="*/ 0 h 1617"/>
              </a:gdLst>
              <a:ahLst/>
              <a:cxnLst>
                <a:cxn ang="0">
                  <a:pos x="T0" y="T1"/>
                </a:cxn>
                <a:cxn ang="0">
                  <a:pos x="T2" y="T3"/>
                </a:cxn>
                <a:cxn ang="0">
                  <a:pos x="T4" y="T5"/>
                </a:cxn>
                <a:cxn ang="0">
                  <a:pos x="T6" y="T7"/>
                </a:cxn>
                <a:cxn ang="0">
                  <a:pos x="T8" y="T9"/>
                </a:cxn>
              </a:cxnLst>
              <a:rect l="0" t="0" r="r" b="b"/>
              <a:pathLst>
                <a:path w="1618" h="1617">
                  <a:moveTo>
                    <a:pt x="809" y="0"/>
                  </a:moveTo>
                  <a:lnTo>
                    <a:pt x="1618" y="809"/>
                  </a:lnTo>
                  <a:lnTo>
                    <a:pt x="809" y="1617"/>
                  </a:lnTo>
                  <a:lnTo>
                    <a:pt x="0" y="809"/>
                  </a:lnTo>
                  <a:lnTo>
                    <a:pt x="809" y="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7938" cap="flat">
              <a:noFill/>
              <a:prstDash val="solid"/>
              <a:miter lim="800000"/>
              <a:headEnd/>
              <a:tailEnd/>
            </a:ln>
            <a:effectLst>
              <a:outerShdw blurRad="381000" dist="228600" dir="2700000" sx="95000" sy="95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sz="1400"/>
            </a:p>
          </p:txBody>
        </p:sp>
        <p:sp>
          <p:nvSpPr>
            <p:cNvPr id="22" name="矩形 21"/>
            <p:cNvSpPr/>
            <p:nvPr/>
          </p:nvSpPr>
          <p:spPr>
            <a:xfrm>
              <a:off x="4865359" y="4836286"/>
              <a:ext cx="906389" cy="181278"/>
            </a:xfrm>
            <a:prstGeom prst="rect">
              <a:avLst/>
            </a:prstGeom>
          </p:spPr>
          <p:txBody>
            <a:bodyPr wrap="none" lIns="0" tIns="0" rIns="0" bIns="0">
              <a:spAutoFit/>
            </a:bodyPr>
            <a:lstStyle/>
            <a:p>
              <a:pPr algn="ctr"/>
              <a:r>
                <a:rPr lang="zh-CN" altLang="en-US" sz="1000" dirty="0">
                  <a:solidFill>
                    <a:schemeClr val="tx1">
                      <a:lumMod val="65000"/>
                      <a:lumOff val="35000"/>
                    </a:schemeClr>
                  </a:solidFill>
                </a:rPr>
                <a:t>董事兼总经理</a:t>
              </a:r>
            </a:p>
          </p:txBody>
        </p:sp>
        <p:sp>
          <p:nvSpPr>
            <p:cNvPr id="23" name="矩形 22"/>
            <p:cNvSpPr/>
            <p:nvPr/>
          </p:nvSpPr>
          <p:spPr>
            <a:xfrm>
              <a:off x="4813431" y="5044943"/>
              <a:ext cx="1010246" cy="253790"/>
            </a:xfrm>
            <a:prstGeom prst="rect">
              <a:avLst/>
            </a:prstGeom>
          </p:spPr>
          <p:txBody>
            <a:bodyPr wrap="none" lIns="0" tIns="0" rIns="0" bIns="0">
              <a:spAutoFit/>
            </a:bodyPr>
            <a:lstStyle/>
            <a:p>
              <a:pPr algn="ctr"/>
              <a:r>
                <a:rPr lang="zh-CN" altLang="en-US" sz="1400" dirty="0">
                  <a:solidFill>
                    <a:schemeClr val="tx1">
                      <a:lumMod val="75000"/>
                      <a:lumOff val="25000"/>
                    </a:schemeClr>
                  </a:solidFill>
                </a:rPr>
                <a:t>黄某某 </a:t>
              </a:r>
              <a:r>
                <a:rPr lang="zh-CN" altLang="en-US" sz="1000" dirty="0">
                  <a:solidFill>
                    <a:schemeClr val="tx1">
                      <a:lumMod val="75000"/>
                      <a:lumOff val="25000"/>
                    </a:schemeClr>
                  </a:solidFill>
                </a:rPr>
                <a:t>先生</a:t>
              </a:r>
            </a:p>
          </p:txBody>
        </p:sp>
        <p:cxnSp>
          <p:nvCxnSpPr>
            <p:cNvPr id="24" name="直接连接符 23"/>
            <p:cNvCxnSpPr/>
            <p:nvPr/>
          </p:nvCxnSpPr>
          <p:spPr>
            <a:xfrm>
              <a:off x="5018704" y="5514881"/>
              <a:ext cx="571226" cy="0"/>
            </a:xfrm>
            <a:prstGeom prst="line">
              <a:avLst/>
            </a:prstGeom>
            <a:ln w="38100">
              <a:solidFill>
                <a:srgbClr val="0585A9"/>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2765729" y="1563638"/>
            <a:ext cx="1748154" cy="2880320"/>
            <a:chOff x="4274668" y="2121910"/>
            <a:chExt cx="2059297" cy="3392971"/>
          </a:xfrm>
        </p:grpSpPr>
        <p:sp>
          <p:nvSpPr>
            <p:cNvPr id="44" name="Freeform 5"/>
            <p:cNvSpPr>
              <a:spLocks/>
            </p:cNvSpPr>
            <p:nvPr/>
          </p:nvSpPr>
          <p:spPr bwMode="auto">
            <a:xfrm>
              <a:off x="4527243" y="2121910"/>
              <a:ext cx="1554147" cy="1553948"/>
            </a:xfrm>
            <a:custGeom>
              <a:avLst/>
              <a:gdLst>
                <a:gd name="T0" fmla="*/ 610 w 1220"/>
                <a:gd name="T1" fmla="*/ 0 h 1222"/>
                <a:gd name="T2" fmla="*/ 1220 w 1220"/>
                <a:gd name="T3" fmla="*/ 612 h 1222"/>
                <a:gd name="T4" fmla="*/ 610 w 1220"/>
                <a:gd name="T5" fmla="*/ 1222 h 1222"/>
                <a:gd name="T6" fmla="*/ 0 w 1220"/>
                <a:gd name="T7" fmla="*/ 612 h 1222"/>
                <a:gd name="T8" fmla="*/ 610 w 1220"/>
                <a:gd name="T9" fmla="*/ 0 h 1222"/>
              </a:gdLst>
              <a:ahLst/>
              <a:cxnLst>
                <a:cxn ang="0">
                  <a:pos x="T0" y="T1"/>
                </a:cxn>
                <a:cxn ang="0">
                  <a:pos x="T2" y="T3"/>
                </a:cxn>
                <a:cxn ang="0">
                  <a:pos x="T4" y="T5"/>
                </a:cxn>
                <a:cxn ang="0">
                  <a:pos x="T6" y="T7"/>
                </a:cxn>
                <a:cxn ang="0">
                  <a:pos x="T8" y="T9"/>
                </a:cxn>
              </a:cxnLst>
              <a:rect l="0" t="0" r="r" b="b"/>
              <a:pathLst>
                <a:path w="1220" h="1222">
                  <a:moveTo>
                    <a:pt x="610" y="0"/>
                  </a:moveTo>
                  <a:lnTo>
                    <a:pt x="1220" y="612"/>
                  </a:lnTo>
                  <a:lnTo>
                    <a:pt x="610" y="1222"/>
                  </a:lnTo>
                  <a:lnTo>
                    <a:pt x="0" y="612"/>
                  </a:lnTo>
                  <a:lnTo>
                    <a:pt x="610" y="0"/>
                  </a:lnTo>
                  <a:close/>
                </a:path>
              </a:pathLst>
            </a:custGeom>
            <a:solidFill>
              <a:srgbClr val="42B7CE"/>
            </a:solidFill>
            <a:ln w="7938" cap="flat">
              <a:noFill/>
              <a:prstDash val="solid"/>
              <a:miter lim="800000"/>
              <a:headEnd/>
              <a:tailEnd/>
            </a:ln>
            <a:effectLst>
              <a:outerShdw blurRad="381000" dist="228600" dir="2700000" sx="95000" sy="95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sz="1400"/>
            </a:p>
          </p:txBody>
        </p:sp>
        <p:sp>
          <p:nvSpPr>
            <p:cNvPr id="45" name="Freeform 6"/>
            <p:cNvSpPr>
              <a:spLocks/>
            </p:cNvSpPr>
            <p:nvPr/>
          </p:nvSpPr>
          <p:spPr bwMode="auto">
            <a:xfrm>
              <a:off x="4274668" y="2375922"/>
              <a:ext cx="2059297" cy="2059297"/>
            </a:xfrm>
            <a:custGeom>
              <a:avLst/>
              <a:gdLst>
                <a:gd name="T0" fmla="*/ 809 w 1618"/>
                <a:gd name="T1" fmla="*/ 0 h 1617"/>
                <a:gd name="T2" fmla="*/ 1618 w 1618"/>
                <a:gd name="T3" fmla="*/ 809 h 1617"/>
                <a:gd name="T4" fmla="*/ 809 w 1618"/>
                <a:gd name="T5" fmla="*/ 1617 h 1617"/>
                <a:gd name="T6" fmla="*/ 0 w 1618"/>
                <a:gd name="T7" fmla="*/ 809 h 1617"/>
                <a:gd name="T8" fmla="*/ 809 w 1618"/>
                <a:gd name="T9" fmla="*/ 0 h 1617"/>
              </a:gdLst>
              <a:ahLst/>
              <a:cxnLst>
                <a:cxn ang="0">
                  <a:pos x="T0" y="T1"/>
                </a:cxn>
                <a:cxn ang="0">
                  <a:pos x="T2" y="T3"/>
                </a:cxn>
                <a:cxn ang="0">
                  <a:pos x="T4" y="T5"/>
                </a:cxn>
                <a:cxn ang="0">
                  <a:pos x="T6" y="T7"/>
                </a:cxn>
                <a:cxn ang="0">
                  <a:pos x="T8" y="T9"/>
                </a:cxn>
              </a:cxnLst>
              <a:rect l="0" t="0" r="r" b="b"/>
              <a:pathLst>
                <a:path w="1618" h="1617">
                  <a:moveTo>
                    <a:pt x="809" y="0"/>
                  </a:moveTo>
                  <a:lnTo>
                    <a:pt x="1618" y="809"/>
                  </a:lnTo>
                  <a:lnTo>
                    <a:pt x="809" y="1617"/>
                  </a:lnTo>
                  <a:lnTo>
                    <a:pt x="0" y="809"/>
                  </a:lnTo>
                  <a:lnTo>
                    <a:pt x="809" y="0"/>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w="7938" cap="flat">
              <a:noFill/>
              <a:prstDash val="solid"/>
              <a:miter lim="800000"/>
              <a:headEnd/>
              <a:tailEnd/>
            </a:ln>
            <a:effectLst>
              <a:outerShdw blurRad="381000" dist="228600" dir="2700000" sx="95000" sy="95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sz="1400"/>
            </a:p>
          </p:txBody>
        </p:sp>
        <p:sp>
          <p:nvSpPr>
            <p:cNvPr id="46" name="矩形 45"/>
            <p:cNvSpPr/>
            <p:nvPr/>
          </p:nvSpPr>
          <p:spPr>
            <a:xfrm>
              <a:off x="4865359" y="4836286"/>
              <a:ext cx="906389" cy="181278"/>
            </a:xfrm>
            <a:prstGeom prst="rect">
              <a:avLst/>
            </a:prstGeom>
          </p:spPr>
          <p:txBody>
            <a:bodyPr wrap="none" lIns="0" tIns="0" rIns="0" bIns="0">
              <a:spAutoFit/>
            </a:bodyPr>
            <a:lstStyle/>
            <a:p>
              <a:pPr algn="ctr"/>
              <a:r>
                <a:rPr lang="zh-CN" altLang="en-US" sz="1000" dirty="0">
                  <a:solidFill>
                    <a:schemeClr val="tx1">
                      <a:lumMod val="65000"/>
                      <a:lumOff val="35000"/>
                    </a:schemeClr>
                  </a:solidFill>
                </a:rPr>
                <a:t>董事兼总经理</a:t>
              </a:r>
            </a:p>
          </p:txBody>
        </p:sp>
        <p:sp>
          <p:nvSpPr>
            <p:cNvPr id="47" name="矩形 46"/>
            <p:cNvSpPr/>
            <p:nvPr/>
          </p:nvSpPr>
          <p:spPr>
            <a:xfrm>
              <a:off x="4813431" y="5044943"/>
              <a:ext cx="1010246" cy="253790"/>
            </a:xfrm>
            <a:prstGeom prst="rect">
              <a:avLst/>
            </a:prstGeom>
          </p:spPr>
          <p:txBody>
            <a:bodyPr wrap="none" lIns="0" tIns="0" rIns="0" bIns="0">
              <a:spAutoFit/>
            </a:bodyPr>
            <a:lstStyle/>
            <a:p>
              <a:pPr algn="ctr"/>
              <a:r>
                <a:rPr lang="zh-CN" altLang="en-US" sz="1400" dirty="0">
                  <a:solidFill>
                    <a:schemeClr val="tx1">
                      <a:lumMod val="75000"/>
                      <a:lumOff val="25000"/>
                    </a:schemeClr>
                  </a:solidFill>
                </a:rPr>
                <a:t>黄某某 </a:t>
              </a:r>
              <a:r>
                <a:rPr lang="zh-CN" altLang="en-US" sz="1000" dirty="0">
                  <a:solidFill>
                    <a:schemeClr val="tx1">
                      <a:lumMod val="75000"/>
                      <a:lumOff val="25000"/>
                    </a:schemeClr>
                  </a:solidFill>
                </a:rPr>
                <a:t>先生</a:t>
              </a:r>
            </a:p>
          </p:txBody>
        </p:sp>
        <p:cxnSp>
          <p:nvCxnSpPr>
            <p:cNvPr id="48" name="直接连接符 47"/>
            <p:cNvCxnSpPr/>
            <p:nvPr/>
          </p:nvCxnSpPr>
          <p:spPr>
            <a:xfrm>
              <a:off x="5018704" y="5514881"/>
              <a:ext cx="571226" cy="0"/>
            </a:xfrm>
            <a:prstGeom prst="line">
              <a:avLst/>
            </a:prstGeom>
            <a:ln w="38100">
              <a:solidFill>
                <a:srgbClr val="42B7CE"/>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4716016" y="1563638"/>
            <a:ext cx="1748154" cy="2880320"/>
            <a:chOff x="4274668" y="2121910"/>
            <a:chExt cx="2059297" cy="3392971"/>
          </a:xfrm>
        </p:grpSpPr>
        <p:sp>
          <p:nvSpPr>
            <p:cNvPr id="50" name="Freeform 5"/>
            <p:cNvSpPr>
              <a:spLocks/>
            </p:cNvSpPr>
            <p:nvPr/>
          </p:nvSpPr>
          <p:spPr bwMode="auto">
            <a:xfrm>
              <a:off x="4527243" y="2121910"/>
              <a:ext cx="1554147" cy="1553948"/>
            </a:xfrm>
            <a:custGeom>
              <a:avLst/>
              <a:gdLst>
                <a:gd name="T0" fmla="*/ 610 w 1220"/>
                <a:gd name="T1" fmla="*/ 0 h 1222"/>
                <a:gd name="T2" fmla="*/ 1220 w 1220"/>
                <a:gd name="T3" fmla="*/ 612 h 1222"/>
                <a:gd name="T4" fmla="*/ 610 w 1220"/>
                <a:gd name="T5" fmla="*/ 1222 h 1222"/>
                <a:gd name="T6" fmla="*/ 0 w 1220"/>
                <a:gd name="T7" fmla="*/ 612 h 1222"/>
                <a:gd name="T8" fmla="*/ 610 w 1220"/>
                <a:gd name="T9" fmla="*/ 0 h 1222"/>
              </a:gdLst>
              <a:ahLst/>
              <a:cxnLst>
                <a:cxn ang="0">
                  <a:pos x="T0" y="T1"/>
                </a:cxn>
                <a:cxn ang="0">
                  <a:pos x="T2" y="T3"/>
                </a:cxn>
                <a:cxn ang="0">
                  <a:pos x="T4" y="T5"/>
                </a:cxn>
                <a:cxn ang="0">
                  <a:pos x="T6" y="T7"/>
                </a:cxn>
                <a:cxn ang="0">
                  <a:pos x="T8" y="T9"/>
                </a:cxn>
              </a:cxnLst>
              <a:rect l="0" t="0" r="r" b="b"/>
              <a:pathLst>
                <a:path w="1220" h="1222">
                  <a:moveTo>
                    <a:pt x="610" y="0"/>
                  </a:moveTo>
                  <a:lnTo>
                    <a:pt x="1220" y="612"/>
                  </a:lnTo>
                  <a:lnTo>
                    <a:pt x="610" y="1222"/>
                  </a:lnTo>
                  <a:lnTo>
                    <a:pt x="0" y="612"/>
                  </a:lnTo>
                  <a:lnTo>
                    <a:pt x="610" y="0"/>
                  </a:lnTo>
                  <a:close/>
                </a:path>
              </a:pathLst>
            </a:custGeom>
            <a:solidFill>
              <a:srgbClr val="0585A9"/>
            </a:solidFill>
            <a:ln w="7938" cap="flat">
              <a:noFill/>
              <a:prstDash val="solid"/>
              <a:miter lim="800000"/>
              <a:headEnd/>
              <a:tailEnd/>
            </a:ln>
            <a:effectLst>
              <a:outerShdw blurRad="381000" dist="228600" dir="2700000" sx="95000" sy="95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sz="1400"/>
            </a:p>
          </p:txBody>
        </p:sp>
        <p:sp>
          <p:nvSpPr>
            <p:cNvPr id="51" name="Freeform 6"/>
            <p:cNvSpPr>
              <a:spLocks/>
            </p:cNvSpPr>
            <p:nvPr/>
          </p:nvSpPr>
          <p:spPr bwMode="auto">
            <a:xfrm>
              <a:off x="4274668" y="2375922"/>
              <a:ext cx="2059297" cy="2059297"/>
            </a:xfrm>
            <a:custGeom>
              <a:avLst/>
              <a:gdLst>
                <a:gd name="T0" fmla="*/ 809 w 1618"/>
                <a:gd name="T1" fmla="*/ 0 h 1617"/>
                <a:gd name="T2" fmla="*/ 1618 w 1618"/>
                <a:gd name="T3" fmla="*/ 809 h 1617"/>
                <a:gd name="T4" fmla="*/ 809 w 1618"/>
                <a:gd name="T5" fmla="*/ 1617 h 1617"/>
                <a:gd name="T6" fmla="*/ 0 w 1618"/>
                <a:gd name="T7" fmla="*/ 809 h 1617"/>
                <a:gd name="T8" fmla="*/ 809 w 1618"/>
                <a:gd name="T9" fmla="*/ 0 h 1617"/>
              </a:gdLst>
              <a:ahLst/>
              <a:cxnLst>
                <a:cxn ang="0">
                  <a:pos x="T0" y="T1"/>
                </a:cxn>
                <a:cxn ang="0">
                  <a:pos x="T2" y="T3"/>
                </a:cxn>
                <a:cxn ang="0">
                  <a:pos x="T4" y="T5"/>
                </a:cxn>
                <a:cxn ang="0">
                  <a:pos x="T6" y="T7"/>
                </a:cxn>
                <a:cxn ang="0">
                  <a:pos x="T8" y="T9"/>
                </a:cxn>
              </a:cxnLst>
              <a:rect l="0" t="0" r="r" b="b"/>
              <a:pathLst>
                <a:path w="1618" h="1617">
                  <a:moveTo>
                    <a:pt x="809" y="0"/>
                  </a:moveTo>
                  <a:lnTo>
                    <a:pt x="1618" y="809"/>
                  </a:lnTo>
                  <a:lnTo>
                    <a:pt x="809" y="1617"/>
                  </a:lnTo>
                  <a:lnTo>
                    <a:pt x="0" y="809"/>
                  </a:lnTo>
                  <a:lnTo>
                    <a:pt x="809" y="0"/>
                  </a:lnTo>
                  <a:close/>
                </a:path>
              </a:pathLst>
            </a:custGeom>
            <a:blipFill dpi="0" rotWithShape="1">
              <a:blip r:embed="rId5" cstate="screen">
                <a:extLst>
                  <a:ext uri="{28A0092B-C50C-407E-A947-70E740481C1C}">
                    <a14:useLocalDpi xmlns:a14="http://schemas.microsoft.com/office/drawing/2010/main"/>
                  </a:ext>
                </a:extLst>
              </a:blip>
              <a:srcRect/>
              <a:stretch>
                <a:fillRect/>
              </a:stretch>
            </a:blipFill>
            <a:ln w="7938" cap="flat">
              <a:noFill/>
              <a:prstDash val="solid"/>
              <a:miter lim="800000"/>
              <a:headEnd/>
              <a:tailEnd/>
            </a:ln>
            <a:effectLst>
              <a:outerShdw blurRad="381000" dist="228600" dir="2700000" sx="95000" sy="95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sz="1400"/>
            </a:p>
          </p:txBody>
        </p:sp>
        <p:sp>
          <p:nvSpPr>
            <p:cNvPr id="52" name="矩形 51"/>
            <p:cNvSpPr/>
            <p:nvPr/>
          </p:nvSpPr>
          <p:spPr>
            <a:xfrm>
              <a:off x="4865359" y="4836286"/>
              <a:ext cx="906389" cy="181278"/>
            </a:xfrm>
            <a:prstGeom prst="rect">
              <a:avLst/>
            </a:prstGeom>
          </p:spPr>
          <p:txBody>
            <a:bodyPr wrap="none" lIns="0" tIns="0" rIns="0" bIns="0">
              <a:spAutoFit/>
            </a:bodyPr>
            <a:lstStyle/>
            <a:p>
              <a:pPr algn="ctr"/>
              <a:r>
                <a:rPr lang="zh-CN" altLang="en-US" sz="1000" dirty="0">
                  <a:solidFill>
                    <a:schemeClr val="tx1">
                      <a:lumMod val="65000"/>
                      <a:lumOff val="35000"/>
                    </a:schemeClr>
                  </a:solidFill>
                </a:rPr>
                <a:t>董事兼总经理</a:t>
              </a:r>
            </a:p>
          </p:txBody>
        </p:sp>
        <p:sp>
          <p:nvSpPr>
            <p:cNvPr id="53" name="矩形 52"/>
            <p:cNvSpPr/>
            <p:nvPr/>
          </p:nvSpPr>
          <p:spPr>
            <a:xfrm>
              <a:off x="4813431" y="5044943"/>
              <a:ext cx="1010246" cy="253790"/>
            </a:xfrm>
            <a:prstGeom prst="rect">
              <a:avLst/>
            </a:prstGeom>
          </p:spPr>
          <p:txBody>
            <a:bodyPr wrap="none" lIns="0" tIns="0" rIns="0" bIns="0">
              <a:spAutoFit/>
            </a:bodyPr>
            <a:lstStyle/>
            <a:p>
              <a:pPr algn="ctr"/>
              <a:r>
                <a:rPr lang="zh-CN" altLang="en-US" sz="1400" dirty="0">
                  <a:solidFill>
                    <a:schemeClr val="tx1">
                      <a:lumMod val="75000"/>
                      <a:lumOff val="25000"/>
                    </a:schemeClr>
                  </a:solidFill>
                </a:rPr>
                <a:t>黄某某 </a:t>
              </a:r>
              <a:r>
                <a:rPr lang="zh-CN" altLang="en-US" sz="1000" dirty="0">
                  <a:solidFill>
                    <a:schemeClr val="tx1">
                      <a:lumMod val="75000"/>
                      <a:lumOff val="25000"/>
                    </a:schemeClr>
                  </a:solidFill>
                </a:rPr>
                <a:t>先生</a:t>
              </a:r>
            </a:p>
          </p:txBody>
        </p:sp>
        <p:cxnSp>
          <p:nvCxnSpPr>
            <p:cNvPr id="54" name="直接连接符 53"/>
            <p:cNvCxnSpPr/>
            <p:nvPr/>
          </p:nvCxnSpPr>
          <p:spPr>
            <a:xfrm>
              <a:off x="5018704" y="5514881"/>
              <a:ext cx="571226" cy="0"/>
            </a:xfrm>
            <a:prstGeom prst="line">
              <a:avLst/>
            </a:prstGeom>
            <a:ln w="38100">
              <a:solidFill>
                <a:srgbClr val="0585A9"/>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6666303" y="1563638"/>
            <a:ext cx="1748154" cy="2880320"/>
            <a:chOff x="4274668" y="2121910"/>
            <a:chExt cx="2059297" cy="3392971"/>
          </a:xfrm>
        </p:grpSpPr>
        <p:sp>
          <p:nvSpPr>
            <p:cNvPr id="56" name="Freeform 5"/>
            <p:cNvSpPr>
              <a:spLocks/>
            </p:cNvSpPr>
            <p:nvPr/>
          </p:nvSpPr>
          <p:spPr bwMode="auto">
            <a:xfrm>
              <a:off x="4527243" y="2121910"/>
              <a:ext cx="1554147" cy="1553948"/>
            </a:xfrm>
            <a:custGeom>
              <a:avLst/>
              <a:gdLst>
                <a:gd name="T0" fmla="*/ 610 w 1220"/>
                <a:gd name="T1" fmla="*/ 0 h 1222"/>
                <a:gd name="T2" fmla="*/ 1220 w 1220"/>
                <a:gd name="T3" fmla="*/ 612 h 1222"/>
                <a:gd name="T4" fmla="*/ 610 w 1220"/>
                <a:gd name="T5" fmla="*/ 1222 h 1222"/>
                <a:gd name="T6" fmla="*/ 0 w 1220"/>
                <a:gd name="T7" fmla="*/ 612 h 1222"/>
                <a:gd name="T8" fmla="*/ 610 w 1220"/>
                <a:gd name="T9" fmla="*/ 0 h 1222"/>
              </a:gdLst>
              <a:ahLst/>
              <a:cxnLst>
                <a:cxn ang="0">
                  <a:pos x="T0" y="T1"/>
                </a:cxn>
                <a:cxn ang="0">
                  <a:pos x="T2" y="T3"/>
                </a:cxn>
                <a:cxn ang="0">
                  <a:pos x="T4" y="T5"/>
                </a:cxn>
                <a:cxn ang="0">
                  <a:pos x="T6" y="T7"/>
                </a:cxn>
                <a:cxn ang="0">
                  <a:pos x="T8" y="T9"/>
                </a:cxn>
              </a:cxnLst>
              <a:rect l="0" t="0" r="r" b="b"/>
              <a:pathLst>
                <a:path w="1220" h="1222">
                  <a:moveTo>
                    <a:pt x="610" y="0"/>
                  </a:moveTo>
                  <a:lnTo>
                    <a:pt x="1220" y="612"/>
                  </a:lnTo>
                  <a:lnTo>
                    <a:pt x="610" y="1222"/>
                  </a:lnTo>
                  <a:lnTo>
                    <a:pt x="0" y="612"/>
                  </a:lnTo>
                  <a:lnTo>
                    <a:pt x="610" y="0"/>
                  </a:lnTo>
                  <a:close/>
                </a:path>
              </a:pathLst>
            </a:custGeom>
            <a:solidFill>
              <a:srgbClr val="42B7CE"/>
            </a:solidFill>
            <a:ln w="7938" cap="flat">
              <a:noFill/>
              <a:prstDash val="solid"/>
              <a:miter lim="800000"/>
              <a:headEnd/>
              <a:tailEnd/>
            </a:ln>
            <a:effectLst>
              <a:outerShdw blurRad="381000" dist="228600" dir="2700000" sx="95000" sy="95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sz="1400"/>
            </a:p>
          </p:txBody>
        </p:sp>
        <p:sp>
          <p:nvSpPr>
            <p:cNvPr id="57" name="Freeform 6"/>
            <p:cNvSpPr>
              <a:spLocks/>
            </p:cNvSpPr>
            <p:nvPr/>
          </p:nvSpPr>
          <p:spPr bwMode="auto">
            <a:xfrm>
              <a:off x="4274668" y="2375922"/>
              <a:ext cx="2059297" cy="2059297"/>
            </a:xfrm>
            <a:custGeom>
              <a:avLst/>
              <a:gdLst>
                <a:gd name="T0" fmla="*/ 809 w 1618"/>
                <a:gd name="T1" fmla="*/ 0 h 1617"/>
                <a:gd name="T2" fmla="*/ 1618 w 1618"/>
                <a:gd name="T3" fmla="*/ 809 h 1617"/>
                <a:gd name="T4" fmla="*/ 809 w 1618"/>
                <a:gd name="T5" fmla="*/ 1617 h 1617"/>
                <a:gd name="T6" fmla="*/ 0 w 1618"/>
                <a:gd name="T7" fmla="*/ 809 h 1617"/>
                <a:gd name="T8" fmla="*/ 809 w 1618"/>
                <a:gd name="T9" fmla="*/ 0 h 1617"/>
              </a:gdLst>
              <a:ahLst/>
              <a:cxnLst>
                <a:cxn ang="0">
                  <a:pos x="T0" y="T1"/>
                </a:cxn>
                <a:cxn ang="0">
                  <a:pos x="T2" y="T3"/>
                </a:cxn>
                <a:cxn ang="0">
                  <a:pos x="T4" y="T5"/>
                </a:cxn>
                <a:cxn ang="0">
                  <a:pos x="T6" y="T7"/>
                </a:cxn>
                <a:cxn ang="0">
                  <a:pos x="T8" y="T9"/>
                </a:cxn>
              </a:cxnLst>
              <a:rect l="0" t="0" r="r" b="b"/>
              <a:pathLst>
                <a:path w="1618" h="1617">
                  <a:moveTo>
                    <a:pt x="809" y="0"/>
                  </a:moveTo>
                  <a:lnTo>
                    <a:pt x="1618" y="809"/>
                  </a:lnTo>
                  <a:lnTo>
                    <a:pt x="809" y="1617"/>
                  </a:lnTo>
                  <a:lnTo>
                    <a:pt x="0" y="809"/>
                  </a:lnTo>
                  <a:lnTo>
                    <a:pt x="809" y="0"/>
                  </a:lnTo>
                  <a:close/>
                </a:path>
              </a:pathLst>
            </a:custGeom>
            <a:blipFill dpi="0" rotWithShape="1">
              <a:blip r:embed="rId6" cstate="screen">
                <a:extLst>
                  <a:ext uri="{28A0092B-C50C-407E-A947-70E740481C1C}">
                    <a14:useLocalDpi xmlns:a14="http://schemas.microsoft.com/office/drawing/2010/main"/>
                  </a:ext>
                </a:extLst>
              </a:blip>
              <a:srcRect/>
              <a:stretch>
                <a:fillRect/>
              </a:stretch>
            </a:blipFill>
            <a:ln w="7938" cap="flat">
              <a:noFill/>
              <a:prstDash val="solid"/>
              <a:miter lim="800000"/>
              <a:headEnd/>
              <a:tailEnd/>
            </a:ln>
            <a:effectLst>
              <a:outerShdw blurRad="381000" dist="228600" dir="2700000" sx="95000" sy="95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sz="1400"/>
            </a:p>
          </p:txBody>
        </p:sp>
        <p:sp>
          <p:nvSpPr>
            <p:cNvPr id="58" name="矩形 57"/>
            <p:cNvSpPr/>
            <p:nvPr/>
          </p:nvSpPr>
          <p:spPr>
            <a:xfrm>
              <a:off x="4865359" y="4836286"/>
              <a:ext cx="906389" cy="181278"/>
            </a:xfrm>
            <a:prstGeom prst="rect">
              <a:avLst/>
            </a:prstGeom>
          </p:spPr>
          <p:txBody>
            <a:bodyPr wrap="none" lIns="0" tIns="0" rIns="0" bIns="0">
              <a:spAutoFit/>
            </a:bodyPr>
            <a:lstStyle/>
            <a:p>
              <a:pPr algn="ctr"/>
              <a:r>
                <a:rPr lang="zh-CN" altLang="en-US" sz="1000" dirty="0">
                  <a:solidFill>
                    <a:schemeClr val="tx1">
                      <a:lumMod val="65000"/>
                      <a:lumOff val="35000"/>
                    </a:schemeClr>
                  </a:solidFill>
                </a:rPr>
                <a:t>董事兼总经理</a:t>
              </a:r>
            </a:p>
          </p:txBody>
        </p:sp>
        <p:sp>
          <p:nvSpPr>
            <p:cNvPr id="59" name="矩形 58"/>
            <p:cNvSpPr/>
            <p:nvPr/>
          </p:nvSpPr>
          <p:spPr>
            <a:xfrm>
              <a:off x="4813431" y="5044943"/>
              <a:ext cx="1010246" cy="253790"/>
            </a:xfrm>
            <a:prstGeom prst="rect">
              <a:avLst/>
            </a:prstGeom>
          </p:spPr>
          <p:txBody>
            <a:bodyPr wrap="none" lIns="0" tIns="0" rIns="0" bIns="0">
              <a:spAutoFit/>
            </a:bodyPr>
            <a:lstStyle/>
            <a:p>
              <a:pPr algn="ctr"/>
              <a:r>
                <a:rPr lang="zh-CN" altLang="en-US" sz="1400" dirty="0">
                  <a:solidFill>
                    <a:schemeClr val="tx1">
                      <a:lumMod val="75000"/>
                      <a:lumOff val="25000"/>
                    </a:schemeClr>
                  </a:solidFill>
                </a:rPr>
                <a:t>黄某某 </a:t>
              </a:r>
              <a:r>
                <a:rPr lang="zh-CN" altLang="en-US" sz="1000" dirty="0">
                  <a:solidFill>
                    <a:schemeClr val="tx1">
                      <a:lumMod val="75000"/>
                      <a:lumOff val="25000"/>
                    </a:schemeClr>
                  </a:solidFill>
                </a:rPr>
                <a:t>先生</a:t>
              </a:r>
            </a:p>
          </p:txBody>
        </p:sp>
        <p:cxnSp>
          <p:nvCxnSpPr>
            <p:cNvPr id="60" name="直接连接符 59"/>
            <p:cNvCxnSpPr/>
            <p:nvPr/>
          </p:nvCxnSpPr>
          <p:spPr>
            <a:xfrm>
              <a:off x="5018704" y="5514881"/>
              <a:ext cx="571226" cy="0"/>
            </a:xfrm>
            <a:prstGeom prst="line">
              <a:avLst/>
            </a:prstGeom>
            <a:ln w="38100">
              <a:solidFill>
                <a:srgbClr val="42B7CE"/>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1294966"/>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ppt_x"/>
                                          </p:val>
                                        </p:tav>
                                        <p:tav tm="100000">
                                          <p:val>
                                            <p:strVal val="#ppt_x"/>
                                          </p:val>
                                        </p:tav>
                                      </p:tavLst>
                                    </p:anim>
                                    <p:anim calcmode="lin" valueType="num">
                                      <p:cBhvr additive="base">
                                        <p:cTn id="16" dur="500" fill="hold"/>
                                        <p:tgtEl>
                                          <p:spTgt spid="4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4269495"/>
            <a:ext cx="9144000" cy="894543"/>
          </a:xfrm>
          <a:custGeom>
            <a:avLst/>
            <a:gdLst>
              <a:gd name="connsiteX0" fmla="*/ 0 w 9144000"/>
              <a:gd name="connsiteY0" fmla="*/ 0 h 689682"/>
              <a:gd name="connsiteX1" fmla="*/ 9144000 w 9144000"/>
              <a:gd name="connsiteY1" fmla="*/ 0 h 689682"/>
              <a:gd name="connsiteX2" fmla="*/ 9144000 w 9144000"/>
              <a:gd name="connsiteY2" fmla="*/ 689682 h 689682"/>
              <a:gd name="connsiteX3" fmla="*/ 0 w 9144000"/>
              <a:gd name="connsiteY3" fmla="*/ 689682 h 689682"/>
              <a:gd name="connsiteX4" fmla="*/ 0 w 9144000"/>
              <a:gd name="connsiteY4" fmla="*/ 0 h 689682"/>
              <a:gd name="connsiteX0" fmla="*/ 0 w 9144000"/>
              <a:gd name="connsiteY0" fmla="*/ 396608 h 1086290"/>
              <a:gd name="connsiteX1" fmla="*/ 2192357 w 9144000"/>
              <a:gd name="connsiteY1" fmla="*/ 0 h 1086290"/>
              <a:gd name="connsiteX2" fmla="*/ 9144000 w 9144000"/>
              <a:gd name="connsiteY2" fmla="*/ 1086290 h 1086290"/>
              <a:gd name="connsiteX3" fmla="*/ 0 w 9144000"/>
              <a:gd name="connsiteY3" fmla="*/ 1086290 h 1086290"/>
              <a:gd name="connsiteX4" fmla="*/ 0 w 9144000"/>
              <a:gd name="connsiteY4" fmla="*/ 396608 h 1086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86290">
                <a:moveTo>
                  <a:pt x="0" y="396608"/>
                </a:moveTo>
                <a:lnTo>
                  <a:pt x="2192357" y="0"/>
                </a:lnTo>
                <a:lnTo>
                  <a:pt x="9144000" y="1086290"/>
                </a:lnTo>
                <a:lnTo>
                  <a:pt x="0" y="1086290"/>
                </a:lnTo>
                <a:lnTo>
                  <a:pt x="0" y="396608"/>
                </a:lnTo>
                <a:close/>
              </a:path>
            </a:pathLst>
          </a:cu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851295" y="1452365"/>
            <a:ext cx="2441312" cy="2616865"/>
            <a:chOff x="1687864" y="2035196"/>
            <a:chExt cx="3255083" cy="3489152"/>
          </a:xfrm>
        </p:grpSpPr>
        <p:sp>
          <p:nvSpPr>
            <p:cNvPr id="7" name="TextBox 76"/>
            <p:cNvSpPr txBox="1"/>
            <p:nvPr/>
          </p:nvSpPr>
          <p:spPr>
            <a:xfrm>
              <a:off x="1698621" y="2253007"/>
              <a:ext cx="1733670" cy="430887"/>
            </a:xfrm>
            <a:prstGeom prst="rect">
              <a:avLst/>
            </a:prstGeom>
            <a:noFill/>
            <a:effectLst/>
          </p:spPr>
          <p:txBody>
            <a:bodyPr wrap="square" rtlCol="0">
              <a:spAutoFit/>
            </a:bodyPr>
            <a:lstStyle/>
            <a:p>
              <a:r>
                <a:rPr lang="zh-CN" altLang="en-US" sz="1500" b="1" dirty="0">
                  <a:solidFill>
                    <a:schemeClr val="tx1">
                      <a:lumMod val="85000"/>
                      <a:lumOff val="15000"/>
                    </a:schemeClr>
                  </a:solidFill>
                  <a:latin typeface="微软雅黑" panose="020B0503020204020204" pitchFamily="34" charset="-122"/>
                  <a:ea typeface="微软雅黑" panose="020B0503020204020204" pitchFamily="34" charset="-122"/>
                </a:rPr>
                <a:t>团队介绍</a:t>
              </a:r>
            </a:p>
          </p:txBody>
        </p:sp>
        <p:sp>
          <p:nvSpPr>
            <p:cNvPr id="8" name="文本框 7"/>
            <p:cNvSpPr txBox="1"/>
            <p:nvPr/>
          </p:nvSpPr>
          <p:spPr>
            <a:xfrm>
              <a:off x="1698621" y="2680493"/>
              <a:ext cx="3244326" cy="2843855"/>
            </a:xfrm>
            <a:prstGeom prst="rect">
              <a:avLst/>
            </a:prstGeom>
            <a:noFill/>
            <a:effectLst/>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请在此添加文字说明请在此添加文字说明请在此添加文字说明。请在此添加文字说明请在此添加文字说明请在此添加文字说明。</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rgbClr val="0585A9"/>
                  </a:solidFill>
                  <a:latin typeface="方正大标宋简体" panose="03000509000000000000" pitchFamily="65" charset="-122"/>
                  <a:ea typeface="方正大标宋简体" panose="03000509000000000000" pitchFamily="65" charset="-122"/>
                </a:rPr>
                <a:t>初心不改共成长  凝心聚力普新篇！</a:t>
              </a:r>
              <a:endParaRPr lang="en-US" altLang="zh-CN" sz="1200" dirty="0">
                <a:solidFill>
                  <a:srgbClr val="0585A9"/>
                </a:solidFill>
                <a:latin typeface="方正大标宋简体" panose="03000509000000000000" pitchFamily="65" charset="-122"/>
                <a:ea typeface="方正大标宋简体" panose="03000509000000000000" pitchFamily="65" charset="-122"/>
              </a:endParaRPr>
            </a:p>
            <a:p>
              <a:pPr>
                <a:lnSpc>
                  <a:spcPct val="130000"/>
                </a:lnSpc>
              </a:pP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TextBox 76"/>
            <p:cNvSpPr txBox="1"/>
            <p:nvPr/>
          </p:nvSpPr>
          <p:spPr>
            <a:xfrm>
              <a:off x="1687864" y="2035196"/>
              <a:ext cx="1733670" cy="307776"/>
            </a:xfrm>
            <a:prstGeom prst="rect">
              <a:avLst/>
            </a:prstGeom>
            <a:noFill/>
            <a:effectLst/>
          </p:spPr>
          <p:txBody>
            <a:bodyPr wrap="square" rtlCol="0">
              <a:spAutoFit/>
            </a:bodyPr>
            <a:lstStyle/>
            <a:p>
              <a:r>
                <a:rPr lang="en-US" altLang="zh-CN" sz="900" b="1" dirty="0">
                  <a:solidFill>
                    <a:schemeClr val="tx1">
                      <a:lumMod val="75000"/>
                      <a:lumOff val="25000"/>
                    </a:schemeClr>
                  </a:solidFill>
                  <a:latin typeface="微软雅黑" panose="020B0503020204020204" pitchFamily="34" charset="-122"/>
                  <a:ea typeface="微软雅黑" panose="020B0503020204020204" pitchFamily="34" charset="-122"/>
                </a:rPr>
                <a:t>Team introduction</a:t>
              </a:r>
              <a:endPar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 name="矩形 2"/>
          <p:cNvSpPr/>
          <p:nvPr/>
        </p:nvSpPr>
        <p:spPr>
          <a:xfrm>
            <a:off x="3741501" y="1495514"/>
            <a:ext cx="1459613" cy="1912172"/>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矩形 23"/>
          <p:cNvSpPr/>
          <p:nvPr/>
        </p:nvSpPr>
        <p:spPr>
          <a:xfrm>
            <a:off x="5289445" y="1495514"/>
            <a:ext cx="1459613" cy="191217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24"/>
          <p:cNvSpPr/>
          <p:nvPr/>
        </p:nvSpPr>
        <p:spPr>
          <a:xfrm>
            <a:off x="6837389" y="1495514"/>
            <a:ext cx="1459613" cy="1912172"/>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6" name="组合 5"/>
          <p:cNvGrpSpPr/>
          <p:nvPr/>
        </p:nvGrpSpPr>
        <p:grpSpPr>
          <a:xfrm>
            <a:off x="3741501" y="3533773"/>
            <a:ext cx="1459613" cy="465620"/>
            <a:chOff x="4901583" y="4844059"/>
            <a:chExt cx="1946151" cy="620826"/>
          </a:xfrm>
        </p:grpSpPr>
        <p:sp>
          <p:nvSpPr>
            <p:cNvPr id="4" name="矩形 3"/>
            <p:cNvSpPr/>
            <p:nvPr/>
          </p:nvSpPr>
          <p:spPr>
            <a:xfrm>
              <a:off x="4901583" y="4844059"/>
              <a:ext cx="1946151" cy="620826"/>
            </a:xfrm>
            <a:prstGeom prst="rect">
              <a:avLst/>
            </a:prstGeom>
            <a:solidFill>
              <a:srgbClr val="0585A9"/>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文本框 27"/>
            <p:cNvSpPr txBox="1"/>
            <p:nvPr/>
          </p:nvSpPr>
          <p:spPr>
            <a:xfrm>
              <a:off x="5099464" y="5130548"/>
              <a:ext cx="1591792" cy="323165"/>
            </a:xfrm>
            <a:prstGeom prst="rect">
              <a:avLst/>
            </a:prstGeom>
            <a:noFill/>
            <a:effectLst/>
          </p:spPr>
          <p:txBody>
            <a:bodyPr wrap="square" rtlCol="0">
              <a:spAutoFit/>
            </a:bodyPr>
            <a:lstStyle/>
            <a:p>
              <a:pPr algn="ctr">
                <a:lnSpc>
                  <a:spcPct val="130000"/>
                </a:lnSpc>
              </a:pPr>
              <a:r>
                <a:rPr lang="zh-CN" altLang="en-US" sz="750" dirty="0">
                  <a:solidFill>
                    <a:schemeClr val="bg1"/>
                  </a:solidFill>
                  <a:latin typeface="微软雅黑" panose="020B0503020204020204" pitchFamily="34" charset="-122"/>
                  <a:ea typeface="微软雅黑" panose="020B0503020204020204" pitchFamily="34" charset="-122"/>
                </a:rPr>
                <a:t>请在此添加文字说明</a:t>
              </a:r>
              <a:endParaRPr lang="en-US" altLang="zh-CN" sz="75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5217798" y="4856374"/>
              <a:ext cx="1355124" cy="403186"/>
            </a:xfrm>
            <a:prstGeom prst="rect">
              <a:avLst/>
            </a:prstGeom>
            <a:noFill/>
            <a:effectLst/>
          </p:spPr>
          <p:txBody>
            <a:bodyPr wrap="square" rtlCol="0">
              <a:spAutoFit/>
            </a:bodyPr>
            <a:lstStyle/>
            <a:p>
              <a:pPr algn="ctr">
                <a:lnSpc>
                  <a:spcPct val="130000"/>
                </a:lnSpc>
              </a:pPr>
              <a:r>
                <a:rPr lang="zh-CN" altLang="en-US" sz="1050" b="1" dirty="0">
                  <a:solidFill>
                    <a:schemeClr val="bg1"/>
                  </a:solidFill>
                  <a:latin typeface="微软雅黑" panose="020B0503020204020204" pitchFamily="34" charset="-122"/>
                  <a:ea typeface="微软雅黑" panose="020B0503020204020204" pitchFamily="34" charset="-122"/>
                </a:rPr>
                <a:t>李先生</a:t>
              </a:r>
              <a:endParaRPr lang="en-US" altLang="zh-CN" sz="1050" b="1" dirty="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5289445" y="3533773"/>
            <a:ext cx="1459613" cy="465620"/>
            <a:chOff x="4901583" y="4844059"/>
            <a:chExt cx="1946151" cy="620826"/>
          </a:xfrm>
        </p:grpSpPr>
        <p:sp>
          <p:nvSpPr>
            <p:cNvPr id="31" name="矩形 30"/>
            <p:cNvSpPr/>
            <p:nvPr/>
          </p:nvSpPr>
          <p:spPr>
            <a:xfrm>
              <a:off x="4901583" y="4844059"/>
              <a:ext cx="1946151" cy="620826"/>
            </a:xfrm>
            <a:prstGeom prst="rect">
              <a:avLst/>
            </a:prstGeom>
            <a:solidFill>
              <a:srgbClr val="42B7C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文本框 31"/>
            <p:cNvSpPr txBox="1"/>
            <p:nvPr/>
          </p:nvSpPr>
          <p:spPr>
            <a:xfrm>
              <a:off x="5099464" y="5130548"/>
              <a:ext cx="1591792" cy="323165"/>
            </a:xfrm>
            <a:prstGeom prst="rect">
              <a:avLst/>
            </a:prstGeom>
            <a:noFill/>
            <a:effectLst/>
          </p:spPr>
          <p:txBody>
            <a:bodyPr wrap="square" rtlCol="0">
              <a:spAutoFit/>
            </a:bodyPr>
            <a:lstStyle/>
            <a:p>
              <a:pPr algn="ctr">
                <a:lnSpc>
                  <a:spcPct val="130000"/>
                </a:lnSpc>
              </a:pPr>
              <a:r>
                <a:rPr lang="zh-CN" altLang="en-US" sz="750" dirty="0">
                  <a:solidFill>
                    <a:schemeClr val="bg1"/>
                  </a:solidFill>
                  <a:latin typeface="微软雅黑" panose="020B0503020204020204" pitchFamily="34" charset="-122"/>
                  <a:ea typeface="微软雅黑" panose="020B0503020204020204" pitchFamily="34" charset="-122"/>
                </a:rPr>
                <a:t>请在此添加文字说明</a:t>
              </a:r>
              <a:endParaRPr lang="en-US" altLang="zh-CN" sz="75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217798" y="4856374"/>
              <a:ext cx="1355124" cy="403186"/>
            </a:xfrm>
            <a:prstGeom prst="rect">
              <a:avLst/>
            </a:prstGeom>
            <a:noFill/>
            <a:effectLst/>
          </p:spPr>
          <p:txBody>
            <a:bodyPr wrap="square" rtlCol="0">
              <a:spAutoFit/>
            </a:bodyPr>
            <a:lstStyle/>
            <a:p>
              <a:pPr algn="ctr">
                <a:lnSpc>
                  <a:spcPct val="130000"/>
                </a:lnSpc>
              </a:pPr>
              <a:r>
                <a:rPr lang="zh-CN" altLang="en-US" sz="1050" b="1" dirty="0">
                  <a:solidFill>
                    <a:schemeClr val="bg1"/>
                  </a:solidFill>
                  <a:latin typeface="微软雅黑" panose="020B0503020204020204" pitchFamily="34" charset="-122"/>
                  <a:ea typeface="微软雅黑" panose="020B0503020204020204" pitchFamily="34" charset="-122"/>
                </a:rPr>
                <a:t>张先生</a:t>
              </a:r>
              <a:endParaRPr lang="en-US" altLang="zh-CN" sz="1050" b="1"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6837388" y="3533773"/>
            <a:ext cx="1459613" cy="465620"/>
            <a:chOff x="4901583" y="4844059"/>
            <a:chExt cx="1946151" cy="620826"/>
          </a:xfrm>
        </p:grpSpPr>
        <p:sp>
          <p:nvSpPr>
            <p:cNvPr id="35" name="矩形 34"/>
            <p:cNvSpPr/>
            <p:nvPr/>
          </p:nvSpPr>
          <p:spPr>
            <a:xfrm>
              <a:off x="4901583" y="4844059"/>
              <a:ext cx="1946151" cy="620826"/>
            </a:xfrm>
            <a:prstGeom prst="rect">
              <a:avLst/>
            </a:prstGeom>
            <a:solidFill>
              <a:srgbClr val="1F4569"/>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文本框 35"/>
            <p:cNvSpPr txBox="1"/>
            <p:nvPr/>
          </p:nvSpPr>
          <p:spPr>
            <a:xfrm>
              <a:off x="5099464" y="5130548"/>
              <a:ext cx="1591792" cy="323165"/>
            </a:xfrm>
            <a:prstGeom prst="rect">
              <a:avLst/>
            </a:prstGeom>
            <a:noFill/>
            <a:effectLst/>
          </p:spPr>
          <p:txBody>
            <a:bodyPr wrap="square" rtlCol="0">
              <a:spAutoFit/>
            </a:bodyPr>
            <a:lstStyle/>
            <a:p>
              <a:pPr algn="ctr">
                <a:lnSpc>
                  <a:spcPct val="130000"/>
                </a:lnSpc>
              </a:pPr>
              <a:r>
                <a:rPr lang="zh-CN" altLang="en-US" sz="750" dirty="0">
                  <a:solidFill>
                    <a:schemeClr val="bg1"/>
                  </a:solidFill>
                  <a:latin typeface="微软雅黑" panose="020B0503020204020204" pitchFamily="34" charset="-122"/>
                  <a:ea typeface="微软雅黑" panose="020B0503020204020204" pitchFamily="34" charset="-122"/>
                </a:rPr>
                <a:t>请在此添加文字说明</a:t>
              </a:r>
              <a:endParaRPr lang="en-US" altLang="zh-CN" sz="75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5217798" y="4856374"/>
              <a:ext cx="1355124" cy="403186"/>
            </a:xfrm>
            <a:prstGeom prst="rect">
              <a:avLst/>
            </a:prstGeom>
            <a:noFill/>
            <a:effectLst/>
          </p:spPr>
          <p:txBody>
            <a:bodyPr wrap="square" rtlCol="0">
              <a:spAutoFit/>
            </a:bodyPr>
            <a:lstStyle/>
            <a:p>
              <a:pPr algn="ctr">
                <a:lnSpc>
                  <a:spcPct val="130000"/>
                </a:lnSpc>
              </a:pPr>
              <a:r>
                <a:rPr lang="zh-CN" altLang="en-US" sz="1050" b="1" dirty="0">
                  <a:solidFill>
                    <a:schemeClr val="bg1"/>
                  </a:solidFill>
                  <a:latin typeface="微软雅黑" panose="020B0503020204020204" pitchFamily="34" charset="-122"/>
                  <a:ea typeface="微软雅黑" panose="020B0503020204020204" pitchFamily="34" charset="-122"/>
                </a:rPr>
                <a:t>王女士</a:t>
              </a:r>
              <a:endParaRPr lang="en-US" altLang="zh-CN" sz="1050" b="1"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947634" y="309304"/>
            <a:ext cx="2392228" cy="503873"/>
            <a:chOff x="947634" y="309304"/>
            <a:chExt cx="2392228" cy="503873"/>
          </a:xfrm>
        </p:grpSpPr>
        <p:sp>
          <p:nvSpPr>
            <p:cNvPr id="40"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41" name="文本框 40"/>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团队介绍</a:t>
              </a:r>
            </a:p>
          </p:txBody>
        </p:sp>
      </p:grpSp>
      <p:sp>
        <p:nvSpPr>
          <p:cNvPr id="12" name="矩形 11"/>
          <p:cNvSpPr/>
          <p:nvPr/>
        </p:nvSpPr>
        <p:spPr>
          <a:xfrm>
            <a:off x="6749058" y="1"/>
            <a:ext cx="2394942" cy="813176"/>
          </a:xfrm>
          <a:custGeom>
            <a:avLst/>
            <a:gdLst>
              <a:gd name="connsiteX0" fmla="*/ 0 w 2394942"/>
              <a:gd name="connsiteY0" fmla="*/ 0 h 813177"/>
              <a:gd name="connsiteX1" fmla="*/ 2394942 w 2394942"/>
              <a:gd name="connsiteY1" fmla="*/ 0 h 813177"/>
              <a:gd name="connsiteX2" fmla="*/ 2394942 w 2394942"/>
              <a:gd name="connsiteY2" fmla="*/ 813177 h 813177"/>
              <a:gd name="connsiteX3" fmla="*/ 0 w 2394942"/>
              <a:gd name="connsiteY3" fmla="*/ 813177 h 813177"/>
              <a:gd name="connsiteX4" fmla="*/ 0 w 2394942"/>
              <a:gd name="connsiteY4" fmla="*/ 0 h 813177"/>
              <a:gd name="connsiteX0" fmla="*/ 0 w 2394942"/>
              <a:gd name="connsiteY0" fmla="*/ 0 h 1132666"/>
              <a:gd name="connsiteX1" fmla="*/ 2394942 w 2394942"/>
              <a:gd name="connsiteY1" fmla="*/ 0 h 1132666"/>
              <a:gd name="connsiteX2" fmla="*/ 2394942 w 2394942"/>
              <a:gd name="connsiteY2" fmla="*/ 813177 h 1132666"/>
              <a:gd name="connsiteX3" fmla="*/ 1883884 w 2394942"/>
              <a:gd name="connsiteY3" fmla="*/ 1132666 h 1132666"/>
              <a:gd name="connsiteX4" fmla="*/ 0 w 2394942"/>
              <a:gd name="connsiteY4" fmla="*/ 0 h 1132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4942" h="1132666">
                <a:moveTo>
                  <a:pt x="0" y="0"/>
                </a:moveTo>
                <a:lnTo>
                  <a:pt x="2394942" y="0"/>
                </a:lnTo>
                <a:lnTo>
                  <a:pt x="2394942" y="813177"/>
                </a:lnTo>
                <a:lnTo>
                  <a:pt x="1883884" y="1132666"/>
                </a:lnTo>
                <a:lnTo>
                  <a:pt x="0" y="0"/>
                </a:lnTo>
                <a:close/>
              </a:path>
            </a:pathLst>
          </a:cu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49465032"/>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0-#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ppt_x"/>
                                          </p:val>
                                        </p:tav>
                                        <p:tav tm="100000">
                                          <p:val>
                                            <p:strVal val="#ppt_x"/>
                                          </p:val>
                                        </p:tav>
                                      </p:tavLst>
                                    </p:anim>
                                    <p:anim calcmode="lin" valueType="num">
                                      <p:cBhvr additive="base">
                                        <p:cTn id="3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660233" y="0"/>
            <a:ext cx="2483768" cy="5143500"/>
          </a:xfrm>
          <a:prstGeom prst="rect">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2627783" y="0"/>
            <a:ext cx="6516217" cy="5143500"/>
          </a:xfrm>
          <a:prstGeom prst="parallelogram">
            <a:avLst>
              <a:gd name="adj" fmla="val 30783"/>
            </a:avLst>
          </a:pr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MH_Other_1"/>
          <p:cNvSpPr/>
          <p:nvPr>
            <p:custDataLst>
              <p:tags r:id="rId2"/>
            </p:custDataLst>
          </p:nvPr>
        </p:nvSpPr>
        <p:spPr>
          <a:xfrm>
            <a:off x="1048190" y="1289561"/>
            <a:ext cx="2883098" cy="3301267"/>
          </a:xfrm>
          <a:prstGeom prst="rect">
            <a:avLst/>
          </a:prstGeom>
          <a:solidFill>
            <a:schemeClr val="bg1"/>
          </a:solidFill>
          <a:ln w="9525">
            <a:solidFill>
              <a:srgbClr val="E0E0E0"/>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MH_Picture_1"/>
          <p:cNvSpPr/>
          <p:nvPr>
            <p:custDataLst>
              <p:tags r:id="rId3"/>
            </p:custDataLst>
          </p:nvPr>
        </p:nvSpPr>
        <p:spPr>
          <a:xfrm>
            <a:off x="1247739" y="1480661"/>
            <a:ext cx="2484000" cy="2340776"/>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MH_SubTitle_1"/>
          <p:cNvSpPr/>
          <p:nvPr>
            <p:custDataLst>
              <p:tags r:id="rId4"/>
            </p:custDataLst>
          </p:nvPr>
        </p:nvSpPr>
        <p:spPr>
          <a:xfrm>
            <a:off x="1083647" y="3931083"/>
            <a:ext cx="2812209" cy="58488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10000"/>
          </a:bodyPr>
          <a:lstStyle/>
          <a:p>
            <a:pPr algn="ctr" eaLnBrk="1" fontAlgn="auto" hangingPunct="1">
              <a:lnSpc>
                <a:spcPct val="150000"/>
              </a:lnSpc>
              <a:spcBef>
                <a:spcPts val="0"/>
              </a:spcBef>
              <a:spcAft>
                <a:spcPts val="0"/>
              </a:spcAft>
              <a:defRPr/>
            </a:pPr>
            <a:r>
              <a:rPr lang="zh-CN" altLang="en-US" sz="1400" b="1" dirty="0">
                <a:solidFill>
                  <a:srgbClr val="0585A9"/>
                </a:solidFill>
              </a:rPr>
              <a:t>约翰</a:t>
            </a:r>
            <a:r>
              <a:rPr lang="en-US" altLang="zh-CN" sz="1400" b="1" dirty="0">
                <a:solidFill>
                  <a:srgbClr val="0585A9"/>
                </a:solidFill>
              </a:rPr>
              <a:t>·</a:t>
            </a:r>
            <a:r>
              <a:rPr lang="zh-CN" altLang="en-US" sz="1400" b="1" dirty="0">
                <a:solidFill>
                  <a:srgbClr val="0585A9"/>
                </a:solidFill>
              </a:rPr>
              <a:t>史密斯</a:t>
            </a:r>
            <a:endParaRPr lang="en-US" altLang="zh-CN" sz="1400" b="1" dirty="0">
              <a:solidFill>
                <a:srgbClr val="0585A9"/>
              </a:solidFill>
            </a:endParaRPr>
          </a:p>
          <a:p>
            <a:pPr algn="ctr" eaLnBrk="1" fontAlgn="auto" hangingPunct="1">
              <a:lnSpc>
                <a:spcPct val="150000"/>
              </a:lnSpc>
              <a:spcBef>
                <a:spcPts val="0"/>
              </a:spcBef>
              <a:spcAft>
                <a:spcPts val="0"/>
              </a:spcAft>
              <a:defRPr/>
            </a:pPr>
            <a:r>
              <a:rPr lang="en-US" altLang="zh-CN" sz="1000" dirty="0">
                <a:solidFill>
                  <a:schemeClr val="bg1">
                    <a:lumMod val="50000"/>
                  </a:schemeClr>
                </a:solidFill>
              </a:rPr>
              <a:t>CEO&amp;</a:t>
            </a:r>
            <a:r>
              <a:rPr lang="zh-CN" altLang="en-US" sz="1000" dirty="0">
                <a:solidFill>
                  <a:schemeClr val="bg1">
                    <a:lumMod val="50000"/>
                  </a:schemeClr>
                </a:solidFill>
              </a:rPr>
              <a:t>企业创始人</a:t>
            </a:r>
          </a:p>
        </p:txBody>
      </p:sp>
      <p:grpSp>
        <p:nvGrpSpPr>
          <p:cNvPr id="9" name="组合 8"/>
          <p:cNvGrpSpPr/>
          <p:nvPr/>
        </p:nvGrpSpPr>
        <p:grpSpPr>
          <a:xfrm>
            <a:off x="947634" y="309304"/>
            <a:ext cx="2392228" cy="503873"/>
            <a:chOff x="947634" y="309304"/>
            <a:chExt cx="2392228" cy="503873"/>
          </a:xfrm>
        </p:grpSpPr>
        <p:sp>
          <p:nvSpPr>
            <p:cNvPr id="10"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11" name="文本框 10"/>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领导人物</a:t>
              </a:r>
            </a:p>
          </p:txBody>
        </p:sp>
      </p:grpSp>
      <p:sp>
        <p:nvSpPr>
          <p:cNvPr id="8" name="TextBox 7"/>
          <p:cNvSpPr txBox="1"/>
          <p:nvPr/>
        </p:nvSpPr>
        <p:spPr>
          <a:xfrm>
            <a:off x="4463988" y="1592034"/>
            <a:ext cx="3300201" cy="2677656"/>
          </a:xfrm>
          <a:prstGeom prst="rect">
            <a:avLst/>
          </a:prstGeom>
          <a:noFill/>
        </p:spPr>
        <p:txBody>
          <a:bodyPr wrap="square" rtlCol="0">
            <a:spAutoFit/>
          </a:bodyPr>
          <a:lstStyle/>
          <a:p>
            <a:pPr algn="just">
              <a:lnSpc>
                <a:spcPct val="150000"/>
              </a:lnSpc>
            </a:pPr>
            <a:r>
              <a:rPr lang="zh-CN" altLang="en-US" sz="1000" dirty="0">
                <a:solidFill>
                  <a:schemeClr val="bg1">
                    <a:lumMod val="50000"/>
                  </a:schemeClr>
                </a:solidFill>
              </a:rPr>
              <a:t>        </a:t>
            </a:r>
            <a:r>
              <a:rPr lang="zh-CN" altLang="en-US" sz="1200" b="1" dirty="0">
                <a:solidFill>
                  <a:schemeClr val="tx1">
                    <a:lumMod val="75000"/>
                    <a:lumOff val="25000"/>
                  </a:schemeClr>
                </a:solidFill>
              </a:rPr>
              <a:t>约翰</a:t>
            </a:r>
            <a:r>
              <a:rPr lang="en-US" altLang="zh-CN" sz="1200" b="1" dirty="0">
                <a:solidFill>
                  <a:schemeClr val="tx1">
                    <a:lumMod val="75000"/>
                    <a:lumOff val="25000"/>
                  </a:schemeClr>
                </a:solidFill>
              </a:rPr>
              <a:t>·</a:t>
            </a:r>
            <a:r>
              <a:rPr lang="zh-CN" altLang="en-US" sz="1200" b="1" dirty="0">
                <a:solidFill>
                  <a:schemeClr val="tx1">
                    <a:lumMod val="75000"/>
                    <a:lumOff val="25000"/>
                  </a:schemeClr>
                </a:solidFill>
              </a:rPr>
              <a:t>史密斯 </a:t>
            </a:r>
            <a:r>
              <a:rPr lang="zh-CN" altLang="en-US" sz="1000" dirty="0">
                <a:solidFill>
                  <a:schemeClr val="bg1">
                    <a:lumMod val="50000"/>
                  </a:schemeClr>
                </a:solidFill>
              </a:rPr>
              <a:t>于</a:t>
            </a:r>
            <a:r>
              <a:rPr lang="en-US" altLang="zh-CN" sz="1000" dirty="0">
                <a:solidFill>
                  <a:schemeClr val="bg1">
                    <a:lumMod val="50000"/>
                  </a:schemeClr>
                </a:solidFill>
              </a:rPr>
              <a:t>2003</a:t>
            </a:r>
            <a:r>
              <a:rPr lang="zh-CN" altLang="en-US" sz="1000" dirty="0">
                <a:solidFill>
                  <a:schemeClr val="bg1">
                    <a:lumMod val="50000"/>
                  </a:schemeClr>
                </a:solidFill>
              </a:rPr>
              <a:t>年</a:t>
            </a:r>
            <a:r>
              <a:rPr lang="en-US" altLang="zh-CN" sz="1000" dirty="0">
                <a:solidFill>
                  <a:schemeClr val="bg1">
                    <a:lumMod val="50000"/>
                  </a:schemeClr>
                </a:solidFill>
              </a:rPr>
              <a:t>5</a:t>
            </a:r>
            <a:r>
              <a:rPr lang="zh-CN" altLang="en-US" sz="1000" dirty="0">
                <a:solidFill>
                  <a:schemeClr val="bg1">
                    <a:lumMod val="50000"/>
                  </a:schemeClr>
                </a:solidFill>
              </a:rPr>
              <a:t>月被任命为首席执行长</a:t>
            </a:r>
            <a:r>
              <a:rPr lang="en-US" altLang="zh-CN" sz="1000" dirty="0">
                <a:solidFill>
                  <a:schemeClr val="bg1">
                    <a:lumMod val="50000"/>
                  </a:schemeClr>
                </a:solidFill>
              </a:rPr>
              <a:t>/</a:t>
            </a:r>
            <a:r>
              <a:rPr lang="zh-CN" altLang="en-US" sz="1000" dirty="0">
                <a:solidFill>
                  <a:schemeClr val="bg1">
                    <a:lumMod val="50000"/>
                  </a:schemeClr>
                </a:solidFill>
              </a:rPr>
              <a:t>董事，全面负责公司发展的战略制定及具体执行计划的管理。约翰</a:t>
            </a:r>
            <a:r>
              <a:rPr lang="en-US" altLang="zh-CN" sz="1000" dirty="0">
                <a:solidFill>
                  <a:schemeClr val="bg1">
                    <a:lumMod val="50000"/>
                  </a:schemeClr>
                </a:solidFill>
              </a:rPr>
              <a:t>·</a:t>
            </a:r>
            <a:r>
              <a:rPr lang="zh-CN" altLang="en-US" sz="1000" dirty="0">
                <a:solidFill>
                  <a:schemeClr val="bg1">
                    <a:lumMod val="50000"/>
                  </a:schemeClr>
                </a:solidFill>
              </a:rPr>
              <a:t>史密斯曾任新浪网总裁兼中国区总经理。</a:t>
            </a:r>
            <a:endParaRPr lang="en-US" altLang="zh-CN" sz="1000" dirty="0">
              <a:solidFill>
                <a:schemeClr val="bg1">
                  <a:lumMod val="50000"/>
                </a:schemeClr>
              </a:solidFill>
            </a:endParaRPr>
          </a:p>
          <a:p>
            <a:pPr algn="just">
              <a:lnSpc>
                <a:spcPct val="150000"/>
              </a:lnSpc>
            </a:pPr>
            <a:r>
              <a:rPr lang="en-US" altLang="zh-CN" sz="1000" dirty="0">
                <a:solidFill>
                  <a:schemeClr val="bg1">
                    <a:lumMod val="50000"/>
                  </a:schemeClr>
                </a:solidFill>
              </a:rPr>
              <a:t>        </a:t>
            </a:r>
            <a:r>
              <a:rPr lang="zh-CN" altLang="en-US" sz="1000" dirty="0">
                <a:solidFill>
                  <a:schemeClr val="bg1">
                    <a:lumMod val="50000"/>
                  </a:schemeClr>
                </a:solidFill>
              </a:rPr>
              <a:t>约翰</a:t>
            </a:r>
            <a:r>
              <a:rPr lang="en-US" altLang="zh-CN" sz="1000" dirty="0">
                <a:solidFill>
                  <a:schemeClr val="bg1">
                    <a:lumMod val="50000"/>
                  </a:schemeClr>
                </a:solidFill>
              </a:rPr>
              <a:t>·</a:t>
            </a:r>
            <a:r>
              <a:rPr lang="zh-CN" altLang="en-US" sz="1000" dirty="0">
                <a:solidFill>
                  <a:schemeClr val="bg1">
                    <a:lumMod val="50000"/>
                  </a:schemeClr>
                </a:solidFill>
              </a:rPr>
              <a:t>史密斯于</a:t>
            </a:r>
            <a:r>
              <a:rPr lang="en-US" altLang="zh-CN" sz="1000" dirty="0">
                <a:solidFill>
                  <a:schemeClr val="bg1">
                    <a:lumMod val="50000"/>
                  </a:schemeClr>
                </a:solidFill>
              </a:rPr>
              <a:t>1996</a:t>
            </a:r>
            <a:r>
              <a:rPr lang="zh-CN" altLang="en-US" sz="1000" dirty="0">
                <a:solidFill>
                  <a:schemeClr val="bg1">
                    <a:lumMod val="50000"/>
                  </a:schemeClr>
                </a:solidFill>
              </a:rPr>
              <a:t>年与同事共同创建四通利方公司国际网络部任部长，并于同年</a:t>
            </a:r>
            <a:r>
              <a:rPr lang="en-US" altLang="zh-CN" sz="1000" dirty="0">
                <a:solidFill>
                  <a:schemeClr val="bg1">
                    <a:lumMod val="50000"/>
                  </a:schemeClr>
                </a:solidFill>
              </a:rPr>
              <a:t>6</a:t>
            </a:r>
            <a:r>
              <a:rPr lang="zh-CN" altLang="en-US" sz="1000" dirty="0">
                <a:solidFill>
                  <a:schemeClr val="bg1">
                    <a:lumMod val="50000"/>
                  </a:schemeClr>
                </a:solidFill>
              </a:rPr>
              <a:t>月创办了国内最早的商业中文网站之一</a:t>
            </a:r>
            <a:r>
              <a:rPr lang="en-US" altLang="zh-CN" sz="1000" dirty="0">
                <a:solidFill>
                  <a:schemeClr val="bg1">
                    <a:lumMod val="50000"/>
                  </a:schemeClr>
                </a:solidFill>
              </a:rPr>
              <a:t>-</a:t>
            </a:r>
            <a:r>
              <a:rPr lang="zh-CN" altLang="en-US" sz="1000" dirty="0">
                <a:solidFill>
                  <a:schemeClr val="bg1">
                    <a:lumMod val="50000"/>
                  </a:schemeClr>
                </a:solidFill>
              </a:rPr>
              <a:t>利方在线。</a:t>
            </a:r>
            <a:endParaRPr lang="en-US" altLang="zh-CN" sz="1000" dirty="0">
              <a:solidFill>
                <a:schemeClr val="bg1">
                  <a:lumMod val="50000"/>
                </a:schemeClr>
              </a:solidFill>
            </a:endParaRPr>
          </a:p>
          <a:p>
            <a:pPr algn="just">
              <a:lnSpc>
                <a:spcPct val="150000"/>
              </a:lnSpc>
            </a:pPr>
            <a:r>
              <a:rPr lang="en-US" altLang="zh-CN" sz="1000" dirty="0">
                <a:solidFill>
                  <a:schemeClr val="bg1">
                    <a:lumMod val="50000"/>
                  </a:schemeClr>
                </a:solidFill>
              </a:rPr>
              <a:t>        </a:t>
            </a:r>
            <a:r>
              <a:rPr lang="zh-CN" altLang="en-US" sz="1000" dirty="0">
                <a:solidFill>
                  <a:schemeClr val="bg1">
                    <a:lumMod val="50000"/>
                  </a:schemeClr>
                </a:solidFill>
              </a:rPr>
              <a:t>约翰</a:t>
            </a:r>
            <a:r>
              <a:rPr lang="en-US" altLang="zh-CN" sz="1000" dirty="0">
                <a:solidFill>
                  <a:schemeClr val="bg1">
                    <a:lumMod val="50000"/>
                  </a:schemeClr>
                </a:solidFill>
              </a:rPr>
              <a:t>·</a:t>
            </a:r>
            <a:r>
              <a:rPr lang="zh-CN" altLang="en-US" sz="1000" dirty="0">
                <a:solidFill>
                  <a:schemeClr val="bg1">
                    <a:lumMod val="50000"/>
                  </a:schemeClr>
                </a:solidFill>
              </a:rPr>
              <a:t>史密斯在网站策划、管理运营与市场拓展方面积累了成熟的经验，经过他与四通利方其他同事的共同努力，利方在线于</a:t>
            </a:r>
            <a:r>
              <a:rPr lang="en-US" altLang="zh-CN" sz="1000" dirty="0">
                <a:solidFill>
                  <a:schemeClr val="bg1">
                    <a:lumMod val="50000"/>
                  </a:schemeClr>
                </a:solidFill>
              </a:rPr>
              <a:t>1998</a:t>
            </a:r>
            <a:r>
              <a:rPr lang="zh-CN" altLang="en-US" sz="1000" dirty="0">
                <a:solidFill>
                  <a:schemeClr val="bg1">
                    <a:lumMod val="50000"/>
                  </a:schemeClr>
                </a:solidFill>
              </a:rPr>
              <a:t>年成为中国地区最受欢迎、访问量最高的中文网站之一，并于同年成功地完成了与华渊资讯网的合并。</a:t>
            </a:r>
          </a:p>
        </p:txBody>
      </p:sp>
    </p:spTree>
    <p:custDataLst>
      <p:tags r:id="rId1"/>
    </p:custDataLst>
    <p:extLst>
      <p:ext uri="{BB962C8B-B14F-4D97-AF65-F5344CB8AC3E}">
        <p14:creationId xmlns:p14="http://schemas.microsoft.com/office/powerpoint/2010/main" val="1123155027"/>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2000"/>
                            </p:stCondLst>
                            <p:childTnLst>
                              <p:par>
                                <p:cTn id="23" presetID="52" presetClass="entr" presetSubtype="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Scale>
                                      <p:cBhvr>
                                        <p:cTn id="25" dur="25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250" decel="50000" fill="hold">
                                          <p:stCondLst>
                                            <p:cond delay="0"/>
                                          </p:stCondLst>
                                        </p:cTn>
                                        <p:tgtEl>
                                          <p:spTgt spid="8"/>
                                        </p:tgtEl>
                                        <p:attrNameLst>
                                          <p:attrName>ppt_x</p:attrName>
                                          <p:attrName>ppt_y</p:attrName>
                                        </p:attrNameLst>
                                      </p:cBhvr>
                                    </p:animMotion>
                                    <p:animEffect transition="in" filter="fade">
                                      <p:cBhvr>
                                        <p:cTn id="2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9144000" cy="51435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0" y="6255"/>
            <a:ext cx="9144000" cy="5143500"/>
          </a:xfrm>
          <a:prstGeom prst="rect">
            <a:avLst/>
          </a:prstGeom>
          <a:gradFill>
            <a:gsLst>
              <a:gs pos="0">
                <a:srgbClr val="42B7CE">
                  <a:alpha val="20000"/>
                </a:srgbClr>
              </a:gs>
              <a:gs pos="100000">
                <a:srgbClr val="0585A9">
                  <a:alpha val="2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8"/>
          <p:cNvSpPr/>
          <p:nvPr/>
        </p:nvSpPr>
        <p:spPr>
          <a:xfrm>
            <a:off x="0" y="0"/>
            <a:ext cx="5163854" cy="5143500"/>
          </a:xfrm>
          <a:custGeom>
            <a:avLst/>
            <a:gdLst>
              <a:gd name="connsiteX0" fmla="*/ 0 w 5091181"/>
              <a:gd name="connsiteY0" fmla="*/ 0 h 5143500"/>
              <a:gd name="connsiteX1" fmla="*/ 5091181 w 5091181"/>
              <a:gd name="connsiteY1" fmla="*/ 0 h 5143500"/>
              <a:gd name="connsiteX2" fmla="*/ 5091181 w 5091181"/>
              <a:gd name="connsiteY2" fmla="*/ 5143500 h 5143500"/>
              <a:gd name="connsiteX3" fmla="*/ 0 w 5091181"/>
              <a:gd name="connsiteY3" fmla="*/ 5143500 h 5143500"/>
              <a:gd name="connsiteX4" fmla="*/ 0 w 5091181"/>
              <a:gd name="connsiteY4" fmla="*/ 0 h 5143500"/>
              <a:gd name="connsiteX0" fmla="*/ 0 w 5091181"/>
              <a:gd name="connsiteY0" fmla="*/ 0 h 5143500"/>
              <a:gd name="connsiteX1" fmla="*/ 5091181 w 5091181"/>
              <a:gd name="connsiteY1" fmla="*/ 0 h 5143500"/>
              <a:gd name="connsiteX2" fmla="*/ 0 w 5091181"/>
              <a:gd name="connsiteY2" fmla="*/ 5143500 h 5143500"/>
              <a:gd name="connsiteX3" fmla="*/ 0 w 5091181"/>
              <a:gd name="connsiteY3" fmla="*/ 0 h 5143500"/>
            </a:gdLst>
            <a:ahLst/>
            <a:cxnLst>
              <a:cxn ang="0">
                <a:pos x="connsiteX0" y="connsiteY0"/>
              </a:cxn>
              <a:cxn ang="0">
                <a:pos x="connsiteX1" y="connsiteY1"/>
              </a:cxn>
              <a:cxn ang="0">
                <a:pos x="connsiteX2" y="connsiteY2"/>
              </a:cxn>
              <a:cxn ang="0">
                <a:pos x="connsiteX3" y="connsiteY3"/>
              </a:cxn>
            </a:cxnLst>
            <a:rect l="l" t="t" r="r" b="b"/>
            <a:pathLst>
              <a:path w="5091181" h="5143500">
                <a:moveTo>
                  <a:pt x="0" y="0"/>
                </a:moveTo>
                <a:lnTo>
                  <a:pt x="5091181" y="0"/>
                </a:lnTo>
                <a:lnTo>
                  <a:pt x="0" y="5143500"/>
                </a:lnTo>
                <a:lnTo>
                  <a:pt x="0" y="0"/>
                </a:lnTo>
                <a:close/>
              </a:path>
            </a:pathLst>
          </a:custGeom>
          <a:solidFill>
            <a:srgbClr val="A5CA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5"/>
          <p:cNvSpPr/>
          <p:nvPr/>
        </p:nvSpPr>
        <p:spPr>
          <a:xfrm>
            <a:off x="0" y="0"/>
            <a:ext cx="7812360" cy="5143500"/>
          </a:xfrm>
          <a:custGeom>
            <a:avLst/>
            <a:gdLst>
              <a:gd name="connsiteX0" fmla="*/ 0 w 7812360"/>
              <a:gd name="connsiteY0" fmla="*/ 0 h 5143500"/>
              <a:gd name="connsiteX1" fmla="*/ 7812360 w 7812360"/>
              <a:gd name="connsiteY1" fmla="*/ 0 h 5143500"/>
              <a:gd name="connsiteX2" fmla="*/ 7812360 w 7812360"/>
              <a:gd name="connsiteY2" fmla="*/ 5143500 h 5143500"/>
              <a:gd name="connsiteX3" fmla="*/ 0 w 7812360"/>
              <a:gd name="connsiteY3" fmla="*/ 5143500 h 5143500"/>
              <a:gd name="connsiteX4" fmla="*/ 0 w 7812360"/>
              <a:gd name="connsiteY4" fmla="*/ 0 h 5143500"/>
              <a:gd name="connsiteX0" fmla="*/ 0 w 7812360"/>
              <a:gd name="connsiteY0" fmla="*/ 0 h 5143500"/>
              <a:gd name="connsiteX1" fmla="*/ 2081463 w 7812360"/>
              <a:gd name="connsiteY1" fmla="*/ 0 h 5143500"/>
              <a:gd name="connsiteX2" fmla="*/ 7812360 w 7812360"/>
              <a:gd name="connsiteY2" fmla="*/ 0 h 5143500"/>
              <a:gd name="connsiteX3" fmla="*/ 7812360 w 7812360"/>
              <a:gd name="connsiteY3" fmla="*/ 5143500 h 5143500"/>
              <a:gd name="connsiteX4" fmla="*/ 0 w 7812360"/>
              <a:gd name="connsiteY4" fmla="*/ 5143500 h 5143500"/>
              <a:gd name="connsiteX5" fmla="*/ 0 w 7812360"/>
              <a:gd name="connsiteY5" fmla="*/ 0 h 5143500"/>
              <a:gd name="connsiteX0" fmla="*/ 0 w 7812360"/>
              <a:gd name="connsiteY0" fmla="*/ 0 h 5143500"/>
              <a:gd name="connsiteX1" fmla="*/ 2081463 w 7812360"/>
              <a:gd name="connsiteY1" fmla="*/ 0 h 5143500"/>
              <a:gd name="connsiteX2" fmla="*/ 7812360 w 7812360"/>
              <a:gd name="connsiteY2" fmla="*/ 5143500 h 5143500"/>
              <a:gd name="connsiteX3" fmla="*/ 0 w 7812360"/>
              <a:gd name="connsiteY3" fmla="*/ 5143500 h 5143500"/>
              <a:gd name="connsiteX4" fmla="*/ 0 w 781236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360" h="5143500">
                <a:moveTo>
                  <a:pt x="0" y="0"/>
                </a:moveTo>
                <a:lnTo>
                  <a:pt x="2081463" y="0"/>
                </a:lnTo>
                <a:lnTo>
                  <a:pt x="7812360" y="5143500"/>
                </a:lnTo>
                <a:lnTo>
                  <a:pt x="0" y="5143500"/>
                </a:lnTo>
                <a:lnTo>
                  <a:pt x="0" y="0"/>
                </a:lnTo>
                <a:close/>
              </a:path>
            </a:pathLst>
          </a:custGeom>
          <a:solidFill>
            <a:srgbClr val="0585A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9"/>
          <p:cNvSpPr txBox="1"/>
          <p:nvPr/>
        </p:nvSpPr>
        <p:spPr>
          <a:xfrm>
            <a:off x="420245" y="1146106"/>
            <a:ext cx="1983151" cy="1569660"/>
          </a:xfrm>
          <a:prstGeom prst="rect">
            <a:avLst/>
          </a:prstGeom>
          <a:noFill/>
        </p:spPr>
        <p:txBody>
          <a:bodyPr wrap="square" rtlCol="0">
            <a:spAutoFit/>
          </a:bodyPr>
          <a:lstStyle/>
          <a:p>
            <a:pPr algn="ctr"/>
            <a:r>
              <a:rPr lang="en-US" altLang="zh-CN" sz="4800" b="1" dirty="0">
                <a:solidFill>
                  <a:schemeClr val="bg1"/>
                </a:solidFill>
                <a:latin typeface="Aparajita" panose="020B0604020202020204" pitchFamily="34" charset="0"/>
                <a:cs typeface="Aparajita" panose="020B0604020202020204" pitchFamily="34" charset="0"/>
              </a:rPr>
              <a:t>PART</a:t>
            </a:r>
          </a:p>
          <a:p>
            <a:pPr algn="ctr"/>
            <a:r>
              <a:rPr lang="en-US" altLang="zh-CN" sz="4800" b="1" dirty="0">
                <a:solidFill>
                  <a:schemeClr val="bg1"/>
                </a:solidFill>
                <a:latin typeface="Aparajita" panose="020B0604020202020204" pitchFamily="34" charset="0"/>
                <a:cs typeface="Aparajita" panose="020B0604020202020204" pitchFamily="34" charset="0"/>
              </a:rPr>
              <a:t>02</a:t>
            </a:r>
            <a:endParaRPr lang="zh-CN" altLang="en-US" sz="4800" b="1" dirty="0">
              <a:solidFill>
                <a:schemeClr val="bg1"/>
              </a:solidFill>
              <a:latin typeface="Aparajita" panose="020B0604020202020204" pitchFamily="34" charset="0"/>
              <a:cs typeface="Aparajita" panose="020B0604020202020204" pitchFamily="34" charset="0"/>
            </a:endParaRPr>
          </a:p>
        </p:txBody>
      </p:sp>
      <p:sp>
        <p:nvSpPr>
          <p:cNvPr id="46" name="等腰三角形 18"/>
          <p:cNvSpPr/>
          <p:nvPr/>
        </p:nvSpPr>
        <p:spPr>
          <a:xfrm>
            <a:off x="0" y="1454167"/>
            <a:ext cx="7812360" cy="3701842"/>
          </a:xfrm>
          <a:custGeom>
            <a:avLst/>
            <a:gdLst>
              <a:gd name="connsiteX0" fmla="*/ 0 w 7812360"/>
              <a:gd name="connsiteY0" fmla="*/ 3653715 h 3653715"/>
              <a:gd name="connsiteX1" fmla="*/ 3906180 w 7812360"/>
              <a:gd name="connsiteY1" fmla="*/ 0 h 3653715"/>
              <a:gd name="connsiteX2" fmla="*/ 7812360 w 7812360"/>
              <a:gd name="connsiteY2" fmla="*/ 3653715 h 3653715"/>
              <a:gd name="connsiteX3" fmla="*/ 0 w 7812360"/>
              <a:gd name="connsiteY3" fmla="*/ 3653715 h 3653715"/>
              <a:gd name="connsiteX0" fmla="*/ 0 w 7812360"/>
              <a:gd name="connsiteY0" fmla="*/ 3701842 h 3701842"/>
              <a:gd name="connsiteX1" fmla="*/ 3713675 w 7812360"/>
              <a:gd name="connsiteY1" fmla="*/ 0 h 3701842"/>
              <a:gd name="connsiteX2" fmla="*/ 7812360 w 7812360"/>
              <a:gd name="connsiteY2" fmla="*/ 3701842 h 3701842"/>
              <a:gd name="connsiteX3" fmla="*/ 0 w 7812360"/>
              <a:gd name="connsiteY3" fmla="*/ 3701842 h 3701842"/>
            </a:gdLst>
            <a:ahLst/>
            <a:cxnLst>
              <a:cxn ang="0">
                <a:pos x="connsiteX0" y="connsiteY0"/>
              </a:cxn>
              <a:cxn ang="0">
                <a:pos x="connsiteX1" y="connsiteY1"/>
              </a:cxn>
              <a:cxn ang="0">
                <a:pos x="connsiteX2" y="connsiteY2"/>
              </a:cxn>
              <a:cxn ang="0">
                <a:pos x="connsiteX3" y="connsiteY3"/>
              </a:cxn>
            </a:cxnLst>
            <a:rect l="l" t="t" r="r" b="b"/>
            <a:pathLst>
              <a:path w="7812360" h="3701842">
                <a:moveTo>
                  <a:pt x="0" y="3701842"/>
                </a:moveTo>
                <a:lnTo>
                  <a:pt x="3713675" y="0"/>
                </a:lnTo>
                <a:lnTo>
                  <a:pt x="7812360" y="3701842"/>
                </a:lnTo>
                <a:lnTo>
                  <a:pt x="0" y="3701842"/>
                </a:lnTo>
                <a:close/>
              </a:path>
            </a:pathLst>
          </a:custGeom>
          <a:solidFill>
            <a:srgbClr val="0585A9">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11"/>
          <p:cNvSpPr txBox="1"/>
          <p:nvPr/>
        </p:nvSpPr>
        <p:spPr>
          <a:xfrm>
            <a:off x="3020793" y="3291830"/>
            <a:ext cx="2031325" cy="646331"/>
          </a:xfrm>
          <a:prstGeom prst="rect">
            <a:avLst/>
          </a:prstGeom>
          <a:noFill/>
        </p:spPr>
        <p:txBody>
          <a:bodyPr wrap="none" rtlCol="0">
            <a:spAutoFit/>
          </a:bodyPr>
          <a:lstStyle/>
          <a:p>
            <a:pPr marL="0" lvl="1"/>
            <a:r>
              <a:rPr lang="zh-CN" altLang="en-US" sz="3600" b="1" dirty="0">
                <a:solidFill>
                  <a:schemeClr val="bg1"/>
                </a:solidFill>
                <a:latin typeface="微软雅黑"/>
              </a:rPr>
              <a:t>产品介绍</a:t>
            </a:r>
          </a:p>
        </p:txBody>
      </p:sp>
      <p:sp>
        <p:nvSpPr>
          <p:cNvPr id="48" name="TextBox 11"/>
          <p:cNvSpPr txBox="1">
            <a:spLocks noChangeArrowheads="1"/>
          </p:cNvSpPr>
          <p:nvPr/>
        </p:nvSpPr>
        <p:spPr bwMode="auto">
          <a:xfrm flipH="1">
            <a:off x="2411760" y="3848149"/>
            <a:ext cx="3249391" cy="307777"/>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algn="ctr" eaLnBrk="1" hangingPunct="1">
              <a:defRPr/>
            </a:pPr>
            <a:r>
              <a:rPr lang="en-US" altLang="zh-CN" sz="1400" dirty="0">
                <a:solidFill>
                  <a:schemeClr val="bg1"/>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49" name="矩形 20"/>
          <p:cNvSpPr/>
          <p:nvPr/>
        </p:nvSpPr>
        <p:spPr>
          <a:xfrm rot="5400000">
            <a:off x="3909310" y="4386569"/>
            <a:ext cx="176251" cy="291030"/>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96985061"/>
      </p:ext>
    </p:extLst>
  </p:cSld>
  <p:clrMapOvr>
    <a:masterClrMapping/>
  </p:clrMapOvr>
  <p:transition spd="med" advClick="0" advTm="2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250"/>
                                  </p:stCondLst>
                                  <p:childTnLst>
                                    <p:set>
                                      <p:cBhvr>
                                        <p:cTn id="6" dur="1" fill="hold">
                                          <p:stCondLst>
                                            <p:cond delay="0"/>
                                          </p:stCondLst>
                                        </p:cTn>
                                        <p:tgtEl>
                                          <p:spTgt spid="44"/>
                                        </p:tgtEl>
                                        <p:attrNameLst>
                                          <p:attrName>style.visibility</p:attrName>
                                        </p:attrNameLst>
                                      </p:cBhvr>
                                      <p:to>
                                        <p:strVal val="visible"/>
                                      </p:to>
                                    </p:set>
                                    <p:anim calcmode="lin" valueType="num">
                                      <p:cBhvr>
                                        <p:cTn id="7" dur="1000" fill="hold"/>
                                        <p:tgtEl>
                                          <p:spTgt spid="44"/>
                                        </p:tgtEl>
                                        <p:attrNameLst>
                                          <p:attrName>ppt_w</p:attrName>
                                        </p:attrNameLst>
                                      </p:cBhvr>
                                      <p:tavLst>
                                        <p:tav tm="0">
                                          <p:val>
                                            <p:strVal val="#ppt_w*0.70"/>
                                          </p:val>
                                        </p:tav>
                                        <p:tav tm="100000">
                                          <p:val>
                                            <p:strVal val="#ppt_w"/>
                                          </p:val>
                                        </p:tav>
                                      </p:tavLst>
                                    </p:anim>
                                    <p:anim calcmode="lin" valueType="num">
                                      <p:cBhvr>
                                        <p:cTn id="8" dur="1000" fill="hold"/>
                                        <p:tgtEl>
                                          <p:spTgt spid="44"/>
                                        </p:tgtEl>
                                        <p:attrNameLst>
                                          <p:attrName>ppt_h</p:attrName>
                                        </p:attrNameLst>
                                      </p:cBhvr>
                                      <p:tavLst>
                                        <p:tav tm="0">
                                          <p:val>
                                            <p:strVal val="#ppt_h"/>
                                          </p:val>
                                        </p:tav>
                                        <p:tav tm="100000">
                                          <p:val>
                                            <p:strVal val="#ppt_h"/>
                                          </p:val>
                                        </p:tav>
                                      </p:tavLst>
                                    </p:anim>
                                    <p:animEffect transition="in" filter="fade">
                                      <p:cBhvr>
                                        <p:cTn id="9" dur="1000"/>
                                        <p:tgtEl>
                                          <p:spTgt spid="4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1000" fill="hold"/>
                                        <p:tgtEl>
                                          <p:spTgt spid="43"/>
                                        </p:tgtEl>
                                        <p:attrNameLst>
                                          <p:attrName>ppt_w</p:attrName>
                                        </p:attrNameLst>
                                      </p:cBhvr>
                                      <p:tavLst>
                                        <p:tav tm="0">
                                          <p:val>
                                            <p:strVal val="#ppt_w*0.70"/>
                                          </p:val>
                                        </p:tav>
                                        <p:tav tm="100000">
                                          <p:val>
                                            <p:strVal val="#ppt_w"/>
                                          </p:val>
                                        </p:tav>
                                      </p:tavLst>
                                    </p:anim>
                                    <p:anim calcmode="lin" valueType="num">
                                      <p:cBhvr>
                                        <p:cTn id="13" dur="1000" fill="hold"/>
                                        <p:tgtEl>
                                          <p:spTgt spid="43"/>
                                        </p:tgtEl>
                                        <p:attrNameLst>
                                          <p:attrName>ppt_h</p:attrName>
                                        </p:attrNameLst>
                                      </p:cBhvr>
                                      <p:tavLst>
                                        <p:tav tm="0">
                                          <p:val>
                                            <p:strVal val="#ppt_h"/>
                                          </p:val>
                                        </p:tav>
                                        <p:tav tm="100000">
                                          <p:val>
                                            <p:strVal val="#ppt_h"/>
                                          </p:val>
                                        </p:tav>
                                      </p:tavLst>
                                    </p:anim>
                                    <p:animEffect transition="in" filter="fade">
                                      <p:cBhvr>
                                        <p:cTn id="14" dur="1000"/>
                                        <p:tgtEl>
                                          <p:spTgt spid="43"/>
                                        </p:tgtEl>
                                      </p:cBhvr>
                                    </p:animEffect>
                                  </p:childTnLst>
                                </p:cTn>
                              </p:par>
                              <p:par>
                                <p:cTn id="15" presetID="55" presetClass="entr" presetSubtype="0" fill="hold" grpId="0" nodeType="withEffect">
                                  <p:stCondLst>
                                    <p:cond delay="500"/>
                                  </p:stCondLst>
                                  <p:childTnLst>
                                    <p:set>
                                      <p:cBhvr>
                                        <p:cTn id="16" dur="1" fill="hold">
                                          <p:stCondLst>
                                            <p:cond delay="0"/>
                                          </p:stCondLst>
                                        </p:cTn>
                                        <p:tgtEl>
                                          <p:spTgt spid="46"/>
                                        </p:tgtEl>
                                        <p:attrNameLst>
                                          <p:attrName>style.visibility</p:attrName>
                                        </p:attrNameLst>
                                      </p:cBhvr>
                                      <p:to>
                                        <p:strVal val="visible"/>
                                      </p:to>
                                    </p:set>
                                    <p:anim calcmode="lin" valueType="num">
                                      <p:cBhvr>
                                        <p:cTn id="17" dur="1000" fill="hold"/>
                                        <p:tgtEl>
                                          <p:spTgt spid="46"/>
                                        </p:tgtEl>
                                        <p:attrNameLst>
                                          <p:attrName>ppt_w</p:attrName>
                                        </p:attrNameLst>
                                      </p:cBhvr>
                                      <p:tavLst>
                                        <p:tav tm="0">
                                          <p:val>
                                            <p:strVal val="#ppt_w*0.70"/>
                                          </p:val>
                                        </p:tav>
                                        <p:tav tm="100000">
                                          <p:val>
                                            <p:strVal val="#ppt_w"/>
                                          </p:val>
                                        </p:tav>
                                      </p:tavLst>
                                    </p:anim>
                                    <p:anim calcmode="lin" valueType="num">
                                      <p:cBhvr>
                                        <p:cTn id="18" dur="1000" fill="hold"/>
                                        <p:tgtEl>
                                          <p:spTgt spid="46"/>
                                        </p:tgtEl>
                                        <p:attrNameLst>
                                          <p:attrName>ppt_h</p:attrName>
                                        </p:attrNameLst>
                                      </p:cBhvr>
                                      <p:tavLst>
                                        <p:tav tm="0">
                                          <p:val>
                                            <p:strVal val="#ppt_h"/>
                                          </p:val>
                                        </p:tav>
                                        <p:tav tm="100000">
                                          <p:val>
                                            <p:strVal val="#ppt_h"/>
                                          </p:val>
                                        </p:tav>
                                      </p:tavLst>
                                    </p:anim>
                                    <p:animEffect transition="in" filter="fade">
                                      <p:cBhvr>
                                        <p:cTn id="19" dur="1000"/>
                                        <p:tgtEl>
                                          <p:spTgt spid="46"/>
                                        </p:tgtEl>
                                      </p:cBhvr>
                                    </p:animEffect>
                                  </p:childTnLst>
                                </p:cTn>
                              </p:par>
                              <p:par>
                                <p:cTn id="20" presetID="42" presetClass="entr" presetSubtype="0" fill="hold" grpId="0" nodeType="withEffect">
                                  <p:stCondLst>
                                    <p:cond delay="50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750"/>
                                        <p:tgtEl>
                                          <p:spTgt spid="45"/>
                                        </p:tgtEl>
                                      </p:cBhvr>
                                    </p:animEffect>
                                    <p:anim calcmode="lin" valueType="num">
                                      <p:cBhvr>
                                        <p:cTn id="23" dur="750" fill="hold"/>
                                        <p:tgtEl>
                                          <p:spTgt spid="45"/>
                                        </p:tgtEl>
                                        <p:attrNameLst>
                                          <p:attrName>ppt_x</p:attrName>
                                        </p:attrNameLst>
                                      </p:cBhvr>
                                      <p:tavLst>
                                        <p:tav tm="0">
                                          <p:val>
                                            <p:strVal val="#ppt_x"/>
                                          </p:val>
                                        </p:tav>
                                        <p:tav tm="100000">
                                          <p:val>
                                            <p:strVal val="#ppt_x"/>
                                          </p:val>
                                        </p:tav>
                                      </p:tavLst>
                                    </p:anim>
                                    <p:anim calcmode="lin" valueType="num">
                                      <p:cBhvr>
                                        <p:cTn id="24" dur="750" fill="hold"/>
                                        <p:tgtEl>
                                          <p:spTgt spid="4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100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1000"/>
                                        <p:tgtEl>
                                          <p:spTgt spid="49"/>
                                        </p:tgtEl>
                                      </p:cBhvr>
                                    </p:animEffect>
                                    <p:anim calcmode="lin" valueType="num">
                                      <p:cBhvr>
                                        <p:cTn id="33" dur="1000" fill="hold"/>
                                        <p:tgtEl>
                                          <p:spTgt spid="49"/>
                                        </p:tgtEl>
                                        <p:attrNameLst>
                                          <p:attrName>ppt_x</p:attrName>
                                        </p:attrNameLst>
                                      </p:cBhvr>
                                      <p:tavLst>
                                        <p:tav tm="0">
                                          <p:val>
                                            <p:strVal val="#ppt_x"/>
                                          </p:val>
                                        </p:tav>
                                        <p:tav tm="100000">
                                          <p:val>
                                            <p:strVal val="#ppt_x"/>
                                          </p:val>
                                        </p:tav>
                                      </p:tavLst>
                                    </p:anim>
                                    <p:anim calcmode="lin" valueType="num">
                                      <p:cBhvr>
                                        <p:cTn id="34" dur="1000" fill="hold"/>
                                        <p:tgtEl>
                                          <p:spTgt spid="4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0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1000"/>
                                        <p:tgtEl>
                                          <p:spTgt spid="48"/>
                                        </p:tgtEl>
                                      </p:cBhvr>
                                    </p:animEffect>
                                    <p:anim calcmode="lin" valueType="num">
                                      <p:cBhvr>
                                        <p:cTn id="38" dur="1000" fill="hold"/>
                                        <p:tgtEl>
                                          <p:spTgt spid="48"/>
                                        </p:tgtEl>
                                        <p:attrNameLst>
                                          <p:attrName>ppt_x</p:attrName>
                                        </p:attrNameLst>
                                      </p:cBhvr>
                                      <p:tavLst>
                                        <p:tav tm="0">
                                          <p:val>
                                            <p:strVal val="#ppt_x"/>
                                          </p:val>
                                        </p:tav>
                                        <p:tav tm="100000">
                                          <p:val>
                                            <p:strVal val="#ppt_x"/>
                                          </p:val>
                                        </p:tav>
                                      </p:tavLst>
                                    </p:anim>
                                    <p:anim calcmode="lin" valueType="num">
                                      <p:cBhvr>
                                        <p:cTn id="3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p:bldP spid="46" grpId="0" animBg="1"/>
      <p:bldP spid="47" grpId="0"/>
      <p:bldP spid="48" grpId="0"/>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custDataLst>
              <p:tags r:id="rId2"/>
            </p:custDataLst>
          </p:nvPr>
        </p:nvSpPr>
        <p:spPr>
          <a:xfrm>
            <a:off x="611188" y="1372435"/>
            <a:ext cx="1700212" cy="1290608"/>
          </a:xfrm>
          <a:prstGeom prst="rect">
            <a:avLst/>
          </a:prstGeom>
          <a:solidFill>
            <a:srgbClr val="EEEEEE"/>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4" name="MH_Picture_1"/>
          <p:cNvSpPr/>
          <p:nvPr>
            <p:custDataLst>
              <p:tags r:id="rId3"/>
            </p:custDataLst>
          </p:nvPr>
        </p:nvSpPr>
        <p:spPr>
          <a:xfrm>
            <a:off x="741363" y="1485457"/>
            <a:ext cx="1439862" cy="1100138"/>
          </a:xfrm>
          <a:prstGeom prst="rect">
            <a:avLst/>
          </a:prstGeom>
          <a:blipFill dpi="0" rotWithShape="1">
            <a:blip r:embed="rId20"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1932" tIns="50964" rIns="101932" bIns="50964" anchor="ctr"/>
          <a:lstStyle/>
          <a:p>
            <a:pPr algn="ctr">
              <a:defRPr/>
            </a:pPr>
            <a:endParaRPr lang="zh-CN" altLang="en-US"/>
          </a:p>
        </p:txBody>
      </p:sp>
      <p:grpSp>
        <p:nvGrpSpPr>
          <p:cNvPr id="8" name="组合 7"/>
          <p:cNvGrpSpPr/>
          <p:nvPr/>
        </p:nvGrpSpPr>
        <p:grpSpPr>
          <a:xfrm>
            <a:off x="755736" y="3095089"/>
            <a:ext cx="1296000" cy="400050"/>
            <a:chOff x="755736" y="3075806"/>
            <a:chExt cx="1440000" cy="400050"/>
          </a:xfrm>
          <a:effectLst>
            <a:outerShdw blurRad="254000" dist="63500" dir="2700000" algn="tl" rotWithShape="0">
              <a:prstClr val="black">
                <a:alpha val="30000"/>
              </a:prstClr>
            </a:outerShdw>
          </a:effectLst>
        </p:grpSpPr>
        <p:sp>
          <p:nvSpPr>
            <p:cNvPr id="24" name="圆角矩形 23"/>
            <p:cNvSpPr/>
            <p:nvPr/>
          </p:nvSpPr>
          <p:spPr>
            <a:xfrm>
              <a:off x="755736" y="3095831"/>
              <a:ext cx="1440000" cy="360000"/>
            </a:xfrm>
            <a:prstGeom prst="roundRect">
              <a:avLst>
                <a:gd name="adj" fmla="val 50000"/>
              </a:avLst>
            </a:prstGeom>
            <a:solidFill>
              <a:srgbClr val="0585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400">
                <a:latin typeface="Impact" panose="020B0806030902050204" pitchFamily="34" charset="0"/>
              </a:endParaRPr>
            </a:p>
          </p:txBody>
        </p:sp>
        <p:sp>
          <p:nvSpPr>
            <p:cNvPr id="16" name="MH_SubTitle_1"/>
            <p:cNvSpPr/>
            <p:nvPr>
              <p:custDataLst>
                <p:tags r:id="rId17"/>
              </p:custDataLst>
            </p:nvPr>
          </p:nvSpPr>
          <p:spPr>
            <a:xfrm>
              <a:off x="838231"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400" b="1" dirty="0">
                  <a:solidFill>
                    <a:schemeClr val="bg1"/>
                  </a:solidFill>
                </a:rPr>
                <a:t>产品一</a:t>
              </a:r>
            </a:p>
          </p:txBody>
        </p:sp>
      </p:grpSp>
      <p:sp>
        <p:nvSpPr>
          <p:cNvPr id="6" name="MH_Other_2"/>
          <p:cNvSpPr/>
          <p:nvPr>
            <p:custDataLst>
              <p:tags r:id="rId4"/>
            </p:custDataLst>
          </p:nvPr>
        </p:nvSpPr>
        <p:spPr>
          <a:xfrm>
            <a:off x="2686100" y="1372435"/>
            <a:ext cx="1700213" cy="1290608"/>
          </a:xfrm>
          <a:prstGeom prst="rect">
            <a:avLst/>
          </a:prstGeom>
          <a:solidFill>
            <a:srgbClr val="EEEEEE"/>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7" name="MH_Picture_2"/>
          <p:cNvSpPr/>
          <p:nvPr>
            <p:custDataLst>
              <p:tags r:id="rId5"/>
            </p:custDataLst>
          </p:nvPr>
        </p:nvSpPr>
        <p:spPr>
          <a:xfrm>
            <a:off x="2816275" y="1485457"/>
            <a:ext cx="1439863" cy="1100138"/>
          </a:xfrm>
          <a:prstGeom prst="rect">
            <a:avLst/>
          </a:prstGeom>
          <a:blipFill dpi="0" rotWithShape="1">
            <a:blip r:embed="rId21"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1932" tIns="50964" rIns="101932" bIns="50964" anchor="ctr"/>
          <a:lstStyle/>
          <a:p>
            <a:pPr algn="ctr">
              <a:defRPr/>
            </a:pPr>
            <a:endParaRPr lang="zh-CN" altLang="en-US"/>
          </a:p>
        </p:txBody>
      </p:sp>
      <p:sp>
        <p:nvSpPr>
          <p:cNvPr id="9" name="MH_Other_3"/>
          <p:cNvSpPr/>
          <p:nvPr>
            <p:custDataLst>
              <p:tags r:id="rId6"/>
            </p:custDataLst>
          </p:nvPr>
        </p:nvSpPr>
        <p:spPr>
          <a:xfrm>
            <a:off x="4762510" y="1372435"/>
            <a:ext cx="1700213" cy="1290608"/>
          </a:xfrm>
          <a:prstGeom prst="rect">
            <a:avLst/>
          </a:prstGeom>
          <a:solidFill>
            <a:srgbClr val="EEEEEE"/>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0" name="MH_Picture_3"/>
          <p:cNvSpPr/>
          <p:nvPr>
            <p:custDataLst>
              <p:tags r:id="rId7"/>
            </p:custDataLst>
          </p:nvPr>
        </p:nvSpPr>
        <p:spPr>
          <a:xfrm>
            <a:off x="4892718" y="1485457"/>
            <a:ext cx="1439863" cy="1100138"/>
          </a:xfrm>
          <a:prstGeom prst="rect">
            <a:avLst/>
          </a:prstGeom>
          <a:blipFill dpi="0" rotWithShape="1">
            <a:blip r:embed="rId2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1932" tIns="50964" rIns="101932" bIns="50964" anchor="ctr"/>
          <a:lstStyle/>
          <a:p>
            <a:pPr algn="ctr">
              <a:defRPr/>
            </a:pPr>
            <a:endParaRPr lang="zh-CN" altLang="en-US"/>
          </a:p>
        </p:txBody>
      </p:sp>
      <p:sp>
        <p:nvSpPr>
          <p:cNvPr id="12" name="MH_Other_4"/>
          <p:cNvSpPr/>
          <p:nvPr>
            <p:custDataLst>
              <p:tags r:id="rId8"/>
            </p:custDataLst>
          </p:nvPr>
        </p:nvSpPr>
        <p:spPr>
          <a:xfrm>
            <a:off x="6837363" y="1372435"/>
            <a:ext cx="1700212" cy="1290608"/>
          </a:xfrm>
          <a:prstGeom prst="rect">
            <a:avLst/>
          </a:prstGeom>
          <a:solidFill>
            <a:srgbClr val="EEEEEE"/>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3" name="MH_Picture_4"/>
          <p:cNvSpPr/>
          <p:nvPr>
            <p:custDataLst>
              <p:tags r:id="rId9"/>
            </p:custDataLst>
          </p:nvPr>
        </p:nvSpPr>
        <p:spPr>
          <a:xfrm>
            <a:off x="6967538" y="1485457"/>
            <a:ext cx="1439862" cy="1100138"/>
          </a:xfrm>
          <a:prstGeom prst="rect">
            <a:avLst/>
          </a:prstGeom>
          <a:blipFill dpi="0" rotWithShape="1">
            <a:blip r:embed="rId2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1932" tIns="50964" rIns="101932" bIns="50964" anchor="ctr"/>
          <a:lstStyle/>
          <a:p>
            <a:pPr algn="ctr">
              <a:defRPr/>
            </a:pPr>
            <a:endParaRPr lang="zh-CN" altLang="en-US"/>
          </a:p>
        </p:txBody>
      </p:sp>
      <p:sp>
        <p:nvSpPr>
          <p:cNvPr id="20" name="MH_Text_1"/>
          <p:cNvSpPr txBox="1">
            <a:spLocks noChangeArrowheads="1"/>
          </p:cNvSpPr>
          <p:nvPr>
            <p:custDataLst>
              <p:tags r:id="rId10"/>
            </p:custDataLst>
          </p:nvPr>
        </p:nvSpPr>
        <p:spPr bwMode="auto">
          <a:xfrm>
            <a:off x="743422" y="3669539"/>
            <a:ext cx="1476000" cy="792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01932" tIns="50964" rIns="101932" bIns="50964">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50000"/>
              </a:lnSpc>
              <a:defRPr/>
            </a:pPr>
            <a:r>
              <a:rPr lang="zh-CN" altLang="en-US" sz="1000" dirty="0">
                <a:solidFill>
                  <a:schemeClr val="tx1">
                    <a:lumMod val="50000"/>
                    <a:lumOff val="50000"/>
                  </a:schemeClr>
                </a:solidFill>
                <a:latin typeface="+mn-lt"/>
                <a:cs typeface="+mn-ea"/>
                <a:sym typeface="+mn-lt"/>
              </a:rPr>
              <a:t>您的内容打在这里，或者通过复制您的文本后，在此框中选择粘贴，并选择只保留文字。</a:t>
            </a:r>
          </a:p>
        </p:txBody>
      </p:sp>
      <p:sp>
        <p:nvSpPr>
          <p:cNvPr id="21" name="MH_Text_1"/>
          <p:cNvSpPr txBox="1">
            <a:spLocks noChangeArrowheads="1"/>
          </p:cNvSpPr>
          <p:nvPr>
            <p:custDataLst>
              <p:tags r:id="rId11"/>
            </p:custDataLst>
          </p:nvPr>
        </p:nvSpPr>
        <p:spPr bwMode="auto">
          <a:xfrm>
            <a:off x="2818813" y="3669539"/>
            <a:ext cx="1476000" cy="792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01932" tIns="50964" rIns="101932" bIns="50964">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fontAlgn="auto">
              <a:lnSpc>
                <a:spcPct val="150000"/>
              </a:lnSpc>
              <a:spcBef>
                <a:spcPts val="0"/>
              </a:spcBef>
              <a:spcAft>
                <a:spcPts val="0"/>
              </a:spcAft>
              <a:defRPr/>
            </a:pPr>
            <a:r>
              <a:rPr lang="zh-CN" altLang="en-US" sz="1000" dirty="0">
                <a:solidFill>
                  <a:prstClr val="black">
                    <a:lumMod val="50000"/>
                    <a:lumOff val="50000"/>
                  </a:prstClr>
                </a:solidFill>
                <a:latin typeface="Arial"/>
                <a:cs typeface="+mn-ea"/>
                <a:sym typeface="+mn-lt"/>
              </a:rPr>
              <a:t>您的内容打在这里，或者通过复制您的文本后，在此框中选择粘贴，并选择只保留文字。</a:t>
            </a:r>
          </a:p>
        </p:txBody>
      </p:sp>
      <p:sp>
        <p:nvSpPr>
          <p:cNvPr id="22" name="MH_Text_1"/>
          <p:cNvSpPr txBox="1">
            <a:spLocks noChangeArrowheads="1"/>
          </p:cNvSpPr>
          <p:nvPr>
            <p:custDataLst>
              <p:tags r:id="rId12"/>
            </p:custDataLst>
          </p:nvPr>
        </p:nvSpPr>
        <p:spPr bwMode="auto">
          <a:xfrm>
            <a:off x="4894205" y="3669539"/>
            <a:ext cx="1476000" cy="792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01932" tIns="50964" rIns="101932" bIns="50964">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fontAlgn="auto">
              <a:lnSpc>
                <a:spcPct val="150000"/>
              </a:lnSpc>
              <a:spcBef>
                <a:spcPts val="0"/>
              </a:spcBef>
              <a:spcAft>
                <a:spcPts val="0"/>
              </a:spcAft>
              <a:defRPr/>
            </a:pPr>
            <a:r>
              <a:rPr lang="zh-CN" altLang="en-US" sz="1000" dirty="0">
                <a:solidFill>
                  <a:prstClr val="black">
                    <a:lumMod val="50000"/>
                    <a:lumOff val="50000"/>
                  </a:prstClr>
                </a:solidFill>
                <a:latin typeface="Arial"/>
                <a:cs typeface="+mn-ea"/>
                <a:sym typeface="+mn-lt"/>
              </a:rPr>
              <a:t>您的内容打在这里，或者通过复制您的文本后，在此框中选择粘贴，并选择只保留文字。</a:t>
            </a:r>
          </a:p>
        </p:txBody>
      </p:sp>
      <p:sp>
        <p:nvSpPr>
          <p:cNvPr id="23" name="MH_Text_1"/>
          <p:cNvSpPr txBox="1">
            <a:spLocks noChangeArrowheads="1"/>
          </p:cNvSpPr>
          <p:nvPr>
            <p:custDataLst>
              <p:tags r:id="rId13"/>
            </p:custDataLst>
          </p:nvPr>
        </p:nvSpPr>
        <p:spPr bwMode="auto">
          <a:xfrm>
            <a:off x="6969596" y="3669539"/>
            <a:ext cx="1476000" cy="792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01932" tIns="50964" rIns="101932" bIns="50964">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fontAlgn="auto">
              <a:lnSpc>
                <a:spcPct val="150000"/>
              </a:lnSpc>
              <a:spcBef>
                <a:spcPts val="0"/>
              </a:spcBef>
              <a:spcAft>
                <a:spcPts val="0"/>
              </a:spcAft>
              <a:defRPr/>
            </a:pPr>
            <a:r>
              <a:rPr lang="zh-CN" altLang="en-US" sz="1000" dirty="0">
                <a:solidFill>
                  <a:prstClr val="black">
                    <a:lumMod val="50000"/>
                    <a:lumOff val="50000"/>
                  </a:prstClr>
                </a:solidFill>
                <a:latin typeface="Arial"/>
                <a:cs typeface="+mn-ea"/>
                <a:sym typeface="+mn-lt"/>
              </a:rPr>
              <a:t>您的内容打在这里，或者通过复制您的文本后，在此框中选择粘贴，并选择只保留文字。</a:t>
            </a:r>
          </a:p>
        </p:txBody>
      </p:sp>
      <p:grpSp>
        <p:nvGrpSpPr>
          <p:cNvPr id="26" name="组合 25"/>
          <p:cNvGrpSpPr/>
          <p:nvPr/>
        </p:nvGrpSpPr>
        <p:grpSpPr>
          <a:xfrm>
            <a:off x="2833955" y="3075064"/>
            <a:ext cx="1296000" cy="400050"/>
            <a:chOff x="755736" y="3075806"/>
            <a:chExt cx="1440000" cy="400050"/>
          </a:xfrm>
          <a:effectLst>
            <a:outerShdw blurRad="254000" dist="63500" dir="2700000" algn="tl" rotWithShape="0">
              <a:prstClr val="black">
                <a:alpha val="30000"/>
              </a:prstClr>
            </a:outerShdw>
          </a:effectLst>
        </p:grpSpPr>
        <p:sp>
          <p:nvSpPr>
            <p:cNvPr id="27" name="圆角矩形 26"/>
            <p:cNvSpPr/>
            <p:nvPr/>
          </p:nvSpPr>
          <p:spPr>
            <a:xfrm>
              <a:off x="755736" y="3095831"/>
              <a:ext cx="1440000" cy="360000"/>
            </a:xfrm>
            <a:prstGeom prst="roundRect">
              <a:avLst>
                <a:gd name="adj" fmla="val 50000"/>
              </a:avLst>
            </a:prstGeom>
            <a:solidFill>
              <a:srgbClr val="42B7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400">
                <a:latin typeface="Impact" panose="020B0806030902050204" pitchFamily="34" charset="0"/>
              </a:endParaRPr>
            </a:p>
          </p:txBody>
        </p:sp>
        <p:sp>
          <p:nvSpPr>
            <p:cNvPr id="28" name="MH_SubTitle_1"/>
            <p:cNvSpPr/>
            <p:nvPr>
              <p:custDataLst>
                <p:tags r:id="rId16"/>
              </p:custDataLst>
            </p:nvPr>
          </p:nvSpPr>
          <p:spPr>
            <a:xfrm>
              <a:off x="838231"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400" b="1" dirty="0">
                  <a:solidFill>
                    <a:schemeClr val="bg1"/>
                  </a:solidFill>
                </a:rPr>
                <a:t>产品二</a:t>
              </a:r>
            </a:p>
          </p:txBody>
        </p:sp>
      </p:grpSp>
      <p:grpSp>
        <p:nvGrpSpPr>
          <p:cNvPr id="29" name="组合 28"/>
          <p:cNvGrpSpPr/>
          <p:nvPr/>
        </p:nvGrpSpPr>
        <p:grpSpPr>
          <a:xfrm>
            <a:off x="4912172" y="3075064"/>
            <a:ext cx="1296000" cy="400050"/>
            <a:chOff x="755736" y="3075806"/>
            <a:chExt cx="1440000" cy="400050"/>
          </a:xfrm>
          <a:effectLst>
            <a:outerShdw blurRad="254000" dist="63500" dir="2700000" algn="tl" rotWithShape="0">
              <a:prstClr val="black">
                <a:alpha val="30000"/>
              </a:prstClr>
            </a:outerShdw>
          </a:effectLst>
        </p:grpSpPr>
        <p:sp>
          <p:nvSpPr>
            <p:cNvPr id="30" name="圆角矩形 29"/>
            <p:cNvSpPr/>
            <p:nvPr/>
          </p:nvSpPr>
          <p:spPr>
            <a:xfrm>
              <a:off x="755736" y="3095831"/>
              <a:ext cx="1440000" cy="360000"/>
            </a:xfrm>
            <a:prstGeom prst="roundRect">
              <a:avLst>
                <a:gd name="adj" fmla="val 50000"/>
              </a:avLst>
            </a:prstGeom>
            <a:solidFill>
              <a:srgbClr val="0585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400">
                <a:latin typeface="Impact" panose="020B0806030902050204" pitchFamily="34" charset="0"/>
              </a:endParaRPr>
            </a:p>
          </p:txBody>
        </p:sp>
        <p:sp>
          <p:nvSpPr>
            <p:cNvPr id="31" name="MH_SubTitle_1"/>
            <p:cNvSpPr/>
            <p:nvPr>
              <p:custDataLst>
                <p:tags r:id="rId15"/>
              </p:custDataLst>
            </p:nvPr>
          </p:nvSpPr>
          <p:spPr>
            <a:xfrm>
              <a:off x="838231"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400" b="1" dirty="0">
                  <a:solidFill>
                    <a:schemeClr val="bg1"/>
                  </a:solidFill>
                </a:rPr>
                <a:t>产品三</a:t>
              </a:r>
            </a:p>
          </p:txBody>
        </p:sp>
      </p:grpSp>
      <p:grpSp>
        <p:nvGrpSpPr>
          <p:cNvPr id="32" name="组合 31"/>
          <p:cNvGrpSpPr/>
          <p:nvPr/>
        </p:nvGrpSpPr>
        <p:grpSpPr>
          <a:xfrm>
            <a:off x="6990389" y="3068687"/>
            <a:ext cx="1296000" cy="400050"/>
            <a:chOff x="755736" y="3075806"/>
            <a:chExt cx="1440000" cy="400050"/>
          </a:xfrm>
          <a:effectLst>
            <a:outerShdw blurRad="254000" dist="63500" dir="2700000" algn="tl" rotWithShape="0">
              <a:prstClr val="black">
                <a:alpha val="30000"/>
              </a:prstClr>
            </a:outerShdw>
          </a:effectLst>
        </p:grpSpPr>
        <p:sp>
          <p:nvSpPr>
            <p:cNvPr id="33" name="圆角矩形 32"/>
            <p:cNvSpPr/>
            <p:nvPr/>
          </p:nvSpPr>
          <p:spPr>
            <a:xfrm>
              <a:off x="755736" y="3082183"/>
              <a:ext cx="1440000" cy="360000"/>
            </a:xfrm>
            <a:prstGeom prst="roundRect">
              <a:avLst>
                <a:gd name="adj" fmla="val 50000"/>
              </a:avLst>
            </a:prstGeom>
            <a:solidFill>
              <a:srgbClr val="42B7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400">
                <a:latin typeface="Impact" panose="020B0806030902050204" pitchFamily="34" charset="0"/>
              </a:endParaRPr>
            </a:p>
          </p:txBody>
        </p:sp>
        <p:sp>
          <p:nvSpPr>
            <p:cNvPr id="34" name="MH_SubTitle_1"/>
            <p:cNvSpPr/>
            <p:nvPr>
              <p:custDataLst>
                <p:tags r:id="rId14"/>
              </p:custDataLst>
            </p:nvPr>
          </p:nvSpPr>
          <p:spPr>
            <a:xfrm>
              <a:off x="838231"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400" b="1" dirty="0">
                  <a:solidFill>
                    <a:schemeClr val="bg1"/>
                  </a:solidFill>
                </a:rPr>
                <a:t>产品四</a:t>
              </a:r>
            </a:p>
          </p:txBody>
        </p:sp>
      </p:grpSp>
      <p:grpSp>
        <p:nvGrpSpPr>
          <p:cNvPr id="35" name="组合 34"/>
          <p:cNvGrpSpPr/>
          <p:nvPr/>
        </p:nvGrpSpPr>
        <p:grpSpPr>
          <a:xfrm>
            <a:off x="947634" y="309304"/>
            <a:ext cx="2392228" cy="503873"/>
            <a:chOff x="947634" y="309304"/>
            <a:chExt cx="2392228" cy="503873"/>
          </a:xfrm>
        </p:grpSpPr>
        <p:sp>
          <p:nvSpPr>
            <p:cNvPr id="36"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37" name="文本框 36"/>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经营产品</a:t>
              </a:r>
            </a:p>
          </p:txBody>
        </p:sp>
      </p:grpSp>
    </p:spTree>
    <p:custDataLst>
      <p:tags r:id="rId1"/>
    </p:custDataLst>
    <p:extLst>
      <p:ext uri="{BB962C8B-B14F-4D97-AF65-F5344CB8AC3E}">
        <p14:creationId xmlns:p14="http://schemas.microsoft.com/office/powerpoint/2010/main" val="2237481623"/>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2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9"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0-#ppt_h/2"/>
                                          </p:val>
                                        </p:tav>
                                        <p:tav tm="100000">
                                          <p:val>
                                            <p:strVal val="#ppt_y"/>
                                          </p:val>
                                        </p:tav>
                                      </p:tavLst>
                                    </p:anim>
                                  </p:childTnLst>
                                </p:cTn>
                              </p:par>
                              <p:par>
                                <p:cTn id="25" presetID="2" presetClass="entr" presetSubtype="6" fill="hold" grpId="0"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9" fill="hold" grpId="0" nodeType="withEffect">
                                  <p:stCondLst>
                                    <p:cond delay="75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6" fill="hold" grpId="0"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16"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par>
                                <p:cTn id="43" presetID="53" presetClass="entr" presetSubtype="16" fill="hold" nodeType="withEffect">
                                  <p:stCondLst>
                                    <p:cond delay="25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par>
                                <p:cTn id="48" presetID="53" presetClass="entr" presetSubtype="16" fill="hold" nodeType="withEffect">
                                  <p:stCondLst>
                                    <p:cond delay="50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par>
                                <p:cTn id="53" presetID="53" presetClass="entr" presetSubtype="16" fill="hold" nodeType="withEffect">
                                  <p:stCondLst>
                                    <p:cond delay="75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25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0"/>
                                        </p:tgtEl>
                                        <p:attrNameLst>
                                          <p:attrName>ppt_y</p:attrName>
                                        </p:attrNameLst>
                                      </p:cBhvr>
                                      <p:tavLst>
                                        <p:tav tm="0">
                                          <p:val>
                                            <p:strVal val="#ppt_y"/>
                                          </p:val>
                                        </p:tav>
                                        <p:tav tm="100000">
                                          <p:val>
                                            <p:strVal val="#ppt_y"/>
                                          </p:val>
                                        </p:tav>
                                      </p:tavLst>
                                    </p:anim>
                                    <p:anim calcmode="lin" valueType="num">
                                      <p:cBhvr>
                                        <p:cTn id="63"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0"/>
                                        </p:tgtEl>
                                      </p:cBhvr>
                                    </p:animEffect>
                                  </p:childTnLst>
                                </p:cTn>
                              </p:par>
                              <p:par>
                                <p:cTn id="66" presetID="41" presetClass="entr" presetSubtype="0" fill="hold" grpId="0" nodeType="withEffect">
                                  <p:stCondLst>
                                    <p:cond delay="500"/>
                                  </p:stCondLst>
                                  <p:iterate type="lt">
                                    <p:tmPct val="10000"/>
                                  </p:iterate>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21"/>
                                        </p:tgtEl>
                                        <p:attrNameLst>
                                          <p:attrName>ppt_y</p:attrName>
                                        </p:attrNameLst>
                                      </p:cBhvr>
                                      <p:tavLst>
                                        <p:tav tm="0">
                                          <p:val>
                                            <p:strVal val="#ppt_y"/>
                                          </p:val>
                                        </p:tav>
                                        <p:tav tm="100000">
                                          <p:val>
                                            <p:strVal val="#ppt_y"/>
                                          </p:val>
                                        </p:tav>
                                      </p:tavLst>
                                    </p:anim>
                                    <p:anim calcmode="lin" valueType="num">
                                      <p:cBhvr>
                                        <p:cTn id="70"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21"/>
                                        </p:tgtEl>
                                      </p:cBhvr>
                                    </p:animEffect>
                                  </p:childTnLst>
                                </p:cTn>
                              </p:par>
                              <p:par>
                                <p:cTn id="73" presetID="41" presetClass="entr" presetSubtype="0" fill="hold" grpId="0" nodeType="withEffect">
                                  <p:stCondLst>
                                    <p:cond delay="1000"/>
                                  </p:stCondLst>
                                  <p:iterate type="lt">
                                    <p:tmPct val="10000"/>
                                  </p:iterate>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22"/>
                                        </p:tgtEl>
                                        <p:attrNameLst>
                                          <p:attrName>ppt_y</p:attrName>
                                        </p:attrNameLst>
                                      </p:cBhvr>
                                      <p:tavLst>
                                        <p:tav tm="0">
                                          <p:val>
                                            <p:strVal val="#ppt_y"/>
                                          </p:val>
                                        </p:tav>
                                        <p:tav tm="100000">
                                          <p:val>
                                            <p:strVal val="#ppt_y"/>
                                          </p:val>
                                        </p:tav>
                                      </p:tavLst>
                                    </p:anim>
                                    <p:anim calcmode="lin" valueType="num">
                                      <p:cBhvr>
                                        <p:cTn id="77"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22"/>
                                        </p:tgtEl>
                                      </p:cBhvr>
                                    </p:animEffect>
                                  </p:childTnLst>
                                </p:cTn>
                              </p:par>
                              <p:par>
                                <p:cTn id="80" presetID="41" presetClass="entr" presetSubtype="0" fill="hold" grpId="0" nodeType="withEffect">
                                  <p:stCondLst>
                                    <p:cond delay="1500"/>
                                  </p:stCondLst>
                                  <p:iterate type="lt">
                                    <p:tmPct val="10000"/>
                                  </p:iterate>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23"/>
                                        </p:tgtEl>
                                        <p:attrNameLst>
                                          <p:attrName>ppt_y</p:attrName>
                                        </p:attrNameLst>
                                      </p:cBhvr>
                                      <p:tavLst>
                                        <p:tav tm="0">
                                          <p:val>
                                            <p:strVal val="#ppt_y"/>
                                          </p:val>
                                        </p:tav>
                                        <p:tav tm="100000">
                                          <p:val>
                                            <p:strVal val="#ppt_y"/>
                                          </p:val>
                                        </p:tav>
                                      </p:tavLst>
                                    </p:anim>
                                    <p:anim calcmode="lin" valueType="num">
                                      <p:cBhvr>
                                        <p:cTn id="8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9" grpId="0" animBg="1"/>
      <p:bldP spid="10" grpId="0" animBg="1"/>
      <p:bldP spid="12" grpId="0" animBg="1"/>
      <p:bldP spid="13" grpId="0" animBg="1"/>
      <p:bldP spid="20" grpId="0"/>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475317" y="2542561"/>
            <a:ext cx="1894011"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2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Clr>
                <a:srgbClr val="C00000"/>
              </a:buClr>
              <a:buNone/>
            </a:pPr>
            <a:r>
              <a:rPr lang="zh-CN" altLang="en-US" sz="1400" dirty="0">
                <a:solidFill>
                  <a:srgbClr val="0585A9"/>
                </a:solidFill>
              </a:rPr>
              <a:t>产品特色分析概述</a:t>
            </a:r>
          </a:p>
        </p:txBody>
      </p:sp>
      <p:sp>
        <p:nvSpPr>
          <p:cNvPr id="15" name="TextBox 34"/>
          <p:cNvSpPr txBox="1"/>
          <p:nvPr/>
        </p:nvSpPr>
        <p:spPr>
          <a:xfrm>
            <a:off x="470197" y="2831326"/>
            <a:ext cx="3165699" cy="892552"/>
          </a:xfrm>
          <a:prstGeom prst="rect">
            <a:avLst/>
          </a:prstGeom>
          <a:noFill/>
        </p:spPr>
        <p:txBody>
          <a:bodyPr wrap="square" rtlCol="0">
            <a:spAutoFit/>
          </a:bodyPr>
          <a:lstStyle/>
          <a:p>
            <a:pPr>
              <a:lnSpc>
                <a:spcPct val="130000"/>
              </a:lnSpc>
              <a:defRPr/>
            </a:pPr>
            <a:r>
              <a:rPr lang="zh-CN" altLang="en-US" sz="1000" dirty="0">
                <a:solidFill>
                  <a:srgbClr val="7F7F7F"/>
                </a:solidFill>
                <a:latin typeface="+mj-ea"/>
                <a:ea typeface="+mj-ea"/>
              </a:rPr>
              <a:t>点击输入简要文字内容，文字内容需概括精炼，不用多余的文字修饰。</a:t>
            </a:r>
            <a:r>
              <a:rPr lang="zh-CN" altLang="en-US" sz="1000" dirty="0">
                <a:solidFill>
                  <a:srgbClr val="7F7F7F"/>
                </a:solidFill>
                <a:latin typeface="+mj-ea"/>
              </a:rPr>
              <a:t>点击输入简要文字内容，文字内容需概括精炼，不用多余的文字修饰。</a:t>
            </a:r>
          </a:p>
          <a:p>
            <a:pPr>
              <a:lnSpc>
                <a:spcPct val="130000"/>
              </a:lnSpc>
              <a:defRPr/>
            </a:pPr>
            <a:endParaRPr lang="zh-CN" altLang="en-US" sz="1000" dirty="0">
              <a:solidFill>
                <a:srgbClr val="7F7F7F"/>
              </a:solidFill>
              <a:latin typeface="+mj-ea"/>
              <a:ea typeface="+mj-ea"/>
            </a:endParaRPr>
          </a:p>
        </p:txBody>
      </p:sp>
      <p:grpSp>
        <p:nvGrpSpPr>
          <p:cNvPr id="29" name="组合 28"/>
          <p:cNvGrpSpPr/>
          <p:nvPr/>
        </p:nvGrpSpPr>
        <p:grpSpPr>
          <a:xfrm>
            <a:off x="947634" y="309304"/>
            <a:ext cx="2392228" cy="503873"/>
            <a:chOff x="947634" y="309304"/>
            <a:chExt cx="2392228" cy="503873"/>
          </a:xfrm>
        </p:grpSpPr>
        <p:sp>
          <p:nvSpPr>
            <p:cNvPr id="30"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33" name="文本框 32"/>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产品特色</a:t>
              </a:r>
            </a:p>
          </p:txBody>
        </p:sp>
      </p:grpSp>
      <p:sp>
        <p:nvSpPr>
          <p:cNvPr id="34" name="Isosceles Triangle 31">
            <a:extLst>
              <a:ext uri="{FF2B5EF4-FFF2-40B4-BE49-F238E27FC236}">
                <a16:creationId xmlns="" xmlns:a16="http://schemas.microsoft.com/office/drawing/2014/main" id="{C1EC14D8-BC5F-4A12-A647-E6BBD73FEC05}"/>
              </a:ext>
            </a:extLst>
          </p:cNvPr>
          <p:cNvSpPr/>
          <p:nvPr/>
        </p:nvSpPr>
        <p:spPr>
          <a:xfrm rot="16200000">
            <a:off x="4327371" y="-986581"/>
            <a:ext cx="3827467" cy="5802485"/>
          </a:xfrm>
          <a:prstGeom prst="triangle">
            <a:avLst>
              <a:gd name="adj" fmla="val 100000"/>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grpSp>
        <p:nvGrpSpPr>
          <p:cNvPr id="35" name="Group 1">
            <a:extLst>
              <a:ext uri="{FF2B5EF4-FFF2-40B4-BE49-F238E27FC236}">
                <a16:creationId xmlns="" xmlns:a16="http://schemas.microsoft.com/office/drawing/2014/main" id="{BF293A6C-8E42-485B-BBDC-C6A7BC843BDA}"/>
              </a:ext>
            </a:extLst>
          </p:cNvPr>
          <p:cNvGrpSpPr/>
          <p:nvPr/>
        </p:nvGrpSpPr>
        <p:grpSpPr>
          <a:xfrm>
            <a:off x="4410070" y="581915"/>
            <a:ext cx="1337094" cy="2808583"/>
            <a:chOff x="5880014" y="497020"/>
            <a:chExt cx="1783437" cy="3746132"/>
          </a:xfrm>
        </p:grpSpPr>
        <p:sp>
          <p:nvSpPr>
            <p:cNvPr id="36" name="Freeform: Shape 3">
              <a:extLst>
                <a:ext uri="{FF2B5EF4-FFF2-40B4-BE49-F238E27FC236}">
                  <a16:creationId xmlns="" xmlns:a16="http://schemas.microsoft.com/office/drawing/2014/main" id="{C90052A4-83BA-40F2-8478-8D8DF0F4B536}"/>
                </a:ext>
              </a:extLst>
            </p:cNvPr>
            <p:cNvSpPr/>
            <p:nvPr/>
          </p:nvSpPr>
          <p:spPr>
            <a:xfrm flipH="1">
              <a:off x="5880014" y="497020"/>
              <a:ext cx="1783437" cy="374613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bg1"/>
            </a:solidFill>
            <a:ln>
              <a:solidFill>
                <a:srgbClr val="DEF3F8"/>
              </a:solidFill>
            </a:ln>
            <a:effectLst>
              <a:outerShdw blurRad="76200" dir="13500000" sy="23000" kx="1200000" algn="br" rotWithShape="0">
                <a:prstClr val="black">
                  <a:alpha val="2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9450" tIns="595116" rIns="309451" bIns="595115" numCol="1" spcCol="1270" anchor="ctr" anchorCtr="0">
              <a:noAutofit/>
            </a:bodyPr>
            <a:lstStyle/>
            <a:p>
              <a:pPr algn="ctr" defTabSz="2166143">
                <a:lnSpc>
                  <a:spcPct val="90000"/>
                </a:lnSpc>
                <a:spcBef>
                  <a:spcPct val="0"/>
                </a:spcBef>
                <a:spcAft>
                  <a:spcPct val="35000"/>
                </a:spcAft>
              </a:pPr>
              <a:r>
                <a:rPr lang="en-US" sz="4873">
                  <a:solidFill>
                    <a:schemeClr val="tx1">
                      <a:lumMod val="65000"/>
                      <a:lumOff val="35000"/>
                    </a:schemeClr>
                  </a:solidFill>
                </a:rPr>
                <a:t> </a:t>
              </a:r>
            </a:p>
          </p:txBody>
        </p:sp>
        <p:sp>
          <p:nvSpPr>
            <p:cNvPr id="37" name="Freeform 30">
              <a:extLst>
                <a:ext uri="{FF2B5EF4-FFF2-40B4-BE49-F238E27FC236}">
                  <a16:creationId xmlns="" xmlns:a16="http://schemas.microsoft.com/office/drawing/2014/main" id="{88C18187-B43F-4926-A94B-08FF666BE65F}"/>
                </a:ext>
              </a:extLst>
            </p:cNvPr>
            <p:cNvSpPr>
              <a:spLocks noEditPoints="1"/>
            </p:cNvSpPr>
            <p:nvPr/>
          </p:nvSpPr>
          <p:spPr bwMode="auto">
            <a:xfrm>
              <a:off x="6551301" y="1706630"/>
              <a:ext cx="440860" cy="331463"/>
            </a:xfrm>
            <a:custGeom>
              <a:avLst/>
              <a:gdLst>
                <a:gd name="T0" fmla="*/ 212 w 228"/>
                <a:gd name="T1" fmla="*/ 19 h 172"/>
                <a:gd name="T2" fmla="*/ 19 w 228"/>
                <a:gd name="T3" fmla="*/ 0 h 172"/>
                <a:gd name="T4" fmla="*/ 0 w 228"/>
                <a:gd name="T5" fmla="*/ 121 h 172"/>
                <a:gd name="T6" fmla="*/ 86 w 228"/>
                <a:gd name="T7" fmla="*/ 140 h 172"/>
                <a:gd name="T8" fmla="*/ 72 w 228"/>
                <a:gd name="T9" fmla="*/ 164 h 172"/>
                <a:gd name="T10" fmla="*/ 72 w 228"/>
                <a:gd name="T11" fmla="*/ 172 h 172"/>
                <a:gd name="T12" fmla="*/ 144 w 228"/>
                <a:gd name="T13" fmla="*/ 168 h 172"/>
                <a:gd name="T14" fmla="*/ 128 w 228"/>
                <a:gd name="T15" fmla="*/ 164 h 172"/>
                <a:gd name="T16" fmla="*/ 156 w 228"/>
                <a:gd name="T17" fmla="*/ 140 h 172"/>
                <a:gd name="T18" fmla="*/ 175 w 228"/>
                <a:gd name="T19" fmla="*/ 172 h 172"/>
                <a:gd name="T20" fmla="*/ 228 w 228"/>
                <a:gd name="T21" fmla="*/ 153 h 172"/>
                <a:gd name="T22" fmla="*/ 212 w 228"/>
                <a:gd name="T23" fmla="*/ 40 h 172"/>
                <a:gd name="T24" fmla="*/ 94 w 228"/>
                <a:gd name="T25" fmla="*/ 140 h 172"/>
                <a:gd name="T26" fmla="*/ 120 w 228"/>
                <a:gd name="T27" fmla="*/ 164 h 172"/>
                <a:gd name="T28" fmla="*/ 156 w 228"/>
                <a:gd name="T29" fmla="*/ 132 h 172"/>
                <a:gd name="T30" fmla="*/ 8 w 228"/>
                <a:gd name="T31" fmla="*/ 121 h 172"/>
                <a:gd name="T32" fmla="*/ 156 w 228"/>
                <a:gd name="T33" fmla="*/ 120 h 172"/>
                <a:gd name="T34" fmla="*/ 156 w 228"/>
                <a:gd name="T35" fmla="*/ 59 h 172"/>
                <a:gd name="T36" fmla="*/ 8 w 228"/>
                <a:gd name="T37" fmla="*/ 112 h 172"/>
                <a:gd name="T38" fmla="*/ 19 w 228"/>
                <a:gd name="T39" fmla="*/ 8 h 172"/>
                <a:gd name="T40" fmla="*/ 204 w 228"/>
                <a:gd name="T41" fmla="*/ 19 h 172"/>
                <a:gd name="T42" fmla="*/ 175 w 228"/>
                <a:gd name="T43" fmla="*/ 40 h 172"/>
                <a:gd name="T44" fmla="*/ 220 w 228"/>
                <a:gd name="T45" fmla="*/ 153 h 172"/>
                <a:gd name="T46" fmla="*/ 175 w 228"/>
                <a:gd name="T47" fmla="*/ 164 h 172"/>
                <a:gd name="T48" fmla="*/ 164 w 228"/>
                <a:gd name="T49" fmla="*/ 59 h 172"/>
                <a:gd name="T50" fmla="*/ 209 w 228"/>
                <a:gd name="T51" fmla="*/ 48 h 172"/>
                <a:gd name="T52" fmla="*/ 220 w 228"/>
                <a:gd name="T53" fmla="*/ 153 h 172"/>
                <a:gd name="T54" fmla="*/ 188 w 228"/>
                <a:gd name="T55" fmla="*/ 56 h 172"/>
                <a:gd name="T56" fmla="*/ 188 w 228"/>
                <a:gd name="T57" fmla="*/ 64 h 172"/>
                <a:gd name="T58" fmla="*/ 200 w 228"/>
                <a:gd name="T59" fmla="*/ 60 h 172"/>
                <a:gd name="T60" fmla="*/ 193 w 228"/>
                <a:gd name="T61" fmla="*/ 140 h 172"/>
                <a:gd name="T62" fmla="*/ 184 w 228"/>
                <a:gd name="T63" fmla="*/ 148 h 172"/>
                <a:gd name="T64" fmla="*/ 192 w 228"/>
                <a:gd name="T65" fmla="*/ 156 h 172"/>
                <a:gd name="T66" fmla="*/ 200 w 228"/>
                <a:gd name="T67" fmla="*/ 149 h 172"/>
                <a:gd name="T68" fmla="*/ 193 w 228"/>
                <a:gd name="T69" fmla="*/ 1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8" h="172">
                  <a:moveTo>
                    <a:pt x="212" y="40"/>
                  </a:moveTo>
                  <a:cubicBezTo>
                    <a:pt x="212" y="19"/>
                    <a:pt x="212" y="19"/>
                    <a:pt x="212" y="19"/>
                  </a:cubicBezTo>
                  <a:cubicBezTo>
                    <a:pt x="212" y="9"/>
                    <a:pt x="203" y="0"/>
                    <a:pt x="193" y="0"/>
                  </a:cubicBezTo>
                  <a:cubicBezTo>
                    <a:pt x="19" y="0"/>
                    <a:pt x="19" y="0"/>
                    <a:pt x="19" y="0"/>
                  </a:cubicBezTo>
                  <a:cubicBezTo>
                    <a:pt x="9" y="0"/>
                    <a:pt x="0" y="9"/>
                    <a:pt x="0" y="19"/>
                  </a:cubicBezTo>
                  <a:cubicBezTo>
                    <a:pt x="0" y="121"/>
                    <a:pt x="0" y="121"/>
                    <a:pt x="0" y="121"/>
                  </a:cubicBezTo>
                  <a:cubicBezTo>
                    <a:pt x="0" y="131"/>
                    <a:pt x="9" y="140"/>
                    <a:pt x="19" y="140"/>
                  </a:cubicBezTo>
                  <a:cubicBezTo>
                    <a:pt x="86" y="140"/>
                    <a:pt x="86" y="140"/>
                    <a:pt x="86" y="140"/>
                  </a:cubicBezTo>
                  <a:cubicBezTo>
                    <a:pt x="84" y="164"/>
                    <a:pt x="84" y="164"/>
                    <a:pt x="84" y="164"/>
                  </a:cubicBezTo>
                  <a:cubicBezTo>
                    <a:pt x="72" y="164"/>
                    <a:pt x="72" y="164"/>
                    <a:pt x="72" y="164"/>
                  </a:cubicBezTo>
                  <a:cubicBezTo>
                    <a:pt x="70" y="164"/>
                    <a:pt x="68" y="166"/>
                    <a:pt x="68" y="168"/>
                  </a:cubicBezTo>
                  <a:cubicBezTo>
                    <a:pt x="68" y="170"/>
                    <a:pt x="70" y="172"/>
                    <a:pt x="72" y="172"/>
                  </a:cubicBezTo>
                  <a:cubicBezTo>
                    <a:pt x="140" y="172"/>
                    <a:pt x="140" y="172"/>
                    <a:pt x="140" y="172"/>
                  </a:cubicBezTo>
                  <a:cubicBezTo>
                    <a:pt x="142" y="172"/>
                    <a:pt x="144" y="170"/>
                    <a:pt x="144" y="168"/>
                  </a:cubicBezTo>
                  <a:cubicBezTo>
                    <a:pt x="144" y="166"/>
                    <a:pt x="142" y="164"/>
                    <a:pt x="140" y="164"/>
                  </a:cubicBezTo>
                  <a:cubicBezTo>
                    <a:pt x="128" y="164"/>
                    <a:pt x="128" y="164"/>
                    <a:pt x="128" y="164"/>
                  </a:cubicBezTo>
                  <a:cubicBezTo>
                    <a:pt x="126" y="140"/>
                    <a:pt x="126" y="140"/>
                    <a:pt x="126" y="140"/>
                  </a:cubicBezTo>
                  <a:cubicBezTo>
                    <a:pt x="156" y="140"/>
                    <a:pt x="156" y="140"/>
                    <a:pt x="156" y="140"/>
                  </a:cubicBezTo>
                  <a:cubicBezTo>
                    <a:pt x="156" y="153"/>
                    <a:pt x="156" y="153"/>
                    <a:pt x="156" y="153"/>
                  </a:cubicBezTo>
                  <a:cubicBezTo>
                    <a:pt x="156" y="163"/>
                    <a:pt x="165" y="172"/>
                    <a:pt x="175" y="172"/>
                  </a:cubicBezTo>
                  <a:cubicBezTo>
                    <a:pt x="209" y="172"/>
                    <a:pt x="209" y="172"/>
                    <a:pt x="209" y="172"/>
                  </a:cubicBezTo>
                  <a:cubicBezTo>
                    <a:pt x="219" y="172"/>
                    <a:pt x="228" y="163"/>
                    <a:pt x="228" y="153"/>
                  </a:cubicBezTo>
                  <a:cubicBezTo>
                    <a:pt x="228" y="59"/>
                    <a:pt x="228" y="59"/>
                    <a:pt x="228" y="59"/>
                  </a:cubicBezTo>
                  <a:cubicBezTo>
                    <a:pt x="228" y="50"/>
                    <a:pt x="221" y="42"/>
                    <a:pt x="212" y="40"/>
                  </a:cubicBezTo>
                  <a:close/>
                  <a:moveTo>
                    <a:pt x="92" y="164"/>
                  </a:moveTo>
                  <a:cubicBezTo>
                    <a:pt x="94" y="140"/>
                    <a:pt x="94" y="140"/>
                    <a:pt x="94" y="140"/>
                  </a:cubicBezTo>
                  <a:cubicBezTo>
                    <a:pt x="118" y="140"/>
                    <a:pt x="118" y="140"/>
                    <a:pt x="118" y="140"/>
                  </a:cubicBezTo>
                  <a:cubicBezTo>
                    <a:pt x="120" y="164"/>
                    <a:pt x="120" y="164"/>
                    <a:pt x="120" y="164"/>
                  </a:cubicBezTo>
                  <a:lnTo>
                    <a:pt x="92" y="164"/>
                  </a:lnTo>
                  <a:close/>
                  <a:moveTo>
                    <a:pt x="156" y="132"/>
                  </a:moveTo>
                  <a:cubicBezTo>
                    <a:pt x="19" y="132"/>
                    <a:pt x="19" y="132"/>
                    <a:pt x="19" y="132"/>
                  </a:cubicBezTo>
                  <a:cubicBezTo>
                    <a:pt x="13" y="132"/>
                    <a:pt x="8" y="127"/>
                    <a:pt x="8" y="121"/>
                  </a:cubicBezTo>
                  <a:cubicBezTo>
                    <a:pt x="8" y="120"/>
                    <a:pt x="8" y="120"/>
                    <a:pt x="8" y="120"/>
                  </a:cubicBezTo>
                  <a:cubicBezTo>
                    <a:pt x="156" y="120"/>
                    <a:pt x="156" y="120"/>
                    <a:pt x="156" y="120"/>
                  </a:cubicBezTo>
                  <a:lnTo>
                    <a:pt x="156" y="132"/>
                  </a:lnTo>
                  <a:close/>
                  <a:moveTo>
                    <a:pt x="156" y="59"/>
                  </a:moveTo>
                  <a:cubicBezTo>
                    <a:pt x="156" y="112"/>
                    <a:pt x="156" y="112"/>
                    <a:pt x="156" y="112"/>
                  </a:cubicBezTo>
                  <a:cubicBezTo>
                    <a:pt x="8" y="112"/>
                    <a:pt x="8" y="112"/>
                    <a:pt x="8" y="112"/>
                  </a:cubicBezTo>
                  <a:cubicBezTo>
                    <a:pt x="8" y="19"/>
                    <a:pt x="8" y="19"/>
                    <a:pt x="8" y="19"/>
                  </a:cubicBezTo>
                  <a:cubicBezTo>
                    <a:pt x="8" y="13"/>
                    <a:pt x="13" y="8"/>
                    <a:pt x="19" y="8"/>
                  </a:cubicBezTo>
                  <a:cubicBezTo>
                    <a:pt x="193" y="8"/>
                    <a:pt x="193" y="8"/>
                    <a:pt x="193" y="8"/>
                  </a:cubicBezTo>
                  <a:cubicBezTo>
                    <a:pt x="199" y="8"/>
                    <a:pt x="204" y="13"/>
                    <a:pt x="204" y="19"/>
                  </a:cubicBezTo>
                  <a:cubicBezTo>
                    <a:pt x="204" y="40"/>
                    <a:pt x="204" y="40"/>
                    <a:pt x="204" y="40"/>
                  </a:cubicBezTo>
                  <a:cubicBezTo>
                    <a:pt x="175" y="40"/>
                    <a:pt x="175" y="40"/>
                    <a:pt x="175" y="40"/>
                  </a:cubicBezTo>
                  <a:cubicBezTo>
                    <a:pt x="165" y="40"/>
                    <a:pt x="156" y="49"/>
                    <a:pt x="156" y="59"/>
                  </a:cubicBezTo>
                  <a:close/>
                  <a:moveTo>
                    <a:pt x="220" y="153"/>
                  </a:moveTo>
                  <a:cubicBezTo>
                    <a:pt x="220" y="159"/>
                    <a:pt x="215" y="164"/>
                    <a:pt x="209" y="164"/>
                  </a:cubicBezTo>
                  <a:cubicBezTo>
                    <a:pt x="175" y="164"/>
                    <a:pt x="175" y="164"/>
                    <a:pt x="175" y="164"/>
                  </a:cubicBezTo>
                  <a:cubicBezTo>
                    <a:pt x="169" y="164"/>
                    <a:pt x="164" y="159"/>
                    <a:pt x="164" y="153"/>
                  </a:cubicBezTo>
                  <a:cubicBezTo>
                    <a:pt x="164" y="59"/>
                    <a:pt x="164" y="59"/>
                    <a:pt x="164" y="59"/>
                  </a:cubicBezTo>
                  <a:cubicBezTo>
                    <a:pt x="164" y="53"/>
                    <a:pt x="169" y="48"/>
                    <a:pt x="175" y="48"/>
                  </a:cubicBezTo>
                  <a:cubicBezTo>
                    <a:pt x="209" y="48"/>
                    <a:pt x="209" y="48"/>
                    <a:pt x="209" y="48"/>
                  </a:cubicBezTo>
                  <a:cubicBezTo>
                    <a:pt x="215" y="48"/>
                    <a:pt x="220" y="53"/>
                    <a:pt x="220" y="59"/>
                  </a:cubicBezTo>
                  <a:lnTo>
                    <a:pt x="220" y="153"/>
                  </a:lnTo>
                  <a:close/>
                  <a:moveTo>
                    <a:pt x="196" y="56"/>
                  </a:moveTo>
                  <a:cubicBezTo>
                    <a:pt x="188" y="56"/>
                    <a:pt x="188" y="56"/>
                    <a:pt x="188" y="56"/>
                  </a:cubicBezTo>
                  <a:cubicBezTo>
                    <a:pt x="186" y="56"/>
                    <a:pt x="184" y="58"/>
                    <a:pt x="184" y="60"/>
                  </a:cubicBezTo>
                  <a:cubicBezTo>
                    <a:pt x="184" y="62"/>
                    <a:pt x="186" y="64"/>
                    <a:pt x="188" y="64"/>
                  </a:cubicBezTo>
                  <a:cubicBezTo>
                    <a:pt x="196" y="64"/>
                    <a:pt x="196" y="64"/>
                    <a:pt x="196" y="64"/>
                  </a:cubicBezTo>
                  <a:cubicBezTo>
                    <a:pt x="198" y="64"/>
                    <a:pt x="200" y="62"/>
                    <a:pt x="200" y="60"/>
                  </a:cubicBezTo>
                  <a:cubicBezTo>
                    <a:pt x="200" y="58"/>
                    <a:pt x="198" y="56"/>
                    <a:pt x="196" y="56"/>
                  </a:cubicBezTo>
                  <a:close/>
                  <a:moveTo>
                    <a:pt x="193" y="140"/>
                  </a:moveTo>
                  <a:cubicBezTo>
                    <a:pt x="192" y="140"/>
                    <a:pt x="192" y="140"/>
                    <a:pt x="192" y="140"/>
                  </a:cubicBezTo>
                  <a:cubicBezTo>
                    <a:pt x="187" y="140"/>
                    <a:pt x="184" y="143"/>
                    <a:pt x="184" y="148"/>
                  </a:cubicBezTo>
                  <a:cubicBezTo>
                    <a:pt x="184" y="149"/>
                    <a:pt x="184" y="149"/>
                    <a:pt x="184" y="149"/>
                  </a:cubicBezTo>
                  <a:cubicBezTo>
                    <a:pt x="184" y="153"/>
                    <a:pt x="187" y="156"/>
                    <a:pt x="192" y="156"/>
                  </a:cubicBezTo>
                  <a:cubicBezTo>
                    <a:pt x="193" y="156"/>
                    <a:pt x="193" y="156"/>
                    <a:pt x="193" y="156"/>
                  </a:cubicBezTo>
                  <a:cubicBezTo>
                    <a:pt x="197" y="156"/>
                    <a:pt x="200" y="153"/>
                    <a:pt x="200" y="149"/>
                  </a:cubicBezTo>
                  <a:cubicBezTo>
                    <a:pt x="200" y="148"/>
                    <a:pt x="200" y="148"/>
                    <a:pt x="200" y="148"/>
                  </a:cubicBezTo>
                  <a:cubicBezTo>
                    <a:pt x="200" y="143"/>
                    <a:pt x="197" y="140"/>
                    <a:pt x="193" y="140"/>
                  </a:cubicBezTo>
                  <a:close/>
                </a:path>
              </a:pathLst>
            </a:custGeom>
            <a:solidFill>
              <a:srgbClr val="063D54"/>
            </a:solidFill>
            <a:ln>
              <a:noFill/>
            </a:ln>
          </p:spPr>
          <p:txBody>
            <a:bodyPr vert="horz" wrap="square" lIns="68555" tIns="34278" rIns="68555" bIns="34278" numCol="1" anchor="t" anchorCtr="0" compatLnSpc="1">
              <a:prstTxWarp prst="textNoShape">
                <a:avLst/>
              </a:prstTxWarp>
            </a:bodyPr>
            <a:lstStyle/>
            <a:p>
              <a:endParaRPr lang="en-US" sz="1500">
                <a:solidFill>
                  <a:schemeClr val="tx1">
                    <a:lumMod val="65000"/>
                    <a:lumOff val="35000"/>
                  </a:schemeClr>
                </a:solidFill>
              </a:endParaRPr>
            </a:p>
          </p:txBody>
        </p:sp>
        <p:sp>
          <p:nvSpPr>
            <p:cNvPr id="38" name="TextBox 18">
              <a:extLst>
                <a:ext uri="{FF2B5EF4-FFF2-40B4-BE49-F238E27FC236}">
                  <a16:creationId xmlns="" xmlns:a16="http://schemas.microsoft.com/office/drawing/2014/main" id="{E484787B-E383-4604-A0E4-58A9B6A32827}"/>
                </a:ext>
              </a:extLst>
            </p:cNvPr>
            <p:cNvSpPr txBox="1"/>
            <p:nvPr/>
          </p:nvSpPr>
          <p:spPr>
            <a:xfrm>
              <a:off x="5970935" y="2189128"/>
              <a:ext cx="1601594" cy="297593"/>
            </a:xfrm>
            <a:prstGeom prst="rect">
              <a:avLst/>
            </a:prstGeom>
            <a:noFill/>
          </p:spPr>
          <p:txBody>
            <a:bodyPr wrap="square" lIns="68555" tIns="34278" rIns="68555" bIns="34278" rtlCol="0">
              <a:spAutoFit/>
            </a:bodyPr>
            <a:lstStyle/>
            <a:p>
              <a:pPr algn="ctr"/>
              <a:r>
                <a:rPr lang="zh-CN" altLang="en-US" sz="1000" b="1" dirty="0">
                  <a:solidFill>
                    <a:srgbClr val="0585A9"/>
                  </a:solidFill>
                  <a:latin typeface="+mn-ea"/>
                  <a:cs typeface="Lato Heavy" panose="020F0902020204030203" pitchFamily="34" charset="0"/>
                </a:rPr>
                <a:t>产品特色</a:t>
              </a:r>
              <a:endParaRPr lang="id-ID" altLang="zh-CN" sz="1000" b="1" dirty="0">
                <a:solidFill>
                  <a:srgbClr val="0585A9"/>
                </a:solidFill>
                <a:latin typeface="+mn-ea"/>
                <a:cs typeface="Lato Heavy" panose="020F0902020204030203" pitchFamily="34" charset="0"/>
              </a:endParaRPr>
            </a:p>
          </p:txBody>
        </p:sp>
        <p:sp>
          <p:nvSpPr>
            <p:cNvPr id="39" name="Rectangle 19">
              <a:extLst>
                <a:ext uri="{FF2B5EF4-FFF2-40B4-BE49-F238E27FC236}">
                  <a16:creationId xmlns="" xmlns:a16="http://schemas.microsoft.com/office/drawing/2014/main" id="{907C2877-58C3-49B0-8764-EF54DC110712}"/>
                </a:ext>
              </a:extLst>
            </p:cNvPr>
            <p:cNvSpPr/>
            <p:nvPr/>
          </p:nvSpPr>
          <p:spPr>
            <a:xfrm>
              <a:off x="5970936" y="2491197"/>
              <a:ext cx="1601593" cy="977031"/>
            </a:xfrm>
            <a:prstGeom prst="rect">
              <a:avLst/>
            </a:prstGeom>
          </p:spPr>
          <p:txBody>
            <a:bodyPr wrap="square">
              <a:spAutoFit/>
            </a:bodyPr>
            <a:lstStyle/>
            <a:p>
              <a:pPr algn="ctr">
                <a:lnSpc>
                  <a:spcPct val="130000"/>
                </a:lnSpc>
                <a:defRPr/>
              </a:pPr>
              <a:r>
                <a:rPr lang="zh-CN" altLang="en-US" sz="800" dirty="0">
                  <a:solidFill>
                    <a:srgbClr val="7F7F7F"/>
                  </a:solidFill>
                  <a:latin typeface="+mj-ea"/>
                </a:rPr>
                <a:t>点击输入简要文字内容文字内容需概括精炼不用多余的文字修饰点击输入简要文字</a:t>
              </a:r>
            </a:p>
          </p:txBody>
        </p:sp>
      </p:grpSp>
      <p:sp>
        <p:nvSpPr>
          <p:cNvPr id="41" name="TextBox 21">
            <a:extLst>
              <a:ext uri="{FF2B5EF4-FFF2-40B4-BE49-F238E27FC236}">
                <a16:creationId xmlns="" xmlns:a16="http://schemas.microsoft.com/office/drawing/2014/main" id="{157148E9-0C2C-45A2-A805-6736BEDB0168}"/>
              </a:ext>
            </a:extLst>
          </p:cNvPr>
          <p:cNvSpPr txBox="1"/>
          <p:nvPr/>
        </p:nvSpPr>
        <p:spPr>
          <a:xfrm>
            <a:off x="589826" y="1887264"/>
            <a:ext cx="1965938" cy="230832"/>
          </a:xfrm>
          <a:prstGeom prst="rect">
            <a:avLst/>
          </a:prstGeom>
          <a:noFill/>
        </p:spPr>
        <p:txBody>
          <a:bodyPr wrap="square" rtlCol="0">
            <a:spAutoFit/>
          </a:bodyPr>
          <a:lstStyle/>
          <a:p>
            <a:r>
              <a:rPr lang="id-ID" sz="900" dirty="0">
                <a:solidFill>
                  <a:schemeClr val="bg1"/>
                </a:solidFill>
                <a:latin typeface="Montserrat" panose="00000500000000000000" pitchFamily="50" charset="0"/>
                <a:cs typeface="Lato" panose="020F0502020204030203" pitchFamily="34" charset="0"/>
              </a:rPr>
              <a:t>Subtitle Text Goes Here</a:t>
            </a:r>
          </a:p>
        </p:txBody>
      </p:sp>
      <p:sp>
        <p:nvSpPr>
          <p:cNvPr id="44" name="Rectangle 24">
            <a:extLst>
              <a:ext uri="{FF2B5EF4-FFF2-40B4-BE49-F238E27FC236}">
                <a16:creationId xmlns="" xmlns:a16="http://schemas.microsoft.com/office/drawing/2014/main" id="{49A3BA1D-5D4E-4B8E-883B-A698FAAB840B}"/>
              </a:ext>
            </a:extLst>
          </p:cNvPr>
          <p:cNvSpPr/>
          <p:nvPr/>
        </p:nvSpPr>
        <p:spPr>
          <a:xfrm>
            <a:off x="518097" y="3723878"/>
            <a:ext cx="901310" cy="248081"/>
          </a:xfrm>
          <a:prstGeom prst="rect">
            <a:avLst/>
          </a:prstGeom>
        </p:spPr>
        <p:txBody>
          <a:bodyPr wrap="square">
            <a:spAutoFit/>
          </a:bodyPr>
          <a:lstStyle/>
          <a:p>
            <a:r>
              <a:rPr lang="en-US" sz="1012" b="1" dirty="0">
                <a:solidFill>
                  <a:schemeClr val="tx1">
                    <a:lumMod val="65000"/>
                    <a:lumOff val="35000"/>
                  </a:schemeClr>
                </a:solidFill>
                <a:latin typeface="Montserrat" panose="00000500000000000000" pitchFamily="50" charset="0"/>
                <a:cs typeface="Segoe UI Light" panose="020B0502040204020203" pitchFamily="34" charset="0"/>
              </a:rPr>
              <a:t>920K</a:t>
            </a:r>
          </a:p>
        </p:txBody>
      </p:sp>
      <p:sp>
        <p:nvSpPr>
          <p:cNvPr id="45" name="Rectangle 25">
            <a:extLst>
              <a:ext uri="{FF2B5EF4-FFF2-40B4-BE49-F238E27FC236}">
                <a16:creationId xmlns="" xmlns:a16="http://schemas.microsoft.com/office/drawing/2014/main" id="{2364FBEC-195F-415C-9AA9-65D06061DFA8}"/>
              </a:ext>
            </a:extLst>
          </p:cNvPr>
          <p:cNvSpPr/>
          <p:nvPr/>
        </p:nvSpPr>
        <p:spPr>
          <a:xfrm>
            <a:off x="1338309" y="3723878"/>
            <a:ext cx="901310" cy="248081"/>
          </a:xfrm>
          <a:prstGeom prst="rect">
            <a:avLst/>
          </a:prstGeom>
        </p:spPr>
        <p:txBody>
          <a:bodyPr wrap="square">
            <a:spAutoFit/>
          </a:bodyPr>
          <a:lstStyle/>
          <a:p>
            <a:r>
              <a:rPr lang="en-US" sz="1012" b="1" dirty="0">
                <a:solidFill>
                  <a:schemeClr val="tx1">
                    <a:lumMod val="65000"/>
                    <a:lumOff val="35000"/>
                  </a:schemeClr>
                </a:solidFill>
                <a:latin typeface="Montserrat" panose="00000500000000000000" pitchFamily="50" charset="0"/>
                <a:cs typeface="Segoe UI Light" panose="020B0502040204020203" pitchFamily="34" charset="0"/>
              </a:rPr>
              <a:t>130K</a:t>
            </a:r>
          </a:p>
        </p:txBody>
      </p:sp>
      <p:sp>
        <p:nvSpPr>
          <p:cNvPr id="46" name="Rectangle 26">
            <a:extLst>
              <a:ext uri="{FF2B5EF4-FFF2-40B4-BE49-F238E27FC236}">
                <a16:creationId xmlns="" xmlns:a16="http://schemas.microsoft.com/office/drawing/2014/main" id="{086E54EF-DAD4-494A-90BD-3BCD9A480979}"/>
              </a:ext>
            </a:extLst>
          </p:cNvPr>
          <p:cNvSpPr/>
          <p:nvPr/>
        </p:nvSpPr>
        <p:spPr>
          <a:xfrm>
            <a:off x="2158522" y="3723878"/>
            <a:ext cx="901310" cy="248081"/>
          </a:xfrm>
          <a:prstGeom prst="rect">
            <a:avLst/>
          </a:prstGeom>
        </p:spPr>
        <p:txBody>
          <a:bodyPr wrap="square">
            <a:spAutoFit/>
          </a:bodyPr>
          <a:lstStyle/>
          <a:p>
            <a:r>
              <a:rPr lang="en-US" sz="1012" b="1" dirty="0">
                <a:solidFill>
                  <a:schemeClr val="tx1">
                    <a:lumMod val="65000"/>
                    <a:lumOff val="35000"/>
                  </a:schemeClr>
                </a:solidFill>
                <a:latin typeface="Montserrat" panose="00000500000000000000" pitchFamily="50" charset="0"/>
                <a:cs typeface="Segoe UI Light" panose="020B0502040204020203" pitchFamily="34" charset="0"/>
              </a:rPr>
              <a:t>160K</a:t>
            </a:r>
          </a:p>
        </p:txBody>
      </p:sp>
      <p:sp>
        <p:nvSpPr>
          <p:cNvPr id="47" name="Rectangle 27">
            <a:extLst>
              <a:ext uri="{FF2B5EF4-FFF2-40B4-BE49-F238E27FC236}">
                <a16:creationId xmlns="" xmlns:a16="http://schemas.microsoft.com/office/drawing/2014/main" id="{A3420B03-9921-4B6E-A6BF-DE9E459C2709}"/>
              </a:ext>
            </a:extLst>
          </p:cNvPr>
          <p:cNvSpPr/>
          <p:nvPr/>
        </p:nvSpPr>
        <p:spPr>
          <a:xfrm>
            <a:off x="518097" y="3994453"/>
            <a:ext cx="621021" cy="323165"/>
          </a:xfrm>
          <a:prstGeom prst="rect">
            <a:avLst/>
          </a:prstGeom>
        </p:spPr>
        <p:txBody>
          <a:bodyPr wrap="square">
            <a:spAutoFit/>
          </a:bodyPr>
          <a:lstStyle/>
          <a:p>
            <a:r>
              <a:rPr lang="en-US" sz="750" b="1" dirty="0">
                <a:solidFill>
                  <a:schemeClr val="tx1">
                    <a:lumMod val="65000"/>
                    <a:lumOff val="35000"/>
                  </a:schemeClr>
                </a:solidFill>
                <a:latin typeface="Montserrat" panose="00000500000000000000" pitchFamily="50" charset="0"/>
                <a:cs typeface="Segoe UI Light" panose="020B0502040204020203" pitchFamily="34" charset="0"/>
              </a:rPr>
              <a:t>Text Here</a:t>
            </a:r>
          </a:p>
        </p:txBody>
      </p:sp>
      <p:sp>
        <p:nvSpPr>
          <p:cNvPr id="48" name="Rectangle 28">
            <a:extLst>
              <a:ext uri="{FF2B5EF4-FFF2-40B4-BE49-F238E27FC236}">
                <a16:creationId xmlns="" xmlns:a16="http://schemas.microsoft.com/office/drawing/2014/main" id="{263FDED8-8A08-44CC-9E04-77511CF6481D}"/>
              </a:ext>
            </a:extLst>
          </p:cNvPr>
          <p:cNvSpPr/>
          <p:nvPr/>
        </p:nvSpPr>
        <p:spPr>
          <a:xfrm>
            <a:off x="1338309" y="3994453"/>
            <a:ext cx="621021" cy="323165"/>
          </a:xfrm>
          <a:prstGeom prst="rect">
            <a:avLst/>
          </a:prstGeom>
        </p:spPr>
        <p:txBody>
          <a:bodyPr wrap="square">
            <a:spAutoFit/>
          </a:bodyPr>
          <a:lstStyle/>
          <a:p>
            <a:r>
              <a:rPr lang="en-US" sz="750" b="1" dirty="0">
                <a:solidFill>
                  <a:schemeClr val="tx1">
                    <a:lumMod val="65000"/>
                    <a:lumOff val="35000"/>
                  </a:schemeClr>
                </a:solidFill>
                <a:latin typeface="Montserrat" panose="00000500000000000000" pitchFamily="50" charset="0"/>
                <a:cs typeface="Segoe UI Light" panose="020B0502040204020203" pitchFamily="34" charset="0"/>
              </a:rPr>
              <a:t>Text Here</a:t>
            </a:r>
          </a:p>
        </p:txBody>
      </p:sp>
      <p:sp>
        <p:nvSpPr>
          <p:cNvPr id="49" name="Rectangle 29">
            <a:extLst>
              <a:ext uri="{FF2B5EF4-FFF2-40B4-BE49-F238E27FC236}">
                <a16:creationId xmlns="" xmlns:a16="http://schemas.microsoft.com/office/drawing/2014/main" id="{BC9EBED7-B652-45B1-B138-AB2733BC2FD0}"/>
              </a:ext>
            </a:extLst>
          </p:cNvPr>
          <p:cNvSpPr/>
          <p:nvPr/>
        </p:nvSpPr>
        <p:spPr>
          <a:xfrm>
            <a:off x="2158521" y="3994453"/>
            <a:ext cx="621021" cy="323165"/>
          </a:xfrm>
          <a:prstGeom prst="rect">
            <a:avLst/>
          </a:prstGeom>
        </p:spPr>
        <p:txBody>
          <a:bodyPr wrap="square">
            <a:spAutoFit/>
          </a:bodyPr>
          <a:lstStyle/>
          <a:p>
            <a:r>
              <a:rPr lang="en-US" sz="750" b="1" dirty="0">
                <a:solidFill>
                  <a:schemeClr val="tx1">
                    <a:lumMod val="65000"/>
                    <a:lumOff val="35000"/>
                  </a:schemeClr>
                </a:solidFill>
                <a:latin typeface="Montserrat" panose="00000500000000000000" pitchFamily="50" charset="0"/>
                <a:cs typeface="Segoe UI Light" panose="020B0502040204020203" pitchFamily="34" charset="0"/>
              </a:rPr>
              <a:t>Text Here</a:t>
            </a:r>
          </a:p>
        </p:txBody>
      </p:sp>
      <p:sp>
        <p:nvSpPr>
          <p:cNvPr id="50" name="Freeform 141">
            <a:extLst>
              <a:ext uri="{FF2B5EF4-FFF2-40B4-BE49-F238E27FC236}">
                <a16:creationId xmlns="" xmlns:a16="http://schemas.microsoft.com/office/drawing/2014/main" id="{39521507-96E6-44DC-878F-FA5971429429}"/>
              </a:ext>
            </a:extLst>
          </p:cNvPr>
          <p:cNvSpPr>
            <a:spLocks noEditPoints="1"/>
          </p:cNvSpPr>
          <p:nvPr/>
        </p:nvSpPr>
        <p:spPr bwMode="auto">
          <a:xfrm>
            <a:off x="641930" y="1765145"/>
            <a:ext cx="478220" cy="465956"/>
          </a:xfrm>
          <a:custGeom>
            <a:avLst/>
            <a:gdLst>
              <a:gd name="T0" fmla="*/ 144 w 196"/>
              <a:gd name="T1" fmla="*/ 4 h 192"/>
              <a:gd name="T2" fmla="*/ 136 w 196"/>
              <a:gd name="T3" fmla="*/ 20 h 192"/>
              <a:gd name="T4" fmla="*/ 96 w 196"/>
              <a:gd name="T5" fmla="*/ 0 h 192"/>
              <a:gd name="T6" fmla="*/ 56 w 196"/>
              <a:gd name="T7" fmla="*/ 20 h 192"/>
              <a:gd name="T8" fmla="*/ 48 w 196"/>
              <a:gd name="T9" fmla="*/ 4 h 192"/>
              <a:gd name="T10" fmla="*/ 0 w 196"/>
              <a:gd name="T11" fmla="*/ 32 h 192"/>
              <a:gd name="T12" fmla="*/ 184 w 196"/>
              <a:gd name="T13" fmla="*/ 192 h 192"/>
              <a:gd name="T14" fmla="*/ 184 w 196"/>
              <a:gd name="T15" fmla="*/ 20 h 192"/>
              <a:gd name="T16" fmla="*/ 12 w 196"/>
              <a:gd name="T17" fmla="*/ 184 h 192"/>
              <a:gd name="T18" fmla="*/ 12 w 196"/>
              <a:gd name="T19" fmla="*/ 28 h 192"/>
              <a:gd name="T20" fmla="*/ 52 w 196"/>
              <a:gd name="T21" fmla="*/ 44 h 192"/>
              <a:gd name="T22" fmla="*/ 92 w 196"/>
              <a:gd name="T23" fmla="*/ 28 h 192"/>
              <a:gd name="T24" fmla="*/ 100 w 196"/>
              <a:gd name="T25" fmla="*/ 40 h 192"/>
              <a:gd name="T26" fmla="*/ 136 w 196"/>
              <a:gd name="T27" fmla="*/ 40 h 192"/>
              <a:gd name="T28" fmla="*/ 144 w 196"/>
              <a:gd name="T29" fmla="*/ 28 h 192"/>
              <a:gd name="T30" fmla="*/ 188 w 196"/>
              <a:gd name="T31" fmla="*/ 180 h 192"/>
              <a:gd name="T32" fmla="*/ 48 w 196"/>
              <a:gd name="T33" fmla="*/ 60 h 192"/>
              <a:gd name="T34" fmla="*/ 32 w 196"/>
              <a:gd name="T35" fmla="*/ 68 h 192"/>
              <a:gd name="T36" fmla="*/ 32 w 196"/>
              <a:gd name="T37" fmla="*/ 76 h 192"/>
              <a:gd name="T38" fmla="*/ 88 w 196"/>
              <a:gd name="T39" fmla="*/ 84 h 192"/>
              <a:gd name="T40" fmla="*/ 64 w 196"/>
              <a:gd name="T41" fmla="*/ 84 h 192"/>
              <a:gd name="T42" fmla="*/ 80 w 196"/>
              <a:gd name="T43" fmla="*/ 76 h 192"/>
              <a:gd name="T44" fmla="*/ 104 w 196"/>
              <a:gd name="T45" fmla="*/ 84 h 192"/>
              <a:gd name="T46" fmla="*/ 104 w 196"/>
              <a:gd name="T47" fmla="*/ 60 h 192"/>
              <a:gd name="T48" fmla="*/ 120 w 196"/>
              <a:gd name="T49" fmla="*/ 68 h 192"/>
              <a:gd name="T50" fmla="*/ 112 w 196"/>
              <a:gd name="T51" fmla="*/ 68 h 192"/>
              <a:gd name="T52" fmla="*/ 168 w 196"/>
              <a:gd name="T53" fmla="*/ 60 h 192"/>
              <a:gd name="T54" fmla="*/ 152 w 196"/>
              <a:gd name="T55" fmla="*/ 68 h 192"/>
              <a:gd name="T56" fmla="*/ 152 w 196"/>
              <a:gd name="T57" fmla="*/ 76 h 192"/>
              <a:gd name="T58" fmla="*/ 48 w 196"/>
              <a:gd name="T59" fmla="*/ 124 h 192"/>
              <a:gd name="T60" fmla="*/ 24 w 196"/>
              <a:gd name="T61" fmla="*/ 124 h 192"/>
              <a:gd name="T62" fmla="*/ 40 w 196"/>
              <a:gd name="T63" fmla="*/ 116 h 192"/>
              <a:gd name="T64" fmla="*/ 64 w 196"/>
              <a:gd name="T65" fmla="*/ 124 h 192"/>
              <a:gd name="T66" fmla="*/ 64 w 196"/>
              <a:gd name="T67" fmla="*/ 100 h 192"/>
              <a:gd name="T68" fmla="*/ 80 w 196"/>
              <a:gd name="T69" fmla="*/ 108 h 192"/>
              <a:gd name="T70" fmla="*/ 72 w 196"/>
              <a:gd name="T71" fmla="*/ 108 h 192"/>
              <a:gd name="T72" fmla="*/ 128 w 196"/>
              <a:gd name="T73" fmla="*/ 100 h 192"/>
              <a:gd name="T74" fmla="*/ 112 w 196"/>
              <a:gd name="T75" fmla="*/ 108 h 192"/>
              <a:gd name="T76" fmla="*/ 112 w 196"/>
              <a:gd name="T77" fmla="*/ 116 h 192"/>
              <a:gd name="T78" fmla="*/ 168 w 196"/>
              <a:gd name="T79" fmla="*/ 124 h 192"/>
              <a:gd name="T80" fmla="*/ 144 w 196"/>
              <a:gd name="T81" fmla="*/ 124 h 192"/>
              <a:gd name="T82" fmla="*/ 160 w 196"/>
              <a:gd name="T83" fmla="*/ 116 h 192"/>
              <a:gd name="T84" fmla="*/ 24 w 196"/>
              <a:gd name="T85" fmla="*/ 164 h 192"/>
              <a:gd name="T86" fmla="*/ 24 w 196"/>
              <a:gd name="T87" fmla="*/ 140 h 192"/>
              <a:gd name="T88" fmla="*/ 40 w 196"/>
              <a:gd name="T89" fmla="*/ 148 h 192"/>
              <a:gd name="T90" fmla="*/ 32 w 196"/>
              <a:gd name="T91" fmla="*/ 148 h 192"/>
              <a:gd name="T92" fmla="*/ 88 w 196"/>
              <a:gd name="T93" fmla="*/ 140 h 192"/>
              <a:gd name="T94" fmla="*/ 72 w 196"/>
              <a:gd name="T95" fmla="*/ 148 h 192"/>
              <a:gd name="T96" fmla="*/ 72 w 196"/>
              <a:gd name="T97" fmla="*/ 156 h 192"/>
              <a:gd name="T98" fmla="*/ 128 w 196"/>
              <a:gd name="T99" fmla="*/ 164 h 192"/>
              <a:gd name="T100" fmla="*/ 104 w 196"/>
              <a:gd name="T101" fmla="*/ 164 h 192"/>
              <a:gd name="T102" fmla="*/ 120 w 196"/>
              <a:gd name="T103" fmla="*/ 156 h 192"/>
              <a:gd name="T104" fmla="*/ 144 w 196"/>
              <a:gd name="T105" fmla="*/ 164 h 192"/>
              <a:gd name="T106" fmla="*/ 144 w 196"/>
              <a:gd name="T107" fmla="*/ 140 h 192"/>
              <a:gd name="T108" fmla="*/ 160 w 196"/>
              <a:gd name="T109" fmla="*/ 148 h 192"/>
              <a:gd name="T110" fmla="*/ 152 w 196"/>
              <a:gd name="T111" fmla="*/ 1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6" h="192">
                <a:moveTo>
                  <a:pt x="184" y="20"/>
                </a:moveTo>
                <a:cubicBezTo>
                  <a:pt x="144" y="20"/>
                  <a:pt x="144" y="20"/>
                  <a:pt x="144" y="20"/>
                </a:cubicBezTo>
                <a:cubicBezTo>
                  <a:pt x="144" y="4"/>
                  <a:pt x="144" y="4"/>
                  <a:pt x="144" y="4"/>
                </a:cubicBezTo>
                <a:cubicBezTo>
                  <a:pt x="144" y="2"/>
                  <a:pt x="142" y="0"/>
                  <a:pt x="140" y="0"/>
                </a:cubicBezTo>
                <a:cubicBezTo>
                  <a:pt x="138" y="0"/>
                  <a:pt x="136" y="2"/>
                  <a:pt x="136" y="4"/>
                </a:cubicBezTo>
                <a:cubicBezTo>
                  <a:pt x="136" y="20"/>
                  <a:pt x="136" y="20"/>
                  <a:pt x="136" y="20"/>
                </a:cubicBezTo>
                <a:cubicBezTo>
                  <a:pt x="100" y="20"/>
                  <a:pt x="100" y="20"/>
                  <a:pt x="100" y="20"/>
                </a:cubicBezTo>
                <a:cubicBezTo>
                  <a:pt x="100" y="4"/>
                  <a:pt x="100" y="4"/>
                  <a:pt x="100" y="4"/>
                </a:cubicBezTo>
                <a:cubicBezTo>
                  <a:pt x="100" y="2"/>
                  <a:pt x="98" y="0"/>
                  <a:pt x="96" y="0"/>
                </a:cubicBezTo>
                <a:cubicBezTo>
                  <a:pt x="94" y="0"/>
                  <a:pt x="92" y="2"/>
                  <a:pt x="92" y="4"/>
                </a:cubicBezTo>
                <a:cubicBezTo>
                  <a:pt x="92" y="20"/>
                  <a:pt x="92" y="20"/>
                  <a:pt x="92" y="20"/>
                </a:cubicBezTo>
                <a:cubicBezTo>
                  <a:pt x="56" y="20"/>
                  <a:pt x="56" y="20"/>
                  <a:pt x="56" y="20"/>
                </a:cubicBezTo>
                <a:cubicBezTo>
                  <a:pt x="56" y="4"/>
                  <a:pt x="56" y="4"/>
                  <a:pt x="56" y="4"/>
                </a:cubicBezTo>
                <a:cubicBezTo>
                  <a:pt x="56" y="2"/>
                  <a:pt x="54" y="0"/>
                  <a:pt x="52" y="0"/>
                </a:cubicBezTo>
                <a:cubicBezTo>
                  <a:pt x="50" y="0"/>
                  <a:pt x="48" y="2"/>
                  <a:pt x="48" y="4"/>
                </a:cubicBezTo>
                <a:cubicBezTo>
                  <a:pt x="48" y="20"/>
                  <a:pt x="48" y="20"/>
                  <a:pt x="48" y="20"/>
                </a:cubicBezTo>
                <a:cubicBezTo>
                  <a:pt x="12" y="20"/>
                  <a:pt x="12" y="20"/>
                  <a:pt x="12" y="20"/>
                </a:cubicBezTo>
                <a:cubicBezTo>
                  <a:pt x="5" y="20"/>
                  <a:pt x="0" y="25"/>
                  <a:pt x="0" y="32"/>
                </a:cubicBezTo>
                <a:cubicBezTo>
                  <a:pt x="0" y="180"/>
                  <a:pt x="0" y="180"/>
                  <a:pt x="0" y="180"/>
                </a:cubicBezTo>
                <a:cubicBezTo>
                  <a:pt x="0" y="187"/>
                  <a:pt x="5" y="192"/>
                  <a:pt x="12" y="192"/>
                </a:cubicBezTo>
                <a:cubicBezTo>
                  <a:pt x="184" y="192"/>
                  <a:pt x="184" y="192"/>
                  <a:pt x="184" y="192"/>
                </a:cubicBezTo>
                <a:cubicBezTo>
                  <a:pt x="191" y="192"/>
                  <a:pt x="196" y="187"/>
                  <a:pt x="196" y="180"/>
                </a:cubicBezTo>
                <a:cubicBezTo>
                  <a:pt x="196" y="32"/>
                  <a:pt x="196" y="32"/>
                  <a:pt x="196" y="32"/>
                </a:cubicBezTo>
                <a:cubicBezTo>
                  <a:pt x="196" y="25"/>
                  <a:pt x="191" y="20"/>
                  <a:pt x="184" y="20"/>
                </a:cubicBezTo>
                <a:close/>
                <a:moveTo>
                  <a:pt x="188" y="180"/>
                </a:moveTo>
                <a:cubicBezTo>
                  <a:pt x="188" y="182"/>
                  <a:pt x="186" y="184"/>
                  <a:pt x="184" y="184"/>
                </a:cubicBezTo>
                <a:cubicBezTo>
                  <a:pt x="12" y="184"/>
                  <a:pt x="12" y="184"/>
                  <a:pt x="12" y="184"/>
                </a:cubicBezTo>
                <a:cubicBezTo>
                  <a:pt x="10" y="184"/>
                  <a:pt x="8" y="182"/>
                  <a:pt x="8" y="180"/>
                </a:cubicBezTo>
                <a:cubicBezTo>
                  <a:pt x="8" y="32"/>
                  <a:pt x="8" y="32"/>
                  <a:pt x="8" y="32"/>
                </a:cubicBezTo>
                <a:cubicBezTo>
                  <a:pt x="8" y="30"/>
                  <a:pt x="10" y="28"/>
                  <a:pt x="12" y="28"/>
                </a:cubicBezTo>
                <a:cubicBezTo>
                  <a:pt x="48" y="28"/>
                  <a:pt x="48" y="28"/>
                  <a:pt x="48" y="28"/>
                </a:cubicBezTo>
                <a:cubicBezTo>
                  <a:pt x="48" y="40"/>
                  <a:pt x="48" y="40"/>
                  <a:pt x="48" y="40"/>
                </a:cubicBezTo>
                <a:cubicBezTo>
                  <a:pt x="48" y="42"/>
                  <a:pt x="50" y="44"/>
                  <a:pt x="52" y="44"/>
                </a:cubicBezTo>
                <a:cubicBezTo>
                  <a:pt x="54" y="44"/>
                  <a:pt x="56" y="42"/>
                  <a:pt x="56" y="40"/>
                </a:cubicBezTo>
                <a:cubicBezTo>
                  <a:pt x="56" y="28"/>
                  <a:pt x="56" y="28"/>
                  <a:pt x="56" y="28"/>
                </a:cubicBezTo>
                <a:cubicBezTo>
                  <a:pt x="92" y="28"/>
                  <a:pt x="92" y="28"/>
                  <a:pt x="92" y="28"/>
                </a:cubicBezTo>
                <a:cubicBezTo>
                  <a:pt x="92" y="40"/>
                  <a:pt x="92" y="40"/>
                  <a:pt x="92" y="40"/>
                </a:cubicBezTo>
                <a:cubicBezTo>
                  <a:pt x="92" y="42"/>
                  <a:pt x="94" y="44"/>
                  <a:pt x="96" y="44"/>
                </a:cubicBezTo>
                <a:cubicBezTo>
                  <a:pt x="98" y="44"/>
                  <a:pt x="100" y="42"/>
                  <a:pt x="100" y="40"/>
                </a:cubicBezTo>
                <a:cubicBezTo>
                  <a:pt x="100" y="28"/>
                  <a:pt x="100" y="28"/>
                  <a:pt x="100" y="28"/>
                </a:cubicBezTo>
                <a:cubicBezTo>
                  <a:pt x="136" y="28"/>
                  <a:pt x="136" y="28"/>
                  <a:pt x="136" y="28"/>
                </a:cubicBezTo>
                <a:cubicBezTo>
                  <a:pt x="136" y="40"/>
                  <a:pt x="136" y="40"/>
                  <a:pt x="136" y="40"/>
                </a:cubicBezTo>
                <a:cubicBezTo>
                  <a:pt x="136" y="42"/>
                  <a:pt x="138" y="44"/>
                  <a:pt x="140" y="44"/>
                </a:cubicBezTo>
                <a:cubicBezTo>
                  <a:pt x="142" y="44"/>
                  <a:pt x="144" y="42"/>
                  <a:pt x="144" y="40"/>
                </a:cubicBezTo>
                <a:cubicBezTo>
                  <a:pt x="144" y="28"/>
                  <a:pt x="144" y="28"/>
                  <a:pt x="144" y="28"/>
                </a:cubicBezTo>
                <a:cubicBezTo>
                  <a:pt x="184" y="28"/>
                  <a:pt x="184" y="28"/>
                  <a:pt x="184" y="28"/>
                </a:cubicBezTo>
                <a:cubicBezTo>
                  <a:pt x="186" y="28"/>
                  <a:pt x="188" y="30"/>
                  <a:pt x="188" y="32"/>
                </a:cubicBezTo>
                <a:lnTo>
                  <a:pt x="188" y="180"/>
                </a:lnTo>
                <a:close/>
                <a:moveTo>
                  <a:pt x="24" y="84"/>
                </a:moveTo>
                <a:cubicBezTo>
                  <a:pt x="48" y="84"/>
                  <a:pt x="48" y="84"/>
                  <a:pt x="48" y="84"/>
                </a:cubicBezTo>
                <a:cubicBezTo>
                  <a:pt x="48" y="60"/>
                  <a:pt x="48" y="60"/>
                  <a:pt x="48" y="60"/>
                </a:cubicBezTo>
                <a:cubicBezTo>
                  <a:pt x="24" y="60"/>
                  <a:pt x="24" y="60"/>
                  <a:pt x="24" y="60"/>
                </a:cubicBezTo>
                <a:lnTo>
                  <a:pt x="24" y="84"/>
                </a:lnTo>
                <a:close/>
                <a:moveTo>
                  <a:pt x="32" y="68"/>
                </a:moveTo>
                <a:cubicBezTo>
                  <a:pt x="40" y="68"/>
                  <a:pt x="40" y="68"/>
                  <a:pt x="40" y="68"/>
                </a:cubicBezTo>
                <a:cubicBezTo>
                  <a:pt x="40" y="76"/>
                  <a:pt x="40" y="76"/>
                  <a:pt x="40" y="76"/>
                </a:cubicBezTo>
                <a:cubicBezTo>
                  <a:pt x="32" y="76"/>
                  <a:pt x="32" y="76"/>
                  <a:pt x="32" y="76"/>
                </a:cubicBezTo>
                <a:lnTo>
                  <a:pt x="32" y="68"/>
                </a:lnTo>
                <a:close/>
                <a:moveTo>
                  <a:pt x="64" y="84"/>
                </a:moveTo>
                <a:cubicBezTo>
                  <a:pt x="88" y="84"/>
                  <a:pt x="88" y="84"/>
                  <a:pt x="88" y="84"/>
                </a:cubicBezTo>
                <a:cubicBezTo>
                  <a:pt x="88" y="60"/>
                  <a:pt x="88" y="60"/>
                  <a:pt x="88" y="60"/>
                </a:cubicBezTo>
                <a:cubicBezTo>
                  <a:pt x="64" y="60"/>
                  <a:pt x="64" y="60"/>
                  <a:pt x="64" y="60"/>
                </a:cubicBezTo>
                <a:lnTo>
                  <a:pt x="64" y="84"/>
                </a:lnTo>
                <a:close/>
                <a:moveTo>
                  <a:pt x="72" y="68"/>
                </a:moveTo>
                <a:cubicBezTo>
                  <a:pt x="80" y="68"/>
                  <a:pt x="80" y="68"/>
                  <a:pt x="80" y="68"/>
                </a:cubicBezTo>
                <a:cubicBezTo>
                  <a:pt x="80" y="76"/>
                  <a:pt x="80" y="76"/>
                  <a:pt x="80" y="76"/>
                </a:cubicBezTo>
                <a:cubicBezTo>
                  <a:pt x="72" y="76"/>
                  <a:pt x="72" y="76"/>
                  <a:pt x="72" y="76"/>
                </a:cubicBezTo>
                <a:lnTo>
                  <a:pt x="72" y="68"/>
                </a:lnTo>
                <a:close/>
                <a:moveTo>
                  <a:pt x="104" y="84"/>
                </a:moveTo>
                <a:cubicBezTo>
                  <a:pt x="128" y="84"/>
                  <a:pt x="128" y="84"/>
                  <a:pt x="128" y="84"/>
                </a:cubicBezTo>
                <a:cubicBezTo>
                  <a:pt x="128" y="60"/>
                  <a:pt x="128" y="60"/>
                  <a:pt x="128" y="60"/>
                </a:cubicBezTo>
                <a:cubicBezTo>
                  <a:pt x="104" y="60"/>
                  <a:pt x="104" y="60"/>
                  <a:pt x="104" y="60"/>
                </a:cubicBezTo>
                <a:lnTo>
                  <a:pt x="104" y="84"/>
                </a:lnTo>
                <a:close/>
                <a:moveTo>
                  <a:pt x="112" y="68"/>
                </a:moveTo>
                <a:cubicBezTo>
                  <a:pt x="120" y="68"/>
                  <a:pt x="120" y="68"/>
                  <a:pt x="120" y="68"/>
                </a:cubicBezTo>
                <a:cubicBezTo>
                  <a:pt x="120" y="76"/>
                  <a:pt x="120" y="76"/>
                  <a:pt x="120" y="76"/>
                </a:cubicBezTo>
                <a:cubicBezTo>
                  <a:pt x="112" y="76"/>
                  <a:pt x="112" y="76"/>
                  <a:pt x="112" y="76"/>
                </a:cubicBezTo>
                <a:lnTo>
                  <a:pt x="112" y="68"/>
                </a:lnTo>
                <a:close/>
                <a:moveTo>
                  <a:pt x="144" y="84"/>
                </a:moveTo>
                <a:cubicBezTo>
                  <a:pt x="168" y="84"/>
                  <a:pt x="168" y="84"/>
                  <a:pt x="168" y="84"/>
                </a:cubicBezTo>
                <a:cubicBezTo>
                  <a:pt x="168" y="60"/>
                  <a:pt x="168" y="60"/>
                  <a:pt x="168" y="60"/>
                </a:cubicBezTo>
                <a:cubicBezTo>
                  <a:pt x="144" y="60"/>
                  <a:pt x="144" y="60"/>
                  <a:pt x="144" y="60"/>
                </a:cubicBezTo>
                <a:lnTo>
                  <a:pt x="144" y="84"/>
                </a:lnTo>
                <a:close/>
                <a:moveTo>
                  <a:pt x="152" y="68"/>
                </a:moveTo>
                <a:cubicBezTo>
                  <a:pt x="160" y="68"/>
                  <a:pt x="160" y="68"/>
                  <a:pt x="160" y="68"/>
                </a:cubicBezTo>
                <a:cubicBezTo>
                  <a:pt x="160" y="76"/>
                  <a:pt x="160" y="76"/>
                  <a:pt x="160" y="76"/>
                </a:cubicBezTo>
                <a:cubicBezTo>
                  <a:pt x="152" y="76"/>
                  <a:pt x="152" y="76"/>
                  <a:pt x="152" y="76"/>
                </a:cubicBezTo>
                <a:lnTo>
                  <a:pt x="152" y="68"/>
                </a:lnTo>
                <a:close/>
                <a:moveTo>
                  <a:pt x="24" y="124"/>
                </a:moveTo>
                <a:cubicBezTo>
                  <a:pt x="48" y="124"/>
                  <a:pt x="48" y="124"/>
                  <a:pt x="48" y="124"/>
                </a:cubicBezTo>
                <a:cubicBezTo>
                  <a:pt x="48" y="100"/>
                  <a:pt x="48" y="100"/>
                  <a:pt x="48" y="100"/>
                </a:cubicBezTo>
                <a:cubicBezTo>
                  <a:pt x="24" y="100"/>
                  <a:pt x="24" y="100"/>
                  <a:pt x="24" y="100"/>
                </a:cubicBezTo>
                <a:lnTo>
                  <a:pt x="24" y="124"/>
                </a:lnTo>
                <a:close/>
                <a:moveTo>
                  <a:pt x="32" y="108"/>
                </a:moveTo>
                <a:cubicBezTo>
                  <a:pt x="40" y="108"/>
                  <a:pt x="40" y="108"/>
                  <a:pt x="40" y="108"/>
                </a:cubicBezTo>
                <a:cubicBezTo>
                  <a:pt x="40" y="116"/>
                  <a:pt x="40" y="116"/>
                  <a:pt x="40" y="116"/>
                </a:cubicBezTo>
                <a:cubicBezTo>
                  <a:pt x="32" y="116"/>
                  <a:pt x="32" y="116"/>
                  <a:pt x="32" y="116"/>
                </a:cubicBezTo>
                <a:lnTo>
                  <a:pt x="32" y="108"/>
                </a:lnTo>
                <a:close/>
                <a:moveTo>
                  <a:pt x="64" y="124"/>
                </a:moveTo>
                <a:cubicBezTo>
                  <a:pt x="88" y="124"/>
                  <a:pt x="88" y="124"/>
                  <a:pt x="88" y="124"/>
                </a:cubicBezTo>
                <a:cubicBezTo>
                  <a:pt x="88" y="100"/>
                  <a:pt x="88" y="100"/>
                  <a:pt x="88" y="100"/>
                </a:cubicBezTo>
                <a:cubicBezTo>
                  <a:pt x="64" y="100"/>
                  <a:pt x="64" y="100"/>
                  <a:pt x="64" y="100"/>
                </a:cubicBezTo>
                <a:lnTo>
                  <a:pt x="64" y="124"/>
                </a:lnTo>
                <a:close/>
                <a:moveTo>
                  <a:pt x="72" y="108"/>
                </a:moveTo>
                <a:cubicBezTo>
                  <a:pt x="80" y="108"/>
                  <a:pt x="80" y="108"/>
                  <a:pt x="80" y="108"/>
                </a:cubicBezTo>
                <a:cubicBezTo>
                  <a:pt x="80" y="116"/>
                  <a:pt x="80" y="116"/>
                  <a:pt x="80" y="116"/>
                </a:cubicBezTo>
                <a:cubicBezTo>
                  <a:pt x="72" y="116"/>
                  <a:pt x="72" y="116"/>
                  <a:pt x="72" y="116"/>
                </a:cubicBezTo>
                <a:lnTo>
                  <a:pt x="72" y="108"/>
                </a:lnTo>
                <a:close/>
                <a:moveTo>
                  <a:pt x="104" y="124"/>
                </a:moveTo>
                <a:cubicBezTo>
                  <a:pt x="128" y="124"/>
                  <a:pt x="128" y="124"/>
                  <a:pt x="128" y="124"/>
                </a:cubicBezTo>
                <a:cubicBezTo>
                  <a:pt x="128" y="100"/>
                  <a:pt x="128" y="100"/>
                  <a:pt x="128" y="100"/>
                </a:cubicBezTo>
                <a:cubicBezTo>
                  <a:pt x="104" y="100"/>
                  <a:pt x="104" y="100"/>
                  <a:pt x="104" y="100"/>
                </a:cubicBezTo>
                <a:lnTo>
                  <a:pt x="104" y="124"/>
                </a:lnTo>
                <a:close/>
                <a:moveTo>
                  <a:pt x="112" y="108"/>
                </a:moveTo>
                <a:cubicBezTo>
                  <a:pt x="120" y="108"/>
                  <a:pt x="120" y="108"/>
                  <a:pt x="120" y="108"/>
                </a:cubicBezTo>
                <a:cubicBezTo>
                  <a:pt x="120" y="116"/>
                  <a:pt x="120" y="116"/>
                  <a:pt x="120" y="116"/>
                </a:cubicBezTo>
                <a:cubicBezTo>
                  <a:pt x="112" y="116"/>
                  <a:pt x="112" y="116"/>
                  <a:pt x="112" y="116"/>
                </a:cubicBezTo>
                <a:lnTo>
                  <a:pt x="112" y="108"/>
                </a:lnTo>
                <a:close/>
                <a:moveTo>
                  <a:pt x="144" y="124"/>
                </a:moveTo>
                <a:cubicBezTo>
                  <a:pt x="168" y="124"/>
                  <a:pt x="168" y="124"/>
                  <a:pt x="168" y="124"/>
                </a:cubicBezTo>
                <a:cubicBezTo>
                  <a:pt x="168" y="100"/>
                  <a:pt x="168" y="100"/>
                  <a:pt x="168" y="100"/>
                </a:cubicBezTo>
                <a:cubicBezTo>
                  <a:pt x="144" y="100"/>
                  <a:pt x="144" y="100"/>
                  <a:pt x="144" y="100"/>
                </a:cubicBezTo>
                <a:lnTo>
                  <a:pt x="144" y="124"/>
                </a:lnTo>
                <a:close/>
                <a:moveTo>
                  <a:pt x="152" y="108"/>
                </a:moveTo>
                <a:cubicBezTo>
                  <a:pt x="160" y="108"/>
                  <a:pt x="160" y="108"/>
                  <a:pt x="160" y="108"/>
                </a:cubicBezTo>
                <a:cubicBezTo>
                  <a:pt x="160" y="116"/>
                  <a:pt x="160" y="116"/>
                  <a:pt x="160" y="116"/>
                </a:cubicBezTo>
                <a:cubicBezTo>
                  <a:pt x="152" y="116"/>
                  <a:pt x="152" y="116"/>
                  <a:pt x="152" y="116"/>
                </a:cubicBezTo>
                <a:lnTo>
                  <a:pt x="152" y="108"/>
                </a:lnTo>
                <a:close/>
                <a:moveTo>
                  <a:pt x="24" y="164"/>
                </a:moveTo>
                <a:cubicBezTo>
                  <a:pt x="48" y="164"/>
                  <a:pt x="48" y="164"/>
                  <a:pt x="48" y="164"/>
                </a:cubicBezTo>
                <a:cubicBezTo>
                  <a:pt x="48" y="140"/>
                  <a:pt x="48" y="140"/>
                  <a:pt x="48" y="140"/>
                </a:cubicBezTo>
                <a:cubicBezTo>
                  <a:pt x="24" y="140"/>
                  <a:pt x="24" y="140"/>
                  <a:pt x="24" y="140"/>
                </a:cubicBezTo>
                <a:lnTo>
                  <a:pt x="24" y="164"/>
                </a:lnTo>
                <a:close/>
                <a:moveTo>
                  <a:pt x="32" y="148"/>
                </a:moveTo>
                <a:cubicBezTo>
                  <a:pt x="40" y="148"/>
                  <a:pt x="40" y="148"/>
                  <a:pt x="40" y="148"/>
                </a:cubicBezTo>
                <a:cubicBezTo>
                  <a:pt x="40" y="156"/>
                  <a:pt x="40" y="156"/>
                  <a:pt x="40" y="156"/>
                </a:cubicBezTo>
                <a:cubicBezTo>
                  <a:pt x="32" y="156"/>
                  <a:pt x="32" y="156"/>
                  <a:pt x="32" y="156"/>
                </a:cubicBezTo>
                <a:lnTo>
                  <a:pt x="32" y="148"/>
                </a:lnTo>
                <a:close/>
                <a:moveTo>
                  <a:pt x="64" y="164"/>
                </a:moveTo>
                <a:cubicBezTo>
                  <a:pt x="88" y="164"/>
                  <a:pt x="88" y="164"/>
                  <a:pt x="88" y="164"/>
                </a:cubicBezTo>
                <a:cubicBezTo>
                  <a:pt x="88" y="140"/>
                  <a:pt x="88" y="140"/>
                  <a:pt x="88" y="140"/>
                </a:cubicBezTo>
                <a:cubicBezTo>
                  <a:pt x="64" y="140"/>
                  <a:pt x="64" y="140"/>
                  <a:pt x="64" y="140"/>
                </a:cubicBezTo>
                <a:lnTo>
                  <a:pt x="64" y="164"/>
                </a:lnTo>
                <a:close/>
                <a:moveTo>
                  <a:pt x="72" y="148"/>
                </a:moveTo>
                <a:cubicBezTo>
                  <a:pt x="80" y="148"/>
                  <a:pt x="80" y="148"/>
                  <a:pt x="80" y="148"/>
                </a:cubicBezTo>
                <a:cubicBezTo>
                  <a:pt x="80" y="156"/>
                  <a:pt x="80" y="156"/>
                  <a:pt x="80" y="156"/>
                </a:cubicBezTo>
                <a:cubicBezTo>
                  <a:pt x="72" y="156"/>
                  <a:pt x="72" y="156"/>
                  <a:pt x="72" y="156"/>
                </a:cubicBezTo>
                <a:lnTo>
                  <a:pt x="72" y="148"/>
                </a:lnTo>
                <a:close/>
                <a:moveTo>
                  <a:pt x="104" y="164"/>
                </a:moveTo>
                <a:cubicBezTo>
                  <a:pt x="128" y="164"/>
                  <a:pt x="128" y="164"/>
                  <a:pt x="128" y="164"/>
                </a:cubicBezTo>
                <a:cubicBezTo>
                  <a:pt x="128" y="140"/>
                  <a:pt x="128" y="140"/>
                  <a:pt x="128" y="140"/>
                </a:cubicBezTo>
                <a:cubicBezTo>
                  <a:pt x="104" y="140"/>
                  <a:pt x="104" y="140"/>
                  <a:pt x="104" y="140"/>
                </a:cubicBezTo>
                <a:lnTo>
                  <a:pt x="104" y="164"/>
                </a:lnTo>
                <a:close/>
                <a:moveTo>
                  <a:pt x="112" y="148"/>
                </a:moveTo>
                <a:cubicBezTo>
                  <a:pt x="120" y="148"/>
                  <a:pt x="120" y="148"/>
                  <a:pt x="120" y="148"/>
                </a:cubicBezTo>
                <a:cubicBezTo>
                  <a:pt x="120" y="156"/>
                  <a:pt x="120" y="156"/>
                  <a:pt x="120" y="156"/>
                </a:cubicBezTo>
                <a:cubicBezTo>
                  <a:pt x="112" y="156"/>
                  <a:pt x="112" y="156"/>
                  <a:pt x="112" y="156"/>
                </a:cubicBezTo>
                <a:lnTo>
                  <a:pt x="112" y="148"/>
                </a:lnTo>
                <a:close/>
                <a:moveTo>
                  <a:pt x="144" y="164"/>
                </a:moveTo>
                <a:cubicBezTo>
                  <a:pt x="168" y="164"/>
                  <a:pt x="168" y="164"/>
                  <a:pt x="168" y="164"/>
                </a:cubicBezTo>
                <a:cubicBezTo>
                  <a:pt x="168" y="140"/>
                  <a:pt x="168" y="140"/>
                  <a:pt x="168" y="140"/>
                </a:cubicBezTo>
                <a:cubicBezTo>
                  <a:pt x="144" y="140"/>
                  <a:pt x="144" y="140"/>
                  <a:pt x="144" y="140"/>
                </a:cubicBezTo>
                <a:lnTo>
                  <a:pt x="144" y="164"/>
                </a:lnTo>
                <a:close/>
                <a:moveTo>
                  <a:pt x="152" y="148"/>
                </a:moveTo>
                <a:cubicBezTo>
                  <a:pt x="160" y="148"/>
                  <a:pt x="160" y="148"/>
                  <a:pt x="160" y="148"/>
                </a:cubicBezTo>
                <a:cubicBezTo>
                  <a:pt x="160" y="156"/>
                  <a:pt x="160" y="156"/>
                  <a:pt x="160" y="156"/>
                </a:cubicBezTo>
                <a:cubicBezTo>
                  <a:pt x="152" y="156"/>
                  <a:pt x="152" y="156"/>
                  <a:pt x="152" y="156"/>
                </a:cubicBezTo>
                <a:lnTo>
                  <a:pt x="152" y="148"/>
                </a:lnTo>
                <a:close/>
              </a:path>
            </a:pathLst>
          </a:custGeom>
          <a:solidFill>
            <a:srgbClr val="42B7CE"/>
          </a:solidFill>
          <a:ln>
            <a:noFill/>
          </a:ln>
        </p:spPr>
        <p:txBody>
          <a:bodyPr vert="horz" wrap="square" lIns="68555" tIns="34278" rIns="68555" bIns="34278" numCol="1" anchor="t" anchorCtr="0" compatLnSpc="1">
            <a:prstTxWarp prst="textNoShape">
              <a:avLst/>
            </a:prstTxWarp>
          </a:bodyPr>
          <a:lstStyle/>
          <a:p>
            <a:endParaRPr lang="en-US" sz="1012"/>
          </a:p>
        </p:txBody>
      </p:sp>
      <p:grpSp>
        <p:nvGrpSpPr>
          <p:cNvPr id="51" name="Group 2">
            <a:extLst>
              <a:ext uri="{FF2B5EF4-FFF2-40B4-BE49-F238E27FC236}">
                <a16:creationId xmlns="" xmlns:a16="http://schemas.microsoft.com/office/drawing/2014/main" id="{EBE96B5E-B009-4758-8EF6-C46896EE43CD}"/>
              </a:ext>
            </a:extLst>
          </p:cNvPr>
          <p:cNvGrpSpPr/>
          <p:nvPr/>
        </p:nvGrpSpPr>
        <p:grpSpPr>
          <a:xfrm>
            <a:off x="5914850" y="1217802"/>
            <a:ext cx="1337094" cy="2808583"/>
            <a:chOff x="7887114" y="1345176"/>
            <a:chExt cx="1783437" cy="3746132"/>
          </a:xfrm>
        </p:grpSpPr>
        <p:sp>
          <p:nvSpPr>
            <p:cNvPr id="52" name="Freeform: Shape 5">
              <a:extLst>
                <a:ext uri="{FF2B5EF4-FFF2-40B4-BE49-F238E27FC236}">
                  <a16:creationId xmlns="" xmlns:a16="http://schemas.microsoft.com/office/drawing/2014/main" id="{2F9B0799-AD0B-4BAF-BE9E-C52DA2EE9526}"/>
                </a:ext>
              </a:extLst>
            </p:cNvPr>
            <p:cNvSpPr/>
            <p:nvPr/>
          </p:nvSpPr>
          <p:spPr>
            <a:xfrm flipH="1">
              <a:off x="7887114" y="1345176"/>
              <a:ext cx="1783437" cy="374613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bg1"/>
            </a:solidFill>
            <a:ln>
              <a:solidFill>
                <a:srgbClr val="DEF3F8"/>
              </a:solidFill>
            </a:ln>
            <a:effectLst>
              <a:outerShdw blurRad="76200" dir="13500000" sy="23000" kx="1200000" algn="br" rotWithShape="0">
                <a:prstClr val="black">
                  <a:alpha val="2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9450" tIns="595116" rIns="309451" bIns="595115" numCol="1" spcCol="1270" anchor="ctr" anchorCtr="0">
              <a:noAutofit/>
            </a:bodyPr>
            <a:lstStyle/>
            <a:p>
              <a:pPr algn="ctr" defTabSz="2166143">
                <a:lnSpc>
                  <a:spcPct val="90000"/>
                </a:lnSpc>
                <a:spcBef>
                  <a:spcPct val="0"/>
                </a:spcBef>
                <a:spcAft>
                  <a:spcPct val="35000"/>
                </a:spcAft>
              </a:pPr>
              <a:r>
                <a:rPr lang="en-US" sz="4873">
                  <a:solidFill>
                    <a:schemeClr val="tx1">
                      <a:lumMod val="65000"/>
                      <a:lumOff val="35000"/>
                    </a:schemeClr>
                  </a:solidFill>
                </a:rPr>
                <a:t> </a:t>
              </a:r>
            </a:p>
          </p:txBody>
        </p:sp>
        <p:sp>
          <p:nvSpPr>
            <p:cNvPr id="53" name="Rectangle 9">
              <a:extLst>
                <a:ext uri="{FF2B5EF4-FFF2-40B4-BE49-F238E27FC236}">
                  <a16:creationId xmlns="" xmlns:a16="http://schemas.microsoft.com/office/drawing/2014/main" id="{4401E432-0464-46E9-A037-4B1202F4B35F}"/>
                </a:ext>
              </a:extLst>
            </p:cNvPr>
            <p:cNvSpPr/>
            <p:nvPr/>
          </p:nvSpPr>
          <p:spPr>
            <a:xfrm>
              <a:off x="7978036" y="3352673"/>
              <a:ext cx="1601593" cy="956250"/>
            </a:xfrm>
            <a:prstGeom prst="rect">
              <a:avLst/>
            </a:prstGeom>
          </p:spPr>
          <p:txBody>
            <a:bodyPr wrap="square">
              <a:spAutoFit/>
            </a:bodyPr>
            <a:lstStyle/>
            <a:p>
              <a:pPr algn="ctr">
                <a:lnSpc>
                  <a:spcPct val="130000"/>
                </a:lnSpc>
                <a:defRPr/>
              </a:pPr>
              <a:r>
                <a:rPr lang="zh-CN" altLang="en-US" sz="800" dirty="0">
                  <a:solidFill>
                    <a:srgbClr val="7F7F7F"/>
                  </a:solidFill>
                  <a:latin typeface="+mj-ea"/>
                </a:rPr>
                <a:t>点击输入简要文字内容文字内容需概括精炼不用多余的文字修饰点击输入简要文字</a:t>
              </a:r>
            </a:p>
          </p:txBody>
        </p:sp>
        <p:sp>
          <p:nvSpPr>
            <p:cNvPr id="54" name="TextBox 32">
              <a:extLst>
                <a:ext uri="{FF2B5EF4-FFF2-40B4-BE49-F238E27FC236}">
                  <a16:creationId xmlns="" xmlns:a16="http://schemas.microsoft.com/office/drawing/2014/main" id="{F8DC6B16-1919-4733-BF27-886B479CDF1D}"/>
                </a:ext>
              </a:extLst>
            </p:cNvPr>
            <p:cNvSpPr txBox="1"/>
            <p:nvPr/>
          </p:nvSpPr>
          <p:spPr>
            <a:xfrm>
              <a:off x="7990058" y="3050603"/>
              <a:ext cx="1614072" cy="297593"/>
            </a:xfrm>
            <a:prstGeom prst="rect">
              <a:avLst/>
            </a:prstGeom>
            <a:noFill/>
          </p:spPr>
          <p:txBody>
            <a:bodyPr wrap="square" lIns="68555" tIns="34278" rIns="68555" bIns="34278" rtlCol="0">
              <a:spAutoFit/>
            </a:bodyPr>
            <a:lstStyle/>
            <a:p>
              <a:pPr algn="ctr"/>
              <a:r>
                <a:rPr lang="zh-CN" altLang="en-US" sz="1000" b="1" dirty="0">
                  <a:solidFill>
                    <a:srgbClr val="0585A9"/>
                  </a:solidFill>
                  <a:latin typeface="+mn-ea"/>
                  <a:cs typeface="Lato Heavy" panose="020F0902020204030203" pitchFamily="34" charset="0"/>
                </a:rPr>
                <a:t>产品特色</a:t>
              </a:r>
              <a:endParaRPr lang="id-ID" altLang="zh-CN" sz="1000" b="1" dirty="0">
                <a:solidFill>
                  <a:srgbClr val="0585A9"/>
                </a:solidFill>
                <a:latin typeface="+mn-ea"/>
                <a:cs typeface="Lato Heavy" panose="020F0902020204030203" pitchFamily="34" charset="0"/>
              </a:endParaRPr>
            </a:p>
          </p:txBody>
        </p:sp>
        <p:sp>
          <p:nvSpPr>
            <p:cNvPr id="55" name="Freeform 18">
              <a:extLst>
                <a:ext uri="{FF2B5EF4-FFF2-40B4-BE49-F238E27FC236}">
                  <a16:creationId xmlns="" xmlns:a16="http://schemas.microsoft.com/office/drawing/2014/main" id="{CB0B0943-655E-47A0-852C-6BAFDD932ADD}"/>
                </a:ext>
              </a:extLst>
            </p:cNvPr>
            <p:cNvSpPr>
              <a:spLocks noEditPoints="1"/>
            </p:cNvSpPr>
            <p:nvPr/>
          </p:nvSpPr>
          <p:spPr bwMode="auto">
            <a:xfrm>
              <a:off x="8545796" y="2538200"/>
              <a:ext cx="466070" cy="350500"/>
            </a:xfrm>
            <a:custGeom>
              <a:avLst/>
              <a:gdLst>
                <a:gd name="T0" fmla="*/ 192 w 208"/>
                <a:gd name="T1" fmla="*/ 24 h 156"/>
                <a:gd name="T2" fmla="*/ 138 w 208"/>
                <a:gd name="T3" fmla="*/ 24 h 156"/>
                <a:gd name="T4" fmla="*/ 124 w 208"/>
                <a:gd name="T5" fmla="*/ 0 h 156"/>
                <a:gd name="T6" fmla="*/ 80 w 208"/>
                <a:gd name="T7" fmla="*/ 0 h 156"/>
                <a:gd name="T8" fmla="*/ 66 w 208"/>
                <a:gd name="T9" fmla="*/ 24 h 156"/>
                <a:gd name="T10" fmla="*/ 16 w 208"/>
                <a:gd name="T11" fmla="*/ 24 h 156"/>
                <a:gd name="T12" fmla="*/ 0 w 208"/>
                <a:gd name="T13" fmla="*/ 40 h 156"/>
                <a:gd name="T14" fmla="*/ 0 w 208"/>
                <a:gd name="T15" fmla="*/ 140 h 156"/>
                <a:gd name="T16" fmla="*/ 16 w 208"/>
                <a:gd name="T17" fmla="*/ 156 h 156"/>
                <a:gd name="T18" fmla="*/ 192 w 208"/>
                <a:gd name="T19" fmla="*/ 156 h 156"/>
                <a:gd name="T20" fmla="*/ 208 w 208"/>
                <a:gd name="T21" fmla="*/ 140 h 156"/>
                <a:gd name="T22" fmla="*/ 208 w 208"/>
                <a:gd name="T23" fmla="*/ 40 h 156"/>
                <a:gd name="T24" fmla="*/ 192 w 208"/>
                <a:gd name="T25" fmla="*/ 24 h 156"/>
                <a:gd name="T26" fmla="*/ 200 w 208"/>
                <a:gd name="T27" fmla="*/ 140 h 156"/>
                <a:gd name="T28" fmla="*/ 192 w 208"/>
                <a:gd name="T29" fmla="*/ 148 h 156"/>
                <a:gd name="T30" fmla="*/ 16 w 208"/>
                <a:gd name="T31" fmla="*/ 148 h 156"/>
                <a:gd name="T32" fmla="*/ 8 w 208"/>
                <a:gd name="T33" fmla="*/ 140 h 156"/>
                <a:gd name="T34" fmla="*/ 8 w 208"/>
                <a:gd name="T35" fmla="*/ 40 h 156"/>
                <a:gd name="T36" fmla="*/ 16 w 208"/>
                <a:gd name="T37" fmla="*/ 32 h 156"/>
                <a:gd name="T38" fmla="*/ 71 w 208"/>
                <a:gd name="T39" fmla="*/ 32 h 156"/>
                <a:gd name="T40" fmla="*/ 73 w 208"/>
                <a:gd name="T41" fmla="*/ 28 h 156"/>
                <a:gd name="T42" fmla="*/ 85 w 208"/>
                <a:gd name="T43" fmla="*/ 8 h 156"/>
                <a:gd name="T44" fmla="*/ 120 w 208"/>
                <a:gd name="T45" fmla="*/ 8 h 156"/>
                <a:gd name="T46" fmla="*/ 131 w 208"/>
                <a:gd name="T47" fmla="*/ 28 h 156"/>
                <a:gd name="T48" fmla="*/ 133 w 208"/>
                <a:gd name="T49" fmla="*/ 32 h 156"/>
                <a:gd name="T50" fmla="*/ 192 w 208"/>
                <a:gd name="T51" fmla="*/ 32 h 156"/>
                <a:gd name="T52" fmla="*/ 200 w 208"/>
                <a:gd name="T53" fmla="*/ 40 h 156"/>
                <a:gd name="T54" fmla="*/ 200 w 208"/>
                <a:gd name="T55" fmla="*/ 140 h 156"/>
                <a:gd name="T56" fmla="*/ 20 w 208"/>
                <a:gd name="T57" fmla="*/ 20 h 156"/>
                <a:gd name="T58" fmla="*/ 52 w 208"/>
                <a:gd name="T59" fmla="*/ 20 h 156"/>
                <a:gd name="T60" fmla="*/ 56 w 208"/>
                <a:gd name="T61" fmla="*/ 16 h 156"/>
                <a:gd name="T62" fmla="*/ 52 w 208"/>
                <a:gd name="T63" fmla="*/ 12 h 156"/>
                <a:gd name="T64" fmla="*/ 20 w 208"/>
                <a:gd name="T65" fmla="*/ 12 h 156"/>
                <a:gd name="T66" fmla="*/ 16 w 208"/>
                <a:gd name="T67" fmla="*/ 16 h 156"/>
                <a:gd name="T68" fmla="*/ 20 w 208"/>
                <a:gd name="T69" fmla="*/ 20 h 156"/>
                <a:gd name="T70" fmla="*/ 172 w 208"/>
                <a:gd name="T71" fmla="*/ 47 h 156"/>
                <a:gd name="T72" fmla="*/ 161 w 208"/>
                <a:gd name="T73" fmla="*/ 59 h 156"/>
                <a:gd name="T74" fmla="*/ 172 w 208"/>
                <a:gd name="T75" fmla="*/ 71 h 156"/>
                <a:gd name="T76" fmla="*/ 184 w 208"/>
                <a:gd name="T77" fmla="*/ 59 h 156"/>
                <a:gd name="T78" fmla="*/ 172 w 208"/>
                <a:gd name="T79" fmla="*/ 47 h 156"/>
                <a:gd name="T80" fmla="*/ 172 w 208"/>
                <a:gd name="T81" fmla="*/ 63 h 156"/>
                <a:gd name="T82" fmla="*/ 169 w 208"/>
                <a:gd name="T83" fmla="*/ 59 h 156"/>
                <a:gd name="T84" fmla="*/ 172 w 208"/>
                <a:gd name="T85" fmla="*/ 55 h 156"/>
                <a:gd name="T86" fmla="*/ 176 w 208"/>
                <a:gd name="T87" fmla="*/ 59 h 156"/>
                <a:gd name="T88" fmla="*/ 172 w 208"/>
                <a:gd name="T89" fmla="*/ 63 h 156"/>
                <a:gd name="T90" fmla="*/ 99 w 208"/>
                <a:gd name="T91" fmla="*/ 39 h 156"/>
                <a:gd name="T92" fmla="*/ 48 w 208"/>
                <a:gd name="T93" fmla="*/ 89 h 156"/>
                <a:gd name="T94" fmla="*/ 99 w 208"/>
                <a:gd name="T95" fmla="*/ 140 h 156"/>
                <a:gd name="T96" fmla="*/ 150 w 208"/>
                <a:gd name="T97" fmla="*/ 89 h 156"/>
                <a:gd name="T98" fmla="*/ 99 w 208"/>
                <a:gd name="T99" fmla="*/ 39 h 156"/>
                <a:gd name="T100" fmla="*/ 99 w 208"/>
                <a:gd name="T101" fmla="*/ 132 h 156"/>
                <a:gd name="T102" fmla="*/ 56 w 208"/>
                <a:gd name="T103" fmla="*/ 89 h 156"/>
                <a:gd name="T104" fmla="*/ 99 w 208"/>
                <a:gd name="T105" fmla="*/ 47 h 156"/>
                <a:gd name="T106" fmla="*/ 142 w 208"/>
                <a:gd name="T107" fmla="*/ 89 h 156"/>
                <a:gd name="T108" fmla="*/ 99 w 208"/>
                <a:gd name="T109" fmla="*/ 13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156">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rgbClr val="063D54"/>
            </a:solidFill>
            <a:ln>
              <a:noFill/>
            </a:ln>
          </p:spPr>
          <p:txBody>
            <a:bodyPr vert="horz" wrap="square" lIns="68555" tIns="34278" rIns="68555" bIns="34278" numCol="1" anchor="t" anchorCtr="0" compatLnSpc="1">
              <a:prstTxWarp prst="textNoShape">
                <a:avLst/>
              </a:prstTxWarp>
            </a:bodyPr>
            <a:lstStyle/>
            <a:p>
              <a:endParaRPr lang="en-US" sz="1012">
                <a:solidFill>
                  <a:schemeClr val="tx1">
                    <a:lumMod val="65000"/>
                    <a:lumOff val="35000"/>
                  </a:schemeClr>
                </a:solidFill>
              </a:endParaRPr>
            </a:p>
          </p:txBody>
        </p:sp>
      </p:grpSp>
      <p:grpSp>
        <p:nvGrpSpPr>
          <p:cNvPr id="56" name="Group 6">
            <a:extLst>
              <a:ext uri="{FF2B5EF4-FFF2-40B4-BE49-F238E27FC236}">
                <a16:creationId xmlns="" xmlns:a16="http://schemas.microsoft.com/office/drawing/2014/main" id="{58E22B28-A704-4E87-8CFC-8F074CE5E6B4}"/>
              </a:ext>
            </a:extLst>
          </p:cNvPr>
          <p:cNvGrpSpPr/>
          <p:nvPr/>
        </p:nvGrpSpPr>
        <p:grpSpPr>
          <a:xfrm>
            <a:off x="7419631" y="1851399"/>
            <a:ext cx="1337094" cy="2808583"/>
            <a:chOff x="9894213" y="2190278"/>
            <a:chExt cx="1783437" cy="3746132"/>
          </a:xfrm>
        </p:grpSpPr>
        <p:sp>
          <p:nvSpPr>
            <p:cNvPr id="57" name="Freeform: Shape 4">
              <a:extLst>
                <a:ext uri="{FF2B5EF4-FFF2-40B4-BE49-F238E27FC236}">
                  <a16:creationId xmlns="" xmlns:a16="http://schemas.microsoft.com/office/drawing/2014/main" id="{6BE96C98-B444-4A74-8A44-57E6949FD489}"/>
                </a:ext>
              </a:extLst>
            </p:cNvPr>
            <p:cNvSpPr/>
            <p:nvPr/>
          </p:nvSpPr>
          <p:spPr>
            <a:xfrm flipH="1">
              <a:off x="9894213" y="2190278"/>
              <a:ext cx="1783437" cy="374613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bg1"/>
            </a:solidFill>
            <a:ln>
              <a:solidFill>
                <a:srgbClr val="DEF3F8"/>
              </a:solidFill>
            </a:ln>
            <a:effectLst>
              <a:outerShdw blurRad="76200" dir="13500000" sy="23000" kx="1200000" algn="br" rotWithShape="0">
                <a:prstClr val="black">
                  <a:alpha val="2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9450" tIns="595116" rIns="309451" bIns="595115" numCol="1" spcCol="1270" anchor="ctr" anchorCtr="0">
              <a:noAutofit/>
            </a:bodyPr>
            <a:lstStyle/>
            <a:p>
              <a:pPr algn="ctr" defTabSz="2166143">
                <a:lnSpc>
                  <a:spcPct val="90000"/>
                </a:lnSpc>
                <a:spcBef>
                  <a:spcPct val="0"/>
                </a:spcBef>
                <a:spcAft>
                  <a:spcPct val="35000"/>
                </a:spcAft>
              </a:pPr>
              <a:r>
                <a:rPr lang="en-US" sz="4873">
                  <a:solidFill>
                    <a:schemeClr val="tx1">
                      <a:lumMod val="65000"/>
                      <a:lumOff val="35000"/>
                    </a:schemeClr>
                  </a:solidFill>
                </a:rPr>
                <a:t> </a:t>
              </a:r>
            </a:p>
          </p:txBody>
        </p:sp>
        <p:sp>
          <p:nvSpPr>
            <p:cNvPr id="58" name="Rectangle 14">
              <a:extLst>
                <a:ext uri="{FF2B5EF4-FFF2-40B4-BE49-F238E27FC236}">
                  <a16:creationId xmlns="" xmlns:a16="http://schemas.microsoft.com/office/drawing/2014/main" id="{AC48D843-1AB7-4A0F-9D55-39C90E9237E7}"/>
                </a:ext>
              </a:extLst>
            </p:cNvPr>
            <p:cNvSpPr/>
            <p:nvPr/>
          </p:nvSpPr>
          <p:spPr>
            <a:xfrm>
              <a:off x="9985135" y="4124628"/>
              <a:ext cx="1601593" cy="956250"/>
            </a:xfrm>
            <a:prstGeom prst="rect">
              <a:avLst/>
            </a:prstGeom>
          </p:spPr>
          <p:txBody>
            <a:bodyPr wrap="square">
              <a:spAutoFit/>
            </a:bodyPr>
            <a:lstStyle/>
            <a:p>
              <a:pPr algn="ctr">
                <a:lnSpc>
                  <a:spcPct val="130000"/>
                </a:lnSpc>
                <a:defRPr/>
              </a:pPr>
              <a:r>
                <a:rPr lang="zh-CN" altLang="en-US" sz="800" dirty="0">
                  <a:solidFill>
                    <a:srgbClr val="7F7F7F"/>
                  </a:solidFill>
                  <a:latin typeface="+mj-ea"/>
                </a:rPr>
                <a:t>点击输入简要文字内容文字内容需概括精炼不用多余的文字修饰点击输入简要文字</a:t>
              </a:r>
            </a:p>
          </p:txBody>
        </p:sp>
        <p:sp>
          <p:nvSpPr>
            <p:cNvPr id="59" name="TextBox 33">
              <a:extLst>
                <a:ext uri="{FF2B5EF4-FFF2-40B4-BE49-F238E27FC236}">
                  <a16:creationId xmlns="" xmlns:a16="http://schemas.microsoft.com/office/drawing/2014/main" id="{3BE6D2A8-BDAE-490B-9B1E-9468E354D6B2}"/>
                </a:ext>
              </a:extLst>
            </p:cNvPr>
            <p:cNvSpPr txBox="1"/>
            <p:nvPr/>
          </p:nvSpPr>
          <p:spPr>
            <a:xfrm>
              <a:off x="9955188" y="3822559"/>
              <a:ext cx="1661481" cy="297593"/>
            </a:xfrm>
            <a:prstGeom prst="rect">
              <a:avLst/>
            </a:prstGeom>
            <a:noFill/>
          </p:spPr>
          <p:txBody>
            <a:bodyPr wrap="square" lIns="68555" tIns="34278" rIns="68555" bIns="34278" rtlCol="0">
              <a:spAutoFit/>
            </a:bodyPr>
            <a:lstStyle/>
            <a:p>
              <a:pPr algn="ctr"/>
              <a:r>
                <a:rPr lang="zh-CN" altLang="en-US" sz="1000" b="1" dirty="0">
                  <a:solidFill>
                    <a:srgbClr val="0585A9"/>
                  </a:solidFill>
                  <a:latin typeface="+mn-ea"/>
                  <a:cs typeface="Lato Heavy" panose="020F0902020204030203" pitchFamily="34" charset="0"/>
                </a:rPr>
                <a:t>产品特色</a:t>
              </a:r>
              <a:endParaRPr lang="id-ID" altLang="zh-CN" sz="1000" b="1" dirty="0">
                <a:solidFill>
                  <a:srgbClr val="0585A9"/>
                </a:solidFill>
                <a:latin typeface="+mn-ea"/>
                <a:cs typeface="Lato Heavy" panose="020F0902020204030203" pitchFamily="34" charset="0"/>
              </a:endParaRPr>
            </a:p>
          </p:txBody>
        </p:sp>
        <p:sp>
          <p:nvSpPr>
            <p:cNvPr id="60" name="Freeform 54">
              <a:extLst>
                <a:ext uri="{FF2B5EF4-FFF2-40B4-BE49-F238E27FC236}">
                  <a16:creationId xmlns="" xmlns:a16="http://schemas.microsoft.com/office/drawing/2014/main" id="{0D081703-03AB-4486-9B6A-1A6A64F50B73}"/>
                </a:ext>
              </a:extLst>
            </p:cNvPr>
            <p:cNvSpPr>
              <a:spLocks noEditPoints="1"/>
            </p:cNvSpPr>
            <p:nvPr/>
          </p:nvSpPr>
          <p:spPr bwMode="auto">
            <a:xfrm>
              <a:off x="10602326" y="3318835"/>
              <a:ext cx="367206" cy="367204"/>
            </a:xfrm>
            <a:custGeom>
              <a:avLst/>
              <a:gdLst>
                <a:gd name="T0" fmla="*/ 100 w 200"/>
                <a:gd name="T1" fmla="*/ 0 h 200"/>
                <a:gd name="T2" fmla="*/ 100 w 200"/>
                <a:gd name="T3" fmla="*/ 0 h 200"/>
                <a:gd name="T4" fmla="*/ 100 w 200"/>
                <a:gd name="T5" fmla="*/ 200 h 200"/>
                <a:gd name="T6" fmla="*/ 100 w 200"/>
                <a:gd name="T7" fmla="*/ 200 h 200"/>
                <a:gd name="T8" fmla="*/ 200 w 200"/>
                <a:gd name="T9" fmla="*/ 100 h 200"/>
                <a:gd name="T10" fmla="*/ 104 w 200"/>
                <a:gd name="T11" fmla="*/ 59 h 200"/>
                <a:gd name="T12" fmla="*/ 140 w 200"/>
                <a:gd name="T13" fmla="*/ 96 h 200"/>
                <a:gd name="T14" fmla="*/ 104 w 200"/>
                <a:gd name="T15" fmla="*/ 59 h 200"/>
                <a:gd name="T16" fmla="*/ 104 w 200"/>
                <a:gd name="T17" fmla="*/ 8 h 200"/>
                <a:gd name="T18" fmla="*/ 104 w 200"/>
                <a:gd name="T19" fmla="*/ 51 h 200"/>
                <a:gd name="T20" fmla="*/ 96 w 200"/>
                <a:gd name="T21" fmla="*/ 51 h 200"/>
                <a:gd name="T22" fmla="*/ 96 w 200"/>
                <a:gd name="T23" fmla="*/ 8 h 200"/>
                <a:gd name="T24" fmla="*/ 96 w 200"/>
                <a:gd name="T25" fmla="*/ 96 h 200"/>
                <a:gd name="T26" fmla="*/ 65 w 200"/>
                <a:gd name="T27" fmla="*/ 55 h 200"/>
                <a:gd name="T28" fmla="*/ 52 w 200"/>
                <a:gd name="T29" fmla="*/ 96 h 200"/>
                <a:gd name="T30" fmla="*/ 29 w 200"/>
                <a:gd name="T31" fmla="*/ 41 h 200"/>
                <a:gd name="T32" fmla="*/ 52 w 200"/>
                <a:gd name="T33" fmla="*/ 96 h 200"/>
                <a:gd name="T34" fmla="*/ 57 w 200"/>
                <a:gd name="T35" fmla="*/ 146 h 200"/>
                <a:gd name="T36" fmla="*/ 8 w 200"/>
                <a:gd name="T37" fmla="*/ 104 h 200"/>
                <a:gd name="T38" fmla="*/ 60 w 200"/>
                <a:gd name="T39" fmla="*/ 104 h 200"/>
                <a:gd name="T40" fmla="*/ 96 w 200"/>
                <a:gd name="T41" fmla="*/ 140 h 200"/>
                <a:gd name="T42" fmla="*/ 60 w 200"/>
                <a:gd name="T43" fmla="*/ 104 h 200"/>
                <a:gd name="T44" fmla="*/ 96 w 200"/>
                <a:gd name="T45" fmla="*/ 191 h 200"/>
                <a:gd name="T46" fmla="*/ 96 w 200"/>
                <a:gd name="T47" fmla="*/ 148 h 200"/>
                <a:gd name="T48" fmla="*/ 104 w 200"/>
                <a:gd name="T49" fmla="*/ 148 h 200"/>
                <a:gd name="T50" fmla="*/ 104 w 200"/>
                <a:gd name="T51" fmla="*/ 191 h 200"/>
                <a:gd name="T52" fmla="*/ 104 w 200"/>
                <a:gd name="T53" fmla="*/ 104 h 200"/>
                <a:gd name="T54" fmla="*/ 135 w 200"/>
                <a:gd name="T55" fmla="*/ 144 h 200"/>
                <a:gd name="T56" fmla="*/ 148 w 200"/>
                <a:gd name="T57" fmla="*/ 104 h 200"/>
                <a:gd name="T58" fmla="*/ 171 w 200"/>
                <a:gd name="T59" fmla="*/ 158 h 200"/>
                <a:gd name="T60" fmla="*/ 148 w 200"/>
                <a:gd name="T61" fmla="*/ 104 h 200"/>
                <a:gd name="T62" fmla="*/ 143 w 200"/>
                <a:gd name="T63" fmla="*/ 53 h 200"/>
                <a:gd name="T64" fmla="*/ 192 w 200"/>
                <a:gd name="T65" fmla="*/ 96 h 200"/>
                <a:gd name="T66" fmla="*/ 166 w 200"/>
                <a:gd name="T67" fmla="*/ 35 h 200"/>
                <a:gd name="T68" fmla="*/ 121 w 200"/>
                <a:gd name="T69" fmla="*/ 10 h 200"/>
                <a:gd name="T70" fmla="*/ 78 w 200"/>
                <a:gd name="T71" fmla="*/ 10 h 200"/>
                <a:gd name="T72" fmla="*/ 34 w 200"/>
                <a:gd name="T73" fmla="*/ 35 h 200"/>
                <a:gd name="T74" fmla="*/ 34 w 200"/>
                <a:gd name="T75" fmla="*/ 164 h 200"/>
                <a:gd name="T76" fmla="*/ 78 w 200"/>
                <a:gd name="T77" fmla="*/ 189 h 200"/>
                <a:gd name="T78" fmla="*/ 121 w 200"/>
                <a:gd name="T79" fmla="*/ 189 h 200"/>
                <a:gd name="T80" fmla="*/ 166 w 200"/>
                <a:gd name="T81" fmla="*/ 1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5" y="200"/>
                    <a:pt x="200" y="155"/>
                    <a:pt x="200" y="100"/>
                  </a:cubicBezTo>
                  <a:cubicBezTo>
                    <a:pt x="200" y="44"/>
                    <a:pt x="155"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3" y="50"/>
                    <a:pt x="114" y="51"/>
                    <a:pt x="104" y="51"/>
                  </a:cubicBezTo>
                  <a:close/>
                  <a:moveTo>
                    <a:pt x="96" y="8"/>
                  </a:moveTo>
                  <a:cubicBezTo>
                    <a:pt x="96" y="51"/>
                    <a:pt x="96" y="51"/>
                    <a:pt x="96" y="51"/>
                  </a:cubicBezTo>
                  <a:cubicBezTo>
                    <a:pt x="86" y="51"/>
                    <a:pt x="76" y="50"/>
                    <a:pt x="67" y="48"/>
                  </a:cubicBezTo>
                  <a:cubicBezTo>
                    <a:pt x="74" y="25"/>
                    <a:pt x="85" y="11"/>
                    <a:pt x="96" y="8"/>
                  </a:cubicBezTo>
                  <a:close/>
                  <a:moveTo>
                    <a:pt x="96" y="59"/>
                  </a:moveTo>
                  <a:cubicBezTo>
                    <a:pt x="96" y="96"/>
                    <a:pt x="96" y="96"/>
                    <a:pt x="96" y="96"/>
                  </a:cubicBezTo>
                  <a:cubicBezTo>
                    <a:pt x="60" y="96"/>
                    <a:pt x="60" y="96"/>
                    <a:pt x="60" y="96"/>
                  </a:cubicBezTo>
                  <a:cubicBezTo>
                    <a:pt x="60" y="81"/>
                    <a:pt x="62" y="67"/>
                    <a:pt x="65" y="55"/>
                  </a:cubicBezTo>
                  <a:cubicBezTo>
                    <a:pt x="75" y="58"/>
                    <a:pt x="85" y="59"/>
                    <a:pt x="96" y="59"/>
                  </a:cubicBezTo>
                  <a:close/>
                  <a:moveTo>
                    <a:pt x="52" y="96"/>
                  </a:moveTo>
                  <a:cubicBezTo>
                    <a:pt x="8" y="96"/>
                    <a:pt x="8" y="96"/>
                    <a:pt x="8" y="96"/>
                  </a:cubicBezTo>
                  <a:cubicBezTo>
                    <a:pt x="9" y="75"/>
                    <a:pt x="17" y="56"/>
                    <a:pt x="29" y="41"/>
                  </a:cubicBezTo>
                  <a:cubicBezTo>
                    <a:pt x="38" y="46"/>
                    <a:pt x="47" y="50"/>
                    <a:pt x="57" y="53"/>
                  </a:cubicBezTo>
                  <a:cubicBezTo>
                    <a:pt x="54" y="66"/>
                    <a:pt x="52" y="80"/>
                    <a:pt x="52" y="96"/>
                  </a:cubicBezTo>
                  <a:close/>
                  <a:moveTo>
                    <a:pt x="52" y="104"/>
                  </a:moveTo>
                  <a:cubicBezTo>
                    <a:pt x="52" y="119"/>
                    <a:pt x="54" y="133"/>
                    <a:pt x="57" y="146"/>
                  </a:cubicBezTo>
                  <a:cubicBezTo>
                    <a:pt x="47" y="149"/>
                    <a:pt x="38" y="153"/>
                    <a:pt x="29" y="158"/>
                  </a:cubicBezTo>
                  <a:cubicBezTo>
                    <a:pt x="17" y="143"/>
                    <a:pt x="9" y="124"/>
                    <a:pt x="8" y="104"/>
                  </a:cubicBezTo>
                  <a:lnTo>
                    <a:pt x="52" y="104"/>
                  </a:lnTo>
                  <a:close/>
                  <a:moveTo>
                    <a:pt x="60" y="104"/>
                  </a:moveTo>
                  <a:cubicBezTo>
                    <a:pt x="96" y="104"/>
                    <a:pt x="96" y="104"/>
                    <a:pt x="96" y="104"/>
                  </a:cubicBezTo>
                  <a:cubicBezTo>
                    <a:pt x="96" y="140"/>
                    <a:pt x="96" y="140"/>
                    <a:pt x="96" y="140"/>
                  </a:cubicBezTo>
                  <a:cubicBezTo>
                    <a:pt x="85" y="140"/>
                    <a:pt x="75" y="141"/>
                    <a:pt x="65" y="144"/>
                  </a:cubicBezTo>
                  <a:cubicBezTo>
                    <a:pt x="62" y="132"/>
                    <a:pt x="60" y="118"/>
                    <a:pt x="60" y="104"/>
                  </a:cubicBezTo>
                  <a:close/>
                  <a:moveTo>
                    <a:pt x="96" y="148"/>
                  </a:moveTo>
                  <a:cubicBezTo>
                    <a:pt x="96" y="191"/>
                    <a:pt x="96" y="191"/>
                    <a:pt x="96" y="191"/>
                  </a:cubicBezTo>
                  <a:cubicBezTo>
                    <a:pt x="85" y="188"/>
                    <a:pt x="74" y="174"/>
                    <a:pt x="67" y="152"/>
                  </a:cubicBezTo>
                  <a:cubicBezTo>
                    <a:pt x="76" y="149"/>
                    <a:pt x="86" y="148"/>
                    <a:pt x="96" y="148"/>
                  </a:cubicBezTo>
                  <a:close/>
                  <a:moveTo>
                    <a:pt x="104" y="191"/>
                  </a:moveTo>
                  <a:cubicBezTo>
                    <a:pt x="104" y="148"/>
                    <a:pt x="104" y="148"/>
                    <a:pt x="104" y="148"/>
                  </a:cubicBezTo>
                  <a:cubicBezTo>
                    <a:pt x="114" y="148"/>
                    <a:pt x="123"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3" y="143"/>
                    <a:pt x="171" y="158"/>
                  </a:cubicBezTo>
                  <a:cubicBezTo>
                    <a:pt x="162" y="153"/>
                    <a:pt x="153" y="149"/>
                    <a:pt x="143" y="146"/>
                  </a:cubicBezTo>
                  <a:cubicBezTo>
                    <a:pt x="146" y="133"/>
                    <a:pt x="148" y="119"/>
                    <a:pt x="148" y="104"/>
                  </a:cubicBezTo>
                  <a:close/>
                  <a:moveTo>
                    <a:pt x="148" y="96"/>
                  </a:moveTo>
                  <a:cubicBezTo>
                    <a:pt x="148" y="80"/>
                    <a:pt x="146" y="66"/>
                    <a:pt x="143" y="53"/>
                  </a:cubicBezTo>
                  <a:cubicBezTo>
                    <a:pt x="153" y="50"/>
                    <a:pt x="162" y="46"/>
                    <a:pt x="171" y="41"/>
                  </a:cubicBezTo>
                  <a:cubicBezTo>
                    <a:pt x="183" y="56"/>
                    <a:pt x="191" y="75"/>
                    <a:pt x="192" y="96"/>
                  </a:cubicBezTo>
                  <a:lnTo>
                    <a:pt x="148" y="96"/>
                  </a:lnTo>
                  <a:close/>
                  <a:moveTo>
                    <a:pt x="166" y="35"/>
                  </a:moveTo>
                  <a:cubicBezTo>
                    <a:pt x="158" y="39"/>
                    <a:pt x="149" y="43"/>
                    <a:pt x="140" y="46"/>
                  </a:cubicBezTo>
                  <a:cubicBezTo>
                    <a:pt x="136" y="30"/>
                    <a:pt x="129" y="18"/>
                    <a:pt x="121" y="10"/>
                  </a:cubicBezTo>
                  <a:cubicBezTo>
                    <a:pt x="138" y="14"/>
                    <a:pt x="154" y="23"/>
                    <a:pt x="166" y="35"/>
                  </a:cubicBezTo>
                  <a:close/>
                  <a:moveTo>
                    <a:pt x="78" y="10"/>
                  </a:moveTo>
                  <a:cubicBezTo>
                    <a:pt x="71" y="18"/>
                    <a:pt x="64" y="30"/>
                    <a:pt x="59" y="45"/>
                  </a:cubicBezTo>
                  <a:cubicBezTo>
                    <a:pt x="51" y="43"/>
                    <a:pt x="42" y="39"/>
                    <a:pt x="34" y="35"/>
                  </a:cubicBezTo>
                  <a:cubicBezTo>
                    <a:pt x="46" y="23"/>
                    <a:pt x="61" y="14"/>
                    <a:pt x="78" y="10"/>
                  </a:cubicBezTo>
                  <a:close/>
                  <a:moveTo>
                    <a:pt x="34" y="164"/>
                  </a:moveTo>
                  <a:cubicBezTo>
                    <a:pt x="42" y="160"/>
                    <a:pt x="51" y="156"/>
                    <a:pt x="59" y="154"/>
                  </a:cubicBezTo>
                  <a:cubicBezTo>
                    <a:pt x="64" y="169"/>
                    <a:pt x="71" y="181"/>
                    <a:pt x="78" y="189"/>
                  </a:cubicBezTo>
                  <a:cubicBezTo>
                    <a:pt x="61" y="185"/>
                    <a:pt x="46" y="176"/>
                    <a:pt x="34" y="164"/>
                  </a:cubicBezTo>
                  <a:close/>
                  <a:moveTo>
                    <a:pt x="121" y="189"/>
                  </a:moveTo>
                  <a:cubicBezTo>
                    <a:pt x="129" y="181"/>
                    <a:pt x="136" y="169"/>
                    <a:pt x="140" y="154"/>
                  </a:cubicBezTo>
                  <a:cubicBezTo>
                    <a:pt x="149" y="156"/>
                    <a:pt x="158" y="160"/>
                    <a:pt x="166" y="164"/>
                  </a:cubicBezTo>
                  <a:cubicBezTo>
                    <a:pt x="154" y="176"/>
                    <a:pt x="138" y="185"/>
                    <a:pt x="121" y="189"/>
                  </a:cubicBezTo>
                  <a:close/>
                </a:path>
              </a:pathLst>
            </a:custGeom>
            <a:solidFill>
              <a:srgbClr val="063D54"/>
            </a:solidFill>
            <a:ln>
              <a:noFill/>
            </a:ln>
          </p:spPr>
          <p:txBody>
            <a:bodyPr vert="horz" wrap="square" lIns="68555" tIns="34278" rIns="68555" bIns="34278" numCol="1" anchor="t" anchorCtr="0" compatLnSpc="1">
              <a:prstTxWarp prst="textNoShape">
                <a:avLst/>
              </a:prstTxWarp>
            </a:bodyPr>
            <a:lstStyle/>
            <a:p>
              <a:endParaRPr lang="en-US" sz="1012">
                <a:solidFill>
                  <a:schemeClr val="tx1">
                    <a:lumMod val="65000"/>
                    <a:lumOff val="35000"/>
                  </a:schemeClr>
                </a:solidFill>
              </a:endParaRPr>
            </a:p>
          </p:txBody>
        </p:sp>
      </p:grpSp>
      <p:sp>
        <p:nvSpPr>
          <p:cNvPr id="27" name="等腰三角形 26"/>
          <p:cNvSpPr/>
          <p:nvPr/>
        </p:nvSpPr>
        <p:spPr>
          <a:xfrm>
            <a:off x="0" y="4249250"/>
            <a:ext cx="1772899" cy="894250"/>
          </a:xfrm>
          <a:prstGeom prst="triangle">
            <a:avLst>
              <a:gd name="adj" fmla="val 0"/>
            </a:avLst>
          </a:pr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5557132"/>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left)">
                                      <p:cBhvr>
                                        <p:cTn id="8" dur="500"/>
                                        <p:tgtEl>
                                          <p:spTgt spid="4"/>
                                        </p:tgtEl>
                                      </p:cBhvr>
                                    </p:animEffect>
                                  </p:childTnLst>
                                </p:cTn>
                              </p:par>
                              <p:par>
                                <p:cTn id="9" presetID="18" presetClass="entr" presetSubtype="3"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trips(upRight)">
                                      <p:cBhvr>
                                        <p:cTn id="11" dur="500"/>
                                        <p:tgtEl>
                                          <p:spTgt spid="15"/>
                                        </p:tgtEl>
                                      </p:cBhvr>
                                    </p:animEffect>
                                  </p:childTnLst>
                                </p:cTn>
                              </p:par>
                            </p:childTnLst>
                          </p:cTn>
                        </p:par>
                        <p:par>
                          <p:cTn id="12" fill="hold">
                            <p:stCondLst>
                              <p:cond delay="500"/>
                            </p:stCondLst>
                            <p:childTnLst>
                              <p:par>
                                <p:cTn id="13" presetID="2" presetClass="entr" presetSubtype="2" decel="10000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1+#ppt_w/2"/>
                                          </p:val>
                                        </p:tav>
                                        <p:tav tm="100000">
                                          <p:val>
                                            <p:strVal val="#ppt_x"/>
                                          </p:val>
                                        </p:tav>
                                      </p:tavLst>
                                    </p:anim>
                                    <p:anim calcmode="lin" valueType="num">
                                      <p:cBhvr additive="base">
                                        <p:cTn id="16" dur="750" fill="hold"/>
                                        <p:tgtEl>
                                          <p:spTgt spid="35"/>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2" presetClass="entr" presetSubtype="2" decel="100000" fill="hold" nodeType="afterEffect">
                                  <p:stCondLst>
                                    <p:cond delay="0"/>
                                  </p:stCondLst>
                                  <p:childTnLst>
                                    <p:set>
                                      <p:cBhvr>
                                        <p:cTn id="19" dur="1" fill="hold">
                                          <p:stCondLst>
                                            <p:cond delay="0"/>
                                          </p:stCondLst>
                                        </p:cTn>
                                        <p:tgtEl>
                                          <p:spTgt spid="51"/>
                                        </p:tgtEl>
                                        <p:attrNameLst>
                                          <p:attrName>style.visibility</p:attrName>
                                        </p:attrNameLst>
                                      </p:cBhvr>
                                      <p:to>
                                        <p:strVal val="visible"/>
                                      </p:to>
                                    </p:set>
                                    <p:anim calcmode="lin" valueType="num">
                                      <p:cBhvr additive="base">
                                        <p:cTn id="20" dur="750" fill="hold"/>
                                        <p:tgtEl>
                                          <p:spTgt spid="51"/>
                                        </p:tgtEl>
                                        <p:attrNameLst>
                                          <p:attrName>ppt_x</p:attrName>
                                        </p:attrNameLst>
                                      </p:cBhvr>
                                      <p:tavLst>
                                        <p:tav tm="0">
                                          <p:val>
                                            <p:strVal val="1+#ppt_w/2"/>
                                          </p:val>
                                        </p:tav>
                                        <p:tav tm="100000">
                                          <p:val>
                                            <p:strVal val="#ppt_x"/>
                                          </p:val>
                                        </p:tav>
                                      </p:tavLst>
                                    </p:anim>
                                    <p:anim calcmode="lin" valueType="num">
                                      <p:cBhvr additive="base">
                                        <p:cTn id="21" dur="750" fill="hold"/>
                                        <p:tgtEl>
                                          <p:spTgt spid="51"/>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decel="100000" fill="hold" nodeType="after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750" fill="hold"/>
                                        <p:tgtEl>
                                          <p:spTgt spid="56"/>
                                        </p:tgtEl>
                                        <p:attrNameLst>
                                          <p:attrName>ppt_x</p:attrName>
                                        </p:attrNameLst>
                                      </p:cBhvr>
                                      <p:tavLst>
                                        <p:tav tm="0">
                                          <p:val>
                                            <p:strVal val="1+#ppt_w/2"/>
                                          </p:val>
                                        </p:tav>
                                        <p:tav tm="100000">
                                          <p:val>
                                            <p:strVal val="#ppt_x"/>
                                          </p:val>
                                        </p:tav>
                                      </p:tavLst>
                                    </p:anim>
                                    <p:anim calcmode="lin" valueType="num">
                                      <p:cBhvr additive="base">
                                        <p:cTn id="26" dur="750" fill="hold"/>
                                        <p:tgtEl>
                                          <p:spTgt spid="56"/>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50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750" fill="hold"/>
                                        <p:tgtEl>
                                          <p:spTgt spid="41"/>
                                        </p:tgtEl>
                                        <p:attrNameLst>
                                          <p:attrName>ppt_x</p:attrName>
                                        </p:attrNameLst>
                                      </p:cBhvr>
                                      <p:tavLst>
                                        <p:tav tm="0">
                                          <p:val>
                                            <p:strVal val="#ppt_x"/>
                                          </p:val>
                                        </p:tav>
                                        <p:tav tm="100000">
                                          <p:val>
                                            <p:strVal val="#ppt_x"/>
                                          </p:val>
                                        </p:tav>
                                      </p:tavLst>
                                    </p:anim>
                                    <p:anim calcmode="lin" valueType="num">
                                      <p:cBhvr additive="base">
                                        <p:cTn id="30" dur="750" fill="hold"/>
                                        <p:tgtEl>
                                          <p:spTgt spid="41"/>
                                        </p:tgtEl>
                                        <p:attrNameLst>
                                          <p:attrName>ppt_y</p:attrName>
                                        </p:attrNameLst>
                                      </p:cBhvr>
                                      <p:tavLst>
                                        <p:tav tm="0">
                                          <p:val>
                                            <p:strVal val="1+#ppt_h/2"/>
                                          </p:val>
                                        </p:tav>
                                        <p:tav tm="100000">
                                          <p:val>
                                            <p:strVal val="#ppt_y"/>
                                          </p:val>
                                        </p:tav>
                                      </p:tavLst>
                                    </p:anim>
                                  </p:childTnLst>
                                </p:cTn>
                              </p:par>
                            </p:childTnLst>
                          </p:cTn>
                        </p:par>
                        <p:par>
                          <p:cTn id="31" fill="hold">
                            <p:stCondLst>
                              <p:cond delay="3250"/>
                            </p:stCondLst>
                            <p:childTnLst>
                              <p:par>
                                <p:cTn id="32" presetID="2" presetClass="entr" presetSubtype="4" decel="100000"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additive="base">
                                        <p:cTn id="34" dur="750" fill="hold"/>
                                        <p:tgtEl>
                                          <p:spTgt spid="50"/>
                                        </p:tgtEl>
                                        <p:attrNameLst>
                                          <p:attrName>ppt_x</p:attrName>
                                        </p:attrNameLst>
                                      </p:cBhvr>
                                      <p:tavLst>
                                        <p:tav tm="0">
                                          <p:val>
                                            <p:strVal val="#ppt_x"/>
                                          </p:val>
                                        </p:tav>
                                        <p:tav tm="100000">
                                          <p:val>
                                            <p:strVal val="#ppt_x"/>
                                          </p:val>
                                        </p:tav>
                                      </p:tavLst>
                                    </p:anim>
                                    <p:anim calcmode="lin" valueType="num">
                                      <p:cBhvr additive="base">
                                        <p:cTn id="35" dur="750" fill="hold"/>
                                        <p:tgtEl>
                                          <p:spTgt spid="50"/>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2" presetClass="entr" presetSubtype="4" decel="10000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750" fill="hold"/>
                                        <p:tgtEl>
                                          <p:spTgt spid="44"/>
                                        </p:tgtEl>
                                        <p:attrNameLst>
                                          <p:attrName>ppt_x</p:attrName>
                                        </p:attrNameLst>
                                      </p:cBhvr>
                                      <p:tavLst>
                                        <p:tav tm="0">
                                          <p:val>
                                            <p:strVal val="#ppt_x"/>
                                          </p:val>
                                        </p:tav>
                                        <p:tav tm="100000">
                                          <p:val>
                                            <p:strVal val="#ppt_x"/>
                                          </p:val>
                                        </p:tav>
                                      </p:tavLst>
                                    </p:anim>
                                    <p:anim calcmode="lin" valueType="num">
                                      <p:cBhvr additive="base">
                                        <p:cTn id="40" dur="750" fill="hold"/>
                                        <p:tgtEl>
                                          <p:spTgt spid="44"/>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750" fill="hold"/>
                                        <p:tgtEl>
                                          <p:spTgt spid="47"/>
                                        </p:tgtEl>
                                        <p:attrNameLst>
                                          <p:attrName>ppt_x</p:attrName>
                                        </p:attrNameLst>
                                      </p:cBhvr>
                                      <p:tavLst>
                                        <p:tav tm="0">
                                          <p:val>
                                            <p:strVal val="#ppt_x"/>
                                          </p:val>
                                        </p:tav>
                                        <p:tav tm="100000">
                                          <p:val>
                                            <p:strVal val="#ppt_x"/>
                                          </p:val>
                                        </p:tav>
                                      </p:tavLst>
                                    </p:anim>
                                    <p:anim calcmode="lin" valueType="num">
                                      <p:cBhvr additive="base">
                                        <p:cTn id="44" dur="750" fill="hold"/>
                                        <p:tgtEl>
                                          <p:spTgt spid="47"/>
                                        </p:tgtEl>
                                        <p:attrNameLst>
                                          <p:attrName>ppt_y</p:attrName>
                                        </p:attrNameLst>
                                      </p:cBhvr>
                                      <p:tavLst>
                                        <p:tav tm="0">
                                          <p:val>
                                            <p:strVal val="1+#ppt_h/2"/>
                                          </p:val>
                                        </p:tav>
                                        <p:tav tm="100000">
                                          <p:val>
                                            <p:strVal val="#ppt_y"/>
                                          </p:val>
                                        </p:tav>
                                      </p:tavLst>
                                    </p:anim>
                                  </p:childTnLst>
                                </p:cTn>
                              </p:par>
                            </p:childTnLst>
                          </p:cTn>
                        </p:par>
                        <p:par>
                          <p:cTn id="45" fill="hold">
                            <p:stCondLst>
                              <p:cond delay="4750"/>
                            </p:stCondLst>
                            <p:childTnLst>
                              <p:par>
                                <p:cTn id="46" presetID="2" presetClass="entr" presetSubtype="4" decel="10000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additive="base">
                                        <p:cTn id="48" dur="750" fill="hold"/>
                                        <p:tgtEl>
                                          <p:spTgt spid="48"/>
                                        </p:tgtEl>
                                        <p:attrNameLst>
                                          <p:attrName>ppt_x</p:attrName>
                                        </p:attrNameLst>
                                      </p:cBhvr>
                                      <p:tavLst>
                                        <p:tav tm="0">
                                          <p:val>
                                            <p:strVal val="#ppt_x"/>
                                          </p:val>
                                        </p:tav>
                                        <p:tav tm="100000">
                                          <p:val>
                                            <p:strVal val="#ppt_x"/>
                                          </p:val>
                                        </p:tav>
                                      </p:tavLst>
                                    </p:anim>
                                    <p:anim calcmode="lin" valueType="num">
                                      <p:cBhvr additive="base">
                                        <p:cTn id="49" dur="750" fill="hold"/>
                                        <p:tgtEl>
                                          <p:spTgt spid="48"/>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750" fill="hold"/>
                                        <p:tgtEl>
                                          <p:spTgt spid="45"/>
                                        </p:tgtEl>
                                        <p:attrNameLst>
                                          <p:attrName>ppt_x</p:attrName>
                                        </p:attrNameLst>
                                      </p:cBhvr>
                                      <p:tavLst>
                                        <p:tav tm="0">
                                          <p:val>
                                            <p:strVal val="#ppt_x"/>
                                          </p:val>
                                        </p:tav>
                                        <p:tav tm="100000">
                                          <p:val>
                                            <p:strVal val="#ppt_x"/>
                                          </p:val>
                                        </p:tav>
                                      </p:tavLst>
                                    </p:anim>
                                    <p:anim calcmode="lin" valueType="num">
                                      <p:cBhvr additive="base">
                                        <p:cTn id="53" dur="750" fill="hold"/>
                                        <p:tgtEl>
                                          <p:spTgt spid="45"/>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2" presetClass="entr" presetSubtype="4" decel="100000" fill="hold" grpId="0"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750" fill="hold"/>
                                        <p:tgtEl>
                                          <p:spTgt spid="46"/>
                                        </p:tgtEl>
                                        <p:attrNameLst>
                                          <p:attrName>ppt_x</p:attrName>
                                        </p:attrNameLst>
                                      </p:cBhvr>
                                      <p:tavLst>
                                        <p:tav tm="0">
                                          <p:val>
                                            <p:strVal val="#ppt_x"/>
                                          </p:val>
                                        </p:tav>
                                        <p:tav tm="100000">
                                          <p:val>
                                            <p:strVal val="#ppt_x"/>
                                          </p:val>
                                        </p:tav>
                                      </p:tavLst>
                                    </p:anim>
                                    <p:anim calcmode="lin" valueType="num">
                                      <p:cBhvr additive="base">
                                        <p:cTn id="58" dur="750" fill="hold"/>
                                        <p:tgtEl>
                                          <p:spTgt spid="46"/>
                                        </p:tgtEl>
                                        <p:attrNameLst>
                                          <p:attrName>ppt_y</p:attrName>
                                        </p:attrNameLst>
                                      </p:cBhvr>
                                      <p:tavLst>
                                        <p:tav tm="0">
                                          <p:val>
                                            <p:strVal val="1+#ppt_h/2"/>
                                          </p:val>
                                        </p:tav>
                                        <p:tav tm="100000">
                                          <p:val>
                                            <p:strVal val="#ppt_y"/>
                                          </p:val>
                                        </p:tav>
                                      </p:tavLst>
                                    </p:anim>
                                  </p:childTnLst>
                                </p:cTn>
                              </p:par>
                              <p:par>
                                <p:cTn id="59" presetID="2" presetClass="entr" presetSubtype="4" decel="10000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750" fill="hold"/>
                                        <p:tgtEl>
                                          <p:spTgt spid="49"/>
                                        </p:tgtEl>
                                        <p:attrNameLst>
                                          <p:attrName>ppt_x</p:attrName>
                                        </p:attrNameLst>
                                      </p:cBhvr>
                                      <p:tavLst>
                                        <p:tav tm="0">
                                          <p:val>
                                            <p:strVal val="#ppt_x"/>
                                          </p:val>
                                        </p:tav>
                                        <p:tav tm="100000">
                                          <p:val>
                                            <p:strVal val="#ppt_x"/>
                                          </p:val>
                                        </p:tav>
                                      </p:tavLst>
                                    </p:anim>
                                    <p:anim calcmode="lin" valueType="num">
                                      <p:cBhvr additive="base">
                                        <p:cTn id="62" dur="75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41" grpId="0"/>
      <p:bldP spid="44" grpId="0"/>
      <p:bldP spid="45" grpId="0"/>
      <p:bldP spid="46" grpId="0"/>
      <p:bldP spid="47" grpId="0"/>
      <p:bldP spid="48" grpId="0"/>
      <p:bldP spid="49" grpId="0"/>
      <p:bldP spid="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等腰三角形 11"/>
          <p:cNvSpPr/>
          <p:nvPr/>
        </p:nvSpPr>
        <p:spPr>
          <a:xfrm flipH="1">
            <a:off x="5995034" y="3651870"/>
            <a:ext cx="3148966" cy="1484228"/>
          </a:xfrm>
          <a:prstGeom prst="triangle">
            <a:avLst>
              <a:gd name="adj" fmla="val 0"/>
            </a:avLst>
          </a:pr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MH_Text_1"/>
          <p:cNvSpPr txBox="1">
            <a:spLocks noChangeArrowheads="1"/>
          </p:cNvSpPr>
          <p:nvPr>
            <p:custDataLst>
              <p:tags r:id="rId2"/>
            </p:custDataLst>
          </p:nvPr>
        </p:nvSpPr>
        <p:spPr bwMode="auto">
          <a:xfrm>
            <a:off x="1259632" y="1100703"/>
            <a:ext cx="6903261" cy="7501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01932" tIns="50964" rIns="101932" bIns="50964">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lnSpc>
                <a:spcPct val="150000"/>
              </a:lnSpc>
              <a:defRPr/>
            </a:pPr>
            <a:r>
              <a:rPr lang="zh-CN" altLang="en-US" sz="1000" dirty="0">
                <a:solidFill>
                  <a:schemeClr val="tx1">
                    <a:lumMod val="50000"/>
                    <a:lumOff val="50000"/>
                  </a:schemeClr>
                </a:solidFill>
                <a:latin typeface="+mn-lt"/>
                <a:cs typeface="+mn-ea"/>
                <a:sym typeface="+mn-lt"/>
              </a:rPr>
              <a:t>您的内容打在这里，或者通过复制您的文本后，在此框中选择粘贴，并选择只保留文字</a:t>
            </a:r>
            <a:r>
              <a:rPr lang="zh-CN" altLang="en-US" sz="1000" dirty="0">
                <a:solidFill>
                  <a:schemeClr val="tx1">
                    <a:lumMod val="50000"/>
                    <a:lumOff val="50000"/>
                  </a:schemeClr>
                </a:solidFill>
                <a:cs typeface="+mn-ea"/>
                <a:sym typeface="+mn-lt"/>
              </a:rPr>
              <a:t>文字。您的内容</a:t>
            </a:r>
            <a:r>
              <a:rPr lang="zh-CN" altLang="en-US" sz="1000" dirty="0">
                <a:solidFill>
                  <a:schemeClr val="tx1">
                    <a:lumMod val="50000"/>
                    <a:lumOff val="50000"/>
                  </a:schemeClr>
                </a:solidFill>
                <a:latin typeface="+mn-lt"/>
                <a:cs typeface="+mn-ea"/>
                <a:sym typeface="+mn-lt"/>
              </a:rPr>
              <a:t>您的内容打在这里，或者通过复制您的文本。</a:t>
            </a:r>
            <a:r>
              <a:rPr lang="zh-CN" altLang="en-US" sz="1000" dirty="0">
                <a:solidFill>
                  <a:schemeClr val="tx1">
                    <a:lumMod val="50000"/>
                    <a:lumOff val="50000"/>
                  </a:schemeClr>
                </a:solidFill>
                <a:cs typeface="+mn-ea"/>
                <a:sym typeface="+mn-lt"/>
              </a:rPr>
              <a:t>在此框中选择粘贴，并选择只保留文字文字。</a:t>
            </a:r>
            <a:endParaRPr lang="zh-CN" altLang="en-US" sz="1000" dirty="0">
              <a:solidFill>
                <a:schemeClr val="tx1">
                  <a:lumMod val="50000"/>
                  <a:lumOff val="50000"/>
                </a:schemeClr>
              </a:solidFill>
              <a:latin typeface="+mn-lt"/>
              <a:cs typeface="+mn-ea"/>
              <a:sym typeface="+mn-lt"/>
            </a:endParaRPr>
          </a:p>
        </p:txBody>
      </p:sp>
      <p:graphicFrame>
        <p:nvGraphicFramePr>
          <p:cNvPr id="35" name="组合 3"/>
          <p:cNvGraphicFramePr>
            <a:graphicFrameLocks/>
          </p:cNvGraphicFramePr>
          <p:nvPr>
            <p:extLst>
              <p:ext uri="{D42A27DB-BD31-4B8C-83A1-F6EECF244321}">
                <p14:modId xmlns:p14="http://schemas.microsoft.com/office/powerpoint/2010/main" val="3639628587"/>
              </p:ext>
            </p:extLst>
          </p:nvPr>
        </p:nvGraphicFramePr>
        <p:xfrm>
          <a:off x="5206569" y="1753014"/>
          <a:ext cx="3168352" cy="2901946"/>
        </p:xfrm>
        <a:graphic>
          <a:graphicData uri="http://schemas.openxmlformats.org/drawingml/2006/table">
            <a:tbl>
              <a:tblPr>
                <a:effectLst>
                  <a:outerShdw blurRad="254000" dist="63500" dir="2700000" algn="tl" rotWithShape="0">
                    <a:prstClr val="black">
                      <a:alpha val="30000"/>
                    </a:prstClr>
                  </a:outerShdw>
                </a:effectLst>
                <a:tableStyleId>{073A0DAA-6AF3-43AB-8588-CEC1D06C72B9}</a:tableStyleId>
              </a:tblPr>
              <a:tblGrid>
                <a:gridCol w="714630">
                  <a:extLst>
                    <a:ext uri="{9D8B030D-6E8A-4147-A177-3AD203B41FA5}">
                      <a16:colId xmlns="" xmlns:a16="http://schemas.microsoft.com/office/drawing/2014/main" val="20000"/>
                    </a:ext>
                  </a:extLst>
                </a:gridCol>
                <a:gridCol w="2453722">
                  <a:extLst>
                    <a:ext uri="{9D8B030D-6E8A-4147-A177-3AD203B41FA5}">
                      <a16:colId xmlns="" xmlns:a16="http://schemas.microsoft.com/office/drawing/2014/main" val="20001"/>
                    </a:ext>
                  </a:extLst>
                </a:gridCol>
              </a:tblGrid>
              <a:tr h="456631">
                <a:tc>
                  <a:txBody>
                    <a:bodyPr/>
                    <a:lstStyle>
                      <a:lvl1pPr>
                        <a:spcBef>
                          <a:spcPct val="20000"/>
                        </a:spcBef>
                        <a:defRPr sz="2800">
                          <a:solidFill>
                            <a:schemeClr val="tx1"/>
                          </a:solidFill>
                          <a:latin typeface="Arial" charset="0"/>
                          <a:ea typeface="宋体" charset="-122"/>
                        </a:defRPr>
                      </a:lvl1pPr>
                      <a:lvl2pPr marL="742950" indent="-285750">
                        <a:spcBef>
                          <a:spcPct val="20000"/>
                        </a:spcBef>
                        <a:defRPr sz="2400">
                          <a:solidFill>
                            <a:schemeClr val="tx1"/>
                          </a:solidFill>
                          <a:latin typeface="Arial" charset="0"/>
                          <a:ea typeface="宋体" charset="-122"/>
                        </a:defRPr>
                      </a:lvl2pPr>
                      <a:lvl3pPr marL="1143000" indent="-228600">
                        <a:spcBef>
                          <a:spcPct val="20000"/>
                        </a:spcBef>
                        <a:defRPr sz="2000">
                          <a:solidFill>
                            <a:schemeClr val="tx1"/>
                          </a:solidFill>
                          <a:latin typeface="Arial" charset="0"/>
                          <a:ea typeface="宋体" charset="-122"/>
                        </a:defRPr>
                      </a:lvl3pPr>
                      <a:lvl4pPr marL="1600200" indent="-228600">
                        <a:spcBef>
                          <a:spcPct val="20000"/>
                        </a:spcBef>
                        <a:defRPr>
                          <a:solidFill>
                            <a:schemeClr val="tx1"/>
                          </a:solidFill>
                          <a:latin typeface="Arial" charset="0"/>
                          <a:ea typeface="宋体" charset="-122"/>
                        </a:defRPr>
                      </a:lvl4pPr>
                      <a:lvl5pPr marL="2057400" indent="-228600">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u="none" strike="noStrike" kern="1200" cap="none" normalizeH="0" baseline="0" dirty="0">
                          <a:ln>
                            <a:noFill/>
                          </a:ln>
                          <a:solidFill>
                            <a:schemeClr val="bg1"/>
                          </a:solidFill>
                          <a:effectLst/>
                          <a:latin typeface="+mn-ea"/>
                          <a:ea typeface="+mn-ea"/>
                        </a:rPr>
                        <a:t>项目</a:t>
                      </a:r>
                      <a:endParaRPr kumimoji="0" lang="zh-CN" altLang="zh-CN" sz="1400" b="1" i="0" u="none" strike="noStrike" kern="1200" cap="none" normalizeH="0" baseline="0" dirty="0">
                        <a:ln>
                          <a:noFill/>
                        </a:ln>
                        <a:solidFill>
                          <a:schemeClr val="bg1"/>
                        </a:solidFill>
                        <a:effectLst/>
                        <a:latin typeface="+mn-ea"/>
                        <a:ea typeface="+mn-ea"/>
                        <a:cs typeface="+mn-cs"/>
                      </a:endParaRPr>
                    </a:p>
                  </a:txBody>
                  <a:tcPr marT="34290" marB="34290" anchor="ctr" horzOverflow="overflow">
                    <a:lnB w="12700" cap="flat" cmpd="sng" algn="ctr">
                      <a:solidFill>
                        <a:srgbClr val="A5CADA"/>
                      </a:solidFill>
                      <a:prstDash val="solid"/>
                      <a:round/>
                      <a:headEnd type="none" w="med" len="med"/>
                      <a:tailEnd type="none" w="med" len="med"/>
                    </a:lnB>
                    <a:solidFill>
                      <a:srgbClr val="42B7CE"/>
                    </a:solidFill>
                  </a:tcPr>
                </a:tc>
                <a:tc>
                  <a:txBody>
                    <a:bodyPr/>
                    <a:lstStyle>
                      <a:lvl1pPr>
                        <a:spcBef>
                          <a:spcPct val="20000"/>
                        </a:spcBef>
                        <a:defRPr sz="2800">
                          <a:solidFill>
                            <a:schemeClr val="tx1"/>
                          </a:solidFill>
                          <a:latin typeface="Arial" charset="0"/>
                          <a:ea typeface="宋体" charset="-122"/>
                        </a:defRPr>
                      </a:lvl1pPr>
                      <a:lvl2pPr marL="742950" indent="-285750">
                        <a:spcBef>
                          <a:spcPct val="20000"/>
                        </a:spcBef>
                        <a:defRPr sz="2400">
                          <a:solidFill>
                            <a:schemeClr val="tx1"/>
                          </a:solidFill>
                          <a:latin typeface="Arial" charset="0"/>
                          <a:ea typeface="宋体" charset="-122"/>
                        </a:defRPr>
                      </a:lvl2pPr>
                      <a:lvl3pPr marL="1143000" indent="-228600">
                        <a:spcBef>
                          <a:spcPct val="20000"/>
                        </a:spcBef>
                        <a:defRPr sz="2000">
                          <a:solidFill>
                            <a:schemeClr val="tx1"/>
                          </a:solidFill>
                          <a:latin typeface="Arial" charset="0"/>
                          <a:ea typeface="宋体" charset="-122"/>
                        </a:defRPr>
                      </a:lvl3pPr>
                      <a:lvl4pPr marL="1600200" indent="-228600">
                        <a:spcBef>
                          <a:spcPct val="20000"/>
                        </a:spcBef>
                        <a:defRPr>
                          <a:solidFill>
                            <a:schemeClr val="tx1"/>
                          </a:solidFill>
                          <a:latin typeface="Arial" charset="0"/>
                          <a:ea typeface="宋体" charset="-122"/>
                        </a:defRPr>
                      </a:lvl4pPr>
                      <a:lvl5pPr marL="2057400" indent="-228600">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u="none" strike="noStrike" cap="none" normalizeH="0" baseline="0" dirty="0">
                          <a:ln>
                            <a:noFill/>
                          </a:ln>
                          <a:solidFill>
                            <a:schemeClr val="bg1"/>
                          </a:solidFill>
                          <a:effectLst/>
                          <a:latin typeface="+mn-ea"/>
                          <a:ea typeface="+mn-ea"/>
                        </a:rPr>
                        <a:t>参数</a:t>
                      </a:r>
                      <a:endParaRPr kumimoji="0" lang="en-US" altLang="zh-CN" sz="1400" b="1" i="0" u="none" strike="noStrike" cap="none" normalizeH="0" baseline="0" dirty="0">
                        <a:ln>
                          <a:noFill/>
                        </a:ln>
                        <a:solidFill>
                          <a:schemeClr val="bg1"/>
                        </a:solidFill>
                        <a:effectLst/>
                        <a:latin typeface="+mn-ea"/>
                        <a:ea typeface="+mn-ea"/>
                      </a:endParaRPr>
                    </a:p>
                  </a:txBody>
                  <a:tcPr marT="34290" marB="34290" anchor="ctr" horzOverflow="overflow">
                    <a:lnB w="12700" cap="flat" cmpd="sng" algn="ctr">
                      <a:solidFill>
                        <a:srgbClr val="A5CADA"/>
                      </a:solidFill>
                      <a:prstDash val="solid"/>
                      <a:round/>
                      <a:headEnd type="none" w="med" len="med"/>
                      <a:tailEnd type="none" w="med" len="med"/>
                    </a:lnB>
                    <a:solidFill>
                      <a:srgbClr val="42B7CE"/>
                    </a:solidFill>
                  </a:tcPr>
                </a:tc>
                <a:extLst>
                  <a:ext uri="{0D108BD9-81ED-4DB2-BD59-A6C34878D82A}">
                    <a16:rowId xmlns="" xmlns:a16="http://schemas.microsoft.com/office/drawing/2014/main" val="10000"/>
                  </a:ext>
                </a:extLst>
              </a:tr>
              <a:tr h="407311">
                <a:tc>
                  <a:txBody>
                    <a:bodyPr/>
                    <a:lstStyle>
                      <a:lvl1pPr>
                        <a:spcBef>
                          <a:spcPct val="20000"/>
                        </a:spcBef>
                        <a:defRPr sz="2800">
                          <a:solidFill>
                            <a:schemeClr val="tx1"/>
                          </a:solidFill>
                          <a:latin typeface="Arial" charset="0"/>
                          <a:ea typeface="宋体" charset="-122"/>
                        </a:defRPr>
                      </a:lvl1pPr>
                      <a:lvl2pPr marL="742950" indent="-285750">
                        <a:spcBef>
                          <a:spcPct val="20000"/>
                        </a:spcBef>
                        <a:defRPr sz="2400">
                          <a:solidFill>
                            <a:schemeClr val="tx1"/>
                          </a:solidFill>
                          <a:latin typeface="Arial" charset="0"/>
                          <a:ea typeface="宋体" charset="-122"/>
                        </a:defRPr>
                      </a:lvl2pPr>
                      <a:lvl3pPr marL="1143000" indent="-228600">
                        <a:spcBef>
                          <a:spcPct val="20000"/>
                        </a:spcBef>
                        <a:defRPr sz="2000">
                          <a:solidFill>
                            <a:schemeClr val="tx1"/>
                          </a:solidFill>
                          <a:latin typeface="Arial" charset="0"/>
                          <a:ea typeface="宋体" charset="-122"/>
                        </a:defRPr>
                      </a:lvl3pPr>
                      <a:lvl4pPr marL="1600200" indent="-228600">
                        <a:spcBef>
                          <a:spcPct val="20000"/>
                        </a:spcBef>
                        <a:defRPr>
                          <a:solidFill>
                            <a:schemeClr val="tx1"/>
                          </a:solidFill>
                          <a:latin typeface="Arial" charset="0"/>
                          <a:ea typeface="宋体" charset="-122"/>
                        </a:defRPr>
                      </a:lvl4pPr>
                      <a:lvl5pPr marL="2057400" indent="-228600">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000" u="none" strike="noStrike" cap="none" normalizeH="0" baseline="0" dirty="0">
                          <a:ln>
                            <a:noFill/>
                          </a:ln>
                          <a:solidFill>
                            <a:schemeClr val="tx1">
                              <a:lumMod val="85000"/>
                              <a:lumOff val="15000"/>
                            </a:schemeClr>
                          </a:solidFill>
                          <a:effectLst/>
                          <a:latin typeface="+mn-ea"/>
                          <a:ea typeface="+mn-ea"/>
                        </a:rPr>
                        <a:t>规格</a:t>
                      </a:r>
                      <a:endParaRPr kumimoji="0" lang="en-US" altLang="zh-CN" sz="1000" b="0" i="0" u="none" strike="noStrike" cap="none" normalizeH="0" baseline="0" dirty="0">
                        <a:ln>
                          <a:noFill/>
                        </a:ln>
                        <a:solidFill>
                          <a:schemeClr val="tx1">
                            <a:lumMod val="85000"/>
                            <a:lumOff val="15000"/>
                          </a:schemeClr>
                        </a:solidFill>
                        <a:effectLst/>
                        <a:latin typeface="+mn-ea"/>
                        <a:ea typeface="+mn-ea"/>
                      </a:endParaRPr>
                    </a:p>
                  </a:txBody>
                  <a:tcPr marT="34290" marB="34290" anchor="ctr" horzOverflow="overflow">
                    <a:lnL w="12700" cap="flat" cmpd="sng" algn="ctr">
                      <a:solidFill>
                        <a:srgbClr val="A5CADA"/>
                      </a:solidFill>
                      <a:prstDash val="solid"/>
                      <a:round/>
                      <a:headEnd type="none" w="med" len="med"/>
                      <a:tailEnd type="none" w="med" len="med"/>
                    </a:lnL>
                    <a:lnR w="12700" cap="flat" cmpd="sng" algn="ctr">
                      <a:solidFill>
                        <a:srgbClr val="A5CADA"/>
                      </a:solidFill>
                      <a:prstDash val="solid"/>
                      <a:round/>
                      <a:headEnd type="none" w="med" len="med"/>
                      <a:tailEnd type="none" w="med" len="med"/>
                    </a:lnR>
                    <a:lnT w="12700" cap="flat" cmpd="sng" algn="ctr">
                      <a:solidFill>
                        <a:srgbClr val="A5CADA"/>
                      </a:solidFill>
                      <a:prstDash val="solid"/>
                      <a:round/>
                      <a:headEnd type="none" w="med" len="med"/>
                      <a:tailEnd type="none" w="med" len="med"/>
                    </a:lnT>
                    <a:lnB w="12700" cap="flat" cmpd="sng" algn="ctr">
                      <a:solidFill>
                        <a:srgbClr val="A5CADA"/>
                      </a:solidFill>
                      <a:prstDash val="solid"/>
                      <a:round/>
                      <a:headEnd type="none" w="med" len="med"/>
                      <a:tailEnd type="none" w="med" len="med"/>
                    </a:lnB>
                    <a:solidFill>
                      <a:schemeClr val="bg1"/>
                    </a:solidFill>
                  </a:tcPr>
                </a:tc>
                <a:tc>
                  <a:txBody>
                    <a:bodyPr/>
                    <a:lstStyle>
                      <a:lvl1pPr>
                        <a:spcBef>
                          <a:spcPct val="20000"/>
                        </a:spcBef>
                        <a:defRPr sz="2800">
                          <a:solidFill>
                            <a:schemeClr val="tx1"/>
                          </a:solidFill>
                          <a:latin typeface="Arial" charset="0"/>
                          <a:ea typeface="宋体" charset="-122"/>
                        </a:defRPr>
                      </a:lvl1pPr>
                      <a:lvl2pPr marL="742950" indent="-285750">
                        <a:spcBef>
                          <a:spcPct val="20000"/>
                        </a:spcBef>
                        <a:defRPr sz="2400">
                          <a:solidFill>
                            <a:schemeClr val="tx1"/>
                          </a:solidFill>
                          <a:latin typeface="Arial" charset="0"/>
                          <a:ea typeface="宋体" charset="-122"/>
                        </a:defRPr>
                      </a:lvl2pPr>
                      <a:lvl3pPr marL="1143000" indent="-228600">
                        <a:spcBef>
                          <a:spcPct val="20000"/>
                        </a:spcBef>
                        <a:defRPr sz="2000">
                          <a:solidFill>
                            <a:schemeClr val="tx1"/>
                          </a:solidFill>
                          <a:latin typeface="Arial" charset="0"/>
                          <a:ea typeface="宋体" charset="-122"/>
                        </a:defRPr>
                      </a:lvl3pPr>
                      <a:lvl4pPr marL="1600200" indent="-228600">
                        <a:spcBef>
                          <a:spcPct val="20000"/>
                        </a:spcBef>
                        <a:defRPr>
                          <a:solidFill>
                            <a:schemeClr val="tx1"/>
                          </a:solidFill>
                          <a:latin typeface="Arial" charset="0"/>
                          <a:ea typeface="宋体" charset="-122"/>
                        </a:defRPr>
                      </a:lvl4pPr>
                      <a:lvl5pPr marL="2057400" indent="-228600">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000" u="none" strike="noStrike" cap="none" normalizeH="0" baseline="0" dirty="0">
                          <a:ln>
                            <a:noFill/>
                          </a:ln>
                          <a:solidFill>
                            <a:schemeClr val="tx1">
                              <a:lumMod val="85000"/>
                              <a:lumOff val="15000"/>
                            </a:schemeClr>
                          </a:solidFill>
                          <a:effectLst/>
                          <a:latin typeface="+mn-ea"/>
                          <a:ea typeface="+mn-ea"/>
                        </a:rPr>
                        <a:t>60mm</a:t>
                      </a:r>
                      <a:r>
                        <a:rPr kumimoji="0" lang="zh-CN" altLang="en-US" sz="1000" u="none" strike="noStrike" cap="none" normalizeH="0" baseline="0" dirty="0">
                          <a:ln>
                            <a:noFill/>
                          </a:ln>
                          <a:solidFill>
                            <a:schemeClr val="tx1">
                              <a:lumMod val="85000"/>
                              <a:lumOff val="15000"/>
                            </a:schemeClr>
                          </a:solidFill>
                          <a:effectLst/>
                          <a:latin typeface="+mn-ea"/>
                          <a:ea typeface="+mn-ea"/>
                        </a:rPr>
                        <a:t>*</a:t>
                      </a:r>
                      <a:r>
                        <a:rPr kumimoji="0" lang="en-US" altLang="zh-CN" sz="1000" u="none" strike="noStrike" cap="none" normalizeH="0" baseline="0" dirty="0">
                          <a:ln>
                            <a:noFill/>
                          </a:ln>
                          <a:solidFill>
                            <a:schemeClr val="tx1">
                              <a:lumMod val="85000"/>
                              <a:lumOff val="15000"/>
                            </a:schemeClr>
                          </a:solidFill>
                          <a:effectLst/>
                          <a:latin typeface="+mn-ea"/>
                          <a:ea typeface="+mn-ea"/>
                        </a:rPr>
                        <a:t>85mm</a:t>
                      </a:r>
                      <a:endParaRPr kumimoji="0" lang="en-US" altLang="zh-CN" sz="1000" b="0" i="0" u="none" strike="noStrike" cap="none" normalizeH="0" baseline="0" dirty="0">
                        <a:ln>
                          <a:noFill/>
                        </a:ln>
                        <a:solidFill>
                          <a:schemeClr val="tx1">
                            <a:lumMod val="85000"/>
                            <a:lumOff val="15000"/>
                          </a:schemeClr>
                        </a:solidFill>
                        <a:effectLst/>
                        <a:latin typeface="+mn-ea"/>
                        <a:ea typeface="+mn-ea"/>
                      </a:endParaRPr>
                    </a:p>
                  </a:txBody>
                  <a:tcPr marT="34290" marB="34290" anchor="ctr" horzOverflow="overflow">
                    <a:lnL w="12700" cap="flat" cmpd="sng" algn="ctr">
                      <a:solidFill>
                        <a:srgbClr val="A5CADA"/>
                      </a:solidFill>
                      <a:prstDash val="solid"/>
                      <a:round/>
                      <a:headEnd type="none" w="med" len="med"/>
                      <a:tailEnd type="none" w="med" len="med"/>
                    </a:lnL>
                    <a:lnR w="12700" cap="flat" cmpd="sng" algn="ctr">
                      <a:solidFill>
                        <a:srgbClr val="A5CADA"/>
                      </a:solidFill>
                      <a:prstDash val="solid"/>
                      <a:round/>
                      <a:headEnd type="none" w="med" len="med"/>
                      <a:tailEnd type="none" w="med" len="med"/>
                    </a:lnR>
                    <a:lnT w="12700" cap="flat" cmpd="sng" algn="ctr">
                      <a:solidFill>
                        <a:srgbClr val="A5CADA"/>
                      </a:solidFill>
                      <a:prstDash val="solid"/>
                      <a:round/>
                      <a:headEnd type="none" w="med" len="med"/>
                      <a:tailEnd type="none" w="med" len="med"/>
                    </a:lnT>
                    <a:lnB w="12700" cap="flat" cmpd="sng" algn="ctr">
                      <a:solidFill>
                        <a:srgbClr val="A5CADA"/>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407311">
                <a:tc>
                  <a:txBody>
                    <a:bodyPr/>
                    <a:lstStyle>
                      <a:lvl1pPr>
                        <a:spcBef>
                          <a:spcPct val="20000"/>
                        </a:spcBef>
                        <a:defRPr sz="2800">
                          <a:solidFill>
                            <a:schemeClr val="tx1"/>
                          </a:solidFill>
                          <a:latin typeface="Arial" charset="0"/>
                          <a:ea typeface="宋体" charset="-122"/>
                        </a:defRPr>
                      </a:lvl1pPr>
                      <a:lvl2pPr marL="742950" indent="-285750">
                        <a:spcBef>
                          <a:spcPct val="20000"/>
                        </a:spcBef>
                        <a:defRPr sz="2400">
                          <a:solidFill>
                            <a:schemeClr val="tx1"/>
                          </a:solidFill>
                          <a:latin typeface="Arial" charset="0"/>
                          <a:ea typeface="宋体" charset="-122"/>
                        </a:defRPr>
                      </a:lvl2pPr>
                      <a:lvl3pPr marL="1143000" indent="-228600">
                        <a:spcBef>
                          <a:spcPct val="20000"/>
                        </a:spcBef>
                        <a:defRPr sz="2000">
                          <a:solidFill>
                            <a:schemeClr val="tx1"/>
                          </a:solidFill>
                          <a:latin typeface="Arial" charset="0"/>
                          <a:ea typeface="宋体" charset="-122"/>
                        </a:defRPr>
                      </a:lvl3pPr>
                      <a:lvl4pPr marL="1600200" indent="-228600">
                        <a:spcBef>
                          <a:spcPct val="20000"/>
                        </a:spcBef>
                        <a:defRPr>
                          <a:solidFill>
                            <a:schemeClr val="tx1"/>
                          </a:solidFill>
                          <a:latin typeface="Arial" charset="0"/>
                          <a:ea typeface="宋体" charset="-122"/>
                        </a:defRPr>
                      </a:lvl4pPr>
                      <a:lvl5pPr marL="2057400" indent="-228600">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000" u="none" strike="noStrike" cap="none" normalizeH="0" baseline="0" dirty="0">
                          <a:ln>
                            <a:noFill/>
                          </a:ln>
                          <a:solidFill>
                            <a:schemeClr val="tx1">
                              <a:lumMod val="85000"/>
                              <a:lumOff val="15000"/>
                            </a:schemeClr>
                          </a:solidFill>
                          <a:effectLst/>
                          <a:latin typeface="+mn-ea"/>
                          <a:ea typeface="+mn-ea"/>
                        </a:rPr>
                        <a:t>重量</a:t>
                      </a:r>
                      <a:endParaRPr kumimoji="0" lang="en-US" altLang="zh-CN" sz="1000" b="0" i="0" u="none" strike="noStrike" cap="none" normalizeH="0" baseline="0" dirty="0">
                        <a:ln>
                          <a:noFill/>
                        </a:ln>
                        <a:solidFill>
                          <a:schemeClr val="tx1">
                            <a:lumMod val="85000"/>
                            <a:lumOff val="15000"/>
                          </a:schemeClr>
                        </a:solidFill>
                        <a:effectLst/>
                        <a:latin typeface="+mn-ea"/>
                        <a:ea typeface="+mn-ea"/>
                      </a:endParaRPr>
                    </a:p>
                  </a:txBody>
                  <a:tcPr marT="34290" marB="34290" anchor="ctr" horzOverflow="overflow">
                    <a:lnL w="12700" cap="flat" cmpd="sng" algn="ctr">
                      <a:solidFill>
                        <a:srgbClr val="A5CADA"/>
                      </a:solidFill>
                      <a:prstDash val="solid"/>
                      <a:round/>
                      <a:headEnd type="none" w="med" len="med"/>
                      <a:tailEnd type="none" w="med" len="med"/>
                    </a:lnL>
                    <a:lnR w="12700" cap="flat" cmpd="sng" algn="ctr">
                      <a:solidFill>
                        <a:srgbClr val="A5CADA"/>
                      </a:solidFill>
                      <a:prstDash val="solid"/>
                      <a:round/>
                      <a:headEnd type="none" w="med" len="med"/>
                      <a:tailEnd type="none" w="med" len="med"/>
                    </a:lnR>
                    <a:lnT w="12700" cap="flat" cmpd="sng" algn="ctr">
                      <a:solidFill>
                        <a:srgbClr val="A5CADA"/>
                      </a:solidFill>
                      <a:prstDash val="solid"/>
                      <a:round/>
                      <a:headEnd type="none" w="med" len="med"/>
                      <a:tailEnd type="none" w="med" len="med"/>
                    </a:lnT>
                    <a:lnB w="12700" cap="flat" cmpd="sng" algn="ctr">
                      <a:solidFill>
                        <a:srgbClr val="A5CADA"/>
                      </a:solidFill>
                      <a:prstDash val="solid"/>
                      <a:round/>
                      <a:headEnd type="none" w="med" len="med"/>
                      <a:tailEnd type="none" w="med" len="med"/>
                    </a:lnB>
                    <a:solidFill>
                      <a:schemeClr val="bg1"/>
                    </a:solidFill>
                  </a:tcPr>
                </a:tc>
                <a:tc>
                  <a:txBody>
                    <a:bodyPr/>
                    <a:lstStyle>
                      <a:lvl1pPr>
                        <a:spcBef>
                          <a:spcPct val="20000"/>
                        </a:spcBef>
                        <a:defRPr sz="2800">
                          <a:solidFill>
                            <a:schemeClr val="tx1"/>
                          </a:solidFill>
                          <a:latin typeface="Arial" charset="0"/>
                          <a:ea typeface="宋体" charset="-122"/>
                        </a:defRPr>
                      </a:lvl1pPr>
                      <a:lvl2pPr marL="742950" indent="-285750">
                        <a:spcBef>
                          <a:spcPct val="20000"/>
                        </a:spcBef>
                        <a:defRPr sz="2400">
                          <a:solidFill>
                            <a:schemeClr val="tx1"/>
                          </a:solidFill>
                          <a:latin typeface="Arial" charset="0"/>
                          <a:ea typeface="宋体" charset="-122"/>
                        </a:defRPr>
                      </a:lvl2pPr>
                      <a:lvl3pPr marL="1143000" indent="-228600">
                        <a:spcBef>
                          <a:spcPct val="20000"/>
                        </a:spcBef>
                        <a:defRPr sz="2000">
                          <a:solidFill>
                            <a:schemeClr val="tx1"/>
                          </a:solidFill>
                          <a:latin typeface="Arial" charset="0"/>
                          <a:ea typeface="宋体" charset="-122"/>
                        </a:defRPr>
                      </a:lvl3pPr>
                      <a:lvl4pPr marL="1600200" indent="-228600">
                        <a:spcBef>
                          <a:spcPct val="20000"/>
                        </a:spcBef>
                        <a:defRPr>
                          <a:solidFill>
                            <a:schemeClr val="tx1"/>
                          </a:solidFill>
                          <a:latin typeface="Arial" charset="0"/>
                          <a:ea typeface="宋体" charset="-122"/>
                        </a:defRPr>
                      </a:lvl4pPr>
                      <a:lvl5pPr marL="2057400" indent="-228600">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000" u="none" strike="noStrike" cap="none" normalizeH="0" baseline="0" dirty="0">
                          <a:ln>
                            <a:noFill/>
                          </a:ln>
                          <a:solidFill>
                            <a:schemeClr val="tx1">
                              <a:lumMod val="85000"/>
                              <a:lumOff val="15000"/>
                            </a:schemeClr>
                          </a:solidFill>
                          <a:effectLst/>
                          <a:latin typeface="+mn-ea"/>
                          <a:ea typeface="+mn-ea"/>
                        </a:rPr>
                        <a:t>118g</a:t>
                      </a:r>
                      <a:endParaRPr kumimoji="0" lang="en-US" altLang="zh-CN" sz="1000" b="0" i="0" u="none" strike="noStrike" cap="none" normalizeH="0" baseline="0" dirty="0">
                        <a:ln>
                          <a:noFill/>
                        </a:ln>
                        <a:solidFill>
                          <a:schemeClr val="tx1">
                            <a:lumMod val="85000"/>
                            <a:lumOff val="15000"/>
                          </a:schemeClr>
                        </a:solidFill>
                        <a:effectLst/>
                        <a:latin typeface="+mn-ea"/>
                        <a:ea typeface="+mn-ea"/>
                      </a:endParaRPr>
                    </a:p>
                  </a:txBody>
                  <a:tcPr marT="34290" marB="34290" anchor="ctr" horzOverflow="overflow">
                    <a:lnL w="12700" cap="flat" cmpd="sng" algn="ctr">
                      <a:solidFill>
                        <a:srgbClr val="A5CADA"/>
                      </a:solidFill>
                      <a:prstDash val="solid"/>
                      <a:round/>
                      <a:headEnd type="none" w="med" len="med"/>
                      <a:tailEnd type="none" w="med" len="med"/>
                    </a:lnL>
                    <a:lnR w="12700" cap="flat" cmpd="sng" algn="ctr">
                      <a:solidFill>
                        <a:srgbClr val="A5CADA"/>
                      </a:solidFill>
                      <a:prstDash val="solid"/>
                      <a:round/>
                      <a:headEnd type="none" w="med" len="med"/>
                      <a:tailEnd type="none" w="med" len="med"/>
                    </a:lnR>
                    <a:lnT w="12700" cap="flat" cmpd="sng" algn="ctr">
                      <a:solidFill>
                        <a:srgbClr val="A5CADA"/>
                      </a:solidFill>
                      <a:prstDash val="solid"/>
                      <a:round/>
                      <a:headEnd type="none" w="med" len="med"/>
                      <a:tailEnd type="none" w="med" len="med"/>
                    </a:lnT>
                    <a:lnB w="12700" cap="flat" cmpd="sng" algn="ctr">
                      <a:solidFill>
                        <a:srgbClr val="A5CADA"/>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08760">
                <a:tc>
                  <a:txBody>
                    <a:bodyPr/>
                    <a:lstStyle>
                      <a:lvl1pPr>
                        <a:spcBef>
                          <a:spcPct val="20000"/>
                        </a:spcBef>
                        <a:defRPr sz="2800">
                          <a:solidFill>
                            <a:schemeClr val="tx1"/>
                          </a:solidFill>
                          <a:latin typeface="Arial" charset="0"/>
                          <a:ea typeface="宋体" charset="-122"/>
                        </a:defRPr>
                      </a:lvl1pPr>
                      <a:lvl2pPr marL="742950" indent="-285750">
                        <a:spcBef>
                          <a:spcPct val="20000"/>
                        </a:spcBef>
                        <a:defRPr sz="2400">
                          <a:solidFill>
                            <a:schemeClr val="tx1"/>
                          </a:solidFill>
                          <a:latin typeface="Arial" charset="0"/>
                          <a:ea typeface="宋体" charset="-122"/>
                        </a:defRPr>
                      </a:lvl2pPr>
                      <a:lvl3pPr marL="1143000" indent="-228600">
                        <a:spcBef>
                          <a:spcPct val="20000"/>
                        </a:spcBef>
                        <a:defRPr sz="2000">
                          <a:solidFill>
                            <a:schemeClr val="tx1"/>
                          </a:solidFill>
                          <a:latin typeface="Arial" charset="0"/>
                          <a:ea typeface="宋体" charset="-122"/>
                        </a:defRPr>
                      </a:lvl3pPr>
                      <a:lvl4pPr marL="1600200" indent="-228600">
                        <a:spcBef>
                          <a:spcPct val="20000"/>
                        </a:spcBef>
                        <a:defRPr>
                          <a:solidFill>
                            <a:schemeClr val="tx1"/>
                          </a:solidFill>
                          <a:latin typeface="Arial" charset="0"/>
                          <a:ea typeface="宋体" charset="-122"/>
                        </a:defRPr>
                      </a:lvl4pPr>
                      <a:lvl5pPr marL="2057400" indent="-228600">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000" u="none" strike="noStrike" cap="none" normalizeH="0" baseline="0" dirty="0">
                          <a:ln>
                            <a:noFill/>
                          </a:ln>
                          <a:solidFill>
                            <a:schemeClr val="tx1">
                              <a:lumMod val="85000"/>
                              <a:lumOff val="15000"/>
                            </a:schemeClr>
                          </a:solidFill>
                          <a:effectLst/>
                          <a:latin typeface="+mn-ea"/>
                          <a:ea typeface="+mn-ea"/>
                        </a:rPr>
                        <a:t>颜色</a:t>
                      </a:r>
                      <a:endParaRPr kumimoji="0" lang="en-US" altLang="zh-CN" sz="1000" b="0" i="0" u="none" strike="noStrike" cap="none" normalizeH="0" baseline="0" dirty="0">
                        <a:ln>
                          <a:noFill/>
                        </a:ln>
                        <a:solidFill>
                          <a:schemeClr val="tx1">
                            <a:lumMod val="85000"/>
                            <a:lumOff val="15000"/>
                          </a:schemeClr>
                        </a:solidFill>
                        <a:effectLst/>
                        <a:latin typeface="+mn-ea"/>
                        <a:ea typeface="+mn-ea"/>
                      </a:endParaRPr>
                    </a:p>
                  </a:txBody>
                  <a:tcPr marT="34290" marB="34290" anchor="ctr" horzOverflow="overflow">
                    <a:lnL w="12700" cap="flat" cmpd="sng" algn="ctr">
                      <a:solidFill>
                        <a:srgbClr val="A5CADA"/>
                      </a:solidFill>
                      <a:prstDash val="solid"/>
                      <a:round/>
                      <a:headEnd type="none" w="med" len="med"/>
                      <a:tailEnd type="none" w="med" len="med"/>
                    </a:lnL>
                    <a:lnR w="12700" cap="flat" cmpd="sng" algn="ctr">
                      <a:solidFill>
                        <a:srgbClr val="A5CADA"/>
                      </a:solidFill>
                      <a:prstDash val="solid"/>
                      <a:round/>
                      <a:headEnd type="none" w="med" len="med"/>
                      <a:tailEnd type="none" w="med" len="med"/>
                    </a:lnR>
                    <a:lnT w="12700" cap="flat" cmpd="sng" algn="ctr">
                      <a:solidFill>
                        <a:srgbClr val="A5CADA"/>
                      </a:solidFill>
                      <a:prstDash val="solid"/>
                      <a:round/>
                      <a:headEnd type="none" w="med" len="med"/>
                      <a:tailEnd type="none" w="med" len="med"/>
                    </a:lnT>
                    <a:lnB w="12700" cap="flat" cmpd="sng" algn="ctr">
                      <a:solidFill>
                        <a:srgbClr val="A5CADA"/>
                      </a:solidFill>
                      <a:prstDash val="solid"/>
                      <a:round/>
                      <a:headEnd type="none" w="med" len="med"/>
                      <a:tailEnd type="none" w="med" len="med"/>
                    </a:lnB>
                    <a:solidFill>
                      <a:schemeClr val="bg1"/>
                    </a:solidFill>
                  </a:tcPr>
                </a:tc>
                <a:tc>
                  <a:txBody>
                    <a:bodyPr/>
                    <a:lstStyle>
                      <a:lvl1pPr>
                        <a:spcBef>
                          <a:spcPct val="20000"/>
                        </a:spcBef>
                        <a:defRPr sz="2800">
                          <a:solidFill>
                            <a:schemeClr val="tx1"/>
                          </a:solidFill>
                          <a:latin typeface="Arial" charset="0"/>
                          <a:ea typeface="宋体" charset="-122"/>
                        </a:defRPr>
                      </a:lvl1pPr>
                      <a:lvl2pPr marL="742950" indent="-285750">
                        <a:spcBef>
                          <a:spcPct val="20000"/>
                        </a:spcBef>
                        <a:defRPr sz="2400">
                          <a:solidFill>
                            <a:schemeClr val="tx1"/>
                          </a:solidFill>
                          <a:latin typeface="Arial" charset="0"/>
                          <a:ea typeface="宋体" charset="-122"/>
                        </a:defRPr>
                      </a:lvl2pPr>
                      <a:lvl3pPr marL="1143000" indent="-228600">
                        <a:spcBef>
                          <a:spcPct val="20000"/>
                        </a:spcBef>
                        <a:defRPr sz="2000">
                          <a:solidFill>
                            <a:schemeClr val="tx1"/>
                          </a:solidFill>
                          <a:latin typeface="Arial" charset="0"/>
                          <a:ea typeface="宋体" charset="-122"/>
                        </a:defRPr>
                      </a:lvl3pPr>
                      <a:lvl4pPr marL="1600200" indent="-228600">
                        <a:spcBef>
                          <a:spcPct val="20000"/>
                        </a:spcBef>
                        <a:defRPr>
                          <a:solidFill>
                            <a:schemeClr val="tx1"/>
                          </a:solidFill>
                          <a:latin typeface="Arial" charset="0"/>
                          <a:ea typeface="宋体" charset="-122"/>
                        </a:defRPr>
                      </a:lvl4pPr>
                      <a:lvl5pPr marL="2057400" indent="-228600">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000" b="0" i="0" u="none" strike="noStrike" cap="none" normalizeH="0" baseline="0" dirty="0">
                          <a:ln>
                            <a:noFill/>
                          </a:ln>
                          <a:solidFill>
                            <a:schemeClr val="tx1">
                              <a:lumMod val="85000"/>
                              <a:lumOff val="15000"/>
                            </a:schemeClr>
                          </a:solidFill>
                          <a:effectLst/>
                          <a:latin typeface="+mn-ea"/>
                          <a:ea typeface="+mn-ea"/>
                        </a:rPr>
                        <a:t>香槟金、黑、白</a:t>
                      </a:r>
                      <a:endParaRPr kumimoji="0" lang="en-US" altLang="zh-CN" sz="1000" b="0" i="0" u="none" strike="noStrike" cap="none" normalizeH="0" baseline="0" dirty="0">
                        <a:ln>
                          <a:noFill/>
                        </a:ln>
                        <a:solidFill>
                          <a:schemeClr val="tx1">
                            <a:lumMod val="85000"/>
                            <a:lumOff val="15000"/>
                          </a:schemeClr>
                        </a:solidFill>
                        <a:effectLst/>
                        <a:latin typeface="+mn-ea"/>
                        <a:ea typeface="+mn-ea"/>
                      </a:endParaRPr>
                    </a:p>
                  </a:txBody>
                  <a:tcPr marT="34290" marB="34290" anchor="ctr" horzOverflow="overflow">
                    <a:lnL w="12700" cap="flat" cmpd="sng" algn="ctr">
                      <a:solidFill>
                        <a:srgbClr val="A5CADA"/>
                      </a:solidFill>
                      <a:prstDash val="solid"/>
                      <a:round/>
                      <a:headEnd type="none" w="med" len="med"/>
                      <a:tailEnd type="none" w="med" len="med"/>
                    </a:lnL>
                    <a:lnR w="12700" cap="flat" cmpd="sng" algn="ctr">
                      <a:solidFill>
                        <a:srgbClr val="A5CADA"/>
                      </a:solidFill>
                      <a:prstDash val="solid"/>
                      <a:round/>
                      <a:headEnd type="none" w="med" len="med"/>
                      <a:tailEnd type="none" w="med" len="med"/>
                    </a:lnR>
                    <a:lnT w="12700" cap="flat" cmpd="sng" algn="ctr">
                      <a:solidFill>
                        <a:srgbClr val="A5CADA"/>
                      </a:solidFill>
                      <a:prstDash val="solid"/>
                      <a:round/>
                      <a:headEnd type="none" w="med" len="med"/>
                      <a:tailEnd type="none" w="med" len="med"/>
                    </a:lnT>
                    <a:lnB w="12700" cap="flat" cmpd="sng" algn="ctr">
                      <a:solidFill>
                        <a:srgbClr val="A5CADA"/>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407311">
                <a:tc>
                  <a:txBody>
                    <a:bodyPr/>
                    <a:lstStyle>
                      <a:lvl1pPr>
                        <a:spcBef>
                          <a:spcPct val="20000"/>
                        </a:spcBef>
                        <a:defRPr sz="2800">
                          <a:solidFill>
                            <a:schemeClr val="tx1"/>
                          </a:solidFill>
                          <a:latin typeface="Arial" charset="0"/>
                          <a:ea typeface="宋体" charset="-122"/>
                        </a:defRPr>
                      </a:lvl1pPr>
                      <a:lvl2pPr marL="742950" indent="-285750">
                        <a:spcBef>
                          <a:spcPct val="20000"/>
                        </a:spcBef>
                        <a:defRPr sz="2400">
                          <a:solidFill>
                            <a:schemeClr val="tx1"/>
                          </a:solidFill>
                          <a:latin typeface="Arial" charset="0"/>
                          <a:ea typeface="宋体" charset="-122"/>
                        </a:defRPr>
                      </a:lvl2pPr>
                      <a:lvl3pPr marL="1143000" indent="-228600">
                        <a:spcBef>
                          <a:spcPct val="20000"/>
                        </a:spcBef>
                        <a:defRPr sz="2000">
                          <a:solidFill>
                            <a:schemeClr val="tx1"/>
                          </a:solidFill>
                          <a:latin typeface="Arial" charset="0"/>
                          <a:ea typeface="宋体" charset="-122"/>
                        </a:defRPr>
                      </a:lvl3pPr>
                      <a:lvl4pPr marL="1600200" indent="-228600">
                        <a:spcBef>
                          <a:spcPct val="20000"/>
                        </a:spcBef>
                        <a:defRPr>
                          <a:solidFill>
                            <a:schemeClr val="tx1"/>
                          </a:solidFill>
                          <a:latin typeface="Arial" charset="0"/>
                          <a:ea typeface="宋体" charset="-122"/>
                        </a:defRPr>
                      </a:lvl4pPr>
                      <a:lvl5pPr marL="2057400" indent="-228600">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000" u="none" strike="noStrike" cap="none" normalizeH="0" baseline="0" dirty="0">
                          <a:ln>
                            <a:noFill/>
                          </a:ln>
                          <a:solidFill>
                            <a:schemeClr val="tx1">
                              <a:lumMod val="85000"/>
                              <a:lumOff val="15000"/>
                            </a:schemeClr>
                          </a:solidFill>
                          <a:effectLst/>
                          <a:latin typeface="+mn-ea"/>
                          <a:ea typeface="+mn-ea"/>
                        </a:rPr>
                        <a:t>其它</a:t>
                      </a:r>
                      <a:endParaRPr kumimoji="0" lang="en-US" altLang="zh-CN" sz="1000" b="0" i="0" u="none" strike="noStrike" cap="none" normalizeH="0" baseline="0" dirty="0">
                        <a:ln>
                          <a:noFill/>
                        </a:ln>
                        <a:solidFill>
                          <a:schemeClr val="tx1">
                            <a:lumMod val="85000"/>
                            <a:lumOff val="15000"/>
                          </a:schemeClr>
                        </a:solidFill>
                        <a:effectLst/>
                        <a:latin typeface="+mn-ea"/>
                        <a:ea typeface="+mn-ea"/>
                      </a:endParaRPr>
                    </a:p>
                  </a:txBody>
                  <a:tcPr marT="34290" marB="34290" anchor="ctr" horzOverflow="overflow">
                    <a:lnL w="12700" cap="flat" cmpd="sng" algn="ctr">
                      <a:solidFill>
                        <a:srgbClr val="A5CADA"/>
                      </a:solidFill>
                      <a:prstDash val="solid"/>
                      <a:round/>
                      <a:headEnd type="none" w="med" len="med"/>
                      <a:tailEnd type="none" w="med" len="med"/>
                    </a:lnL>
                    <a:lnR w="12700" cap="flat" cmpd="sng" algn="ctr">
                      <a:solidFill>
                        <a:srgbClr val="A5CADA"/>
                      </a:solidFill>
                      <a:prstDash val="solid"/>
                      <a:round/>
                      <a:headEnd type="none" w="med" len="med"/>
                      <a:tailEnd type="none" w="med" len="med"/>
                    </a:lnR>
                    <a:lnT w="12700" cap="flat" cmpd="sng" algn="ctr">
                      <a:solidFill>
                        <a:srgbClr val="A5CADA"/>
                      </a:solidFill>
                      <a:prstDash val="solid"/>
                      <a:round/>
                      <a:headEnd type="none" w="med" len="med"/>
                      <a:tailEnd type="none" w="med" len="med"/>
                    </a:lnT>
                    <a:lnB w="12700" cap="flat" cmpd="sng" algn="ctr">
                      <a:solidFill>
                        <a:srgbClr val="A5CADA"/>
                      </a:solidFill>
                      <a:prstDash val="solid"/>
                      <a:round/>
                      <a:headEnd type="none" w="med" len="med"/>
                      <a:tailEnd type="none" w="med" len="med"/>
                    </a:lnB>
                    <a:solidFill>
                      <a:schemeClr val="bg1"/>
                    </a:solidFill>
                  </a:tcPr>
                </a:tc>
                <a:tc>
                  <a:txBody>
                    <a:bodyPr/>
                    <a:lstStyle>
                      <a:lvl1pPr>
                        <a:spcBef>
                          <a:spcPct val="20000"/>
                        </a:spcBef>
                        <a:defRPr sz="2800">
                          <a:solidFill>
                            <a:schemeClr val="tx1"/>
                          </a:solidFill>
                          <a:latin typeface="Arial" charset="0"/>
                          <a:ea typeface="宋体" charset="-122"/>
                        </a:defRPr>
                      </a:lvl1pPr>
                      <a:lvl2pPr marL="742950" indent="-285750">
                        <a:spcBef>
                          <a:spcPct val="20000"/>
                        </a:spcBef>
                        <a:defRPr sz="2400">
                          <a:solidFill>
                            <a:schemeClr val="tx1"/>
                          </a:solidFill>
                          <a:latin typeface="Arial" charset="0"/>
                          <a:ea typeface="宋体" charset="-122"/>
                        </a:defRPr>
                      </a:lvl2pPr>
                      <a:lvl3pPr marL="1143000" indent="-228600">
                        <a:spcBef>
                          <a:spcPct val="20000"/>
                        </a:spcBef>
                        <a:defRPr sz="2000">
                          <a:solidFill>
                            <a:schemeClr val="tx1"/>
                          </a:solidFill>
                          <a:latin typeface="Arial" charset="0"/>
                          <a:ea typeface="宋体" charset="-122"/>
                        </a:defRPr>
                      </a:lvl3pPr>
                      <a:lvl4pPr marL="1600200" indent="-228600">
                        <a:spcBef>
                          <a:spcPct val="20000"/>
                        </a:spcBef>
                        <a:defRPr>
                          <a:solidFill>
                            <a:schemeClr val="tx1"/>
                          </a:solidFill>
                          <a:latin typeface="Arial" charset="0"/>
                          <a:ea typeface="宋体" charset="-122"/>
                        </a:defRPr>
                      </a:lvl4pPr>
                      <a:lvl5pPr marL="2057400" indent="-228600">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000" b="0" i="0" u="none" strike="noStrike" cap="none" normalizeH="0" baseline="0" dirty="0">
                          <a:ln>
                            <a:noFill/>
                          </a:ln>
                          <a:solidFill>
                            <a:schemeClr val="tx1">
                              <a:lumMod val="85000"/>
                              <a:lumOff val="15000"/>
                            </a:schemeClr>
                          </a:solidFill>
                          <a:effectLst/>
                          <a:latin typeface="+mn-ea"/>
                          <a:ea typeface="+mn-ea"/>
                        </a:rPr>
                        <a:t>您的文字</a:t>
                      </a:r>
                      <a:endParaRPr kumimoji="0" lang="en-US" altLang="zh-CN" sz="1000" b="0" i="0" u="none" strike="noStrike" cap="none" normalizeH="0" baseline="0" dirty="0">
                        <a:ln>
                          <a:noFill/>
                        </a:ln>
                        <a:solidFill>
                          <a:schemeClr val="tx1">
                            <a:lumMod val="85000"/>
                            <a:lumOff val="15000"/>
                          </a:schemeClr>
                        </a:solidFill>
                        <a:effectLst/>
                        <a:latin typeface="+mn-ea"/>
                        <a:ea typeface="+mn-ea"/>
                      </a:endParaRPr>
                    </a:p>
                  </a:txBody>
                  <a:tcPr marT="34290" marB="34290" anchor="ctr" horzOverflow="overflow">
                    <a:lnL w="12700" cap="flat" cmpd="sng" algn="ctr">
                      <a:solidFill>
                        <a:srgbClr val="A5CADA"/>
                      </a:solidFill>
                      <a:prstDash val="solid"/>
                      <a:round/>
                      <a:headEnd type="none" w="med" len="med"/>
                      <a:tailEnd type="none" w="med" len="med"/>
                    </a:lnL>
                    <a:lnR w="12700" cap="flat" cmpd="sng" algn="ctr">
                      <a:solidFill>
                        <a:srgbClr val="A5CADA"/>
                      </a:solidFill>
                      <a:prstDash val="solid"/>
                      <a:round/>
                      <a:headEnd type="none" w="med" len="med"/>
                      <a:tailEnd type="none" w="med" len="med"/>
                    </a:lnR>
                    <a:lnT w="12700" cap="flat" cmpd="sng" algn="ctr">
                      <a:solidFill>
                        <a:srgbClr val="A5CADA"/>
                      </a:solidFill>
                      <a:prstDash val="solid"/>
                      <a:round/>
                      <a:headEnd type="none" w="med" len="med"/>
                      <a:tailEnd type="none" w="med" len="med"/>
                    </a:lnT>
                    <a:lnB w="12700" cap="flat" cmpd="sng" algn="ctr">
                      <a:solidFill>
                        <a:srgbClr val="A5CADA"/>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407311">
                <a:tc>
                  <a:txBody>
                    <a:bodyPr/>
                    <a:lstStyle>
                      <a:lvl1pPr>
                        <a:spcBef>
                          <a:spcPct val="20000"/>
                        </a:spcBef>
                        <a:defRPr sz="2800">
                          <a:solidFill>
                            <a:schemeClr val="tx1"/>
                          </a:solidFill>
                          <a:latin typeface="Arial" charset="0"/>
                          <a:ea typeface="宋体" charset="-122"/>
                        </a:defRPr>
                      </a:lvl1pPr>
                      <a:lvl2pPr marL="742950" indent="-285750">
                        <a:spcBef>
                          <a:spcPct val="20000"/>
                        </a:spcBef>
                        <a:defRPr sz="2400">
                          <a:solidFill>
                            <a:schemeClr val="tx1"/>
                          </a:solidFill>
                          <a:latin typeface="Arial" charset="0"/>
                          <a:ea typeface="宋体" charset="-122"/>
                        </a:defRPr>
                      </a:lvl2pPr>
                      <a:lvl3pPr marL="1143000" indent="-228600">
                        <a:spcBef>
                          <a:spcPct val="20000"/>
                        </a:spcBef>
                        <a:defRPr sz="2000">
                          <a:solidFill>
                            <a:schemeClr val="tx1"/>
                          </a:solidFill>
                          <a:latin typeface="Arial" charset="0"/>
                          <a:ea typeface="宋体" charset="-122"/>
                        </a:defRPr>
                      </a:lvl3pPr>
                      <a:lvl4pPr marL="1600200" indent="-228600">
                        <a:spcBef>
                          <a:spcPct val="20000"/>
                        </a:spcBef>
                        <a:defRPr>
                          <a:solidFill>
                            <a:schemeClr val="tx1"/>
                          </a:solidFill>
                          <a:latin typeface="Arial" charset="0"/>
                          <a:ea typeface="宋体" charset="-122"/>
                        </a:defRPr>
                      </a:lvl4pPr>
                      <a:lvl5pPr marL="2057400" indent="-228600">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000" u="none" strike="noStrike" cap="none" normalizeH="0" baseline="0" dirty="0">
                          <a:ln>
                            <a:noFill/>
                          </a:ln>
                          <a:solidFill>
                            <a:schemeClr val="tx1">
                              <a:lumMod val="85000"/>
                              <a:lumOff val="15000"/>
                            </a:schemeClr>
                          </a:solidFill>
                          <a:effectLst/>
                          <a:latin typeface="+mn-ea"/>
                          <a:ea typeface="+mn-ea"/>
                        </a:rPr>
                        <a:t>其它</a:t>
                      </a:r>
                      <a:endParaRPr kumimoji="0" lang="en-US" altLang="zh-CN" sz="1000" b="0" i="0" u="none" strike="noStrike" cap="none" normalizeH="0" baseline="0" dirty="0">
                        <a:ln>
                          <a:noFill/>
                        </a:ln>
                        <a:solidFill>
                          <a:schemeClr val="tx1">
                            <a:lumMod val="85000"/>
                            <a:lumOff val="15000"/>
                          </a:schemeClr>
                        </a:solidFill>
                        <a:effectLst/>
                        <a:latin typeface="+mn-ea"/>
                        <a:ea typeface="+mn-ea"/>
                      </a:endParaRPr>
                    </a:p>
                  </a:txBody>
                  <a:tcPr marT="34290" marB="34290" anchor="ctr" horzOverflow="overflow">
                    <a:lnL w="12700" cap="flat" cmpd="sng" algn="ctr">
                      <a:solidFill>
                        <a:srgbClr val="A5CADA"/>
                      </a:solidFill>
                      <a:prstDash val="solid"/>
                      <a:round/>
                      <a:headEnd type="none" w="med" len="med"/>
                      <a:tailEnd type="none" w="med" len="med"/>
                    </a:lnL>
                    <a:lnR w="12700" cap="flat" cmpd="sng" algn="ctr">
                      <a:solidFill>
                        <a:srgbClr val="A5CADA"/>
                      </a:solidFill>
                      <a:prstDash val="solid"/>
                      <a:round/>
                      <a:headEnd type="none" w="med" len="med"/>
                      <a:tailEnd type="none" w="med" len="med"/>
                    </a:lnR>
                    <a:lnT w="12700" cap="flat" cmpd="sng" algn="ctr">
                      <a:solidFill>
                        <a:srgbClr val="A5CADA"/>
                      </a:solidFill>
                      <a:prstDash val="solid"/>
                      <a:round/>
                      <a:headEnd type="none" w="med" len="med"/>
                      <a:tailEnd type="none" w="med" len="med"/>
                    </a:lnT>
                    <a:lnB w="12700" cap="flat" cmpd="sng" algn="ctr">
                      <a:solidFill>
                        <a:srgbClr val="A5CADA"/>
                      </a:solidFill>
                      <a:prstDash val="solid"/>
                      <a:round/>
                      <a:headEnd type="none" w="med" len="med"/>
                      <a:tailEnd type="none" w="med" len="med"/>
                    </a:lnB>
                    <a:solidFill>
                      <a:schemeClr val="bg1"/>
                    </a:solidFill>
                  </a:tcPr>
                </a:tc>
                <a:tc>
                  <a:txBody>
                    <a:bodyPr/>
                    <a:lstStyle>
                      <a:lvl1pPr>
                        <a:spcBef>
                          <a:spcPct val="20000"/>
                        </a:spcBef>
                        <a:defRPr sz="2800">
                          <a:solidFill>
                            <a:schemeClr val="tx1"/>
                          </a:solidFill>
                          <a:latin typeface="Arial" charset="0"/>
                          <a:ea typeface="宋体" charset="-122"/>
                        </a:defRPr>
                      </a:lvl1pPr>
                      <a:lvl2pPr marL="742950" indent="-285750">
                        <a:spcBef>
                          <a:spcPct val="20000"/>
                        </a:spcBef>
                        <a:defRPr sz="2400">
                          <a:solidFill>
                            <a:schemeClr val="tx1"/>
                          </a:solidFill>
                          <a:latin typeface="Arial" charset="0"/>
                          <a:ea typeface="宋体" charset="-122"/>
                        </a:defRPr>
                      </a:lvl2pPr>
                      <a:lvl3pPr marL="1143000" indent="-228600">
                        <a:spcBef>
                          <a:spcPct val="20000"/>
                        </a:spcBef>
                        <a:defRPr sz="2000">
                          <a:solidFill>
                            <a:schemeClr val="tx1"/>
                          </a:solidFill>
                          <a:latin typeface="Arial" charset="0"/>
                          <a:ea typeface="宋体" charset="-122"/>
                        </a:defRPr>
                      </a:lvl3pPr>
                      <a:lvl4pPr marL="1600200" indent="-228600">
                        <a:spcBef>
                          <a:spcPct val="20000"/>
                        </a:spcBef>
                        <a:defRPr>
                          <a:solidFill>
                            <a:schemeClr val="tx1"/>
                          </a:solidFill>
                          <a:latin typeface="Arial" charset="0"/>
                          <a:ea typeface="宋体" charset="-122"/>
                        </a:defRPr>
                      </a:lvl4pPr>
                      <a:lvl5pPr marL="2057400" indent="-228600">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000" b="0" i="0" u="none" strike="noStrike" cap="none" normalizeH="0" baseline="0" dirty="0">
                          <a:ln>
                            <a:noFill/>
                          </a:ln>
                          <a:solidFill>
                            <a:schemeClr val="tx1">
                              <a:lumMod val="85000"/>
                              <a:lumOff val="15000"/>
                            </a:schemeClr>
                          </a:solidFill>
                          <a:effectLst/>
                          <a:latin typeface="+mn-ea"/>
                          <a:ea typeface="+mn-ea"/>
                        </a:rPr>
                        <a:t>您的文字</a:t>
                      </a:r>
                    </a:p>
                  </a:txBody>
                  <a:tcPr marT="34290" marB="34290" anchor="ctr" horzOverflow="overflow">
                    <a:lnL w="12700" cap="flat" cmpd="sng" algn="ctr">
                      <a:solidFill>
                        <a:srgbClr val="A5CADA"/>
                      </a:solidFill>
                      <a:prstDash val="solid"/>
                      <a:round/>
                      <a:headEnd type="none" w="med" len="med"/>
                      <a:tailEnd type="none" w="med" len="med"/>
                    </a:lnL>
                    <a:lnR w="12700" cap="flat" cmpd="sng" algn="ctr">
                      <a:solidFill>
                        <a:srgbClr val="A5CADA"/>
                      </a:solidFill>
                      <a:prstDash val="solid"/>
                      <a:round/>
                      <a:headEnd type="none" w="med" len="med"/>
                      <a:tailEnd type="none" w="med" len="med"/>
                    </a:lnR>
                    <a:lnT w="12700" cap="flat" cmpd="sng" algn="ctr">
                      <a:solidFill>
                        <a:srgbClr val="A5CADA"/>
                      </a:solidFill>
                      <a:prstDash val="solid"/>
                      <a:round/>
                      <a:headEnd type="none" w="med" len="med"/>
                      <a:tailEnd type="none" w="med" len="med"/>
                    </a:lnT>
                    <a:lnB w="12700" cap="flat" cmpd="sng" algn="ctr">
                      <a:solidFill>
                        <a:srgbClr val="A5CADA"/>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407311">
                <a:tc>
                  <a:txBody>
                    <a:bodyPr/>
                    <a:lstStyle>
                      <a:lvl1pPr>
                        <a:spcBef>
                          <a:spcPct val="20000"/>
                        </a:spcBef>
                        <a:defRPr sz="2800">
                          <a:solidFill>
                            <a:schemeClr val="tx1"/>
                          </a:solidFill>
                          <a:latin typeface="Arial" charset="0"/>
                          <a:ea typeface="宋体" charset="-122"/>
                        </a:defRPr>
                      </a:lvl1pPr>
                      <a:lvl2pPr marL="742950" indent="-285750">
                        <a:spcBef>
                          <a:spcPct val="20000"/>
                        </a:spcBef>
                        <a:defRPr sz="2400">
                          <a:solidFill>
                            <a:schemeClr val="tx1"/>
                          </a:solidFill>
                          <a:latin typeface="Arial" charset="0"/>
                          <a:ea typeface="宋体" charset="-122"/>
                        </a:defRPr>
                      </a:lvl2pPr>
                      <a:lvl3pPr marL="1143000" indent="-228600">
                        <a:spcBef>
                          <a:spcPct val="20000"/>
                        </a:spcBef>
                        <a:defRPr sz="2000">
                          <a:solidFill>
                            <a:schemeClr val="tx1"/>
                          </a:solidFill>
                          <a:latin typeface="Arial" charset="0"/>
                          <a:ea typeface="宋体" charset="-122"/>
                        </a:defRPr>
                      </a:lvl3pPr>
                      <a:lvl4pPr marL="1600200" indent="-228600">
                        <a:spcBef>
                          <a:spcPct val="20000"/>
                        </a:spcBef>
                        <a:defRPr>
                          <a:solidFill>
                            <a:schemeClr val="tx1"/>
                          </a:solidFill>
                          <a:latin typeface="Arial" charset="0"/>
                          <a:ea typeface="宋体" charset="-122"/>
                        </a:defRPr>
                      </a:lvl4pPr>
                      <a:lvl5pPr marL="2057400" indent="-228600">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500" b="0" i="0" u="none" strike="noStrike" cap="none" normalizeH="0" baseline="0" dirty="0">
                        <a:ln>
                          <a:noFill/>
                        </a:ln>
                        <a:solidFill>
                          <a:schemeClr val="tx1"/>
                        </a:solidFill>
                        <a:effectLst/>
                        <a:latin typeface="Arial" charset="0"/>
                        <a:ea typeface="宋体" charset="-122"/>
                      </a:endParaRPr>
                    </a:p>
                  </a:txBody>
                  <a:tcPr marT="34290" marB="34290" anchor="ctr" horzOverflow="overflow">
                    <a:lnL w="12700" cap="flat" cmpd="sng" algn="ctr">
                      <a:solidFill>
                        <a:srgbClr val="A5CADA"/>
                      </a:solidFill>
                      <a:prstDash val="solid"/>
                      <a:round/>
                      <a:headEnd type="none" w="med" len="med"/>
                      <a:tailEnd type="none" w="med" len="med"/>
                    </a:lnL>
                    <a:lnR w="12700" cap="flat" cmpd="sng" algn="ctr">
                      <a:solidFill>
                        <a:srgbClr val="A5CADA"/>
                      </a:solidFill>
                      <a:prstDash val="solid"/>
                      <a:round/>
                      <a:headEnd type="none" w="med" len="med"/>
                      <a:tailEnd type="none" w="med" len="med"/>
                    </a:lnR>
                    <a:lnT w="12700" cap="flat" cmpd="sng" algn="ctr">
                      <a:solidFill>
                        <a:srgbClr val="A5CADA"/>
                      </a:solidFill>
                      <a:prstDash val="solid"/>
                      <a:round/>
                      <a:headEnd type="none" w="med" len="med"/>
                      <a:tailEnd type="none" w="med" len="med"/>
                    </a:lnT>
                    <a:lnB w="12700" cap="flat" cmpd="sng" algn="ctr">
                      <a:solidFill>
                        <a:srgbClr val="A5CADA"/>
                      </a:solidFill>
                      <a:prstDash val="solid"/>
                      <a:round/>
                      <a:headEnd type="none" w="med" len="med"/>
                      <a:tailEnd type="none" w="med" len="med"/>
                    </a:lnB>
                    <a:solidFill>
                      <a:schemeClr val="bg1"/>
                    </a:solidFill>
                  </a:tcPr>
                </a:tc>
                <a:tc>
                  <a:txBody>
                    <a:bodyPr/>
                    <a:lstStyle>
                      <a:lvl1pPr>
                        <a:spcBef>
                          <a:spcPct val="20000"/>
                        </a:spcBef>
                        <a:defRPr sz="2800">
                          <a:solidFill>
                            <a:schemeClr val="tx1"/>
                          </a:solidFill>
                          <a:latin typeface="Arial" charset="0"/>
                          <a:ea typeface="宋体" charset="-122"/>
                        </a:defRPr>
                      </a:lvl1pPr>
                      <a:lvl2pPr marL="742950" indent="-285750">
                        <a:spcBef>
                          <a:spcPct val="20000"/>
                        </a:spcBef>
                        <a:defRPr sz="2400">
                          <a:solidFill>
                            <a:schemeClr val="tx1"/>
                          </a:solidFill>
                          <a:latin typeface="Arial" charset="0"/>
                          <a:ea typeface="宋体" charset="-122"/>
                        </a:defRPr>
                      </a:lvl2pPr>
                      <a:lvl3pPr marL="1143000" indent="-228600">
                        <a:spcBef>
                          <a:spcPct val="20000"/>
                        </a:spcBef>
                        <a:defRPr sz="2000">
                          <a:solidFill>
                            <a:schemeClr val="tx1"/>
                          </a:solidFill>
                          <a:latin typeface="Arial" charset="0"/>
                          <a:ea typeface="宋体" charset="-122"/>
                        </a:defRPr>
                      </a:lvl3pPr>
                      <a:lvl4pPr marL="1600200" indent="-228600">
                        <a:spcBef>
                          <a:spcPct val="20000"/>
                        </a:spcBef>
                        <a:defRPr>
                          <a:solidFill>
                            <a:schemeClr val="tx1"/>
                          </a:solidFill>
                          <a:latin typeface="Arial" charset="0"/>
                          <a:ea typeface="宋体" charset="-122"/>
                        </a:defRPr>
                      </a:lvl4pPr>
                      <a:lvl5pPr marL="2057400" indent="-228600">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500" b="0" i="0" u="none" strike="noStrike" cap="none" normalizeH="0" baseline="0" dirty="0">
                        <a:ln>
                          <a:noFill/>
                        </a:ln>
                        <a:solidFill>
                          <a:schemeClr val="tx1"/>
                        </a:solidFill>
                        <a:effectLst/>
                        <a:latin typeface="Arial" charset="0"/>
                        <a:ea typeface="宋体" charset="-122"/>
                      </a:endParaRPr>
                    </a:p>
                  </a:txBody>
                  <a:tcPr marT="34290" marB="34290" anchor="ctr" horzOverflow="overflow">
                    <a:lnL w="12700" cap="flat" cmpd="sng" algn="ctr">
                      <a:solidFill>
                        <a:srgbClr val="A5CADA"/>
                      </a:solidFill>
                      <a:prstDash val="solid"/>
                      <a:round/>
                      <a:headEnd type="none" w="med" len="med"/>
                      <a:tailEnd type="none" w="med" len="med"/>
                    </a:lnL>
                    <a:lnR w="12700" cap="flat" cmpd="sng" algn="ctr">
                      <a:solidFill>
                        <a:srgbClr val="A5CADA"/>
                      </a:solidFill>
                      <a:prstDash val="solid"/>
                      <a:round/>
                      <a:headEnd type="none" w="med" len="med"/>
                      <a:tailEnd type="none" w="med" len="med"/>
                    </a:lnR>
                    <a:lnT w="12700" cap="flat" cmpd="sng" algn="ctr">
                      <a:solidFill>
                        <a:srgbClr val="A5CADA"/>
                      </a:solidFill>
                      <a:prstDash val="solid"/>
                      <a:round/>
                      <a:headEnd type="none" w="med" len="med"/>
                      <a:tailEnd type="none" w="med" len="med"/>
                    </a:lnT>
                    <a:lnB w="12700" cap="flat" cmpd="sng" algn="ctr">
                      <a:solidFill>
                        <a:srgbClr val="A5CADA"/>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bl>
          </a:graphicData>
        </a:graphic>
      </p:graphicFrame>
      <p:grpSp>
        <p:nvGrpSpPr>
          <p:cNvPr id="7" name="组合 6"/>
          <p:cNvGrpSpPr/>
          <p:nvPr/>
        </p:nvGrpSpPr>
        <p:grpSpPr>
          <a:xfrm>
            <a:off x="947634" y="309304"/>
            <a:ext cx="2392228" cy="503873"/>
            <a:chOff x="947634" y="309304"/>
            <a:chExt cx="2392228" cy="503873"/>
          </a:xfrm>
        </p:grpSpPr>
        <p:sp>
          <p:nvSpPr>
            <p:cNvPr id="8"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9" name="文本框 8"/>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主打产品</a:t>
              </a:r>
            </a:p>
          </p:txBody>
        </p:sp>
      </p:grpSp>
      <p:sp>
        <p:nvSpPr>
          <p:cNvPr id="6" name="等腰三角形 5"/>
          <p:cNvSpPr/>
          <p:nvPr/>
        </p:nvSpPr>
        <p:spPr>
          <a:xfrm>
            <a:off x="0" y="3795886"/>
            <a:ext cx="7308304" cy="1340212"/>
          </a:xfrm>
          <a:prstGeom prst="triangle">
            <a:avLst>
              <a:gd name="adj" fmla="val 0"/>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MH_Other_1"/>
          <p:cNvSpPr/>
          <p:nvPr>
            <p:custDataLst>
              <p:tags r:id="rId3"/>
            </p:custDataLst>
          </p:nvPr>
        </p:nvSpPr>
        <p:spPr>
          <a:xfrm>
            <a:off x="837091" y="1753013"/>
            <a:ext cx="3888804" cy="2901946"/>
          </a:xfrm>
          <a:prstGeom prst="rect">
            <a:avLst/>
          </a:prstGeom>
          <a:solidFill>
            <a:schemeClr val="bg1"/>
          </a:solidFill>
          <a:ln w="9525">
            <a:solidFill>
              <a:srgbClr val="E0E0E0"/>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4" name="MH_Picture_1"/>
          <p:cNvSpPr/>
          <p:nvPr>
            <p:custDataLst>
              <p:tags r:id="rId4"/>
            </p:custDataLst>
          </p:nvPr>
        </p:nvSpPr>
        <p:spPr>
          <a:xfrm>
            <a:off x="967266" y="1897027"/>
            <a:ext cx="3604734" cy="2160240"/>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1932" tIns="50964" rIns="101932" bIns="50964" anchor="ctr"/>
          <a:lstStyle/>
          <a:p>
            <a:pPr algn="ctr">
              <a:defRPr/>
            </a:pPr>
            <a:endParaRPr lang="zh-CN" altLang="en-US"/>
          </a:p>
        </p:txBody>
      </p:sp>
      <p:sp>
        <p:nvSpPr>
          <p:cNvPr id="11" name="TextBox 1"/>
          <p:cNvSpPr txBox="1"/>
          <p:nvPr/>
        </p:nvSpPr>
        <p:spPr>
          <a:xfrm>
            <a:off x="1834487" y="4262016"/>
            <a:ext cx="1894011"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2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Clr>
                <a:srgbClr val="C00000"/>
              </a:buClr>
              <a:buNone/>
            </a:pPr>
            <a:r>
              <a:rPr lang="zh-CN" altLang="en-US" sz="1400" dirty="0">
                <a:solidFill>
                  <a:srgbClr val="0585A9"/>
                </a:solidFill>
              </a:rPr>
              <a:t>互联网产品规格型号</a:t>
            </a:r>
          </a:p>
        </p:txBody>
      </p:sp>
    </p:spTree>
    <p:custDataLst>
      <p:tags r:id="rId1"/>
    </p:custDataLst>
    <p:extLst>
      <p:ext uri="{BB962C8B-B14F-4D97-AF65-F5344CB8AC3E}">
        <p14:creationId xmlns:p14="http://schemas.microsoft.com/office/powerpoint/2010/main" val="189621511"/>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41" presetClass="entr" presetSubtype="0" fill="hold" grpId="0" nodeType="afterEffect">
                                  <p:stCondLst>
                                    <p:cond delay="0"/>
                                  </p:stCondLst>
                                  <p:iterate type="lt">
                                    <p:tmPct val="15000"/>
                                  </p:iterate>
                                  <p:childTnLst>
                                    <p:set>
                                      <p:cBhvr>
                                        <p:cTn id="21" dur="1" fill="hold">
                                          <p:stCondLst>
                                            <p:cond delay="0"/>
                                          </p:stCondLst>
                                        </p:cTn>
                                        <p:tgtEl>
                                          <p:spTgt spid="20"/>
                                        </p:tgtEl>
                                        <p:attrNameLst>
                                          <p:attrName>style.visibility</p:attrName>
                                        </p:attrNameLst>
                                      </p:cBhvr>
                                      <p:to>
                                        <p:strVal val="visible"/>
                                      </p:to>
                                    </p:set>
                                    <p:anim calcmode="lin" valueType="num">
                                      <p:cBhvr>
                                        <p:cTn id="22" dur="25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3" dur="250" fill="hold"/>
                                        <p:tgtEl>
                                          <p:spTgt spid="20"/>
                                        </p:tgtEl>
                                        <p:attrNameLst>
                                          <p:attrName>ppt_y</p:attrName>
                                        </p:attrNameLst>
                                      </p:cBhvr>
                                      <p:tavLst>
                                        <p:tav tm="0">
                                          <p:val>
                                            <p:strVal val="#ppt_y"/>
                                          </p:val>
                                        </p:tav>
                                        <p:tav tm="100000">
                                          <p:val>
                                            <p:strVal val="#ppt_y"/>
                                          </p:val>
                                        </p:tav>
                                      </p:tavLst>
                                    </p:anim>
                                    <p:anim calcmode="lin" valueType="num">
                                      <p:cBhvr>
                                        <p:cTn id="24" dur="25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5" dur="25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6" dur="250" tmFilter="0,0; .5, 1; 1, 1"/>
                                        <p:tgtEl>
                                          <p:spTgt spid="20"/>
                                        </p:tgtEl>
                                      </p:cBhvr>
                                    </p:animEffect>
                                  </p:childTnLst>
                                </p:cTn>
                              </p:par>
                            </p:childTnLst>
                          </p:cTn>
                        </p:par>
                        <p:par>
                          <p:cTn id="27" fill="hold">
                            <p:stCondLst>
                              <p:cond delay="4400"/>
                            </p:stCondLst>
                            <p:childTnLst>
                              <p:par>
                                <p:cTn id="28" presetID="12" presetClass="entr" presetSubtype="2"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p:tgtEl>
                                          <p:spTgt spid="11"/>
                                        </p:tgtEl>
                                        <p:attrNameLst>
                                          <p:attrName>ppt_x</p:attrName>
                                        </p:attrNameLst>
                                      </p:cBhvr>
                                      <p:tavLst>
                                        <p:tav tm="0">
                                          <p:val>
                                            <p:strVal val="#ppt_x+#ppt_w*1.125000"/>
                                          </p:val>
                                        </p:tav>
                                        <p:tav tm="100000">
                                          <p:val>
                                            <p:strVal val="#ppt_x"/>
                                          </p:val>
                                        </p:tav>
                                      </p:tavLst>
                                    </p:anim>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animBg="1"/>
      <p:bldP spid="4"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51435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0" y="0"/>
            <a:ext cx="9144000" cy="51435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0"/>
          <p:cNvSpPr txBox="1">
            <a:spLocks noChangeArrowheads="1"/>
          </p:cNvSpPr>
          <p:nvPr/>
        </p:nvSpPr>
        <p:spPr bwMode="auto">
          <a:xfrm>
            <a:off x="2611234" y="1245989"/>
            <a:ext cx="3976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400" b="1" spc="-300" dirty="0">
                <a:solidFill>
                  <a:srgbClr val="1F4569"/>
                </a:solidFill>
                <a:latin typeface="微软雅黑" panose="020B0503020204020204" pitchFamily="34" charset="-122"/>
                <a:ea typeface="微软雅黑" panose="020B0503020204020204" pitchFamily="34" charset="-122"/>
              </a:rPr>
              <a:t>目 录  </a:t>
            </a:r>
            <a:r>
              <a:rPr lang="en-US" altLang="zh-CN" sz="2400" b="1" spc="-300" dirty="0">
                <a:solidFill>
                  <a:srgbClr val="1F4569"/>
                </a:solidFill>
                <a:latin typeface="微软雅黑" panose="020B0503020204020204" pitchFamily="34" charset="-122"/>
                <a:ea typeface="微软雅黑" panose="020B0503020204020204" pitchFamily="34" charset="-122"/>
              </a:rPr>
              <a:t>/  </a:t>
            </a:r>
            <a:r>
              <a:rPr lang="en-US" altLang="zh-CN" sz="2400" b="1" dirty="0">
                <a:solidFill>
                  <a:srgbClr val="1F4569"/>
                </a:solidFill>
                <a:latin typeface="微软雅黑" panose="020B0503020204020204" pitchFamily="34" charset="-122"/>
                <a:ea typeface="微软雅黑" panose="020B0503020204020204" pitchFamily="34" charset="-122"/>
              </a:rPr>
              <a:t>CONTENTS</a:t>
            </a:r>
            <a:endParaRPr lang="zh-CN" altLang="en-US" sz="2400" b="1" dirty="0">
              <a:solidFill>
                <a:srgbClr val="1F4569"/>
              </a:solidFill>
              <a:latin typeface="微软雅黑" panose="020B0503020204020204" pitchFamily="34" charset="-122"/>
              <a:ea typeface="微软雅黑" panose="020B0503020204020204" pitchFamily="34" charset="-122"/>
            </a:endParaRPr>
          </a:p>
        </p:txBody>
      </p:sp>
      <p:sp>
        <p:nvSpPr>
          <p:cNvPr id="29" name="等腰三角形 28"/>
          <p:cNvSpPr/>
          <p:nvPr/>
        </p:nvSpPr>
        <p:spPr>
          <a:xfrm flipV="1">
            <a:off x="665850" y="-2"/>
            <a:ext cx="1684451" cy="843560"/>
          </a:xfrm>
          <a:prstGeom prst="triangle">
            <a:avLst/>
          </a:prstGeom>
          <a:solidFill>
            <a:srgbClr val="0585A9"/>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1716312" y="214542"/>
            <a:ext cx="467354" cy="467354"/>
            <a:chOff x="830582" y="3510852"/>
            <a:chExt cx="2448272" cy="2448272"/>
          </a:xfrm>
        </p:grpSpPr>
        <p:sp>
          <p:nvSpPr>
            <p:cNvPr id="31" name="矩形 30"/>
            <p:cNvSpPr/>
            <p:nvPr/>
          </p:nvSpPr>
          <p:spPr>
            <a:xfrm rot="2700000">
              <a:off x="830582" y="3510852"/>
              <a:ext cx="2448272" cy="2448272"/>
            </a:xfrm>
            <a:prstGeom prst="rect">
              <a:avLst/>
            </a:prstGeom>
            <a:solidFill>
              <a:schemeClr val="bg1"/>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rot="2700000">
              <a:off x="1121464" y="3801735"/>
              <a:ext cx="1866510" cy="1866508"/>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rot="2700000">
            <a:off x="725659" y="485047"/>
            <a:ext cx="185086" cy="185086"/>
          </a:xfrm>
          <a:prstGeom prst="rect">
            <a:avLst/>
          </a:prstGeom>
          <a:solidFill>
            <a:srgbClr val="42B7CE">
              <a:alpha val="70000"/>
            </a:srgbClr>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rot="2700000">
            <a:off x="1211632" y="775641"/>
            <a:ext cx="115917" cy="115917"/>
          </a:xfrm>
          <a:prstGeom prst="rect">
            <a:avLst/>
          </a:prstGeom>
          <a:solidFill>
            <a:srgbClr val="42B7CE">
              <a:alpha val="40000"/>
            </a:srgbClr>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683568" y="2495066"/>
            <a:ext cx="1548000" cy="2020900"/>
            <a:chOff x="704815" y="2528495"/>
            <a:chExt cx="1548000" cy="2020900"/>
          </a:xfrm>
        </p:grpSpPr>
        <p:grpSp>
          <p:nvGrpSpPr>
            <p:cNvPr id="9" name="组合 8"/>
            <p:cNvGrpSpPr/>
            <p:nvPr/>
          </p:nvGrpSpPr>
          <p:grpSpPr>
            <a:xfrm>
              <a:off x="704815" y="2528495"/>
              <a:ext cx="1548000" cy="2020900"/>
              <a:chOff x="704815" y="2528495"/>
              <a:chExt cx="1548000" cy="2020900"/>
            </a:xfrm>
          </p:grpSpPr>
          <p:grpSp>
            <p:nvGrpSpPr>
              <p:cNvPr id="8" name="组合 7"/>
              <p:cNvGrpSpPr/>
              <p:nvPr/>
            </p:nvGrpSpPr>
            <p:grpSpPr>
              <a:xfrm>
                <a:off x="1027493" y="2528495"/>
                <a:ext cx="834065" cy="1022831"/>
                <a:chOff x="1007480" y="2528495"/>
                <a:chExt cx="834065" cy="1022831"/>
              </a:xfrm>
            </p:grpSpPr>
            <p:grpSp>
              <p:nvGrpSpPr>
                <p:cNvPr id="6" name="组合 5"/>
                <p:cNvGrpSpPr/>
                <p:nvPr/>
              </p:nvGrpSpPr>
              <p:grpSpPr>
                <a:xfrm>
                  <a:off x="1045067" y="2567913"/>
                  <a:ext cx="796478" cy="983413"/>
                  <a:chOff x="1396253" y="2731910"/>
                  <a:chExt cx="796478" cy="983413"/>
                </a:xfrm>
              </p:grpSpPr>
              <p:sp>
                <p:nvSpPr>
                  <p:cNvPr id="37" name="矩形 36"/>
                  <p:cNvSpPr/>
                  <p:nvPr/>
                </p:nvSpPr>
                <p:spPr>
                  <a:xfrm rot="2700000">
                    <a:off x="1396253" y="2731910"/>
                    <a:ext cx="185086" cy="185086"/>
                  </a:xfrm>
                  <a:prstGeom prst="rect">
                    <a:avLst/>
                  </a:prstGeom>
                  <a:solidFill>
                    <a:srgbClr val="42B7CE"/>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dirty="0"/>
                  </a:p>
                </p:txBody>
              </p:sp>
              <p:sp>
                <p:nvSpPr>
                  <p:cNvPr id="38" name="矩形 37"/>
                  <p:cNvSpPr/>
                  <p:nvPr/>
                </p:nvSpPr>
                <p:spPr>
                  <a:xfrm rot="2700000">
                    <a:off x="1414437" y="2937029"/>
                    <a:ext cx="778294" cy="778294"/>
                  </a:xfrm>
                  <a:prstGeom prst="rect">
                    <a:avLst/>
                  </a:prstGeom>
                  <a:solidFill>
                    <a:srgbClr val="42B7CE"/>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1007480" y="2528495"/>
                  <a:ext cx="256802" cy="307777"/>
                </a:xfrm>
                <a:prstGeom prst="rect">
                  <a:avLst/>
                </a:prstGeom>
                <a:noFill/>
              </p:spPr>
              <p:txBody>
                <a:bodyPr wrap="none" rtlCol="0" anchor="ctr">
                  <a:spAutoFit/>
                </a:bodyPr>
                <a:lstStyle/>
                <a:p>
                  <a:pPr algn="ctr"/>
                  <a:r>
                    <a:rPr lang="en-US" altLang="zh-CN" sz="1400" dirty="0">
                      <a:solidFill>
                        <a:schemeClr val="bg1"/>
                      </a:solidFill>
                      <a:latin typeface="Aparajita" panose="020B0604020202020204" pitchFamily="34" charset="0"/>
                      <a:cs typeface="Aparajita" panose="020B0604020202020204" pitchFamily="34" charset="0"/>
                    </a:rPr>
                    <a:t>1</a:t>
                  </a:r>
                  <a:endParaRPr lang="zh-CN" altLang="en-US" sz="1400" dirty="0">
                    <a:solidFill>
                      <a:schemeClr val="bg1"/>
                    </a:solidFill>
                    <a:latin typeface="Aparajita" panose="020B0604020202020204" pitchFamily="34" charset="0"/>
                    <a:cs typeface="Aparajita" panose="020B0604020202020204" pitchFamily="34" charset="0"/>
                  </a:endParaRPr>
                </a:p>
              </p:txBody>
            </p:sp>
          </p:grpSp>
          <p:sp>
            <p:nvSpPr>
              <p:cNvPr id="73" name="文本框 10"/>
              <p:cNvSpPr txBox="1">
                <a:spLocks noChangeArrowheads="1"/>
              </p:cNvSpPr>
              <p:nvPr/>
            </p:nvSpPr>
            <p:spPr bwMode="auto">
              <a:xfrm>
                <a:off x="899756" y="3939902"/>
                <a:ext cx="11581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b="1" dirty="0">
                    <a:solidFill>
                      <a:srgbClr val="1F4569"/>
                    </a:solidFill>
                    <a:latin typeface="微软雅黑" panose="020B0503020204020204" pitchFamily="34" charset="-122"/>
                    <a:ea typeface="微软雅黑" panose="020B0503020204020204" pitchFamily="34" charset="-122"/>
                  </a:rPr>
                  <a:t>公司简介</a:t>
                </a:r>
              </a:p>
            </p:txBody>
          </p:sp>
          <p:sp>
            <p:nvSpPr>
              <p:cNvPr id="74" name="TextBox 11"/>
              <p:cNvSpPr txBox="1">
                <a:spLocks noChangeArrowheads="1"/>
              </p:cNvSpPr>
              <p:nvPr/>
            </p:nvSpPr>
            <p:spPr bwMode="auto">
              <a:xfrm flipH="1">
                <a:off x="704815" y="4241618"/>
                <a:ext cx="1548000" cy="307777"/>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algn="ctr" eaLnBrk="1" hangingPunct="1">
                  <a:defRPr/>
                </a:pPr>
                <a:r>
                  <a:rPr lang="en-US" altLang="zh-CN" sz="7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Introduction of Enterprise Propaganda Products</a:t>
                </a:r>
              </a:p>
            </p:txBody>
          </p:sp>
        </p:grpSp>
        <p:grpSp>
          <p:nvGrpSpPr>
            <p:cNvPr id="107" name="组合 106"/>
            <p:cNvGrpSpPr/>
            <p:nvPr/>
          </p:nvGrpSpPr>
          <p:grpSpPr>
            <a:xfrm>
              <a:off x="1350581" y="3034271"/>
              <a:ext cx="248336" cy="247611"/>
              <a:chOff x="4060826" y="3181350"/>
              <a:chExt cx="544513" cy="542925"/>
            </a:xfrm>
            <a:solidFill>
              <a:schemeClr val="bg1"/>
            </a:solidFill>
          </p:grpSpPr>
          <p:sp>
            <p:nvSpPr>
              <p:cNvPr id="108" name="Rectangle 109"/>
              <p:cNvSpPr>
                <a:spLocks noChangeArrowheads="1"/>
              </p:cNvSpPr>
              <p:nvPr/>
            </p:nvSpPr>
            <p:spPr bwMode="auto">
              <a:xfrm>
                <a:off x="4159251" y="3363913"/>
                <a:ext cx="77788" cy="276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Rectangle 110"/>
              <p:cNvSpPr>
                <a:spLocks noChangeArrowheads="1"/>
              </p:cNvSpPr>
              <p:nvPr/>
            </p:nvSpPr>
            <p:spPr bwMode="auto">
              <a:xfrm>
                <a:off x="4292601" y="3363913"/>
                <a:ext cx="80963" cy="276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Rectangle 111"/>
              <p:cNvSpPr>
                <a:spLocks noChangeArrowheads="1"/>
              </p:cNvSpPr>
              <p:nvPr/>
            </p:nvSpPr>
            <p:spPr bwMode="auto">
              <a:xfrm>
                <a:off x="4429126" y="3363913"/>
                <a:ext cx="80963" cy="276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12"/>
              <p:cNvSpPr>
                <a:spLocks/>
              </p:cNvSpPr>
              <p:nvPr/>
            </p:nvSpPr>
            <p:spPr bwMode="auto">
              <a:xfrm>
                <a:off x="4114801" y="3657600"/>
                <a:ext cx="438150" cy="22225"/>
              </a:xfrm>
              <a:custGeom>
                <a:avLst/>
                <a:gdLst>
                  <a:gd name="T0" fmla="*/ 153 w 157"/>
                  <a:gd name="T1" fmla="*/ 8 h 8"/>
                  <a:gd name="T2" fmla="*/ 4 w 157"/>
                  <a:gd name="T3" fmla="*/ 8 h 8"/>
                  <a:gd name="T4" fmla="*/ 0 w 157"/>
                  <a:gd name="T5" fmla="*/ 4 h 8"/>
                  <a:gd name="T6" fmla="*/ 4 w 157"/>
                  <a:gd name="T7" fmla="*/ 0 h 8"/>
                  <a:gd name="T8" fmla="*/ 153 w 157"/>
                  <a:gd name="T9" fmla="*/ 0 h 8"/>
                  <a:gd name="T10" fmla="*/ 157 w 157"/>
                  <a:gd name="T11" fmla="*/ 4 h 8"/>
                  <a:gd name="T12" fmla="*/ 153 w 157"/>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57" h="8">
                    <a:moveTo>
                      <a:pt x="153" y="8"/>
                    </a:moveTo>
                    <a:cubicBezTo>
                      <a:pt x="4" y="8"/>
                      <a:pt x="4" y="8"/>
                      <a:pt x="4" y="8"/>
                    </a:cubicBezTo>
                    <a:cubicBezTo>
                      <a:pt x="2" y="8"/>
                      <a:pt x="0" y="6"/>
                      <a:pt x="0" y="4"/>
                    </a:cubicBezTo>
                    <a:cubicBezTo>
                      <a:pt x="0" y="1"/>
                      <a:pt x="2" y="0"/>
                      <a:pt x="4" y="0"/>
                    </a:cubicBezTo>
                    <a:cubicBezTo>
                      <a:pt x="153" y="0"/>
                      <a:pt x="153" y="0"/>
                      <a:pt x="153" y="0"/>
                    </a:cubicBezTo>
                    <a:cubicBezTo>
                      <a:pt x="156" y="0"/>
                      <a:pt x="157" y="1"/>
                      <a:pt x="157" y="4"/>
                    </a:cubicBezTo>
                    <a:cubicBezTo>
                      <a:pt x="157" y="6"/>
                      <a:pt x="156" y="8"/>
                      <a:pt x="15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13"/>
              <p:cNvSpPr>
                <a:spLocks/>
              </p:cNvSpPr>
              <p:nvPr/>
            </p:nvSpPr>
            <p:spPr bwMode="auto">
              <a:xfrm>
                <a:off x="4067176" y="3702050"/>
                <a:ext cx="536575" cy="22225"/>
              </a:xfrm>
              <a:custGeom>
                <a:avLst/>
                <a:gdLst>
                  <a:gd name="T0" fmla="*/ 188 w 192"/>
                  <a:gd name="T1" fmla="*/ 8 h 8"/>
                  <a:gd name="T2" fmla="*/ 4 w 192"/>
                  <a:gd name="T3" fmla="*/ 8 h 8"/>
                  <a:gd name="T4" fmla="*/ 0 w 192"/>
                  <a:gd name="T5" fmla="*/ 4 h 8"/>
                  <a:gd name="T6" fmla="*/ 4 w 192"/>
                  <a:gd name="T7" fmla="*/ 0 h 8"/>
                  <a:gd name="T8" fmla="*/ 188 w 192"/>
                  <a:gd name="T9" fmla="*/ 0 h 8"/>
                  <a:gd name="T10" fmla="*/ 192 w 192"/>
                  <a:gd name="T11" fmla="*/ 4 h 8"/>
                  <a:gd name="T12" fmla="*/ 188 w 19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92" h="8">
                    <a:moveTo>
                      <a:pt x="188" y="8"/>
                    </a:moveTo>
                    <a:cubicBezTo>
                      <a:pt x="4" y="8"/>
                      <a:pt x="4" y="8"/>
                      <a:pt x="4" y="8"/>
                    </a:cubicBezTo>
                    <a:cubicBezTo>
                      <a:pt x="1" y="8"/>
                      <a:pt x="0" y="6"/>
                      <a:pt x="0" y="4"/>
                    </a:cubicBezTo>
                    <a:cubicBezTo>
                      <a:pt x="0" y="2"/>
                      <a:pt x="1" y="0"/>
                      <a:pt x="4" y="0"/>
                    </a:cubicBezTo>
                    <a:cubicBezTo>
                      <a:pt x="188" y="0"/>
                      <a:pt x="188" y="0"/>
                      <a:pt x="188" y="0"/>
                    </a:cubicBezTo>
                    <a:cubicBezTo>
                      <a:pt x="190" y="0"/>
                      <a:pt x="192" y="2"/>
                      <a:pt x="192" y="4"/>
                    </a:cubicBezTo>
                    <a:cubicBezTo>
                      <a:pt x="192" y="6"/>
                      <a:pt x="190" y="8"/>
                      <a:pt x="18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14"/>
              <p:cNvSpPr>
                <a:spLocks/>
              </p:cNvSpPr>
              <p:nvPr/>
            </p:nvSpPr>
            <p:spPr bwMode="auto">
              <a:xfrm>
                <a:off x="4060826" y="3181350"/>
                <a:ext cx="544513" cy="161925"/>
              </a:xfrm>
              <a:custGeom>
                <a:avLst/>
                <a:gdLst>
                  <a:gd name="T0" fmla="*/ 193 w 195"/>
                  <a:gd name="T1" fmla="*/ 50 h 58"/>
                  <a:gd name="T2" fmla="*/ 100 w 195"/>
                  <a:gd name="T3" fmla="*/ 0 h 58"/>
                  <a:gd name="T4" fmla="*/ 96 w 195"/>
                  <a:gd name="T5" fmla="*/ 0 h 58"/>
                  <a:gd name="T6" fmla="*/ 3 w 195"/>
                  <a:gd name="T7" fmla="*/ 50 h 58"/>
                  <a:gd name="T8" fmla="*/ 1 w 195"/>
                  <a:gd name="T9" fmla="*/ 55 h 58"/>
                  <a:gd name="T10" fmla="*/ 5 w 195"/>
                  <a:gd name="T11" fmla="*/ 58 h 58"/>
                  <a:gd name="T12" fmla="*/ 191 w 195"/>
                  <a:gd name="T13" fmla="*/ 58 h 58"/>
                  <a:gd name="T14" fmla="*/ 195 w 195"/>
                  <a:gd name="T15" fmla="*/ 55 h 58"/>
                  <a:gd name="T16" fmla="*/ 193 w 195"/>
                  <a:gd name="T17"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58">
                    <a:moveTo>
                      <a:pt x="193" y="50"/>
                    </a:moveTo>
                    <a:cubicBezTo>
                      <a:pt x="100" y="0"/>
                      <a:pt x="100" y="0"/>
                      <a:pt x="100" y="0"/>
                    </a:cubicBezTo>
                    <a:cubicBezTo>
                      <a:pt x="98" y="0"/>
                      <a:pt x="97" y="0"/>
                      <a:pt x="96" y="0"/>
                    </a:cubicBezTo>
                    <a:cubicBezTo>
                      <a:pt x="3" y="50"/>
                      <a:pt x="3" y="50"/>
                      <a:pt x="3" y="50"/>
                    </a:cubicBezTo>
                    <a:cubicBezTo>
                      <a:pt x="1" y="51"/>
                      <a:pt x="0" y="53"/>
                      <a:pt x="1" y="55"/>
                    </a:cubicBezTo>
                    <a:cubicBezTo>
                      <a:pt x="1" y="57"/>
                      <a:pt x="3" y="58"/>
                      <a:pt x="5" y="58"/>
                    </a:cubicBezTo>
                    <a:cubicBezTo>
                      <a:pt x="191" y="58"/>
                      <a:pt x="191" y="58"/>
                      <a:pt x="191" y="58"/>
                    </a:cubicBezTo>
                    <a:cubicBezTo>
                      <a:pt x="192" y="58"/>
                      <a:pt x="194" y="57"/>
                      <a:pt x="195" y="55"/>
                    </a:cubicBezTo>
                    <a:cubicBezTo>
                      <a:pt x="195" y="53"/>
                      <a:pt x="194" y="51"/>
                      <a:pt x="193"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3" name="组合 12"/>
          <p:cNvGrpSpPr/>
          <p:nvPr/>
        </p:nvGrpSpPr>
        <p:grpSpPr>
          <a:xfrm>
            <a:off x="5409222" y="2495066"/>
            <a:ext cx="1548000" cy="2020900"/>
            <a:chOff x="5196166" y="2528495"/>
            <a:chExt cx="1548000" cy="2020900"/>
          </a:xfrm>
        </p:grpSpPr>
        <p:grpSp>
          <p:nvGrpSpPr>
            <p:cNvPr id="91" name="组合 90"/>
            <p:cNvGrpSpPr/>
            <p:nvPr/>
          </p:nvGrpSpPr>
          <p:grpSpPr>
            <a:xfrm>
              <a:off x="5196166" y="2528495"/>
              <a:ext cx="1548000" cy="2020900"/>
              <a:chOff x="704815" y="2528495"/>
              <a:chExt cx="1548000" cy="2020900"/>
            </a:xfrm>
          </p:grpSpPr>
          <p:grpSp>
            <p:nvGrpSpPr>
              <p:cNvPr id="92" name="组合 91"/>
              <p:cNvGrpSpPr/>
              <p:nvPr/>
            </p:nvGrpSpPr>
            <p:grpSpPr>
              <a:xfrm>
                <a:off x="1031697" y="2528495"/>
                <a:ext cx="829861" cy="1022831"/>
                <a:chOff x="1011684" y="2528495"/>
                <a:chExt cx="829861" cy="1022831"/>
              </a:xfrm>
            </p:grpSpPr>
            <p:grpSp>
              <p:nvGrpSpPr>
                <p:cNvPr id="95" name="组合 94"/>
                <p:cNvGrpSpPr/>
                <p:nvPr/>
              </p:nvGrpSpPr>
              <p:grpSpPr>
                <a:xfrm>
                  <a:off x="1045067" y="2567913"/>
                  <a:ext cx="796478" cy="983413"/>
                  <a:chOff x="1396253" y="2731910"/>
                  <a:chExt cx="796478" cy="983413"/>
                </a:xfrm>
              </p:grpSpPr>
              <p:sp>
                <p:nvSpPr>
                  <p:cNvPr id="97" name="矩形 96"/>
                  <p:cNvSpPr/>
                  <p:nvPr/>
                </p:nvSpPr>
                <p:spPr>
                  <a:xfrm rot="2700000">
                    <a:off x="1396253" y="2731910"/>
                    <a:ext cx="185086" cy="185086"/>
                  </a:xfrm>
                  <a:prstGeom prst="rect">
                    <a:avLst/>
                  </a:prstGeom>
                  <a:solidFill>
                    <a:srgbClr val="0585A9"/>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dirty="0"/>
                  </a:p>
                </p:txBody>
              </p:sp>
              <p:sp>
                <p:nvSpPr>
                  <p:cNvPr id="98" name="矩形 97"/>
                  <p:cNvSpPr/>
                  <p:nvPr/>
                </p:nvSpPr>
                <p:spPr>
                  <a:xfrm rot="2700000">
                    <a:off x="1414437" y="2937029"/>
                    <a:ext cx="778294" cy="778294"/>
                  </a:xfrm>
                  <a:prstGeom prst="rect">
                    <a:avLst/>
                  </a:prstGeom>
                  <a:solidFill>
                    <a:srgbClr val="0585A9"/>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6" name="文本框 95"/>
                <p:cNvSpPr txBox="1"/>
                <p:nvPr/>
              </p:nvSpPr>
              <p:spPr>
                <a:xfrm>
                  <a:off x="1011684" y="2528495"/>
                  <a:ext cx="256802" cy="307777"/>
                </a:xfrm>
                <a:prstGeom prst="rect">
                  <a:avLst/>
                </a:prstGeom>
                <a:noFill/>
              </p:spPr>
              <p:txBody>
                <a:bodyPr wrap="none" rtlCol="0" anchor="ctr">
                  <a:spAutoFit/>
                </a:bodyPr>
                <a:lstStyle/>
                <a:p>
                  <a:pPr algn="ctr"/>
                  <a:r>
                    <a:rPr lang="en-US" altLang="zh-CN" sz="1400" dirty="0">
                      <a:solidFill>
                        <a:schemeClr val="bg1"/>
                      </a:solidFill>
                      <a:latin typeface="Aparajita" panose="020B0604020202020204" pitchFamily="34" charset="0"/>
                      <a:cs typeface="Aparajita" panose="020B0604020202020204" pitchFamily="34" charset="0"/>
                    </a:rPr>
                    <a:t>4</a:t>
                  </a:r>
                  <a:endParaRPr lang="zh-CN" altLang="en-US" sz="1400" dirty="0">
                    <a:solidFill>
                      <a:schemeClr val="bg1"/>
                    </a:solidFill>
                    <a:latin typeface="Aparajita" panose="020B0604020202020204" pitchFamily="34" charset="0"/>
                    <a:cs typeface="Aparajita" panose="020B0604020202020204" pitchFamily="34" charset="0"/>
                  </a:endParaRPr>
                </a:p>
              </p:txBody>
            </p:sp>
          </p:grpSp>
          <p:sp>
            <p:nvSpPr>
              <p:cNvPr id="93" name="文本框 10"/>
              <p:cNvSpPr txBox="1">
                <a:spLocks noChangeArrowheads="1"/>
              </p:cNvSpPr>
              <p:nvPr/>
            </p:nvSpPr>
            <p:spPr bwMode="auto">
              <a:xfrm>
                <a:off x="899756" y="3939902"/>
                <a:ext cx="11581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b="1" dirty="0">
                    <a:solidFill>
                      <a:srgbClr val="1F4569"/>
                    </a:solidFill>
                    <a:latin typeface="微软雅黑" panose="020B0503020204020204" pitchFamily="34" charset="-122"/>
                    <a:ea typeface="微软雅黑" panose="020B0503020204020204" pitchFamily="34" charset="-122"/>
                  </a:rPr>
                  <a:t>发展计划</a:t>
                </a:r>
              </a:p>
            </p:txBody>
          </p:sp>
          <p:sp>
            <p:nvSpPr>
              <p:cNvPr id="94" name="TextBox 11"/>
              <p:cNvSpPr txBox="1">
                <a:spLocks noChangeArrowheads="1"/>
              </p:cNvSpPr>
              <p:nvPr/>
            </p:nvSpPr>
            <p:spPr bwMode="auto">
              <a:xfrm flipH="1">
                <a:off x="704815" y="4241618"/>
                <a:ext cx="1548000" cy="307777"/>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algn="ctr" eaLnBrk="1" hangingPunct="1">
                  <a:defRPr/>
                </a:pPr>
                <a:r>
                  <a:rPr lang="en-US" altLang="zh-CN" sz="7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Introduction of Enterprise Propaganda Products</a:t>
                </a:r>
              </a:p>
            </p:txBody>
          </p:sp>
        </p:grpSp>
        <p:grpSp>
          <p:nvGrpSpPr>
            <p:cNvPr id="114" name="组合 113"/>
            <p:cNvGrpSpPr/>
            <p:nvPr/>
          </p:nvGrpSpPr>
          <p:grpSpPr>
            <a:xfrm>
              <a:off x="5878902" y="3070316"/>
              <a:ext cx="236027" cy="242543"/>
              <a:chOff x="11107738" y="3181350"/>
              <a:chExt cx="517526" cy="531813"/>
            </a:xfrm>
            <a:solidFill>
              <a:schemeClr val="bg1"/>
            </a:solidFill>
          </p:grpSpPr>
          <p:sp>
            <p:nvSpPr>
              <p:cNvPr id="115" name="Freeform 223"/>
              <p:cNvSpPr>
                <a:spLocks/>
              </p:cNvSpPr>
              <p:nvPr/>
            </p:nvSpPr>
            <p:spPr bwMode="auto">
              <a:xfrm>
                <a:off x="11107738" y="3181350"/>
                <a:ext cx="417513" cy="463550"/>
              </a:xfrm>
              <a:custGeom>
                <a:avLst/>
                <a:gdLst>
                  <a:gd name="T0" fmla="*/ 17 w 149"/>
                  <a:gd name="T1" fmla="*/ 158 h 166"/>
                  <a:gd name="T2" fmla="*/ 8 w 149"/>
                  <a:gd name="T3" fmla="*/ 149 h 166"/>
                  <a:gd name="T4" fmla="*/ 8 w 149"/>
                  <a:gd name="T5" fmla="*/ 17 h 166"/>
                  <a:gd name="T6" fmla="*/ 17 w 149"/>
                  <a:gd name="T7" fmla="*/ 8 h 166"/>
                  <a:gd name="T8" fmla="*/ 132 w 149"/>
                  <a:gd name="T9" fmla="*/ 8 h 166"/>
                  <a:gd name="T10" fmla="*/ 141 w 149"/>
                  <a:gd name="T11" fmla="*/ 17 h 166"/>
                  <a:gd name="T12" fmla="*/ 141 w 149"/>
                  <a:gd name="T13" fmla="*/ 90 h 166"/>
                  <a:gd name="T14" fmla="*/ 143 w 149"/>
                  <a:gd name="T15" fmla="*/ 92 h 166"/>
                  <a:gd name="T16" fmla="*/ 149 w 149"/>
                  <a:gd name="T17" fmla="*/ 87 h 166"/>
                  <a:gd name="T18" fmla="*/ 149 w 149"/>
                  <a:gd name="T19" fmla="*/ 17 h 166"/>
                  <a:gd name="T20" fmla="*/ 132 w 149"/>
                  <a:gd name="T21" fmla="*/ 0 h 166"/>
                  <a:gd name="T22" fmla="*/ 17 w 149"/>
                  <a:gd name="T23" fmla="*/ 0 h 166"/>
                  <a:gd name="T24" fmla="*/ 0 w 149"/>
                  <a:gd name="T25" fmla="*/ 17 h 166"/>
                  <a:gd name="T26" fmla="*/ 0 w 149"/>
                  <a:gd name="T27" fmla="*/ 149 h 166"/>
                  <a:gd name="T28" fmla="*/ 17 w 149"/>
                  <a:gd name="T29" fmla="*/ 166 h 166"/>
                  <a:gd name="T30" fmla="*/ 99 w 149"/>
                  <a:gd name="T31" fmla="*/ 166 h 166"/>
                  <a:gd name="T32" fmla="*/ 92 w 149"/>
                  <a:gd name="T33" fmla="*/ 158 h 166"/>
                  <a:gd name="T34" fmla="*/ 17 w 149"/>
                  <a:gd name="T35" fmla="*/ 15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166">
                    <a:moveTo>
                      <a:pt x="17" y="158"/>
                    </a:moveTo>
                    <a:cubicBezTo>
                      <a:pt x="12" y="158"/>
                      <a:pt x="8" y="154"/>
                      <a:pt x="8" y="149"/>
                    </a:cubicBezTo>
                    <a:cubicBezTo>
                      <a:pt x="8" y="17"/>
                      <a:pt x="8" y="17"/>
                      <a:pt x="8" y="17"/>
                    </a:cubicBezTo>
                    <a:cubicBezTo>
                      <a:pt x="8" y="12"/>
                      <a:pt x="12" y="8"/>
                      <a:pt x="17" y="8"/>
                    </a:cubicBezTo>
                    <a:cubicBezTo>
                      <a:pt x="132" y="8"/>
                      <a:pt x="132" y="8"/>
                      <a:pt x="132" y="8"/>
                    </a:cubicBezTo>
                    <a:cubicBezTo>
                      <a:pt x="137" y="8"/>
                      <a:pt x="141" y="12"/>
                      <a:pt x="141" y="17"/>
                    </a:cubicBezTo>
                    <a:cubicBezTo>
                      <a:pt x="141" y="90"/>
                      <a:pt x="141" y="90"/>
                      <a:pt x="141" y="90"/>
                    </a:cubicBezTo>
                    <a:cubicBezTo>
                      <a:pt x="142" y="91"/>
                      <a:pt x="143" y="91"/>
                      <a:pt x="143" y="92"/>
                    </a:cubicBezTo>
                    <a:cubicBezTo>
                      <a:pt x="145" y="90"/>
                      <a:pt x="146" y="88"/>
                      <a:pt x="149" y="87"/>
                    </a:cubicBezTo>
                    <a:cubicBezTo>
                      <a:pt x="149" y="17"/>
                      <a:pt x="149" y="17"/>
                      <a:pt x="149" y="17"/>
                    </a:cubicBezTo>
                    <a:cubicBezTo>
                      <a:pt x="149" y="8"/>
                      <a:pt x="141" y="0"/>
                      <a:pt x="132" y="0"/>
                    </a:cubicBezTo>
                    <a:cubicBezTo>
                      <a:pt x="17" y="0"/>
                      <a:pt x="17" y="0"/>
                      <a:pt x="17" y="0"/>
                    </a:cubicBezTo>
                    <a:cubicBezTo>
                      <a:pt x="7" y="0"/>
                      <a:pt x="0" y="8"/>
                      <a:pt x="0" y="17"/>
                    </a:cubicBezTo>
                    <a:cubicBezTo>
                      <a:pt x="0" y="149"/>
                      <a:pt x="0" y="149"/>
                      <a:pt x="0" y="149"/>
                    </a:cubicBezTo>
                    <a:cubicBezTo>
                      <a:pt x="0" y="158"/>
                      <a:pt x="7" y="166"/>
                      <a:pt x="17" y="166"/>
                    </a:cubicBezTo>
                    <a:cubicBezTo>
                      <a:pt x="99" y="166"/>
                      <a:pt x="99" y="166"/>
                      <a:pt x="99" y="166"/>
                    </a:cubicBezTo>
                    <a:cubicBezTo>
                      <a:pt x="92" y="158"/>
                      <a:pt x="92" y="158"/>
                      <a:pt x="92" y="158"/>
                    </a:cubicBezTo>
                    <a:lnTo>
                      <a:pt x="17"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224"/>
              <p:cNvSpPr>
                <a:spLocks noEditPoints="1"/>
              </p:cNvSpPr>
              <p:nvPr/>
            </p:nvSpPr>
            <p:spPr bwMode="auto">
              <a:xfrm>
                <a:off x="11155363" y="3235325"/>
                <a:ext cx="319088" cy="357188"/>
              </a:xfrm>
              <a:custGeom>
                <a:avLst/>
                <a:gdLst>
                  <a:gd name="T0" fmla="*/ 0 w 114"/>
                  <a:gd name="T1" fmla="*/ 0 h 128"/>
                  <a:gd name="T2" fmla="*/ 0 w 114"/>
                  <a:gd name="T3" fmla="*/ 128 h 128"/>
                  <a:gd name="T4" fmla="*/ 64 w 114"/>
                  <a:gd name="T5" fmla="*/ 128 h 128"/>
                  <a:gd name="T6" fmla="*/ 54 w 114"/>
                  <a:gd name="T7" fmla="*/ 118 h 128"/>
                  <a:gd name="T8" fmla="*/ 54 w 114"/>
                  <a:gd name="T9" fmla="*/ 100 h 128"/>
                  <a:gd name="T10" fmla="*/ 72 w 114"/>
                  <a:gd name="T11" fmla="*/ 101 h 128"/>
                  <a:gd name="T12" fmla="*/ 75 w 114"/>
                  <a:gd name="T13" fmla="*/ 104 h 128"/>
                  <a:gd name="T14" fmla="*/ 60 w 114"/>
                  <a:gd name="T15" fmla="*/ 72 h 128"/>
                  <a:gd name="T16" fmla="*/ 25 w 114"/>
                  <a:gd name="T17" fmla="*/ 72 h 128"/>
                  <a:gd name="T18" fmla="*/ 21 w 114"/>
                  <a:gd name="T19" fmla="*/ 68 h 128"/>
                  <a:gd name="T20" fmla="*/ 25 w 114"/>
                  <a:gd name="T21" fmla="*/ 64 h 128"/>
                  <a:gd name="T22" fmla="*/ 56 w 114"/>
                  <a:gd name="T23" fmla="*/ 64 h 128"/>
                  <a:gd name="T24" fmla="*/ 63 w 114"/>
                  <a:gd name="T25" fmla="*/ 50 h 128"/>
                  <a:gd name="T26" fmla="*/ 67 w 114"/>
                  <a:gd name="T27" fmla="*/ 49 h 128"/>
                  <a:gd name="T28" fmla="*/ 79 w 114"/>
                  <a:gd name="T29" fmla="*/ 57 h 128"/>
                  <a:gd name="T30" fmla="*/ 90 w 114"/>
                  <a:gd name="T31" fmla="*/ 81 h 128"/>
                  <a:gd name="T32" fmla="*/ 95 w 114"/>
                  <a:gd name="T33" fmla="*/ 76 h 128"/>
                  <a:gd name="T34" fmla="*/ 107 w 114"/>
                  <a:gd name="T35" fmla="*/ 77 h 128"/>
                  <a:gd name="T36" fmla="*/ 113 w 114"/>
                  <a:gd name="T37" fmla="*/ 71 h 128"/>
                  <a:gd name="T38" fmla="*/ 114 w 114"/>
                  <a:gd name="T39" fmla="*/ 70 h 128"/>
                  <a:gd name="T40" fmla="*/ 114 w 114"/>
                  <a:gd name="T41" fmla="*/ 0 h 128"/>
                  <a:gd name="T42" fmla="*/ 0 w 114"/>
                  <a:gd name="T43" fmla="*/ 0 h 128"/>
                  <a:gd name="T44" fmla="*/ 87 w 114"/>
                  <a:gd name="T45" fmla="*/ 47 h 128"/>
                  <a:gd name="T46" fmla="*/ 25 w 114"/>
                  <a:gd name="T47" fmla="*/ 47 h 128"/>
                  <a:gd name="T48" fmla="*/ 21 w 114"/>
                  <a:gd name="T49" fmla="*/ 43 h 128"/>
                  <a:gd name="T50" fmla="*/ 25 w 114"/>
                  <a:gd name="T51" fmla="*/ 39 h 128"/>
                  <a:gd name="T52" fmla="*/ 87 w 114"/>
                  <a:gd name="T53" fmla="*/ 39 h 128"/>
                  <a:gd name="T54" fmla="*/ 91 w 114"/>
                  <a:gd name="T55" fmla="*/ 43 h 128"/>
                  <a:gd name="T56" fmla="*/ 87 w 114"/>
                  <a:gd name="T57" fmla="*/ 47 h 128"/>
                  <a:gd name="T58" fmla="*/ 87 w 114"/>
                  <a:gd name="T59" fmla="*/ 27 h 128"/>
                  <a:gd name="T60" fmla="*/ 25 w 114"/>
                  <a:gd name="T61" fmla="*/ 27 h 128"/>
                  <a:gd name="T62" fmla="*/ 21 w 114"/>
                  <a:gd name="T63" fmla="*/ 23 h 128"/>
                  <a:gd name="T64" fmla="*/ 25 w 114"/>
                  <a:gd name="T65" fmla="*/ 19 h 128"/>
                  <a:gd name="T66" fmla="*/ 87 w 114"/>
                  <a:gd name="T67" fmla="*/ 19 h 128"/>
                  <a:gd name="T68" fmla="*/ 91 w 114"/>
                  <a:gd name="T69" fmla="*/ 23 h 128"/>
                  <a:gd name="T70" fmla="*/ 87 w 114"/>
                  <a:gd name="T71" fmla="*/ 2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28">
                    <a:moveTo>
                      <a:pt x="0" y="0"/>
                    </a:moveTo>
                    <a:cubicBezTo>
                      <a:pt x="0" y="128"/>
                      <a:pt x="0" y="128"/>
                      <a:pt x="0" y="128"/>
                    </a:cubicBezTo>
                    <a:cubicBezTo>
                      <a:pt x="64" y="128"/>
                      <a:pt x="64" y="128"/>
                      <a:pt x="64" y="128"/>
                    </a:cubicBezTo>
                    <a:cubicBezTo>
                      <a:pt x="54" y="118"/>
                      <a:pt x="54" y="118"/>
                      <a:pt x="54" y="118"/>
                    </a:cubicBezTo>
                    <a:cubicBezTo>
                      <a:pt x="49" y="113"/>
                      <a:pt x="49" y="105"/>
                      <a:pt x="54" y="100"/>
                    </a:cubicBezTo>
                    <a:cubicBezTo>
                      <a:pt x="59" y="96"/>
                      <a:pt x="67" y="96"/>
                      <a:pt x="72" y="101"/>
                    </a:cubicBezTo>
                    <a:cubicBezTo>
                      <a:pt x="75" y="104"/>
                      <a:pt x="75" y="104"/>
                      <a:pt x="75" y="104"/>
                    </a:cubicBezTo>
                    <a:cubicBezTo>
                      <a:pt x="60" y="72"/>
                      <a:pt x="60" y="72"/>
                      <a:pt x="60" y="72"/>
                    </a:cubicBezTo>
                    <a:cubicBezTo>
                      <a:pt x="25" y="72"/>
                      <a:pt x="25" y="72"/>
                      <a:pt x="25" y="72"/>
                    </a:cubicBezTo>
                    <a:cubicBezTo>
                      <a:pt x="23" y="72"/>
                      <a:pt x="21" y="70"/>
                      <a:pt x="21" y="68"/>
                    </a:cubicBezTo>
                    <a:cubicBezTo>
                      <a:pt x="21" y="66"/>
                      <a:pt x="23" y="64"/>
                      <a:pt x="25" y="64"/>
                    </a:cubicBezTo>
                    <a:cubicBezTo>
                      <a:pt x="56" y="64"/>
                      <a:pt x="56" y="64"/>
                      <a:pt x="56" y="64"/>
                    </a:cubicBezTo>
                    <a:cubicBezTo>
                      <a:pt x="55" y="58"/>
                      <a:pt x="58" y="53"/>
                      <a:pt x="63" y="50"/>
                    </a:cubicBezTo>
                    <a:cubicBezTo>
                      <a:pt x="64" y="49"/>
                      <a:pt x="66" y="49"/>
                      <a:pt x="67" y="49"/>
                    </a:cubicBezTo>
                    <a:cubicBezTo>
                      <a:pt x="72" y="49"/>
                      <a:pt x="77" y="52"/>
                      <a:pt x="79" y="57"/>
                    </a:cubicBezTo>
                    <a:cubicBezTo>
                      <a:pt x="90" y="81"/>
                      <a:pt x="90" y="81"/>
                      <a:pt x="90" y="81"/>
                    </a:cubicBezTo>
                    <a:cubicBezTo>
                      <a:pt x="91" y="79"/>
                      <a:pt x="93" y="77"/>
                      <a:pt x="95" y="76"/>
                    </a:cubicBezTo>
                    <a:cubicBezTo>
                      <a:pt x="99" y="74"/>
                      <a:pt x="104" y="75"/>
                      <a:pt x="107" y="77"/>
                    </a:cubicBezTo>
                    <a:cubicBezTo>
                      <a:pt x="108" y="74"/>
                      <a:pt x="110" y="72"/>
                      <a:pt x="113" y="71"/>
                    </a:cubicBezTo>
                    <a:cubicBezTo>
                      <a:pt x="113" y="70"/>
                      <a:pt x="114" y="70"/>
                      <a:pt x="114" y="70"/>
                    </a:cubicBezTo>
                    <a:cubicBezTo>
                      <a:pt x="114" y="0"/>
                      <a:pt x="114" y="0"/>
                      <a:pt x="114" y="0"/>
                    </a:cubicBezTo>
                    <a:lnTo>
                      <a:pt x="0" y="0"/>
                    </a:lnTo>
                    <a:close/>
                    <a:moveTo>
                      <a:pt x="87" y="47"/>
                    </a:moveTo>
                    <a:cubicBezTo>
                      <a:pt x="25" y="47"/>
                      <a:pt x="25" y="47"/>
                      <a:pt x="25" y="47"/>
                    </a:cubicBezTo>
                    <a:cubicBezTo>
                      <a:pt x="23" y="47"/>
                      <a:pt x="21" y="45"/>
                      <a:pt x="21" y="43"/>
                    </a:cubicBezTo>
                    <a:cubicBezTo>
                      <a:pt x="21" y="41"/>
                      <a:pt x="23" y="39"/>
                      <a:pt x="25" y="39"/>
                    </a:cubicBezTo>
                    <a:cubicBezTo>
                      <a:pt x="87" y="39"/>
                      <a:pt x="87" y="39"/>
                      <a:pt x="87" y="39"/>
                    </a:cubicBezTo>
                    <a:cubicBezTo>
                      <a:pt x="90" y="39"/>
                      <a:pt x="91" y="41"/>
                      <a:pt x="91" y="43"/>
                    </a:cubicBezTo>
                    <a:cubicBezTo>
                      <a:pt x="91" y="45"/>
                      <a:pt x="90" y="47"/>
                      <a:pt x="87" y="47"/>
                    </a:cubicBezTo>
                    <a:close/>
                    <a:moveTo>
                      <a:pt x="87" y="27"/>
                    </a:moveTo>
                    <a:cubicBezTo>
                      <a:pt x="25" y="27"/>
                      <a:pt x="25" y="27"/>
                      <a:pt x="25" y="27"/>
                    </a:cubicBezTo>
                    <a:cubicBezTo>
                      <a:pt x="23" y="27"/>
                      <a:pt x="21" y="25"/>
                      <a:pt x="21" y="23"/>
                    </a:cubicBezTo>
                    <a:cubicBezTo>
                      <a:pt x="21" y="21"/>
                      <a:pt x="23" y="19"/>
                      <a:pt x="25" y="19"/>
                    </a:cubicBezTo>
                    <a:cubicBezTo>
                      <a:pt x="87" y="19"/>
                      <a:pt x="87" y="19"/>
                      <a:pt x="87" y="19"/>
                    </a:cubicBezTo>
                    <a:cubicBezTo>
                      <a:pt x="90" y="19"/>
                      <a:pt x="91" y="21"/>
                      <a:pt x="91" y="23"/>
                    </a:cubicBezTo>
                    <a:cubicBezTo>
                      <a:pt x="91" y="25"/>
                      <a:pt x="90" y="27"/>
                      <a:pt x="87"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225"/>
              <p:cNvSpPr>
                <a:spLocks/>
              </p:cNvSpPr>
              <p:nvPr/>
            </p:nvSpPr>
            <p:spPr bwMode="auto">
              <a:xfrm>
                <a:off x="11306176" y="3382963"/>
                <a:ext cx="319088" cy="330200"/>
              </a:xfrm>
              <a:custGeom>
                <a:avLst/>
                <a:gdLst>
                  <a:gd name="T0" fmla="*/ 69 w 114"/>
                  <a:gd name="T1" fmla="*/ 118 h 118"/>
                  <a:gd name="T2" fmla="*/ 49 w 114"/>
                  <a:gd name="T3" fmla="*/ 108 h 118"/>
                  <a:gd name="T4" fmla="*/ 49 w 114"/>
                  <a:gd name="T5" fmla="*/ 108 h 118"/>
                  <a:gd name="T6" fmla="*/ 48 w 114"/>
                  <a:gd name="T7" fmla="*/ 108 h 118"/>
                  <a:gd name="T8" fmla="*/ 46 w 114"/>
                  <a:gd name="T9" fmla="*/ 106 h 118"/>
                  <a:gd name="T10" fmla="*/ 3 w 114"/>
                  <a:gd name="T11" fmla="*/ 62 h 118"/>
                  <a:gd name="T12" fmla="*/ 3 w 114"/>
                  <a:gd name="T13" fmla="*/ 50 h 118"/>
                  <a:gd name="T14" fmla="*/ 8 w 114"/>
                  <a:gd name="T15" fmla="*/ 48 h 118"/>
                  <a:gd name="T16" fmla="*/ 15 w 114"/>
                  <a:gd name="T17" fmla="*/ 51 h 118"/>
                  <a:gd name="T18" fmla="*/ 18 w 114"/>
                  <a:gd name="T19" fmla="*/ 54 h 118"/>
                  <a:gd name="T20" fmla="*/ 24 w 114"/>
                  <a:gd name="T21" fmla="*/ 49 h 118"/>
                  <a:gd name="T22" fmla="*/ 8 w 114"/>
                  <a:gd name="T23" fmla="*/ 14 h 118"/>
                  <a:gd name="T24" fmla="*/ 6 w 114"/>
                  <a:gd name="T25" fmla="*/ 10 h 118"/>
                  <a:gd name="T26" fmla="*/ 10 w 114"/>
                  <a:gd name="T27" fmla="*/ 1 h 118"/>
                  <a:gd name="T28" fmla="*/ 13 w 114"/>
                  <a:gd name="T29" fmla="*/ 0 h 118"/>
                  <a:gd name="T30" fmla="*/ 21 w 114"/>
                  <a:gd name="T31" fmla="*/ 5 h 118"/>
                  <a:gd name="T32" fmla="*/ 36 w 114"/>
                  <a:gd name="T33" fmla="*/ 36 h 118"/>
                  <a:gd name="T34" fmla="*/ 40 w 114"/>
                  <a:gd name="T35" fmla="*/ 30 h 118"/>
                  <a:gd name="T36" fmla="*/ 43 w 114"/>
                  <a:gd name="T37" fmla="*/ 27 h 118"/>
                  <a:gd name="T38" fmla="*/ 46 w 114"/>
                  <a:gd name="T39" fmla="*/ 26 h 118"/>
                  <a:gd name="T40" fmla="*/ 51 w 114"/>
                  <a:gd name="T41" fmla="*/ 27 h 118"/>
                  <a:gd name="T42" fmla="*/ 55 w 114"/>
                  <a:gd name="T43" fmla="*/ 30 h 118"/>
                  <a:gd name="T44" fmla="*/ 57 w 114"/>
                  <a:gd name="T45" fmla="*/ 26 h 118"/>
                  <a:gd name="T46" fmla="*/ 61 w 114"/>
                  <a:gd name="T47" fmla="*/ 21 h 118"/>
                  <a:gd name="T48" fmla="*/ 64 w 114"/>
                  <a:gd name="T49" fmla="*/ 21 h 118"/>
                  <a:gd name="T50" fmla="*/ 70 w 114"/>
                  <a:gd name="T51" fmla="*/ 23 h 118"/>
                  <a:gd name="T52" fmla="*/ 74 w 114"/>
                  <a:gd name="T53" fmla="*/ 27 h 118"/>
                  <a:gd name="T54" fmla="*/ 76 w 114"/>
                  <a:gd name="T55" fmla="*/ 22 h 118"/>
                  <a:gd name="T56" fmla="*/ 80 w 114"/>
                  <a:gd name="T57" fmla="*/ 18 h 118"/>
                  <a:gd name="T58" fmla="*/ 83 w 114"/>
                  <a:gd name="T59" fmla="*/ 18 h 118"/>
                  <a:gd name="T60" fmla="*/ 91 w 114"/>
                  <a:gd name="T61" fmla="*/ 23 h 118"/>
                  <a:gd name="T62" fmla="*/ 104 w 114"/>
                  <a:gd name="T63" fmla="*/ 52 h 118"/>
                  <a:gd name="T64" fmla="*/ 107 w 114"/>
                  <a:gd name="T65" fmla="*/ 100 h 118"/>
                  <a:gd name="T66" fmla="*/ 69 w 114"/>
                  <a:gd name="T6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18">
                    <a:moveTo>
                      <a:pt x="69" y="118"/>
                    </a:moveTo>
                    <a:cubicBezTo>
                      <a:pt x="69" y="118"/>
                      <a:pt x="61" y="118"/>
                      <a:pt x="49" y="108"/>
                    </a:cubicBezTo>
                    <a:cubicBezTo>
                      <a:pt x="49" y="108"/>
                      <a:pt x="49" y="108"/>
                      <a:pt x="49" y="108"/>
                    </a:cubicBezTo>
                    <a:cubicBezTo>
                      <a:pt x="48" y="108"/>
                      <a:pt x="48" y="108"/>
                      <a:pt x="48" y="108"/>
                    </a:cubicBezTo>
                    <a:cubicBezTo>
                      <a:pt x="47" y="107"/>
                      <a:pt x="46" y="107"/>
                      <a:pt x="46" y="106"/>
                    </a:cubicBezTo>
                    <a:cubicBezTo>
                      <a:pt x="3" y="62"/>
                      <a:pt x="3" y="62"/>
                      <a:pt x="3" y="62"/>
                    </a:cubicBezTo>
                    <a:cubicBezTo>
                      <a:pt x="0" y="59"/>
                      <a:pt x="0" y="53"/>
                      <a:pt x="3" y="50"/>
                    </a:cubicBezTo>
                    <a:cubicBezTo>
                      <a:pt x="4" y="49"/>
                      <a:pt x="6" y="48"/>
                      <a:pt x="8" y="48"/>
                    </a:cubicBezTo>
                    <a:cubicBezTo>
                      <a:pt x="11" y="48"/>
                      <a:pt x="13" y="49"/>
                      <a:pt x="15" y="51"/>
                    </a:cubicBezTo>
                    <a:cubicBezTo>
                      <a:pt x="18" y="54"/>
                      <a:pt x="18" y="54"/>
                      <a:pt x="18" y="54"/>
                    </a:cubicBezTo>
                    <a:cubicBezTo>
                      <a:pt x="24" y="49"/>
                      <a:pt x="24" y="49"/>
                      <a:pt x="24" y="49"/>
                    </a:cubicBezTo>
                    <a:cubicBezTo>
                      <a:pt x="8" y="14"/>
                      <a:pt x="8" y="14"/>
                      <a:pt x="8" y="14"/>
                    </a:cubicBezTo>
                    <a:cubicBezTo>
                      <a:pt x="6" y="10"/>
                      <a:pt x="6" y="10"/>
                      <a:pt x="6" y="10"/>
                    </a:cubicBezTo>
                    <a:cubicBezTo>
                      <a:pt x="5" y="6"/>
                      <a:pt x="7" y="2"/>
                      <a:pt x="10" y="1"/>
                    </a:cubicBezTo>
                    <a:cubicBezTo>
                      <a:pt x="11" y="0"/>
                      <a:pt x="12" y="0"/>
                      <a:pt x="13" y="0"/>
                    </a:cubicBezTo>
                    <a:cubicBezTo>
                      <a:pt x="17" y="0"/>
                      <a:pt x="20" y="2"/>
                      <a:pt x="21" y="5"/>
                    </a:cubicBezTo>
                    <a:cubicBezTo>
                      <a:pt x="36" y="36"/>
                      <a:pt x="36" y="36"/>
                      <a:pt x="36" y="36"/>
                    </a:cubicBezTo>
                    <a:cubicBezTo>
                      <a:pt x="40" y="30"/>
                      <a:pt x="40" y="30"/>
                      <a:pt x="40" y="30"/>
                    </a:cubicBezTo>
                    <a:cubicBezTo>
                      <a:pt x="40" y="28"/>
                      <a:pt x="42" y="27"/>
                      <a:pt x="43" y="27"/>
                    </a:cubicBezTo>
                    <a:cubicBezTo>
                      <a:pt x="44" y="26"/>
                      <a:pt x="45" y="26"/>
                      <a:pt x="46" y="26"/>
                    </a:cubicBezTo>
                    <a:cubicBezTo>
                      <a:pt x="48" y="26"/>
                      <a:pt x="49" y="27"/>
                      <a:pt x="51" y="27"/>
                    </a:cubicBezTo>
                    <a:cubicBezTo>
                      <a:pt x="55" y="30"/>
                      <a:pt x="55" y="30"/>
                      <a:pt x="55" y="30"/>
                    </a:cubicBezTo>
                    <a:cubicBezTo>
                      <a:pt x="57" y="26"/>
                      <a:pt x="57" y="26"/>
                      <a:pt x="57" y="26"/>
                    </a:cubicBezTo>
                    <a:cubicBezTo>
                      <a:pt x="57" y="24"/>
                      <a:pt x="59" y="22"/>
                      <a:pt x="61" y="21"/>
                    </a:cubicBezTo>
                    <a:cubicBezTo>
                      <a:pt x="62" y="21"/>
                      <a:pt x="63" y="21"/>
                      <a:pt x="64" y="21"/>
                    </a:cubicBezTo>
                    <a:cubicBezTo>
                      <a:pt x="66" y="21"/>
                      <a:pt x="68" y="21"/>
                      <a:pt x="70" y="23"/>
                    </a:cubicBezTo>
                    <a:cubicBezTo>
                      <a:pt x="74" y="27"/>
                      <a:pt x="74" y="27"/>
                      <a:pt x="74" y="27"/>
                    </a:cubicBezTo>
                    <a:cubicBezTo>
                      <a:pt x="76" y="22"/>
                      <a:pt x="76" y="22"/>
                      <a:pt x="76" y="22"/>
                    </a:cubicBezTo>
                    <a:cubicBezTo>
                      <a:pt x="77" y="20"/>
                      <a:pt x="78" y="19"/>
                      <a:pt x="80" y="18"/>
                    </a:cubicBezTo>
                    <a:cubicBezTo>
                      <a:pt x="81" y="18"/>
                      <a:pt x="82" y="18"/>
                      <a:pt x="83" y="18"/>
                    </a:cubicBezTo>
                    <a:cubicBezTo>
                      <a:pt x="86" y="18"/>
                      <a:pt x="89" y="20"/>
                      <a:pt x="91" y="23"/>
                    </a:cubicBezTo>
                    <a:cubicBezTo>
                      <a:pt x="104" y="52"/>
                      <a:pt x="104" y="52"/>
                      <a:pt x="104" y="52"/>
                    </a:cubicBezTo>
                    <a:cubicBezTo>
                      <a:pt x="105" y="52"/>
                      <a:pt x="114" y="75"/>
                      <a:pt x="107" y="100"/>
                    </a:cubicBezTo>
                    <a:lnTo>
                      <a:pt x="69"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4" name="组合 13"/>
          <p:cNvGrpSpPr/>
          <p:nvPr/>
        </p:nvGrpSpPr>
        <p:grpSpPr>
          <a:xfrm>
            <a:off x="6984440" y="2495066"/>
            <a:ext cx="1548000" cy="2020900"/>
            <a:chOff x="6693283" y="2528495"/>
            <a:chExt cx="1548000" cy="2020900"/>
          </a:xfrm>
        </p:grpSpPr>
        <p:grpSp>
          <p:nvGrpSpPr>
            <p:cNvPr id="99" name="组合 98"/>
            <p:cNvGrpSpPr/>
            <p:nvPr/>
          </p:nvGrpSpPr>
          <p:grpSpPr>
            <a:xfrm>
              <a:off x="6693283" y="2528495"/>
              <a:ext cx="1548000" cy="2020900"/>
              <a:chOff x="704815" y="2528495"/>
              <a:chExt cx="1548000" cy="2020900"/>
            </a:xfrm>
          </p:grpSpPr>
          <p:grpSp>
            <p:nvGrpSpPr>
              <p:cNvPr id="100" name="组合 99"/>
              <p:cNvGrpSpPr/>
              <p:nvPr/>
            </p:nvGrpSpPr>
            <p:grpSpPr>
              <a:xfrm>
                <a:off x="1027493" y="2528495"/>
                <a:ext cx="834065" cy="1022831"/>
                <a:chOff x="1007480" y="2528495"/>
                <a:chExt cx="834065" cy="1022831"/>
              </a:xfrm>
            </p:grpSpPr>
            <p:grpSp>
              <p:nvGrpSpPr>
                <p:cNvPr id="103" name="组合 102"/>
                <p:cNvGrpSpPr/>
                <p:nvPr/>
              </p:nvGrpSpPr>
              <p:grpSpPr>
                <a:xfrm>
                  <a:off x="1045067" y="2567913"/>
                  <a:ext cx="796478" cy="983413"/>
                  <a:chOff x="1396253" y="2731910"/>
                  <a:chExt cx="796478" cy="983413"/>
                </a:xfrm>
              </p:grpSpPr>
              <p:sp>
                <p:nvSpPr>
                  <p:cNvPr id="105" name="矩形 104"/>
                  <p:cNvSpPr/>
                  <p:nvPr/>
                </p:nvSpPr>
                <p:spPr>
                  <a:xfrm rot="2700000">
                    <a:off x="1396253" y="2731910"/>
                    <a:ext cx="185086" cy="185086"/>
                  </a:xfrm>
                  <a:prstGeom prst="rect">
                    <a:avLst/>
                  </a:prstGeom>
                  <a:solidFill>
                    <a:srgbClr val="42B7CE"/>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dirty="0"/>
                  </a:p>
                </p:txBody>
              </p:sp>
              <p:sp>
                <p:nvSpPr>
                  <p:cNvPr id="106" name="矩形 105"/>
                  <p:cNvSpPr/>
                  <p:nvPr/>
                </p:nvSpPr>
                <p:spPr>
                  <a:xfrm rot="2700000">
                    <a:off x="1414437" y="2937029"/>
                    <a:ext cx="778294" cy="778294"/>
                  </a:xfrm>
                  <a:prstGeom prst="rect">
                    <a:avLst/>
                  </a:prstGeom>
                  <a:solidFill>
                    <a:srgbClr val="42B7CE"/>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 name="文本框 103"/>
                <p:cNvSpPr txBox="1"/>
                <p:nvPr/>
              </p:nvSpPr>
              <p:spPr>
                <a:xfrm>
                  <a:off x="1007480" y="2528495"/>
                  <a:ext cx="256802" cy="307777"/>
                </a:xfrm>
                <a:prstGeom prst="rect">
                  <a:avLst/>
                </a:prstGeom>
                <a:noFill/>
              </p:spPr>
              <p:txBody>
                <a:bodyPr wrap="none" rtlCol="0" anchor="ctr">
                  <a:spAutoFit/>
                </a:bodyPr>
                <a:lstStyle/>
                <a:p>
                  <a:pPr algn="ctr"/>
                  <a:r>
                    <a:rPr lang="en-US" altLang="zh-CN" sz="1400" dirty="0">
                      <a:solidFill>
                        <a:schemeClr val="bg1"/>
                      </a:solidFill>
                      <a:latin typeface="Aparajita" panose="020B0604020202020204" pitchFamily="34" charset="0"/>
                      <a:cs typeface="Aparajita" panose="020B0604020202020204" pitchFamily="34" charset="0"/>
                    </a:rPr>
                    <a:t>5</a:t>
                  </a:r>
                  <a:endParaRPr lang="zh-CN" altLang="en-US" sz="1400" dirty="0">
                    <a:solidFill>
                      <a:schemeClr val="bg1"/>
                    </a:solidFill>
                    <a:latin typeface="Aparajita" panose="020B0604020202020204" pitchFamily="34" charset="0"/>
                    <a:cs typeface="Aparajita" panose="020B0604020202020204" pitchFamily="34" charset="0"/>
                  </a:endParaRPr>
                </a:p>
              </p:txBody>
            </p:sp>
          </p:grpSp>
          <p:sp>
            <p:nvSpPr>
              <p:cNvPr id="101" name="文本框 10"/>
              <p:cNvSpPr txBox="1">
                <a:spLocks noChangeArrowheads="1"/>
              </p:cNvSpPr>
              <p:nvPr/>
            </p:nvSpPr>
            <p:spPr bwMode="auto">
              <a:xfrm>
                <a:off x="899756" y="3939902"/>
                <a:ext cx="11581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b="1" dirty="0">
                    <a:solidFill>
                      <a:srgbClr val="1F4569"/>
                    </a:solidFill>
                    <a:latin typeface="微软雅黑" panose="020B0503020204020204" pitchFamily="34" charset="-122"/>
                    <a:ea typeface="微软雅黑" panose="020B0503020204020204" pitchFamily="34" charset="-122"/>
                  </a:rPr>
                  <a:t>前景展望</a:t>
                </a:r>
              </a:p>
            </p:txBody>
          </p:sp>
          <p:sp>
            <p:nvSpPr>
              <p:cNvPr id="102" name="TextBox 11"/>
              <p:cNvSpPr txBox="1">
                <a:spLocks noChangeArrowheads="1"/>
              </p:cNvSpPr>
              <p:nvPr/>
            </p:nvSpPr>
            <p:spPr bwMode="auto">
              <a:xfrm flipH="1">
                <a:off x="704815" y="4241618"/>
                <a:ext cx="1548000" cy="307777"/>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algn="ctr" eaLnBrk="1" hangingPunct="1">
                  <a:defRPr/>
                </a:pPr>
                <a:r>
                  <a:rPr lang="en-US" altLang="zh-CN" sz="7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Introduction of Enterprise Propaganda Products</a:t>
                </a:r>
              </a:p>
            </p:txBody>
          </p:sp>
        </p:grpSp>
        <p:grpSp>
          <p:nvGrpSpPr>
            <p:cNvPr id="118" name="组合 117"/>
            <p:cNvGrpSpPr/>
            <p:nvPr/>
          </p:nvGrpSpPr>
          <p:grpSpPr>
            <a:xfrm>
              <a:off x="7339607" y="3074570"/>
              <a:ext cx="242543" cy="241095"/>
              <a:chOff x="7542213" y="4314825"/>
              <a:chExt cx="531813" cy="528638"/>
            </a:xfrm>
            <a:solidFill>
              <a:schemeClr val="bg1"/>
            </a:solidFill>
          </p:grpSpPr>
          <p:sp>
            <p:nvSpPr>
              <p:cNvPr id="119" name="Freeform 155"/>
              <p:cNvSpPr>
                <a:spLocks/>
              </p:cNvSpPr>
              <p:nvPr/>
            </p:nvSpPr>
            <p:spPr bwMode="auto">
              <a:xfrm>
                <a:off x="7621588" y="4467225"/>
                <a:ext cx="201613" cy="144463"/>
              </a:xfrm>
              <a:custGeom>
                <a:avLst/>
                <a:gdLst>
                  <a:gd name="T0" fmla="*/ 38 w 74"/>
                  <a:gd name="T1" fmla="*/ 53 h 53"/>
                  <a:gd name="T2" fmla="*/ 38 w 74"/>
                  <a:gd name="T3" fmla="*/ 53 h 53"/>
                  <a:gd name="T4" fmla="*/ 6 w 74"/>
                  <a:gd name="T5" fmla="*/ 50 h 53"/>
                  <a:gd name="T6" fmla="*/ 1 w 74"/>
                  <a:gd name="T7" fmla="*/ 45 h 53"/>
                  <a:gd name="T8" fmla="*/ 3 w 74"/>
                  <a:gd name="T9" fmla="*/ 39 h 53"/>
                  <a:gd name="T10" fmla="*/ 46 w 74"/>
                  <a:gd name="T11" fmla="*/ 2 h 53"/>
                  <a:gd name="T12" fmla="*/ 51 w 74"/>
                  <a:gd name="T13" fmla="*/ 0 h 53"/>
                  <a:gd name="T14" fmla="*/ 69 w 74"/>
                  <a:gd name="T15" fmla="*/ 3 h 53"/>
                  <a:gd name="T16" fmla="*/ 74 w 74"/>
                  <a:gd name="T17" fmla="*/ 10 h 53"/>
                  <a:gd name="T18" fmla="*/ 67 w 74"/>
                  <a:gd name="T19" fmla="*/ 15 h 53"/>
                  <a:gd name="T20" fmla="*/ 52 w 74"/>
                  <a:gd name="T21" fmla="*/ 12 h 53"/>
                  <a:gd name="T22" fmla="*/ 21 w 74"/>
                  <a:gd name="T23" fmla="*/ 39 h 53"/>
                  <a:gd name="T24" fmla="*/ 39 w 74"/>
                  <a:gd name="T25" fmla="*/ 41 h 53"/>
                  <a:gd name="T26" fmla="*/ 44 w 74"/>
                  <a:gd name="T27" fmla="*/ 48 h 53"/>
                  <a:gd name="T28" fmla="*/ 38 w 74"/>
                  <a:gd name="T2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53">
                    <a:moveTo>
                      <a:pt x="38" y="53"/>
                    </a:moveTo>
                    <a:cubicBezTo>
                      <a:pt x="38" y="53"/>
                      <a:pt x="38" y="53"/>
                      <a:pt x="38" y="53"/>
                    </a:cubicBezTo>
                    <a:cubicBezTo>
                      <a:pt x="6" y="50"/>
                      <a:pt x="6" y="50"/>
                      <a:pt x="6" y="50"/>
                    </a:cubicBezTo>
                    <a:cubicBezTo>
                      <a:pt x="4" y="49"/>
                      <a:pt x="2" y="48"/>
                      <a:pt x="1" y="45"/>
                    </a:cubicBezTo>
                    <a:cubicBezTo>
                      <a:pt x="0" y="43"/>
                      <a:pt x="1" y="41"/>
                      <a:pt x="3" y="39"/>
                    </a:cubicBezTo>
                    <a:cubicBezTo>
                      <a:pt x="46" y="2"/>
                      <a:pt x="46" y="2"/>
                      <a:pt x="46" y="2"/>
                    </a:cubicBezTo>
                    <a:cubicBezTo>
                      <a:pt x="48" y="0"/>
                      <a:pt x="49" y="0"/>
                      <a:pt x="51" y="0"/>
                    </a:cubicBezTo>
                    <a:cubicBezTo>
                      <a:pt x="69" y="3"/>
                      <a:pt x="69" y="3"/>
                      <a:pt x="69" y="3"/>
                    </a:cubicBezTo>
                    <a:cubicBezTo>
                      <a:pt x="72" y="3"/>
                      <a:pt x="74" y="6"/>
                      <a:pt x="74" y="10"/>
                    </a:cubicBezTo>
                    <a:cubicBezTo>
                      <a:pt x="73" y="13"/>
                      <a:pt x="70" y="15"/>
                      <a:pt x="67" y="15"/>
                    </a:cubicBezTo>
                    <a:cubicBezTo>
                      <a:pt x="52" y="12"/>
                      <a:pt x="52" y="12"/>
                      <a:pt x="52" y="12"/>
                    </a:cubicBezTo>
                    <a:cubicBezTo>
                      <a:pt x="21" y="39"/>
                      <a:pt x="21" y="39"/>
                      <a:pt x="21" y="39"/>
                    </a:cubicBezTo>
                    <a:cubicBezTo>
                      <a:pt x="39" y="41"/>
                      <a:pt x="39" y="41"/>
                      <a:pt x="39" y="41"/>
                    </a:cubicBezTo>
                    <a:cubicBezTo>
                      <a:pt x="42" y="42"/>
                      <a:pt x="45" y="45"/>
                      <a:pt x="44" y="48"/>
                    </a:cubicBezTo>
                    <a:cubicBezTo>
                      <a:pt x="44" y="51"/>
                      <a:pt x="41" y="53"/>
                      <a:pt x="3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56"/>
              <p:cNvSpPr>
                <a:spLocks/>
              </p:cNvSpPr>
              <p:nvPr/>
            </p:nvSpPr>
            <p:spPr bwMode="auto">
              <a:xfrm>
                <a:off x="7789863" y="4576763"/>
                <a:ext cx="144463" cy="188913"/>
              </a:xfrm>
              <a:custGeom>
                <a:avLst/>
                <a:gdLst>
                  <a:gd name="T0" fmla="*/ 7 w 53"/>
                  <a:gd name="T1" fmla="*/ 69 h 69"/>
                  <a:gd name="T2" fmla="*/ 4 w 53"/>
                  <a:gd name="T3" fmla="*/ 68 h 69"/>
                  <a:gd name="T4" fmla="*/ 1 w 53"/>
                  <a:gd name="T5" fmla="*/ 63 h 69"/>
                  <a:gd name="T6" fmla="*/ 0 w 53"/>
                  <a:gd name="T7" fmla="*/ 32 h 69"/>
                  <a:gd name="T8" fmla="*/ 5 w 53"/>
                  <a:gd name="T9" fmla="*/ 26 h 69"/>
                  <a:gd name="T10" fmla="*/ 12 w 53"/>
                  <a:gd name="T11" fmla="*/ 31 h 69"/>
                  <a:gd name="T12" fmla="*/ 12 w 53"/>
                  <a:gd name="T13" fmla="*/ 49 h 69"/>
                  <a:gd name="T14" fmla="*/ 41 w 53"/>
                  <a:gd name="T15" fmla="*/ 21 h 69"/>
                  <a:gd name="T16" fmla="*/ 39 w 53"/>
                  <a:gd name="T17" fmla="*/ 6 h 69"/>
                  <a:gd name="T18" fmla="*/ 45 w 53"/>
                  <a:gd name="T19" fmla="*/ 0 h 69"/>
                  <a:gd name="T20" fmla="*/ 51 w 53"/>
                  <a:gd name="T21" fmla="*/ 5 h 69"/>
                  <a:gd name="T22" fmla="*/ 53 w 53"/>
                  <a:gd name="T23" fmla="*/ 23 h 69"/>
                  <a:gd name="T24" fmla="*/ 51 w 53"/>
                  <a:gd name="T25" fmla="*/ 27 h 69"/>
                  <a:gd name="T26" fmla="*/ 11 w 53"/>
                  <a:gd name="T27" fmla="*/ 67 h 69"/>
                  <a:gd name="T28" fmla="*/ 7 w 53"/>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69">
                    <a:moveTo>
                      <a:pt x="7" y="69"/>
                    </a:moveTo>
                    <a:cubicBezTo>
                      <a:pt x="6" y="69"/>
                      <a:pt x="5" y="68"/>
                      <a:pt x="4" y="68"/>
                    </a:cubicBezTo>
                    <a:cubicBezTo>
                      <a:pt x="2" y="67"/>
                      <a:pt x="1" y="65"/>
                      <a:pt x="1" y="63"/>
                    </a:cubicBezTo>
                    <a:cubicBezTo>
                      <a:pt x="0" y="32"/>
                      <a:pt x="0" y="32"/>
                      <a:pt x="0" y="32"/>
                    </a:cubicBezTo>
                    <a:cubicBezTo>
                      <a:pt x="0" y="29"/>
                      <a:pt x="2" y="26"/>
                      <a:pt x="5" y="26"/>
                    </a:cubicBezTo>
                    <a:cubicBezTo>
                      <a:pt x="9" y="25"/>
                      <a:pt x="11" y="28"/>
                      <a:pt x="12" y="31"/>
                    </a:cubicBezTo>
                    <a:cubicBezTo>
                      <a:pt x="12" y="49"/>
                      <a:pt x="12" y="49"/>
                      <a:pt x="12" y="49"/>
                    </a:cubicBezTo>
                    <a:cubicBezTo>
                      <a:pt x="41" y="21"/>
                      <a:pt x="41" y="21"/>
                      <a:pt x="41" y="21"/>
                    </a:cubicBezTo>
                    <a:cubicBezTo>
                      <a:pt x="39" y="6"/>
                      <a:pt x="39" y="6"/>
                      <a:pt x="39" y="6"/>
                    </a:cubicBezTo>
                    <a:cubicBezTo>
                      <a:pt x="39" y="3"/>
                      <a:pt x="42" y="0"/>
                      <a:pt x="45" y="0"/>
                    </a:cubicBezTo>
                    <a:cubicBezTo>
                      <a:pt x="48" y="0"/>
                      <a:pt x="51" y="2"/>
                      <a:pt x="51" y="5"/>
                    </a:cubicBezTo>
                    <a:cubicBezTo>
                      <a:pt x="53" y="23"/>
                      <a:pt x="53" y="23"/>
                      <a:pt x="53" y="23"/>
                    </a:cubicBezTo>
                    <a:cubicBezTo>
                      <a:pt x="53" y="24"/>
                      <a:pt x="52" y="26"/>
                      <a:pt x="51" y="27"/>
                    </a:cubicBezTo>
                    <a:cubicBezTo>
                      <a:pt x="11" y="67"/>
                      <a:pt x="11" y="67"/>
                      <a:pt x="11" y="67"/>
                    </a:cubicBezTo>
                    <a:cubicBezTo>
                      <a:pt x="10" y="68"/>
                      <a:pt x="8" y="69"/>
                      <a:pt x="7"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57"/>
              <p:cNvSpPr>
                <a:spLocks noEditPoints="1"/>
              </p:cNvSpPr>
              <p:nvPr/>
            </p:nvSpPr>
            <p:spPr bwMode="auto">
              <a:xfrm>
                <a:off x="7713663" y="4314825"/>
                <a:ext cx="360363" cy="363538"/>
              </a:xfrm>
              <a:custGeom>
                <a:avLst/>
                <a:gdLst>
                  <a:gd name="T0" fmla="*/ 130 w 132"/>
                  <a:gd name="T1" fmla="*/ 1 h 133"/>
                  <a:gd name="T2" fmla="*/ 127 w 132"/>
                  <a:gd name="T3" fmla="*/ 0 h 133"/>
                  <a:gd name="T4" fmla="*/ 1 w 132"/>
                  <a:gd name="T5" fmla="*/ 102 h 133"/>
                  <a:gd name="T6" fmla="*/ 1 w 132"/>
                  <a:gd name="T7" fmla="*/ 107 h 133"/>
                  <a:gd name="T8" fmla="*/ 27 w 132"/>
                  <a:gd name="T9" fmla="*/ 131 h 133"/>
                  <a:gd name="T10" fmla="*/ 30 w 132"/>
                  <a:gd name="T11" fmla="*/ 133 h 133"/>
                  <a:gd name="T12" fmla="*/ 31 w 132"/>
                  <a:gd name="T13" fmla="*/ 132 h 133"/>
                  <a:gd name="T14" fmla="*/ 131 w 132"/>
                  <a:gd name="T15" fmla="*/ 5 h 133"/>
                  <a:gd name="T16" fmla="*/ 130 w 132"/>
                  <a:gd name="T17" fmla="*/ 1 h 133"/>
                  <a:gd name="T18" fmla="*/ 81 w 132"/>
                  <a:gd name="T19" fmla="*/ 51 h 133"/>
                  <a:gd name="T20" fmla="*/ 42 w 132"/>
                  <a:gd name="T21" fmla="*/ 93 h 133"/>
                  <a:gd name="T22" fmla="*/ 39 w 132"/>
                  <a:gd name="T23" fmla="*/ 94 h 133"/>
                  <a:gd name="T24" fmla="*/ 37 w 132"/>
                  <a:gd name="T25" fmla="*/ 93 h 133"/>
                  <a:gd name="T26" fmla="*/ 36 w 132"/>
                  <a:gd name="T27" fmla="*/ 87 h 133"/>
                  <a:gd name="T28" fmla="*/ 75 w 132"/>
                  <a:gd name="T29" fmla="*/ 45 h 133"/>
                  <a:gd name="T30" fmla="*/ 81 w 132"/>
                  <a:gd name="T31" fmla="*/ 45 h 133"/>
                  <a:gd name="T32" fmla="*/ 81 w 132"/>
                  <a:gd name="T33" fmla="*/ 5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33">
                    <a:moveTo>
                      <a:pt x="130" y="1"/>
                    </a:moveTo>
                    <a:cubicBezTo>
                      <a:pt x="129" y="0"/>
                      <a:pt x="128" y="0"/>
                      <a:pt x="127" y="0"/>
                    </a:cubicBezTo>
                    <a:cubicBezTo>
                      <a:pt x="56" y="11"/>
                      <a:pt x="3" y="98"/>
                      <a:pt x="1" y="102"/>
                    </a:cubicBezTo>
                    <a:cubicBezTo>
                      <a:pt x="0" y="104"/>
                      <a:pt x="0" y="106"/>
                      <a:pt x="1" y="107"/>
                    </a:cubicBezTo>
                    <a:cubicBezTo>
                      <a:pt x="27" y="131"/>
                      <a:pt x="27" y="131"/>
                      <a:pt x="27" y="131"/>
                    </a:cubicBezTo>
                    <a:cubicBezTo>
                      <a:pt x="28" y="132"/>
                      <a:pt x="29" y="133"/>
                      <a:pt x="30" y="133"/>
                    </a:cubicBezTo>
                    <a:cubicBezTo>
                      <a:pt x="30" y="133"/>
                      <a:pt x="31" y="132"/>
                      <a:pt x="31" y="132"/>
                    </a:cubicBezTo>
                    <a:cubicBezTo>
                      <a:pt x="112" y="93"/>
                      <a:pt x="131" y="6"/>
                      <a:pt x="131" y="5"/>
                    </a:cubicBezTo>
                    <a:cubicBezTo>
                      <a:pt x="132" y="4"/>
                      <a:pt x="131" y="2"/>
                      <a:pt x="130" y="1"/>
                    </a:cubicBezTo>
                    <a:close/>
                    <a:moveTo>
                      <a:pt x="81" y="51"/>
                    </a:moveTo>
                    <a:cubicBezTo>
                      <a:pt x="42" y="93"/>
                      <a:pt x="42" y="93"/>
                      <a:pt x="42" y="93"/>
                    </a:cubicBezTo>
                    <a:cubicBezTo>
                      <a:pt x="42" y="94"/>
                      <a:pt x="40" y="94"/>
                      <a:pt x="39" y="94"/>
                    </a:cubicBezTo>
                    <a:cubicBezTo>
                      <a:pt x="38" y="94"/>
                      <a:pt x="37" y="94"/>
                      <a:pt x="37" y="93"/>
                    </a:cubicBezTo>
                    <a:cubicBezTo>
                      <a:pt x="35" y="92"/>
                      <a:pt x="35" y="89"/>
                      <a:pt x="36" y="87"/>
                    </a:cubicBezTo>
                    <a:cubicBezTo>
                      <a:pt x="75" y="45"/>
                      <a:pt x="75" y="45"/>
                      <a:pt x="75" y="45"/>
                    </a:cubicBezTo>
                    <a:cubicBezTo>
                      <a:pt x="77" y="44"/>
                      <a:pt x="79" y="44"/>
                      <a:pt x="81" y="45"/>
                    </a:cubicBezTo>
                    <a:cubicBezTo>
                      <a:pt x="83" y="47"/>
                      <a:pt x="83" y="49"/>
                      <a:pt x="81"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58"/>
              <p:cNvSpPr>
                <a:spLocks/>
              </p:cNvSpPr>
              <p:nvPr/>
            </p:nvSpPr>
            <p:spPr bwMode="auto">
              <a:xfrm>
                <a:off x="7542213" y="4610100"/>
                <a:ext cx="168275" cy="98425"/>
              </a:xfrm>
              <a:custGeom>
                <a:avLst/>
                <a:gdLst>
                  <a:gd name="T0" fmla="*/ 4 w 62"/>
                  <a:gd name="T1" fmla="*/ 36 h 36"/>
                  <a:gd name="T2" fmla="*/ 1 w 62"/>
                  <a:gd name="T3" fmla="*/ 34 h 36"/>
                  <a:gd name="T4" fmla="*/ 3 w 62"/>
                  <a:gd name="T5" fmla="*/ 28 h 36"/>
                  <a:gd name="T6" fmla="*/ 56 w 62"/>
                  <a:gd name="T7" fmla="*/ 1 h 36"/>
                  <a:gd name="T8" fmla="*/ 61 w 62"/>
                  <a:gd name="T9" fmla="*/ 3 h 36"/>
                  <a:gd name="T10" fmla="*/ 59 w 62"/>
                  <a:gd name="T11" fmla="*/ 8 h 36"/>
                  <a:gd name="T12" fmla="*/ 6 w 62"/>
                  <a:gd name="T13" fmla="*/ 35 h 36"/>
                  <a:gd name="T14" fmla="*/ 4 w 6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4" y="36"/>
                    </a:moveTo>
                    <a:cubicBezTo>
                      <a:pt x="3" y="36"/>
                      <a:pt x="1" y="35"/>
                      <a:pt x="1" y="34"/>
                    </a:cubicBezTo>
                    <a:cubicBezTo>
                      <a:pt x="0" y="32"/>
                      <a:pt x="1" y="29"/>
                      <a:pt x="3" y="28"/>
                    </a:cubicBezTo>
                    <a:cubicBezTo>
                      <a:pt x="56" y="1"/>
                      <a:pt x="56" y="1"/>
                      <a:pt x="56" y="1"/>
                    </a:cubicBezTo>
                    <a:cubicBezTo>
                      <a:pt x="57" y="0"/>
                      <a:pt x="60" y="1"/>
                      <a:pt x="61" y="3"/>
                    </a:cubicBezTo>
                    <a:cubicBezTo>
                      <a:pt x="62" y="5"/>
                      <a:pt x="61" y="7"/>
                      <a:pt x="59" y="8"/>
                    </a:cubicBezTo>
                    <a:cubicBezTo>
                      <a:pt x="6" y="35"/>
                      <a:pt x="6" y="35"/>
                      <a:pt x="6" y="35"/>
                    </a:cubicBezTo>
                    <a:cubicBezTo>
                      <a:pt x="6" y="36"/>
                      <a:pt x="5" y="36"/>
                      <a:pt x="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59"/>
              <p:cNvSpPr>
                <a:spLocks/>
              </p:cNvSpPr>
              <p:nvPr/>
            </p:nvSpPr>
            <p:spPr bwMode="auto">
              <a:xfrm>
                <a:off x="7678738" y="4683125"/>
                <a:ext cx="103188" cy="160338"/>
              </a:xfrm>
              <a:custGeom>
                <a:avLst/>
                <a:gdLst>
                  <a:gd name="T0" fmla="*/ 5 w 38"/>
                  <a:gd name="T1" fmla="*/ 59 h 59"/>
                  <a:gd name="T2" fmla="*/ 3 w 38"/>
                  <a:gd name="T3" fmla="*/ 59 h 59"/>
                  <a:gd name="T4" fmla="*/ 1 w 38"/>
                  <a:gd name="T5" fmla="*/ 53 h 59"/>
                  <a:gd name="T6" fmla="*/ 30 w 38"/>
                  <a:gd name="T7" fmla="*/ 3 h 59"/>
                  <a:gd name="T8" fmla="*/ 35 w 38"/>
                  <a:gd name="T9" fmla="*/ 1 h 59"/>
                  <a:gd name="T10" fmla="*/ 36 w 38"/>
                  <a:gd name="T11" fmla="*/ 7 h 59"/>
                  <a:gd name="T12" fmla="*/ 8 w 38"/>
                  <a:gd name="T13" fmla="*/ 57 h 59"/>
                  <a:gd name="T14" fmla="*/ 5 w 38"/>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59">
                    <a:moveTo>
                      <a:pt x="5" y="59"/>
                    </a:moveTo>
                    <a:cubicBezTo>
                      <a:pt x="4" y="59"/>
                      <a:pt x="3" y="59"/>
                      <a:pt x="3" y="59"/>
                    </a:cubicBezTo>
                    <a:cubicBezTo>
                      <a:pt x="1" y="57"/>
                      <a:pt x="0" y="55"/>
                      <a:pt x="1" y="53"/>
                    </a:cubicBezTo>
                    <a:cubicBezTo>
                      <a:pt x="30" y="3"/>
                      <a:pt x="30" y="3"/>
                      <a:pt x="30" y="3"/>
                    </a:cubicBezTo>
                    <a:cubicBezTo>
                      <a:pt x="31" y="1"/>
                      <a:pt x="33" y="0"/>
                      <a:pt x="35" y="1"/>
                    </a:cubicBezTo>
                    <a:cubicBezTo>
                      <a:pt x="37" y="2"/>
                      <a:pt x="38" y="5"/>
                      <a:pt x="36" y="7"/>
                    </a:cubicBezTo>
                    <a:cubicBezTo>
                      <a:pt x="8" y="57"/>
                      <a:pt x="8" y="57"/>
                      <a:pt x="8" y="57"/>
                    </a:cubicBezTo>
                    <a:cubicBezTo>
                      <a:pt x="7" y="58"/>
                      <a:pt x="6" y="59"/>
                      <a:pt x="5"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60"/>
              <p:cNvSpPr>
                <a:spLocks/>
              </p:cNvSpPr>
              <p:nvPr/>
            </p:nvSpPr>
            <p:spPr bwMode="auto">
              <a:xfrm>
                <a:off x="7618413" y="4710113"/>
                <a:ext cx="95250" cy="123825"/>
              </a:xfrm>
              <a:custGeom>
                <a:avLst/>
                <a:gdLst>
                  <a:gd name="T0" fmla="*/ 5 w 35"/>
                  <a:gd name="T1" fmla="*/ 45 h 45"/>
                  <a:gd name="T2" fmla="*/ 2 w 35"/>
                  <a:gd name="T3" fmla="*/ 44 h 45"/>
                  <a:gd name="T4" fmla="*/ 1 w 35"/>
                  <a:gd name="T5" fmla="*/ 39 h 45"/>
                  <a:gd name="T6" fmla="*/ 28 w 35"/>
                  <a:gd name="T7" fmla="*/ 2 h 45"/>
                  <a:gd name="T8" fmla="*/ 33 w 35"/>
                  <a:gd name="T9" fmla="*/ 1 h 45"/>
                  <a:gd name="T10" fmla="*/ 34 w 35"/>
                  <a:gd name="T11" fmla="*/ 7 h 45"/>
                  <a:gd name="T12" fmla="*/ 8 w 35"/>
                  <a:gd name="T13" fmla="*/ 44 h 45"/>
                  <a:gd name="T14" fmla="*/ 5 w 3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5">
                    <a:moveTo>
                      <a:pt x="5" y="45"/>
                    </a:moveTo>
                    <a:cubicBezTo>
                      <a:pt x="4" y="45"/>
                      <a:pt x="3" y="45"/>
                      <a:pt x="2" y="44"/>
                    </a:cubicBezTo>
                    <a:cubicBezTo>
                      <a:pt x="1" y="43"/>
                      <a:pt x="0" y="41"/>
                      <a:pt x="1" y="39"/>
                    </a:cubicBezTo>
                    <a:cubicBezTo>
                      <a:pt x="28" y="2"/>
                      <a:pt x="28" y="2"/>
                      <a:pt x="28" y="2"/>
                    </a:cubicBezTo>
                    <a:cubicBezTo>
                      <a:pt x="29" y="1"/>
                      <a:pt x="31" y="0"/>
                      <a:pt x="33" y="1"/>
                    </a:cubicBezTo>
                    <a:cubicBezTo>
                      <a:pt x="35" y="3"/>
                      <a:pt x="35" y="5"/>
                      <a:pt x="34" y="7"/>
                    </a:cubicBezTo>
                    <a:cubicBezTo>
                      <a:pt x="8" y="44"/>
                      <a:pt x="8" y="44"/>
                      <a:pt x="8" y="44"/>
                    </a:cubicBezTo>
                    <a:cubicBezTo>
                      <a:pt x="7" y="45"/>
                      <a:pt x="6" y="45"/>
                      <a:pt x="5"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61"/>
              <p:cNvSpPr>
                <a:spLocks/>
              </p:cNvSpPr>
              <p:nvPr/>
            </p:nvSpPr>
            <p:spPr bwMode="auto">
              <a:xfrm>
                <a:off x="7602538" y="4659313"/>
                <a:ext cx="107950" cy="84138"/>
              </a:xfrm>
              <a:custGeom>
                <a:avLst/>
                <a:gdLst>
                  <a:gd name="T0" fmla="*/ 4 w 40"/>
                  <a:gd name="T1" fmla="*/ 31 h 31"/>
                  <a:gd name="T2" fmla="*/ 1 w 40"/>
                  <a:gd name="T3" fmla="*/ 29 h 31"/>
                  <a:gd name="T4" fmla="*/ 2 w 40"/>
                  <a:gd name="T5" fmla="*/ 24 h 31"/>
                  <a:gd name="T6" fmla="*/ 33 w 40"/>
                  <a:gd name="T7" fmla="*/ 1 h 31"/>
                  <a:gd name="T8" fmla="*/ 39 w 40"/>
                  <a:gd name="T9" fmla="*/ 2 h 31"/>
                  <a:gd name="T10" fmla="*/ 38 w 40"/>
                  <a:gd name="T11" fmla="*/ 7 h 31"/>
                  <a:gd name="T12" fmla="*/ 7 w 40"/>
                  <a:gd name="T13" fmla="*/ 30 h 31"/>
                  <a:gd name="T14" fmla="*/ 4 w 40"/>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1">
                    <a:moveTo>
                      <a:pt x="4" y="31"/>
                    </a:moveTo>
                    <a:cubicBezTo>
                      <a:pt x="3" y="31"/>
                      <a:pt x="2" y="30"/>
                      <a:pt x="1" y="29"/>
                    </a:cubicBezTo>
                    <a:cubicBezTo>
                      <a:pt x="0" y="28"/>
                      <a:pt x="0" y="25"/>
                      <a:pt x="2" y="24"/>
                    </a:cubicBezTo>
                    <a:cubicBezTo>
                      <a:pt x="33" y="1"/>
                      <a:pt x="33" y="1"/>
                      <a:pt x="33" y="1"/>
                    </a:cubicBezTo>
                    <a:cubicBezTo>
                      <a:pt x="35" y="0"/>
                      <a:pt x="37" y="0"/>
                      <a:pt x="39" y="2"/>
                    </a:cubicBezTo>
                    <a:cubicBezTo>
                      <a:pt x="40" y="4"/>
                      <a:pt x="39" y="6"/>
                      <a:pt x="38" y="7"/>
                    </a:cubicBezTo>
                    <a:cubicBezTo>
                      <a:pt x="7" y="30"/>
                      <a:pt x="7" y="30"/>
                      <a:pt x="7" y="30"/>
                    </a:cubicBezTo>
                    <a:cubicBezTo>
                      <a:pt x="6" y="31"/>
                      <a:pt x="5" y="31"/>
                      <a:pt x="4"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2" name="组合 11"/>
          <p:cNvGrpSpPr/>
          <p:nvPr/>
        </p:nvGrpSpPr>
        <p:grpSpPr>
          <a:xfrm>
            <a:off x="3834004" y="2495066"/>
            <a:ext cx="1548000" cy="2020900"/>
            <a:chOff x="3699049" y="2528495"/>
            <a:chExt cx="1548000" cy="2020900"/>
          </a:xfrm>
        </p:grpSpPr>
        <p:grpSp>
          <p:nvGrpSpPr>
            <p:cNvPr id="83" name="组合 82"/>
            <p:cNvGrpSpPr/>
            <p:nvPr/>
          </p:nvGrpSpPr>
          <p:grpSpPr>
            <a:xfrm>
              <a:off x="3699049" y="2528495"/>
              <a:ext cx="1548000" cy="2020900"/>
              <a:chOff x="704815" y="2528495"/>
              <a:chExt cx="1548000" cy="2020900"/>
            </a:xfrm>
          </p:grpSpPr>
          <p:grpSp>
            <p:nvGrpSpPr>
              <p:cNvPr id="84" name="组合 83"/>
              <p:cNvGrpSpPr/>
              <p:nvPr/>
            </p:nvGrpSpPr>
            <p:grpSpPr>
              <a:xfrm>
                <a:off x="1027493" y="2528495"/>
                <a:ext cx="834065" cy="1022831"/>
                <a:chOff x="1007480" y="2528495"/>
                <a:chExt cx="834065" cy="1022831"/>
              </a:xfrm>
            </p:grpSpPr>
            <p:grpSp>
              <p:nvGrpSpPr>
                <p:cNvPr id="87" name="组合 86"/>
                <p:cNvGrpSpPr/>
                <p:nvPr/>
              </p:nvGrpSpPr>
              <p:grpSpPr>
                <a:xfrm>
                  <a:off x="1045067" y="2567913"/>
                  <a:ext cx="796478" cy="983413"/>
                  <a:chOff x="1396253" y="2731910"/>
                  <a:chExt cx="796478" cy="983413"/>
                </a:xfrm>
              </p:grpSpPr>
              <p:sp>
                <p:nvSpPr>
                  <p:cNvPr id="89" name="矩形 88"/>
                  <p:cNvSpPr/>
                  <p:nvPr/>
                </p:nvSpPr>
                <p:spPr>
                  <a:xfrm rot="2700000">
                    <a:off x="1396253" y="2731910"/>
                    <a:ext cx="185086" cy="185086"/>
                  </a:xfrm>
                  <a:prstGeom prst="rect">
                    <a:avLst/>
                  </a:prstGeom>
                  <a:solidFill>
                    <a:srgbClr val="42B7CE"/>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dirty="0"/>
                  </a:p>
                </p:txBody>
              </p:sp>
              <p:sp>
                <p:nvSpPr>
                  <p:cNvPr id="90" name="矩形 89"/>
                  <p:cNvSpPr/>
                  <p:nvPr/>
                </p:nvSpPr>
                <p:spPr>
                  <a:xfrm rot="2700000">
                    <a:off x="1414437" y="2937029"/>
                    <a:ext cx="778294" cy="778294"/>
                  </a:xfrm>
                  <a:prstGeom prst="rect">
                    <a:avLst/>
                  </a:prstGeom>
                  <a:solidFill>
                    <a:srgbClr val="42B7CE"/>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8" name="文本框 87"/>
                <p:cNvSpPr txBox="1"/>
                <p:nvPr/>
              </p:nvSpPr>
              <p:spPr>
                <a:xfrm>
                  <a:off x="1007480" y="2528495"/>
                  <a:ext cx="256802" cy="307777"/>
                </a:xfrm>
                <a:prstGeom prst="rect">
                  <a:avLst/>
                </a:prstGeom>
                <a:noFill/>
              </p:spPr>
              <p:txBody>
                <a:bodyPr wrap="none" rtlCol="0" anchor="ctr">
                  <a:spAutoFit/>
                </a:bodyPr>
                <a:lstStyle/>
                <a:p>
                  <a:pPr algn="ctr"/>
                  <a:r>
                    <a:rPr lang="en-US" altLang="zh-CN" sz="1400" dirty="0">
                      <a:solidFill>
                        <a:schemeClr val="bg1"/>
                      </a:solidFill>
                      <a:latin typeface="Aparajita" panose="020B0604020202020204" pitchFamily="34" charset="0"/>
                      <a:cs typeface="Aparajita" panose="020B0604020202020204" pitchFamily="34" charset="0"/>
                    </a:rPr>
                    <a:t>3</a:t>
                  </a:r>
                  <a:endParaRPr lang="zh-CN" altLang="en-US" sz="1400" dirty="0">
                    <a:solidFill>
                      <a:schemeClr val="bg1"/>
                    </a:solidFill>
                    <a:latin typeface="Aparajita" panose="020B0604020202020204" pitchFamily="34" charset="0"/>
                    <a:cs typeface="Aparajita" panose="020B0604020202020204" pitchFamily="34" charset="0"/>
                  </a:endParaRPr>
                </a:p>
              </p:txBody>
            </p:sp>
          </p:grpSp>
          <p:sp>
            <p:nvSpPr>
              <p:cNvPr id="85" name="文本框 10"/>
              <p:cNvSpPr txBox="1">
                <a:spLocks noChangeArrowheads="1"/>
              </p:cNvSpPr>
              <p:nvPr/>
            </p:nvSpPr>
            <p:spPr bwMode="auto">
              <a:xfrm>
                <a:off x="899756" y="3939902"/>
                <a:ext cx="11581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b="1" dirty="0">
                    <a:solidFill>
                      <a:srgbClr val="1F4569"/>
                    </a:solidFill>
                    <a:latin typeface="微软雅黑" panose="020B0503020204020204" pitchFamily="34" charset="-122"/>
                    <a:ea typeface="微软雅黑" panose="020B0503020204020204" pitchFamily="34" charset="-122"/>
                  </a:rPr>
                  <a:t>市场分析</a:t>
                </a:r>
              </a:p>
            </p:txBody>
          </p:sp>
          <p:sp>
            <p:nvSpPr>
              <p:cNvPr id="86" name="TextBox 11"/>
              <p:cNvSpPr txBox="1">
                <a:spLocks noChangeArrowheads="1"/>
              </p:cNvSpPr>
              <p:nvPr/>
            </p:nvSpPr>
            <p:spPr bwMode="auto">
              <a:xfrm flipH="1">
                <a:off x="704815" y="4241618"/>
                <a:ext cx="1548000" cy="307777"/>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algn="ctr" eaLnBrk="1" hangingPunct="1">
                  <a:defRPr/>
                </a:pPr>
                <a:r>
                  <a:rPr lang="en-US" altLang="zh-CN" sz="7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Introduction of Enterprise Propaganda Products</a:t>
                </a:r>
              </a:p>
            </p:txBody>
          </p:sp>
        </p:grpSp>
        <p:grpSp>
          <p:nvGrpSpPr>
            <p:cNvPr id="126" name="组合 125"/>
            <p:cNvGrpSpPr/>
            <p:nvPr/>
          </p:nvGrpSpPr>
          <p:grpSpPr>
            <a:xfrm>
              <a:off x="4375797" y="3076714"/>
              <a:ext cx="236368" cy="216523"/>
              <a:chOff x="6416676" y="3148013"/>
              <a:chExt cx="595312" cy="593725"/>
            </a:xfrm>
            <a:solidFill>
              <a:schemeClr val="bg1"/>
            </a:solidFill>
          </p:grpSpPr>
          <p:sp>
            <p:nvSpPr>
              <p:cNvPr id="127" name="Freeform 136"/>
              <p:cNvSpPr>
                <a:spLocks/>
              </p:cNvSpPr>
              <p:nvPr/>
            </p:nvSpPr>
            <p:spPr bwMode="auto">
              <a:xfrm>
                <a:off x="6416676" y="3148013"/>
                <a:ext cx="592138" cy="593725"/>
              </a:xfrm>
              <a:custGeom>
                <a:avLst/>
                <a:gdLst>
                  <a:gd name="T0" fmla="*/ 194 w 202"/>
                  <a:gd name="T1" fmla="*/ 202 h 202"/>
                  <a:gd name="T2" fmla="*/ 8 w 202"/>
                  <a:gd name="T3" fmla="*/ 202 h 202"/>
                  <a:gd name="T4" fmla="*/ 0 w 202"/>
                  <a:gd name="T5" fmla="*/ 194 h 202"/>
                  <a:gd name="T6" fmla="*/ 0 w 202"/>
                  <a:gd name="T7" fmla="*/ 8 h 202"/>
                  <a:gd name="T8" fmla="*/ 8 w 202"/>
                  <a:gd name="T9" fmla="*/ 0 h 202"/>
                  <a:gd name="T10" fmla="*/ 16 w 202"/>
                  <a:gd name="T11" fmla="*/ 8 h 202"/>
                  <a:gd name="T12" fmla="*/ 16 w 202"/>
                  <a:gd name="T13" fmla="*/ 186 h 202"/>
                  <a:gd name="T14" fmla="*/ 194 w 202"/>
                  <a:gd name="T15" fmla="*/ 186 h 202"/>
                  <a:gd name="T16" fmla="*/ 202 w 202"/>
                  <a:gd name="T17" fmla="*/ 194 h 202"/>
                  <a:gd name="T18" fmla="*/ 194 w 202"/>
                  <a:gd name="T19"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02">
                    <a:moveTo>
                      <a:pt x="194" y="202"/>
                    </a:moveTo>
                    <a:cubicBezTo>
                      <a:pt x="8" y="202"/>
                      <a:pt x="8" y="202"/>
                      <a:pt x="8" y="202"/>
                    </a:cubicBezTo>
                    <a:cubicBezTo>
                      <a:pt x="3" y="202"/>
                      <a:pt x="0" y="198"/>
                      <a:pt x="0" y="194"/>
                    </a:cubicBezTo>
                    <a:cubicBezTo>
                      <a:pt x="0" y="8"/>
                      <a:pt x="0" y="8"/>
                      <a:pt x="0" y="8"/>
                    </a:cubicBezTo>
                    <a:cubicBezTo>
                      <a:pt x="0" y="4"/>
                      <a:pt x="3" y="0"/>
                      <a:pt x="8" y="0"/>
                    </a:cubicBezTo>
                    <a:cubicBezTo>
                      <a:pt x="12" y="0"/>
                      <a:pt x="16" y="4"/>
                      <a:pt x="16" y="8"/>
                    </a:cubicBezTo>
                    <a:cubicBezTo>
                      <a:pt x="16" y="186"/>
                      <a:pt x="16" y="186"/>
                      <a:pt x="16" y="186"/>
                    </a:cubicBezTo>
                    <a:cubicBezTo>
                      <a:pt x="194" y="186"/>
                      <a:pt x="194" y="186"/>
                      <a:pt x="194" y="186"/>
                    </a:cubicBezTo>
                    <a:cubicBezTo>
                      <a:pt x="198" y="186"/>
                      <a:pt x="202" y="190"/>
                      <a:pt x="202" y="194"/>
                    </a:cubicBezTo>
                    <a:cubicBezTo>
                      <a:pt x="202" y="198"/>
                      <a:pt x="198" y="202"/>
                      <a:pt x="194"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7"/>
              <p:cNvSpPr>
                <a:spLocks/>
              </p:cNvSpPr>
              <p:nvPr/>
            </p:nvSpPr>
            <p:spPr bwMode="auto">
              <a:xfrm>
                <a:off x="6469063" y="3195638"/>
                <a:ext cx="519113" cy="352425"/>
              </a:xfrm>
              <a:custGeom>
                <a:avLst/>
                <a:gdLst>
                  <a:gd name="T0" fmla="*/ 121 w 177"/>
                  <a:gd name="T1" fmla="*/ 120 h 120"/>
                  <a:gd name="T2" fmla="*/ 116 w 177"/>
                  <a:gd name="T3" fmla="*/ 118 h 120"/>
                  <a:gd name="T4" fmla="*/ 48 w 177"/>
                  <a:gd name="T5" fmla="*/ 70 h 120"/>
                  <a:gd name="T6" fmla="*/ 16 w 177"/>
                  <a:gd name="T7" fmla="*/ 113 h 120"/>
                  <a:gd name="T8" fmla="*/ 5 w 177"/>
                  <a:gd name="T9" fmla="*/ 115 h 120"/>
                  <a:gd name="T10" fmla="*/ 3 w 177"/>
                  <a:gd name="T11" fmla="*/ 103 h 120"/>
                  <a:gd name="T12" fmla="*/ 40 w 177"/>
                  <a:gd name="T13" fmla="*/ 54 h 120"/>
                  <a:gd name="T14" fmla="*/ 51 w 177"/>
                  <a:gd name="T15" fmla="*/ 53 h 120"/>
                  <a:gd name="T16" fmla="*/ 118 w 177"/>
                  <a:gd name="T17" fmla="*/ 100 h 120"/>
                  <a:gd name="T18" fmla="*/ 161 w 177"/>
                  <a:gd name="T19" fmla="*/ 6 h 120"/>
                  <a:gd name="T20" fmla="*/ 171 w 177"/>
                  <a:gd name="T21" fmla="*/ 2 h 120"/>
                  <a:gd name="T22" fmla="*/ 175 w 177"/>
                  <a:gd name="T23" fmla="*/ 13 h 120"/>
                  <a:gd name="T24" fmla="*/ 128 w 177"/>
                  <a:gd name="T25" fmla="*/ 115 h 120"/>
                  <a:gd name="T26" fmla="*/ 123 w 177"/>
                  <a:gd name="T27" fmla="*/ 119 h 120"/>
                  <a:gd name="T28" fmla="*/ 121 w 177"/>
                  <a:gd name="T2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20">
                    <a:moveTo>
                      <a:pt x="121" y="120"/>
                    </a:moveTo>
                    <a:cubicBezTo>
                      <a:pt x="119" y="120"/>
                      <a:pt x="118" y="119"/>
                      <a:pt x="116" y="118"/>
                    </a:cubicBezTo>
                    <a:cubicBezTo>
                      <a:pt x="48" y="70"/>
                      <a:pt x="48" y="70"/>
                      <a:pt x="48" y="70"/>
                    </a:cubicBezTo>
                    <a:cubicBezTo>
                      <a:pt x="16" y="113"/>
                      <a:pt x="16" y="113"/>
                      <a:pt x="16" y="113"/>
                    </a:cubicBezTo>
                    <a:cubicBezTo>
                      <a:pt x="13" y="117"/>
                      <a:pt x="8" y="117"/>
                      <a:pt x="5" y="115"/>
                    </a:cubicBezTo>
                    <a:cubicBezTo>
                      <a:pt x="1" y="112"/>
                      <a:pt x="0" y="107"/>
                      <a:pt x="3" y="103"/>
                    </a:cubicBezTo>
                    <a:cubicBezTo>
                      <a:pt x="40" y="54"/>
                      <a:pt x="40" y="54"/>
                      <a:pt x="40" y="54"/>
                    </a:cubicBezTo>
                    <a:cubicBezTo>
                      <a:pt x="43" y="51"/>
                      <a:pt x="48" y="50"/>
                      <a:pt x="51" y="53"/>
                    </a:cubicBezTo>
                    <a:cubicBezTo>
                      <a:pt x="118" y="100"/>
                      <a:pt x="118" y="100"/>
                      <a:pt x="118" y="100"/>
                    </a:cubicBezTo>
                    <a:cubicBezTo>
                      <a:pt x="161" y="6"/>
                      <a:pt x="161" y="6"/>
                      <a:pt x="161" y="6"/>
                    </a:cubicBezTo>
                    <a:cubicBezTo>
                      <a:pt x="162" y="2"/>
                      <a:pt x="167" y="0"/>
                      <a:pt x="171" y="2"/>
                    </a:cubicBezTo>
                    <a:cubicBezTo>
                      <a:pt x="175" y="4"/>
                      <a:pt x="177" y="9"/>
                      <a:pt x="175" y="13"/>
                    </a:cubicBezTo>
                    <a:cubicBezTo>
                      <a:pt x="128" y="115"/>
                      <a:pt x="128" y="115"/>
                      <a:pt x="128" y="115"/>
                    </a:cubicBezTo>
                    <a:cubicBezTo>
                      <a:pt x="127" y="117"/>
                      <a:pt x="125" y="119"/>
                      <a:pt x="123" y="119"/>
                    </a:cubicBezTo>
                    <a:cubicBezTo>
                      <a:pt x="122" y="120"/>
                      <a:pt x="122" y="120"/>
                      <a:pt x="12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38"/>
              <p:cNvSpPr>
                <a:spLocks/>
              </p:cNvSpPr>
              <p:nvPr/>
            </p:nvSpPr>
            <p:spPr bwMode="auto">
              <a:xfrm>
                <a:off x="6862763" y="3192463"/>
                <a:ext cx="149225" cy="127000"/>
              </a:xfrm>
              <a:custGeom>
                <a:avLst/>
                <a:gdLst>
                  <a:gd name="T0" fmla="*/ 42 w 51"/>
                  <a:gd name="T1" fmla="*/ 43 h 43"/>
                  <a:gd name="T2" fmla="*/ 34 w 51"/>
                  <a:gd name="T3" fmla="*/ 37 h 43"/>
                  <a:gd name="T4" fmla="*/ 30 w 51"/>
                  <a:gd name="T5" fmla="*/ 19 h 43"/>
                  <a:gd name="T6" fmla="*/ 11 w 51"/>
                  <a:gd name="T7" fmla="*/ 25 h 43"/>
                  <a:gd name="T8" fmla="*/ 1 w 51"/>
                  <a:gd name="T9" fmla="*/ 20 h 43"/>
                  <a:gd name="T10" fmla="*/ 6 w 51"/>
                  <a:gd name="T11" fmla="*/ 10 h 43"/>
                  <a:gd name="T12" fmla="*/ 34 w 51"/>
                  <a:gd name="T13" fmla="*/ 1 h 43"/>
                  <a:gd name="T14" fmla="*/ 40 w 51"/>
                  <a:gd name="T15" fmla="*/ 2 h 43"/>
                  <a:gd name="T16" fmla="*/ 44 w 51"/>
                  <a:gd name="T17" fmla="*/ 7 h 43"/>
                  <a:gd name="T18" fmla="*/ 50 w 51"/>
                  <a:gd name="T19" fmla="*/ 34 h 43"/>
                  <a:gd name="T20" fmla="*/ 43 w 51"/>
                  <a:gd name="T21" fmla="*/ 43 h 43"/>
                  <a:gd name="T22" fmla="*/ 42 w 51"/>
                  <a:gd name="T2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43">
                    <a:moveTo>
                      <a:pt x="42" y="43"/>
                    </a:moveTo>
                    <a:cubicBezTo>
                      <a:pt x="38" y="43"/>
                      <a:pt x="35" y="41"/>
                      <a:pt x="34" y="37"/>
                    </a:cubicBezTo>
                    <a:cubicBezTo>
                      <a:pt x="30" y="19"/>
                      <a:pt x="30" y="19"/>
                      <a:pt x="30" y="19"/>
                    </a:cubicBezTo>
                    <a:cubicBezTo>
                      <a:pt x="11" y="25"/>
                      <a:pt x="11" y="25"/>
                      <a:pt x="11" y="25"/>
                    </a:cubicBezTo>
                    <a:cubicBezTo>
                      <a:pt x="7" y="27"/>
                      <a:pt x="2" y="24"/>
                      <a:pt x="1" y="20"/>
                    </a:cubicBezTo>
                    <a:cubicBezTo>
                      <a:pt x="0" y="16"/>
                      <a:pt x="2" y="11"/>
                      <a:pt x="6" y="10"/>
                    </a:cubicBezTo>
                    <a:cubicBezTo>
                      <a:pt x="34" y="1"/>
                      <a:pt x="34" y="1"/>
                      <a:pt x="34" y="1"/>
                    </a:cubicBezTo>
                    <a:cubicBezTo>
                      <a:pt x="36" y="0"/>
                      <a:pt x="38" y="1"/>
                      <a:pt x="40" y="2"/>
                    </a:cubicBezTo>
                    <a:cubicBezTo>
                      <a:pt x="42" y="3"/>
                      <a:pt x="43" y="5"/>
                      <a:pt x="44" y="7"/>
                    </a:cubicBezTo>
                    <a:cubicBezTo>
                      <a:pt x="50" y="34"/>
                      <a:pt x="50" y="34"/>
                      <a:pt x="50" y="34"/>
                    </a:cubicBezTo>
                    <a:cubicBezTo>
                      <a:pt x="51" y="38"/>
                      <a:pt x="48" y="42"/>
                      <a:pt x="43" y="43"/>
                    </a:cubicBezTo>
                    <a:cubicBezTo>
                      <a:pt x="43" y="43"/>
                      <a:pt x="42" y="43"/>
                      <a:pt x="4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1" name="组合 10"/>
          <p:cNvGrpSpPr/>
          <p:nvPr/>
        </p:nvGrpSpPr>
        <p:grpSpPr>
          <a:xfrm>
            <a:off x="2258786" y="2495066"/>
            <a:ext cx="1548000" cy="2020900"/>
            <a:chOff x="2201932" y="2528495"/>
            <a:chExt cx="1548000" cy="2020900"/>
          </a:xfrm>
        </p:grpSpPr>
        <p:grpSp>
          <p:nvGrpSpPr>
            <p:cNvPr id="75" name="组合 74"/>
            <p:cNvGrpSpPr/>
            <p:nvPr/>
          </p:nvGrpSpPr>
          <p:grpSpPr>
            <a:xfrm>
              <a:off x="2201932" y="2528495"/>
              <a:ext cx="1548000" cy="2020900"/>
              <a:chOff x="704815" y="2528495"/>
              <a:chExt cx="1548000" cy="2020900"/>
            </a:xfrm>
          </p:grpSpPr>
          <p:grpSp>
            <p:nvGrpSpPr>
              <p:cNvPr id="76" name="组合 75"/>
              <p:cNvGrpSpPr/>
              <p:nvPr/>
            </p:nvGrpSpPr>
            <p:grpSpPr>
              <a:xfrm>
                <a:off x="1030951" y="2528495"/>
                <a:ext cx="830607" cy="1022831"/>
                <a:chOff x="1010938" y="2528495"/>
                <a:chExt cx="830607" cy="1022831"/>
              </a:xfrm>
            </p:grpSpPr>
            <p:grpSp>
              <p:nvGrpSpPr>
                <p:cNvPr id="79" name="组合 78"/>
                <p:cNvGrpSpPr/>
                <p:nvPr/>
              </p:nvGrpSpPr>
              <p:grpSpPr>
                <a:xfrm>
                  <a:off x="1045067" y="2567913"/>
                  <a:ext cx="796478" cy="983413"/>
                  <a:chOff x="1396253" y="2731910"/>
                  <a:chExt cx="796478" cy="983413"/>
                </a:xfrm>
              </p:grpSpPr>
              <p:sp>
                <p:nvSpPr>
                  <p:cNvPr id="81" name="矩形 80"/>
                  <p:cNvSpPr/>
                  <p:nvPr/>
                </p:nvSpPr>
                <p:spPr>
                  <a:xfrm rot="2700000">
                    <a:off x="1396253" y="2731910"/>
                    <a:ext cx="185086" cy="185086"/>
                  </a:xfrm>
                  <a:prstGeom prst="rect">
                    <a:avLst/>
                  </a:prstGeom>
                  <a:solidFill>
                    <a:srgbClr val="0585A9"/>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dirty="0"/>
                  </a:p>
                </p:txBody>
              </p:sp>
              <p:sp>
                <p:nvSpPr>
                  <p:cNvPr id="82" name="矩形 81"/>
                  <p:cNvSpPr/>
                  <p:nvPr/>
                </p:nvSpPr>
                <p:spPr>
                  <a:xfrm rot="2700000">
                    <a:off x="1414437" y="2937029"/>
                    <a:ext cx="778294" cy="778294"/>
                  </a:xfrm>
                  <a:prstGeom prst="rect">
                    <a:avLst/>
                  </a:prstGeom>
                  <a:solidFill>
                    <a:srgbClr val="0585A9"/>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文本框 79"/>
                <p:cNvSpPr txBox="1"/>
                <p:nvPr/>
              </p:nvSpPr>
              <p:spPr>
                <a:xfrm>
                  <a:off x="1010938" y="2528495"/>
                  <a:ext cx="256802" cy="307777"/>
                </a:xfrm>
                <a:prstGeom prst="rect">
                  <a:avLst/>
                </a:prstGeom>
                <a:noFill/>
              </p:spPr>
              <p:txBody>
                <a:bodyPr wrap="none" rtlCol="0" anchor="ctr">
                  <a:spAutoFit/>
                </a:bodyPr>
                <a:lstStyle/>
                <a:p>
                  <a:pPr algn="ctr"/>
                  <a:r>
                    <a:rPr lang="en-US" altLang="zh-CN" sz="1400" dirty="0">
                      <a:solidFill>
                        <a:schemeClr val="bg1"/>
                      </a:solidFill>
                      <a:latin typeface="Aparajita" panose="020B0604020202020204" pitchFamily="34" charset="0"/>
                      <a:cs typeface="Aparajita" panose="020B0604020202020204" pitchFamily="34" charset="0"/>
                    </a:rPr>
                    <a:t>2</a:t>
                  </a:r>
                  <a:endParaRPr lang="zh-CN" altLang="en-US" sz="1400" dirty="0">
                    <a:solidFill>
                      <a:schemeClr val="bg1"/>
                    </a:solidFill>
                    <a:latin typeface="Aparajita" panose="020B0604020202020204" pitchFamily="34" charset="0"/>
                    <a:cs typeface="Aparajita" panose="020B0604020202020204" pitchFamily="34" charset="0"/>
                  </a:endParaRPr>
                </a:p>
              </p:txBody>
            </p:sp>
          </p:grpSp>
          <p:sp>
            <p:nvSpPr>
              <p:cNvPr id="77" name="文本框 10"/>
              <p:cNvSpPr txBox="1">
                <a:spLocks noChangeArrowheads="1"/>
              </p:cNvSpPr>
              <p:nvPr/>
            </p:nvSpPr>
            <p:spPr bwMode="auto">
              <a:xfrm>
                <a:off x="899756" y="3939902"/>
                <a:ext cx="11581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b="1" dirty="0">
                    <a:solidFill>
                      <a:srgbClr val="1F4569"/>
                    </a:solidFill>
                    <a:latin typeface="微软雅黑" panose="020B0503020204020204" pitchFamily="34" charset="-122"/>
                    <a:ea typeface="微软雅黑" panose="020B0503020204020204" pitchFamily="34" charset="-122"/>
                  </a:rPr>
                  <a:t>产品介绍</a:t>
                </a:r>
              </a:p>
            </p:txBody>
          </p:sp>
          <p:sp>
            <p:nvSpPr>
              <p:cNvPr id="78" name="TextBox 11"/>
              <p:cNvSpPr txBox="1">
                <a:spLocks noChangeArrowheads="1"/>
              </p:cNvSpPr>
              <p:nvPr/>
            </p:nvSpPr>
            <p:spPr bwMode="auto">
              <a:xfrm flipH="1">
                <a:off x="704815" y="4241618"/>
                <a:ext cx="1548000" cy="307777"/>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algn="ctr" eaLnBrk="1" hangingPunct="1">
                  <a:defRPr/>
                </a:pPr>
                <a:r>
                  <a:rPr lang="en-US" altLang="zh-CN" sz="7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Introduction of Enterprise Propaganda Products</a:t>
                </a:r>
              </a:p>
            </p:txBody>
          </p:sp>
        </p:grpSp>
        <p:grpSp>
          <p:nvGrpSpPr>
            <p:cNvPr id="130" name="组合 129"/>
            <p:cNvGrpSpPr/>
            <p:nvPr/>
          </p:nvGrpSpPr>
          <p:grpSpPr>
            <a:xfrm>
              <a:off x="2873174" y="3057479"/>
              <a:ext cx="240373" cy="240371"/>
              <a:chOff x="11095038" y="836613"/>
              <a:chExt cx="527051" cy="527050"/>
            </a:xfrm>
            <a:solidFill>
              <a:schemeClr val="bg1"/>
            </a:solidFill>
          </p:grpSpPr>
          <p:sp>
            <p:nvSpPr>
              <p:cNvPr id="131" name="Freeform 214"/>
              <p:cNvSpPr>
                <a:spLocks/>
              </p:cNvSpPr>
              <p:nvPr/>
            </p:nvSpPr>
            <p:spPr bwMode="auto">
              <a:xfrm>
                <a:off x="11153776" y="984250"/>
                <a:ext cx="185738" cy="276225"/>
              </a:xfrm>
              <a:custGeom>
                <a:avLst/>
                <a:gdLst>
                  <a:gd name="T0" fmla="*/ 0 w 67"/>
                  <a:gd name="T1" fmla="*/ 3 h 99"/>
                  <a:gd name="T2" fmla="*/ 0 w 67"/>
                  <a:gd name="T3" fmla="*/ 97 h 99"/>
                  <a:gd name="T4" fmla="*/ 3 w 67"/>
                  <a:gd name="T5" fmla="*/ 99 h 99"/>
                  <a:gd name="T6" fmla="*/ 65 w 67"/>
                  <a:gd name="T7" fmla="*/ 99 h 99"/>
                  <a:gd name="T8" fmla="*/ 67 w 67"/>
                  <a:gd name="T9" fmla="*/ 97 h 99"/>
                  <a:gd name="T10" fmla="*/ 67 w 67"/>
                  <a:gd name="T11" fmla="*/ 83 h 99"/>
                  <a:gd name="T12" fmla="*/ 40 w 67"/>
                  <a:gd name="T13" fmla="*/ 71 h 99"/>
                  <a:gd name="T14" fmla="*/ 30 w 67"/>
                  <a:gd name="T15" fmla="*/ 61 h 99"/>
                  <a:gd name="T16" fmla="*/ 31 w 67"/>
                  <a:gd name="T17" fmla="*/ 48 h 99"/>
                  <a:gd name="T18" fmla="*/ 53 w 67"/>
                  <a:gd name="T19" fmla="*/ 0 h 99"/>
                  <a:gd name="T20" fmla="*/ 3 w 67"/>
                  <a:gd name="T21" fmla="*/ 0 h 99"/>
                  <a:gd name="T22" fmla="*/ 0 w 67"/>
                  <a:gd name="T23"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9">
                    <a:moveTo>
                      <a:pt x="0" y="3"/>
                    </a:moveTo>
                    <a:cubicBezTo>
                      <a:pt x="0" y="97"/>
                      <a:pt x="0" y="97"/>
                      <a:pt x="0" y="97"/>
                    </a:cubicBezTo>
                    <a:cubicBezTo>
                      <a:pt x="0" y="98"/>
                      <a:pt x="1" y="99"/>
                      <a:pt x="3" y="99"/>
                    </a:cubicBezTo>
                    <a:cubicBezTo>
                      <a:pt x="65" y="99"/>
                      <a:pt x="65" y="99"/>
                      <a:pt x="65" y="99"/>
                    </a:cubicBezTo>
                    <a:cubicBezTo>
                      <a:pt x="66" y="99"/>
                      <a:pt x="67" y="98"/>
                      <a:pt x="67" y="97"/>
                    </a:cubicBezTo>
                    <a:cubicBezTo>
                      <a:pt x="67" y="83"/>
                      <a:pt x="67" y="83"/>
                      <a:pt x="67" y="83"/>
                    </a:cubicBezTo>
                    <a:cubicBezTo>
                      <a:pt x="40" y="71"/>
                      <a:pt x="40" y="71"/>
                      <a:pt x="40" y="71"/>
                    </a:cubicBezTo>
                    <a:cubicBezTo>
                      <a:pt x="40" y="70"/>
                      <a:pt x="33" y="67"/>
                      <a:pt x="30" y="61"/>
                    </a:cubicBezTo>
                    <a:cubicBezTo>
                      <a:pt x="28" y="55"/>
                      <a:pt x="31" y="49"/>
                      <a:pt x="31" y="48"/>
                    </a:cubicBezTo>
                    <a:cubicBezTo>
                      <a:pt x="53" y="0"/>
                      <a:pt x="53" y="0"/>
                      <a:pt x="53"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215"/>
              <p:cNvSpPr>
                <a:spLocks noEditPoints="1"/>
              </p:cNvSpPr>
              <p:nvPr/>
            </p:nvSpPr>
            <p:spPr bwMode="auto">
              <a:xfrm>
                <a:off x="11095038" y="882650"/>
                <a:ext cx="303213" cy="481013"/>
              </a:xfrm>
              <a:custGeom>
                <a:avLst/>
                <a:gdLst>
                  <a:gd name="T0" fmla="*/ 96 w 109"/>
                  <a:gd name="T1" fmla="*/ 133 h 172"/>
                  <a:gd name="T2" fmla="*/ 86 w 109"/>
                  <a:gd name="T3" fmla="*/ 143 h 172"/>
                  <a:gd name="T4" fmla="*/ 24 w 109"/>
                  <a:gd name="T5" fmla="*/ 143 h 172"/>
                  <a:gd name="T6" fmla="*/ 13 w 109"/>
                  <a:gd name="T7" fmla="*/ 133 h 172"/>
                  <a:gd name="T8" fmla="*/ 13 w 109"/>
                  <a:gd name="T9" fmla="*/ 39 h 172"/>
                  <a:gd name="T10" fmla="*/ 24 w 109"/>
                  <a:gd name="T11" fmla="*/ 28 h 172"/>
                  <a:gd name="T12" fmla="*/ 78 w 109"/>
                  <a:gd name="T13" fmla="*/ 28 h 172"/>
                  <a:gd name="T14" fmla="*/ 91 w 109"/>
                  <a:gd name="T15" fmla="*/ 0 h 172"/>
                  <a:gd name="T16" fmla="*/ 13 w 109"/>
                  <a:gd name="T17" fmla="*/ 0 h 172"/>
                  <a:gd name="T18" fmla="*/ 0 w 109"/>
                  <a:gd name="T19" fmla="*/ 12 h 172"/>
                  <a:gd name="T20" fmla="*/ 0 w 109"/>
                  <a:gd name="T21" fmla="*/ 159 h 172"/>
                  <a:gd name="T22" fmla="*/ 13 w 109"/>
                  <a:gd name="T23" fmla="*/ 172 h 172"/>
                  <a:gd name="T24" fmla="*/ 96 w 109"/>
                  <a:gd name="T25" fmla="*/ 172 h 172"/>
                  <a:gd name="T26" fmla="*/ 109 w 109"/>
                  <a:gd name="T27" fmla="*/ 159 h 172"/>
                  <a:gd name="T28" fmla="*/ 109 w 109"/>
                  <a:gd name="T29" fmla="*/ 129 h 172"/>
                  <a:gd name="T30" fmla="*/ 96 w 109"/>
                  <a:gd name="T31" fmla="*/ 123 h 172"/>
                  <a:gd name="T32" fmla="*/ 96 w 109"/>
                  <a:gd name="T33" fmla="*/ 133 h 172"/>
                  <a:gd name="T34" fmla="*/ 61 w 109"/>
                  <a:gd name="T35" fmla="*/ 159 h 172"/>
                  <a:gd name="T36" fmla="*/ 48 w 109"/>
                  <a:gd name="T37" fmla="*/ 159 h 172"/>
                  <a:gd name="T38" fmla="*/ 44 w 109"/>
                  <a:gd name="T39" fmla="*/ 155 h 172"/>
                  <a:gd name="T40" fmla="*/ 48 w 109"/>
                  <a:gd name="T41" fmla="*/ 151 h 172"/>
                  <a:gd name="T42" fmla="*/ 61 w 109"/>
                  <a:gd name="T43" fmla="*/ 151 h 172"/>
                  <a:gd name="T44" fmla="*/ 65 w 109"/>
                  <a:gd name="T45" fmla="*/ 155 h 172"/>
                  <a:gd name="T46" fmla="*/ 61 w 109"/>
                  <a:gd name="T47" fmla="*/ 15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 h="172">
                    <a:moveTo>
                      <a:pt x="96" y="133"/>
                    </a:moveTo>
                    <a:cubicBezTo>
                      <a:pt x="96" y="139"/>
                      <a:pt x="91" y="143"/>
                      <a:pt x="86" y="143"/>
                    </a:cubicBezTo>
                    <a:cubicBezTo>
                      <a:pt x="24" y="143"/>
                      <a:pt x="24" y="143"/>
                      <a:pt x="24" y="143"/>
                    </a:cubicBezTo>
                    <a:cubicBezTo>
                      <a:pt x="18" y="143"/>
                      <a:pt x="13" y="139"/>
                      <a:pt x="13" y="133"/>
                    </a:cubicBezTo>
                    <a:cubicBezTo>
                      <a:pt x="13" y="39"/>
                      <a:pt x="13" y="39"/>
                      <a:pt x="13" y="39"/>
                    </a:cubicBezTo>
                    <a:cubicBezTo>
                      <a:pt x="13" y="33"/>
                      <a:pt x="18" y="28"/>
                      <a:pt x="24" y="28"/>
                    </a:cubicBezTo>
                    <a:cubicBezTo>
                      <a:pt x="78" y="28"/>
                      <a:pt x="78" y="28"/>
                      <a:pt x="78" y="28"/>
                    </a:cubicBezTo>
                    <a:cubicBezTo>
                      <a:pt x="91" y="0"/>
                      <a:pt x="91" y="0"/>
                      <a:pt x="91" y="0"/>
                    </a:cubicBezTo>
                    <a:cubicBezTo>
                      <a:pt x="13" y="0"/>
                      <a:pt x="13" y="0"/>
                      <a:pt x="13" y="0"/>
                    </a:cubicBezTo>
                    <a:cubicBezTo>
                      <a:pt x="6" y="0"/>
                      <a:pt x="0" y="5"/>
                      <a:pt x="0" y="12"/>
                    </a:cubicBezTo>
                    <a:cubicBezTo>
                      <a:pt x="0" y="159"/>
                      <a:pt x="0" y="159"/>
                      <a:pt x="0" y="159"/>
                    </a:cubicBezTo>
                    <a:cubicBezTo>
                      <a:pt x="0" y="166"/>
                      <a:pt x="6" y="172"/>
                      <a:pt x="13" y="172"/>
                    </a:cubicBezTo>
                    <a:cubicBezTo>
                      <a:pt x="96" y="172"/>
                      <a:pt x="96" y="172"/>
                      <a:pt x="96" y="172"/>
                    </a:cubicBezTo>
                    <a:cubicBezTo>
                      <a:pt x="103" y="172"/>
                      <a:pt x="109" y="166"/>
                      <a:pt x="109" y="159"/>
                    </a:cubicBezTo>
                    <a:cubicBezTo>
                      <a:pt x="109" y="129"/>
                      <a:pt x="109" y="129"/>
                      <a:pt x="109" y="129"/>
                    </a:cubicBezTo>
                    <a:cubicBezTo>
                      <a:pt x="96" y="123"/>
                      <a:pt x="96" y="123"/>
                      <a:pt x="96" y="123"/>
                    </a:cubicBezTo>
                    <a:lnTo>
                      <a:pt x="96" y="133"/>
                    </a:lnTo>
                    <a:close/>
                    <a:moveTo>
                      <a:pt x="61" y="159"/>
                    </a:moveTo>
                    <a:cubicBezTo>
                      <a:pt x="48" y="159"/>
                      <a:pt x="48" y="159"/>
                      <a:pt x="48" y="159"/>
                    </a:cubicBezTo>
                    <a:cubicBezTo>
                      <a:pt x="45" y="159"/>
                      <a:pt x="44" y="158"/>
                      <a:pt x="44" y="155"/>
                    </a:cubicBezTo>
                    <a:cubicBezTo>
                      <a:pt x="44" y="153"/>
                      <a:pt x="45" y="151"/>
                      <a:pt x="48" y="151"/>
                    </a:cubicBezTo>
                    <a:cubicBezTo>
                      <a:pt x="61" y="151"/>
                      <a:pt x="61" y="151"/>
                      <a:pt x="61" y="151"/>
                    </a:cubicBezTo>
                    <a:cubicBezTo>
                      <a:pt x="64" y="151"/>
                      <a:pt x="65" y="153"/>
                      <a:pt x="65" y="155"/>
                    </a:cubicBezTo>
                    <a:cubicBezTo>
                      <a:pt x="65" y="158"/>
                      <a:pt x="64" y="159"/>
                      <a:pt x="61"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216"/>
              <p:cNvSpPr>
                <a:spLocks/>
              </p:cNvSpPr>
              <p:nvPr/>
            </p:nvSpPr>
            <p:spPr bwMode="auto">
              <a:xfrm>
                <a:off x="11253788" y="908050"/>
                <a:ext cx="342900" cy="352425"/>
              </a:xfrm>
              <a:custGeom>
                <a:avLst/>
                <a:gdLst>
                  <a:gd name="T0" fmla="*/ 2 w 123"/>
                  <a:gd name="T1" fmla="*/ 73 h 126"/>
                  <a:gd name="T2" fmla="*/ 2 w 123"/>
                  <a:gd name="T3" fmla="*/ 84 h 126"/>
                  <a:gd name="T4" fmla="*/ 11 w 123"/>
                  <a:gd name="T5" fmla="*/ 93 h 126"/>
                  <a:gd name="T6" fmla="*/ 80 w 123"/>
                  <a:gd name="T7" fmla="*/ 126 h 126"/>
                  <a:gd name="T8" fmla="*/ 82 w 123"/>
                  <a:gd name="T9" fmla="*/ 126 h 126"/>
                  <a:gd name="T10" fmla="*/ 85 w 123"/>
                  <a:gd name="T11" fmla="*/ 124 h 126"/>
                  <a:gd name="T12" fmla="*/ 123 w 123"/>
                  <a:gd name="T13" fmla="*/ 42 h 126"/>
                  <a:gd name="T14" fmla="*/ 36 w 123"/>
                  <a:gd name="T15" fmla="*/ 0 h 126"/>
                  <a:gd name="T16" fmla="*/ 2 w 123"/>
                  <a:gd name="T17" fmla="*/ 7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26">
                    <a:moveTo>
                      <a:pt x="2" y="73"/>
                    </a:moveTo>
                    <a:cubicBezTo>
                      <a:pt x="2" y="73"/>
                      <a:pt x="0" y="79"/>
                      <a:pt x="2" y="84"/>
                    </a:cubicBezTo>
                    <a:cubicBezTo>
                      <a:pt x="4" y="90"/>
                      <a:pt x="10" y="93"/>
                      <a:pt x="11" y="93"/>
                    </a:cubicBezTo>
                    <a:cubicBezTo>
                      <a:pt x="80" y="126"/>
                      <a:pt x="80" y="126"/>
                      <a:pt x="80" y="126"/>
                    </a:cubicBezTo>
                    <a:cubicBezTo>
                      <a:pt x="81" y="126"/>
                      <a:pt x="81" y="126"/>
                      <a:pt x="82" y="126"/>
                    </a:cubicBezTo>
                    <a:cubicBezTo>
                      <a:pt x="83" y="126"/>
                      <a:pt x="84" y="125"/>
                      <a:pt x="85" y="124"/>
                    </a:cubicBezTo>
                    <a:cubicBezTo>
                      <a:pt x="123" y="42"/>
                      <a:pt x="123" y="42"/>
                      <a:pt x="123" y="42"/>
                    </a:cubicBezTo>
                    <a:cubicBezTo>
                      <a:pt x="36" y="0"/>
                      <a:pt x="36" y="0"/>
                      <a:pt x="36" y="0"/>
                    </a:cubicBezTo>
                    <a:lnTo>
                      <a:pt x="2"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217"/>
              <p:cNvSpPr>
                <a:spLocks/>
              </p:cNvSpPr>
              <p:nvPr/>
            </p:nvSpPr>
            <p:spPr bwMode="auto">
              <a:xfrm>
                <a:off x="11360151" y="836613"/>
                <a:ext cx="261938" cy="177800"/>
              </a:xfrm>
              <a:custGeom>
                <a:avLst/>
                <a:gdLst>
                  <a:gd name="T0" fmla="*/ 92 w 94"/>
                  <a:gd name="T1" fmla="*/ 35 h 64"/>
                  <a:gd name="T2" fmla="*/ 23 w 94"/>
                  <a:gd name="T3" fmla="*/ 3 h 64"/>
                  <a:gd name="T4" fmla="*/ 6 w 94"/>
                  <a:gd name="T5" fmla="*/ 10 h 64"/>
                  <a:gd name="T6" fmla="*/ 5 w 94"/>
                  <a:gd name="T7" fmla="*/ 12 h 64"/>
                  <a:gd name="T8" fmla="*/ 4 w 94"/>
                  <a:gd name="T9" fmla="*/ 13 h 64"/>
                  <a:gd name="T10" fmla="*/ 4 w 94"/>
                  <a:gd name="T11" fmla="*/ 14 h 64"/>
                  <a:gd name="T12" fmla="*/ 0 w 94"/>
                  <a:gd name="T13" fmla="*/ 22 h 64"/>
                  <a:gd name="T14" fmla="*/ 87 w 94"/>
                  <a:gd name="T15" fmla="*/ 64 h 64"/>
                  <a:gd name="T16" fmla="*/ 88 w 94"/>
                  <a:gd name="T17" fmla="*/ 61 h 64"/>
                  <a:gd name="T18" fmla="*/ 86 w 94"/>
                  <a:gd name="T19" fmla="*/ 57 h 64"/>
                  <a:gd name="T20" fmla="*/ 84 w 94"/>
                  <a:gd name="T21" fmla="*/ 55 h 64"/>
                  <a:gd name="T22" fmla="*/ 82 w 94"/>
                  <a:gd name="T23" fmla="*/ 52 h 64"/>
                  <a:gd name="T24" fmla="*/ 85 w 94"/>
                  <a:gd name="T25" fmla="*/ 42 h 64"/>
                  <a:gd name="T26" fmla="*/ 86 w 94"/>
                  <a:gd name="T27" fmla="*/ 41 h 64"/>
                  <a:gd name="T28" fmla="*/ 89 w 94"/>
                  <a:gd name="T29" fmla="*/ 42 h 64"/>
                  <a:gd name="T30" fmla="*/ 93 w 94"/>
                  <a:gd name="T31" fmla="*/ 40 h 64"/>
                  <a:gd name="T32" fmla="*/ 92 w 94"/>
                  <a:gd name="T33" fmla="*/ 3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64">
                    <a:moveTo>
                      <a:pt x="92" y="35"/>
                    </a:moveTo>
                    <a:cubicBezTo>
                      <a:pt x="23" y="3"/>
                      <a:pt x="23" y="3"/>
                      <a:pt x="23" y="3"/>
                    </a:cubicBezTo>
                    <a:cubicBezTo>
                      <a:pt x="16" y="0"/>
                      <a:pt x="9" y="3"/>
                      <a:pt x="6" y="10"/>
                    </a:cubicBezTo>
                    <a:cubicBezTo>
                      <a:pt x="5" y="12"/>
                      <a:pt x="5" y="12"/>
                      <a:pt x="5" y="12"/>
                    </a:cubicBezTo>
                    <a:cubicBezTo>
                      <a:pt x="4" y="12"/>
                      <a:pt x="4" y="13"/>
                      <a:pt x="4" y="13"/>
                    </a:cubicBezTo>
                    <a:cubicBezTo>
                      <a:pt x="4" y="13"/>
                      <a:pt x="4" y="14"/>
                      <a:pt x="4" y="14"/>
                    </a:cubicBezTo>
                    <a:cubicBezTo>
                      <a:pt x="0" y="22"/>
                      <a:pt x="0" y="22"/>
                      <a:pt x="0" y="22"/>
                    </a:cubicBezTo>
                    <a:cubicBezTo>
                      <a:pt x="87" y="64"/>
                      <a:pt x="87" y="64"/>
                      <a:pt x="87" y="64"/>
                    </a:cubicBezTo>
                    <a:cubicBezTo>
                      <a:pt x="88" y="61"/>
                      <a:pt x="88" y="61"/>
                      <a:pt x="88" y="61"/>
                    </a:cubicBezTo>
                    <a:cubicBezTo>
                      <a:pt x="89" y="60"/>
                      <a:pt x="88" y="57"/>
                      <a:pt x="86" y="57"/>
                    </a:cubicBezTo>
                    <a:cubicBezTo>
                      <a:pt x="84" y="55"/>
                      <a:pt x="84" y="55"/>
                      <a:pt x="84" y="55"/>
                    </a:cubicBezTo>
                    <a:cubicBezTo>
                      <a:pt x="83" y="54"/>
                      <a:pt x="83" y="53"/>
                      <a:pt x="82" y="52"/>
                    </a:cubicBezTo>
                    <a:cubicBezTo>
                      <a:pt x="85" y="42"/>
                      <a:pt x="85" y="42"/>
                      <a:pt x="85" y="42"/>
                    </a:cubicBezTo>
                    <a:cubicBezTo>
                      <a:pt x="85" y="42"/>
                      <a:pt x="86" y="41"/>
                      <a:pt x="86" y="41"/>
                    </a:cubicBezTo>
                    <a:cubicBezTo>
                      <a:pt x="89" y="42"/>
                      <a:pt x="89" y="42"/>
                      <a:pt x="89" y="42"/>
                    </a:cubicBezTo>
                    <a:cubicBezTo>
                      <a:pt x="90" y="43"/>
                      <a:pt x="93" y="42"/>
                      <a:pt x="93" y="40"/>
                    </a:cubicBezTo>
                    <a:cubicBezTo>
                      <a:pt x="94" y="38"/>
                      <a:pt x="93" y="36"/>
                      <a:pt x="92"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1097221967"/>
      </p:ext>
    </p:extLst>
  </p:cSld>
  <p:clrMapOvr>
    <a:masterClrMapping/>
  </p:clrMapOvr>
  <mc:AlternateContent xmlns:mc="http://schemas.openxmlformats.org/markup-compatibility/2006" xmlns:p15="http://schemas.microsoft.com/office/powerpoint/2012/main">
    <mc:Choice Requires="p15">
      <p:transition spd="med" advClick="0" advTm="2000">
        <p15:prstTrans prst="airplane"/>
      </p:transition>
    </mc:Choice>
    <mc:Fallback xmlns="">
      <p:transition spd="med" advClick="0"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2" presetClass="entr" presetSubtype="1"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0-#ppt_h/2"/>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 presetClass="entr" presetSubtype="4" fill="hold" nodeType="afterEffect" p14:presetBounceEnd="40000">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14:bounceEnd="40000">
                                          <p:cBhvr additive="base">
                                            <p:cTn id="32"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nodeType="afterEffect" p14:presetBounceEnd="40000">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14:bounceEnd="40000">
                                          <p:cBhvr additive="base">
                                            <p:cTn id="37" dur="5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4" fill="hold" nodeType="afterEffect" p14:presetBounceEnd="40000">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14:bounceEnd="40000">
                                          <p:cBhvr additive="base">
                                            <p:cTn id="42" dur="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2" presetClass="entr" presetSubtype="4" fill="hold" nodeType="afterEffect" p14:presetBounceEnd="40000">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14:bounceEnd="40000">
                                          <p:cBhvr additive="base">
                                            <p:cTn id="47" dur="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4" fill="hold" nodeType="afterEffect" p14:presetBounceEnd="40000">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14:bounceEnd="40000">
                                          <p:cBhvr additive="base">
                                            <p:cTn id="52" dur="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animBg="1"/>
          <p:bldP spid="33" grpId="0" animBg="1"/>
          <p:bldP spid="3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2" presetClass="entr" presetSubtype="1"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0-#ppt_h/2"/>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 presetClass="entr" presetSubtype="4"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4"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2" presetClass="entr" presetSubtype="4"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4"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animBg="1"/>
          <p:bldP spid="33" grpId="0" animBg="1"/>
          <p:bldP spid="36"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 xmlns:a16="http://schemas.microsoft.com/office/drawing/2014/main" id="{94B4FBB1-0D96-4EB9-97CA-103C5FF82435}"/>
              </a:ext>
            </a:extLst>
          </p:cNvPr>
          <p:cNvSpPr txBox="1"/>
          <p:nvPr/>
        </p:nvSpPr>
        <p:spPr>
          <a:xfrm>
            <a:off x="552113" y="937052"/>
            <a:ext cx="2832217" cy="338554"/>
          </a:xfrm>
          <a:prstGeom prst="rect">
            <a:avLst/>
          </a:prstGeom>
          <a:noFill/>
        </p:spPr>
        <p:txBody>
          <a:bodyPr wrap="square" rtlCol="0">
            <a:spAutoFit/>
          </a:bodyPr>
          <a:lstStyle/>
          <a:p>
            <a:r>
              <a:rPr lang="zh-CN" altLang="en-US" sz="1600" b="1" dirty="0">
                <a:solidFill>
                  <a:schemeClr val="bg1"/>
                </a:solidFill>
                <a:latin typeface="+mn-ea"/>
                <a:cs typeface="Lato Heavy" panose="020F0902020204030203" pitchFamily="34" charset="0"/>
              </a:rPr>
              <a:t>产品介绍文字</a:t>
            </a:r>
          </a:p>
        </p:txBody>
      </p:sp>
      <p:sp>
        <p:nvSpPr>
          <p:cNvPr id="17" name="TextBox 16">
            <a:extLst>
              <a:ext uri="{FF2B5EF4-FFF2-40B4-BE49-F238E27FC236}">
                <a16:creationId xmlns="" xmlns:a16="http://schemas.microsoft.com/office/drawing/2014/main" id="{B0B7DCF2-699E-4544-8FB2-93616BA17AEA}"/>
              </a:ext>
            </a:extLst>
          </p:cNvPr>
          <p:cNvSpPr txBox="1"/>
          <p:nvPr/>
        </p:nvSpPr>
        <p:spPr>
          <a:xfrm>
            <a:off x="552114" y="1313272"/>
            <a:ext cx="1965938" cy="230832"/>
          </a:xfrm>
          <a:prstGeom prst="rect">
            <a:avLst/>
          </a:prstGeom>
          <a:noFill/>
        </p:spPr>
        <p:txBody>
          <a:bodyPr wrap="square" rtlCol="0">
            <a:spAutoFit/>
          </a:bodyPr>
          <a:lstStyle/>
          <a:p>
            <a:r>
              <a:rPr lang="id-ID" sz="900" dirty="0">
                <a:solidFill>
                  <a:schemeClr val="bg1"/>
                </a:solidFill>
                <a:latin typeface="Montserrat" panose="00000500000000000000" pitchFamily="50" charset="0"/>
                <a:cs typeface="Lato" panose="020F0502020204030203" pitchFamily="34" charset="0"/>
              </a:rPr>
              <a:t>Subtitle Text Goes Here</a:t>
            </a:r>
          </a:p>
        </p:txBody>
      </p:sp>
      <p:cxnSp>
        <p:nvCxnSpPr>
          <p:cNvPr id="18" name="Straight Connector 17">
            <a:extLst>
              <a:ext uri="{FF2B5EF4-FFF2-40B4-BE49-F238E27FC236}">
                <a16:creationId xmlns="" xmlns:a16="http://schemas.microsoft.com/office/drawing/2014/main" id="{1DDFE56B-2AC0-40D1-A65D-FD1744AB5440}"/>
              </a:ext>
            </a:extLst>
          </p:cNvPr>
          <p:cNvCxnSpPr>
            <a:cxnSpLocks/>
          </p:cNvCxnSpPr>
          <p:nvPr/>
        </p:nvCxnSpPr>
        <p:spPr>
          <a:xfrm>
            <a:off x="675630" y="808411"/>
            <a:ext cx="457035"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 xmlns:a16="http://schemas.microsoft.com/office/drawing/2014/main" id="{E821F797-EB35-4FE9-B70D-51711E923D0F}"/>
              </a:ext>
            </a:extLst>
          </p:cNvPr>
          <p:cNvSpPr/>
          <p:nvPr/>
        </p:nvSpPr>
        <p:spPr>
          <a:xfrm>
            <a:off x="552113" y="1615870"/>
            <a:ext cx="2523467" cy="746038"/>
          </a:xfrm>
          <a:prstGeom prst="rect">
            <a:avLst/>
          </a:prstGeom>
        </p:spPr>
        <p:txBody>
          <a:bodyPr wrap="square">
            <a:spAutoFit/>
          </a:bodyPr>
          <a:lstStyle/>
          <a:p>
            <a:pPr>
              <a:lnSpc>
                <a:spcPct val="120000"/>
              </a:lnSpc>
            </a:pPr>
            <a:r>
              <a:rPr lang="zh-CN" altLang="en-US" sz="900" dirty="0">
                <a:solidFill>
                  <a:schemeClr val="bg1"/>
                </a:solidFill>
                <a:latin typeface="Calibri"/>
                <a:cs typeface="Calibri"/>
              </a:rPr>
              <a:t>点击输入简要文字内容，文字内容需概括精炼，不用多余的文字修饰。点击输入简要文字内容，文字内容需概括精炼，不用多余的文字修饰。</a:t>
            </a:r>
          </a:p>
          <a:p>
            <a:pPr>
              <a:lnSpc>
                <a:spcPct val="120000"/>
              </a:lnSpc>
            </a:pPr>
            <a:endParaRPr lang="zh-CN" altLang="en-US" sz="900" dirty="0">
              <a:solidFill>
                <a:schemeClr val="bg1"/>
              </a:solidFill>
              <a:latin typeface="Calibri"/>
              <a:cs typeface="Calibri"/>
            </a:endParaRPr>
          </a:p>
        </p:txBody>
      </p:sp>
      <p:sp>
        <p:nvSpPr>
          <p:cNvPr id="27" name="TextBox 26">
            <a:extLst>
              <a:ext uri="{FF2B5EF4-FFF2-40B4-BE49-F238E27FC236}">
                <a16:creationId xmlns="" xmlns:a16="http://schemas.microsoft.com/office/drawing/2014/main" id="{3CB01F52-2789-4A7C-8D4D-8CA74B639941}"/>
              </a:ext>
            </a:extLst>
          </p:cNvPr>
          <p:cNvSpPr txBox="1"/>
          <p:nvPr/>
        </p:nvSpPr>
        <p:spPr>
          <a:xfrm>
            <a:off x="552114" y="3538037"/>
            <a:ext cx="1497392" cy="253916"/>
          </a:xfrm>
          <a:prstGeom prst="rect">
            <a:avLst/>
          </a:prstGeom>
          <a:noFill/>
        </p:spPr>
        <p:txBody>
          <a:bodyPr wrap="square" rtlCol="0">
            <a:spAutoFit/>
          </a:bodyPr>
          <a:lstStyle/>
          <a:p>
            <a:r>
              <a:rPr lang="zh-CN" altLang="en-US" sz="1050" b="1" dirty="0">
                <a:solidFill>
                  <a:schemeClr val="bg1"/>
                </a:solidFill>
                <a:latin typeface="Montserrat" panose="00000500000000000000" pitchFamily="50" charset="0"/>
                <a:cs typeface="Lato" panose="020F0502020204030203" pitchFamily="34" charset="0"/>
              </a:rPr>
              <a:t>产 品 策 略</a:t>
            </a:r>
            <a:r>
              <a:rPr lang="en-US" sz="1050" b="1" dirty="0">
                <a:solidFill>
                  <a:schemeClr val="bg1"/>
                </a:solidFill>
                <a:latin typeface="Montserrat" panose="00000500000000000000" pitchFamily="50" charset="0"/>
                <a:cs typeface="Lato" panose="020F0502020204030203" pitchFamily="34" charset="0"/>
              </a:rPr>
              <a:t> 1</a:t>
            </a:r>
            <a:endParaRPr lang="id-ID" sz="1050" b="1" dirty="0">
              <a:solidFill>
                <a:schemeClr val="bg1"/>
              </a:solidFill>
              <a:latin typeface="Montserrat" panose="00000500000000000000" pitchFamily="50" charset="0"/>
              <a:cs typeface="Lato" panose="020F0502020204030203" pitchFamily="34" charset="0"/>
            </a:endParaRPr>
          </a:p>
        </p:txBody>
      </p:sp>
      <p:sp>
        <p:nvSpPr>
          <p:cNvPr id="35" name="Rectangle 34">
            <a:extLst>
              <a:ext uri="{FF2B5EF4-FFF2-40B4-BE49-F238E27FC236}">
                <a16:creationId xmlns="" xmlns:a16="http://schemas.microsoft.com/office/drawing/2014/main" id="{DF5F7898-C7ED-4504-BC17-3407396FB63A}"/>
              </a:ext>
            </a:extLst>
          </p:cNvPr>
          <p:cNvSpPr/>
          <p:nvPr/>
        </p:nvSpPr>
        <p:spPr>
          <a:xfrm>
            <a:off x="552113" y="3768786"/>
            <a:ext cx="2399951" cy="579198"/>
          </a:xfrm>
          <a:prstGeom prst="rect">
            <a:avLst/>
          </a:prstGeom>
        </p:spPr>
        <p:txBody>
          <a:bodyPr wrap="square">
            <a:spAutoFit/>
          </a:bodyPr>
          <a:lstStyle/>
          <a:p>
            <a:pPr>
              <a:lnSpc>
                <a:spcPct val="120000"/>
              </a:lnSpc>
            </a:pPr>
            <a:r>
              <a:rPr lang="zh-CN" altLang="en-US" sz="900" dirty="0">
                <a:solidFill>
                  <a:schemeClr val="bg1">
                    <a:lumMod val="65000"/>
                  </a:schemeClr>
                </a:solidFill>
                <a:latin typeface="Calibri"/>
                <a:cs typeface="Calibri"/>
              </a:rPr>
              <a:t>点击输入简要文字内容，文字内容需概括精炼，不用多余的文字修饰。点击输入简要文字内容，文字内容需概括精炼</a:t>
            </a:r>
          </a:p>
        </p:txBody>
      </p:sp>
      <p:grpSp>
        <p:nvGrpSpPr>
          <p:cNvPr id="2" name="Group 1">
            <a:extLst>
              <a:ext uri="{FF2B5EF4-FFF2-40B4-BE49-F238E27FC236}">
                <a16:creationId xmlns="" xmlns:a16="http://schemas.microsoft.com/office/drawing/2014/main" id="{A28BD79D-6937-4387-8F44-BB1D0711175F}"/>
              </a:ext>
            </a:extLst>
          </p:cNvPr>
          <p:cNvGrpSpPr/>
          <p:nvPr/>
        </p:nvGrpSpPr>
        <p:grpSpPr>
          <a:xfrm>
            <a:off x="635212" y="2657985"/>
            <a:ext cx="701121" cy="701119"/>
            <a:chOff x="845050" y="3544022"/>
            <a:chExt cx="935166" cy="935164"/>
          </a:xfrm>
        </p:grpSpPr>
        <p:sp>
          <p:nvSpPr>
            <p:cNvPr id="28" name="Oval 27">
              <a:extLst>
                <a:ext uri="{FF2B5EF4-FFF2-40B4-BE49-F238E27FC236}">
                  <a16:creationId xmlns="" xmlns:a16="http://schemas.microsoft.com/office/drawing/2014/main" id="{92CD7351-4E07-4AB6-A0BB-7687C757B11B}"/>
                </a:ext>
              </a:extLst>
            </p:cNvPr>
            <p:cNvSpPr/>
            <p:nvPr/>
          </p:nvSpPr>
          <p:spPr>
            <a:xfrm>
              <a:off x="845050" y="3544022"/>
              <a:ext cx="935166" cy="935164"/>
            </a:xfrm>
            <a:prstGeom prst="ellipse">
              <a:avLst/>
            </a:prstGeom>
            <a:solidFill>
              <a:schemeClr val="bg1"/>
            </a:solidFill>
            <a:ln>
              <a:noFill/>
            </a:ln>
            <a:effectLst>
              <a:outerShdw blurRad="444500" dist="127000" dir="8100000" sx="95000" sy="9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
          <p:nvSpPr>
            <p:cNvPr id="14" name="Freeform 55">
              <a:extLst>
                <a:ext uri="{FF2B5EF4-FFF2-40B4-BE49-F238E27FC236}">
                  <a16:creationId xmlns="" xmlns:a16="http://schemas.microsoft.com/office/drawing/2014/main" id="{D8088C15-7504-4AB3-87EB-47972E3BE716}"/>
                </a:ext>
              </a:extLst>
            </p:cNvPr>
            <p:cNvSpPr>
              <a:spLocks noEditPoints="1"/>
            </p:cNvSpPr>
            <p:nvPr/>
          </p:nvSpPr>
          <p:spPr bwMode="auto">
            <a:xfrm>
              <a:off x="1110400" y="3826355"/>
              <a:ext cx="379110" cy="388224"/>
            </a:xfrm>
            <a:custGeom>
              <a:avLst/>
              <a:gdLst>
                <a:gd name="T0" fmla="*/ 208 w 212"/>
                <a:gd name="T1" fmla="*/ 176 h 216"/>
                <a:gd name="T2" fmla="*/ 32 w 212"/>
                <a:gd name="T3" fmla="*/ 176 h 216"/>
                <a:gd name="T4" fmla="*/ 32 w 212"/>
                <a:gd name="T5" fmla="*/ 150 h 216"/>
                <a:gd name="T6" fmla="*/ 197 w 212"/>
                <a:gd name="T7" fmla="*/ 109 h 216"/>
                <a:gd name="T8" fmla="*/ 200 w 212"/>
                <a:gd name="T9" fmla="*/ 105 h 216"/>
                <a:gd name="T10" fmla="*/ 200 w 212"/>
                <a:gd name="T11" fmla="*/ 104 h 216"/>
                <a:gd name="T12" fmla="*/ 200 w 212"/>
                <a:gd name="T13" fmla="*/ 40 h 216"/>
                <a:gd name="T14" fmla="*/ 196 w 212"/>
                <a:gd name="T15" fmla="*/ 36 h 216"/>
                <a:gd name="T16" fmla="*/ 32 w 212"/>
                <a:gd name="T17" fmla="*/ 36 h 216"/>
                <a:gd name="T18" fmla="*/ 32 w 212"/>
                <a:gd name="T19" fmla="*/ 4 h 216"/>
                <a:gd name="T20" fmla="*/ 28 w 212"/>
                <a:gd name="T21" fmla="*/ 0 h 216"/>
                <a:gd name="T22" fmla="*/ 4 w 212"/>
                <a:gd name="T23" fmla="*/ 0 h 216"/>
                <a:gd name="T24" fmla="*/ 0 w 212"/>
                <a:gd name="T25" fmla="*/ 4 h 216"/>
                <a:gd name="T26" fmla="*/ 4 w 212"/>
                <a:gd name="T27" fmla="*/ 8 h 216"/>
                <a:gd name="T28" fmla="*/ 24 w 212"/>
                <a:gd name="T29" fmla="*/ 8 h 216"/>
                <a:gd name="T30" fmla="*/ 24 w 212"/>
                <a:gd name="T31" fmla="*/ 180 h 216"/>
                <a:gd name="T32" fmla="*/ 28 w 212"/>
                <a:gd name="T33" fmla="*/ 184 h 216"/>
                <a:gd name="T34" fmla="*/ 208 w 212"/>
                <a:gd name="T35" fmla="*/ 184 h 216"/>
                <a:gd name="T36" fmla="*/ 212 w 212"/>
                <a:gd name="T37" fmla="*/ 180 h 216"/>
                <a:gd name="T38" fmla="*/ 208 w 212"/>
                <a:gd name="T39" fmla="*/ 176 h 216"/>
                <a:gd name="T40" fmla="*/ 32 w 212"/>
                <a:gd name="T41" fmla="*/ 44 h 216"/>
                <a:gd name="T42" fmla="*/ 192 w 212"/>
                <a:gd name="T43" fmla="*/ 44 h 216"/>
                <a:gd name="T44" fmla="*/ 192 w 212"/>
                <a:gd name="T45" fmla="*/ 102 h 216"/>
                <a:gd name="T46" fmla="*/ 32 w 212"/>
                <a:gd name="T47" fmla="*/ 142 h 216"/>
                <a:gd name="T48" fmla="*/ 32 w 212"/>
                <a:gd name="T49" fmla="*/ 44 h 216"/>
                <a:gd name="T50" fmla="*/ 54 w 212"/>
                <a:gd name="T51" fmla="*/ 188 h 216"/>
                <a:gd name="T52" fmla="*/ 40 w 212"/>
                <a:gd name="T53" fmla="*/ 202 h 216"/>
                <a:gd name="T54" fmla="*/ 54 w 212"/>
                <a:gd name="T55" fmla="*/ 216 h 216"/>
                <a:gd name="T56" fmla="*/ 68 w 212"/>
                <a:gd name="T57" fmla="*/ 202 h 216"/>
                <a:gd name="T58" fmla="*/ 54 w 212"/>
                <a:gd name="T59" fmla="*/ 188 h 216"/>
                <a:gd name="T60" fmla="*/ 54 w 212"/>
                <a:gd name="T61" fmla="*/ 208 h 216"/>
                <a:gd name="T62" fmla="*/ 48 w 212"/>
                <a:gd name="T63" fmla="*/ 202 h 216"/>
                <a:gd name="T64" fmla="*/ 54 w 212"/>
                <a:gd name="T65" fmla="*/ 196 h 216"/>
                <a:gd name="T66" fmla="*/ 60 w 212"/>
                <a:gd name="T67" fmla="*/ 202 h 216"/>
                <a:gd name="T68" fmla="*/ 54 w 212"/>
                <a:gd name="T69" fmla="*/ 208 h 216"/>
                <a:gd name="T70" fmla="*/ 186 w 212"/>
                <a:gd name="T71" fmla="*/ 188 h 216"/>
                <a:gd name="T72" fmla="*/ 172 w 212"/>
                <a:gd name="T73" fmla="*/ 202 h 216"/>
                <a:gd name="T74" fmla="*/ 186 w 212"/>
                <a:gd name="T75" fmla="*/ 216 h 216"/>
                <a:gd name="T76" fmla="*/ 200 w 212"/>
                <a:gd name="T77" fmla="*/ 202 h 216"/>
                <a:gd name="T78" fmla="*/ 186 w 212"/>
                <a:gd name="T79" fmla="*/ 188 h 216"/>
                <a:gd name="T80" fmla="*/ 186 w 212"/>
                <a:gd name="T81" fmla="*/ 208 h 216"/>
                <a:gd name="T82" fmla="*/ 180 w 212"/>
                <a:gd name="T83" fmla="*/ 202 h 216"/>
                <a:gd name="T84" fmla="*/ 186 w 212"/>
                <a:gd name="T85" fmla="*/ 196 h 216"/>
                <a:gd name="T86" fmla="*/ 192 w 212"/>
                <a:gd name="T87" fmla="*/ 202 h 216"/>
                <a:gd name="T88" fmla="*/ 186 w 212"/>
                <a:gd name="T89" fmla="*/ 2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2" h="216">
                  <a:moveTo>
                    <a:pt x="208" y="176"/>
                  </a:moveTo>
                  <a:cubicBezTo>
                    <a:pt x="32" y="176"/>
                    <a:pt x="32" y="176"/>
                    <a:pt x="32" y="176"/>
                  </a:cubicBezTo>
                  <a:cubicBezTo>
                    <a:pt x="32" y="150"/>
                    <a:pt x="32" y="150"/>
                    <a:pt x="32" y="150"/>
                  </a:cubicBezTo>
                  <a:cubicBezTo>
                    <a:pt x="197" y="109"/>
                    <a:pt x="197" y="109"/>
                    <a:pt x="197" y="109"/>
                  </a:cubicBezTo>
                  <a:cubicBezTo>
                    <a:pt x="199" y="109"/>
                    <a:pt x="200" y="107"/>
                    <a:pt x="200" y="105"/>
                  </a:cubicBezTo>
                  <a:cubicBezTo>
                    <a:pt x="200" y="104"/>
                    <a:pt x="200" y="104"/>
                    <a:pt x="200" y="104"/>
                  </a:cubicBezTo>
                  <a:cubicBezTo>
                    <a:pt x="200" y="40"/>
                    <a:pt x="200" y="40"/>
                    <a:pt x="200" y="40"/>
                  </a:cubicBezTo>
                  <a:cubicBezTo>
                    <a:pt x="200" y="38"/>
                    <a:pt x="198" y="36"/>
                    <a:pt x="196" y="36"/>
                  </a:cubicBezTo>
                  <a:cubicBezTo>
                    <a:pt x="32" y="36"/>
                    <a:pt x="32" y="36"/>
                    <a:pt x="32" y="36"/>
                  </a:cubicBezTo>
                  <a:cubicBezTo>
                    <a:pt x="32" y="4"/>
                    <a:pt x="32" y="4"/>
                    <a:pt x="32" y="4"/>
                  </a:cubicBezTo>
                  <a:cubicBezTo>
                    <a:pt x="32" y="2"/>
                    <a:pt x="30" y="0"/>
                    <a:pt x="28" y="0"/>
                  </a:cubicBezTo>
                  <a:cubicBezTo>
                    <a:pt x="4" y="0"/>
                    <a:pt x="4" y="0"/>
                    <a:pt x="4" y="0"/>
                  </a:cubicBezTo>
                  <a:cubicBezTo>
                    <a:pt x="2" y="0"/>
                    <a:pt x="0" y="2"/>
                    <a:pt x="0" y="4"/>
                  </a:cubicBezTo>
                  <a:cubicBezTo>
                    <a:pt x="0" y="6"/>
                    <a:pt x="2" y="8"/>
                    <a:pt x="4" y="8"/>
                  </a:cubicBezTo>
                  <a:cubicBezTo>
                    <a:pt x="24" y="8"/>
                    <a:pt x="24" y="8"/>
                    <a:pt x="24" y="8"/>
                  </a:cubicBezTo>
                  <a:cubicBezTo>
                    <a:pt x="24" y="180"/>
                    <a:pt x="24" y="180"/>
                    <a:pt x="24" y="180"/>
                  </a:cubicBezTo>
                  <a:cubicBezTo>
                    <a:pt x="24" y="182"/>
                    <a:pt x="26" y="184"/>
                    <a:pt x="28" y="184"/>
                  </a:cubicBezTo>
                  <a:cubicBezTo>
                    <a:pt x="208" y="184"/>
                    <a:pt x="208" y="184"/>
                    <a:pt x="208" y="184"/>
                  </a:cubicBezTo>
                  <a:cubicBezTo>
                    <a:pt x="210" y="184"/>
                    <a:pt x="212" y="182"/>
                    <a:pt x="212" y="180"/>
                  </a:cubicBezTo>
                  <a:cubicBezTo>
                    <a:pt x="212" y="178"/>
                    <a:pt x="210" y="176"/>
                    <a:pt x="208" y="176"/>
                  </a:cubicBezTo>
                  <a:close/>
                  <a:moveTo>
                    <a:pt x="32" y="44"/>
                  </a:moveTo>
                  <a:cubicBezTo>
                    <a:pt x="192" y="44"/>
                    <a:pt x="192" y="44"/>
                    <a:pt x="192" y="44"/>
                  </a:cubicBezTo>
                  <a:cubicBezTo>
                    <a:pt x="192" y="102"/>
                    <a:pt x="192" y="102"/>
                    <a:pt x="192" y="102"/>
                  </a:cubicBezTo>
                  <a:cubicBezTo>
                    <a:pt x="32" y="142"/>
                    <a:pt x="32" y="142"/>
                    <a:pt x="32" y="142"/>
                  </a:cubicBezTo>
                  <a:lnTo>
                    <a:pt x="32" y="44"/>
                  </a:lnTo>
                  <a:close/>
                  <a:moveTo>
                    <a:pt x="54" y="188"/>
                  </a:moveTo>
                  <a:cubicBezTo>
                    <a:pt x="46" y="188"/>
                    <a:pt x="40" y="194"/>
                    <a:pt x="40" y="202"/>
                  </a:cubicBezTo>
                  <a:cubicBezTo>
                    <a:pt x="40" y="210"/>
                    <a:pt x="46" y="216"/>
                    <a:pt x="54" y="216"/>
                  </a:cubicBezTo>
                  <a:cubicBezTo>
                    <a:pt x="62" y="216"/>
                    <a:pt x="68" y="210"/>
                    <a:pt x="68" y="202"/>
                  </a:cubicBezTo>
                  <a:cubicBezTo>
                    <a:pt x="68" y="194"/>
                    <a:pt x="62" y="188"/>
                    <a:pt x="54" y="188"/>
                  </a:cubicBezTo>
                  <a:close/>
                  <a:moveTo>
                    <a:pt x="54" y="208"/>
                  </a:moveTo>
                  <a:cubicBezTo>
                    <a:pt x="51" y="208"/>
                    <a:pt x="48" y="205"/>
                    <a:pt x="48" y="202"/>
                  </a:cubicBezTo>
                  <a:cubicBezTo>
                    <a:pt x="48" y="199"/>
                    <a:pt x="51" y="196"/>
                    <a:pt x="54" y="196"/>
                  </a:cubicBezTo>
                  <a:cubicBezTo>
                    <a:pt x="57" y="196"/>
                    <a:pt x="60" y="199"/>
                    <a:pt x="60" y="202"/>
                  </a:cubicBezTo>
                  <a:cubicBezTo>
                    <a:pt x="60" y="205"/>
                    <a:pt x="57" y="208"/>
                    <a:pt x="54" y="208"/>
                  </a:cubicBezTo>
                  <a:close/>
                  <a:moveTo>
                    <a:pt x="186" y="188"/>
                  </a:moveTo>
                  <a:cubicBezTo>
                    <a:pt x="178" y="188"/>
                    <a:pt x="172" y="194"/>
                    <a:pt x="172" y="202"/>
                  </a:cubicBezTo>
                  <a:cubicBezTo>
                    <a:pt x="172" y="210"/>
                    <a:pt x="178" y="216"/>
                    <a:pt x="186" y="216"/>
                  </a:cubicBezTo>
                  <a:cubicBezTo>
                    <a:pt x="194" y="216"/>
                    <a:pt x="200" y="210"/>
                    <a:pt x="200" y="202"/>
                  </a:cubicBezTo>
                  <a:cubicBezTo>
                    <a:pt x="200" y="194"/>
                    <a:pt x="194" y="188"/>
                    <a:pt x="186" y="188"/>
                  </a:cubicBezTo>
                  <a:close/>
                  <a:moveTo>
                    <a:pt x="186" y="208"/>
                  </a:moveTo>
                  <a:cubicBezTo>
                    <a:pt x="183" y="208"/>
                    <a:pt x="180" y="205"/>
                    <a:pt x="180" y="202"/>
                  </a:cubicBezTo>
                  <a:cubicBezTo>
                    <a:pt x="180" y="199"/>
                    <a:pt x="183" y="196"/>
                    <a:pt x="186" y="196"/>
                  </a:cubicBezTo>
                  <a:cubicBezTo>
                    <a:pt x="189" y="196"/>
                    <a:pt x="192" y="199"/>
                    <a:pt x="192" y="202"/>
                  </a:cubicBezTo>
                  <a:cubicBezTo>
                    <a:pt x="192" y="205"/>
                    <a:pt x="189" y="208"/>
                    <a:pt x="186" y="208"/>
                  </a:cubicBezTo>
                  <a:close/>
                </a:path>
              </a:pathLst>
            </a:custGeom>
            <a:solidFill>
              <a:srgbClr val="063D54"/>
            </a:solidFill>
            <a:ln>
              <a:noFill/>
            </a:ln>
          </p:spPr>
          <p:txBody>
            <a:bodyPr vert="horz" wrap="square" lIns="68555" tIns="34278" rIns="68555" bIns="34278" numCol="1" anchor="t" anchorCtr="0" compatLnSpc="1">
              <a:prstTxWarp prst="textNoShape">
                <a:avLst/>
              </a:prstTxWarp>
            </a:bodyPr>
            <a:lstStyle/>
            <a:p>
              <a:endParaRPr lang="en-US" sz="1012"/>
            </a:p>
          </p:txBody>
        </p:sp>
      </p:grpSp>
      <p:pic>
        <p:nvPicPr>
          <p:cNvPr id="5" name="图片占位符 4">
            <a:extLst>
              <a:ext uri="{FF2B5EF4-FFF2-40B4-BE49-F238E27FC236}">
                <a16:creationId xmlns="" xmlns:a16="http://schemas.microsoft.com/office/drawing/2014/main" id="{7C882F9B-8707-4520-971F-A2A8DC72BA8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69857819"/>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ppt_x"/>
                                          </p:val>
                                        </p:tav>
                                        <p:tav tm="100000">
                                          <p:val>
                                            <p:strVal val="#ppt_x"/>
                                          </p:val>
                                        </p:tav>
                                      </p:tavLst>
                                    </p:anim>
                                    <p:anim calcmode="lin" valueType="num">
                                      <p:cBhvr additive="base">
                                        <p:cTn id="8" dur="75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ppt_x"/>
                                          </p:val>
                                        </p:tav>
                                        <p:tav tm="100000">
                                          <p:val>
                                            <p:strVal val="#ppt_x"/>
                                          </p:val>
                                        </p:tav>
                                      </p:tavLst>
                                    </p:anim>
                                    <p:anim calcmode="lin" valueType="num">
                                      <p:cBhvr additive="base">
                                        <p:cTn id="12" dur="75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750" fill="hold"/>
                                        <p:tgtEl>
                                          <p:spTgt spid="19"/>
                                        </p:tgtEl>
                                        <p:attrNameLst>
                                          <p:attrName>ppt_x</p:attrName>
                                        </p:attrNameLst>
                                      </p:cBhvr>
                                      <p:tavLst>
                                        <p:tav tm="0">
                                          <p:val>
                                            <p:strVal val="#ppt_x"/>
                                          </p:val>
                                        </p:tav>
                                        <p:tav tm="100000">
                                          <p:val>
                                            <p:strVal val="#ppt_x"/>
                                          </p:val>
                                        </p:tav>
                                      </p:tavLst>
                                    </p:anim>
                                    <p:anim calcmode="lin" valueType="num">
                                      <p:cBhvr additive="base">
                                        <p:cTn id="20" dur="750" fill="hold"/>
                                        <p:tgtEl>
                                          <p:spTgt spid="19"/>
                                        </p:tgtEl>
                                        <p:attrNameLst>
                                          <p:attrName>ppt_y</p:attrName>
                                        </p:attrNameLst>
                                      </p:cBhvr>
                                      <p:tavLst>
                                        <p:tav tm="0">
                                          <p:val>
                                            <p:strVal val="0-#ppt_h/2"/>
                                          </p:val>
                                        </p:tav>
                                        <p:tav tm="100000">
                                          <p:val>
                                            <p:strVal val="#ppt_y"/>
                                          </p:val>
                                        </p:tav>
                                      </p:tavLst>
                                    </p:anim>
                                  </p:childTnLst>
                                </p:cTn>
                              </p:par>
                            </p:childTnLst>
                          </p:cTn>
                        </p:par>
                        <p:par>
                          <p:cTn id="21" fill="hold">
                            <p:stCondLst>
                              <p:cond delay="750"/>
                            </p:stCondLst>
                            <p:childTnLst>
                              <p:par>
                                <p:cTn id="22" presetID="2" presetClass="entr" presetSubtype="8" decel="10000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750" fill="hold"/>
                                        <p:tgtEl>
                                          <p:spTgt spid="2"/>
                                        </p:tgtEl>
                                        <p:attrNameLst>
                                          <p:attrName>ppt_x</p:attrName>
                                        </p:attrNameLst>
                                      </p:cBhvr>
                                      <p:tavLst>
                                        <p:tav tm="0">
                                          <p:val>
                                            <p:strVal val="0-#ppt_w/2"/>
                                          </p:val>
                                        </p:tav>
                                        <p:tav tm="100000">
                                          <p:val>
                                            <p:strVal val="#ppt_x"/>
                                          </p:val>
                                        </p:tav>
                                      </p:tavLst>
                                    </p:anim>
                                    <p:anim calcmode="lin" valueType="num">
                                      <p:cBhvr additive="base">
                                        <p:cTn id="25" dur="750" fill="hold"/>
                                        <p:tgtEl>
                                          <p:spTgt spid="2"/>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750" fill="hold"/>
                                        <p:tgtEl>
                                          <p:spTgt spid="27"/>
                                        </p:tgtEl>
                                        <p:attrNameLst>
                                          <p:attrName>ppt_x</p:attrName>
                                        </p:attrNameLst>
                                      </p:cBhvr>
                                      <p:tavLst>
                                        <p:tav tm="0">
                                          <p:val>
                                            <p:strVal val="0-#ppt_w/2"/>
                                          </p:val>
                                        </p:tav>
                                        <p:tav tm="100000">
                                          <p:val>
                                            <p:strVal val="#ppt_x"/>
                                          </p:val>
                                        </p:tav>
                                      </p:tavLst>
                                    </p:anim>
                                    <p:anim calcmode="lin" valueType="num">
                                      <p:cBhvr additive="base">
                                        <p:cTn id="29" dur="750" fill="hold"/>
                                        <p:tgtEl>
                                          <p:spTgt spid="27"/>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750" fill="hold"/>
                                        <p:tgtEl>
                                          <p:spTgt spid="35"/>
                                        </p:tgtEl>
                                        <p:attrNameLst>
                                          <p:attrName>ppt_x</p:attrName>
                                        </p:attrNameLst>
                                      </p:cBhvr>
                                      <p:tavLst>
                                        <p:tav tm="0">
                                          <p:val>
                                            <p:strVal val="0-#ppt_w/2"/>
                                          </p:val>
                                        </p:tav>
                                        <p:tav tm="100000">
                                          <p:val>
                                            <p:strVal val="#ppt_x"/>
                                          </p:val>
                                        </p:tav>
                                      </p:tavLst>
                                    </p:anim>
                                    <p:anim calcmode="lin" valueType="num">
                                      <p:cBhvr additive="base">
                                        <p:cTn id="33" dur="7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7"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E0918D3C-B0A3-4538-B0E5-9DAC03042143}"/>
              </a:ext>
            </a:extLst>
          </p:cNvPr>
          <p:cNvSpPr txBox="1"/>
          <p:nvPr/>
        </p:nvSpPr>
        <p:spPr>
          <a:xfrm>
            <a:off x="5660385" y="903758"/>
            <a:ext cx="2239342" cy="338554"/>
          </a:xfrm>
          <a:prstGeom prst="rect">
            <a:avLst/>
          </a:prstGeom>
          <a:noFill/>
        </p:spPr>
        <p:txBody>
          <a:bodyPr wrap="square" rtlCol="0">
            <a:spAutoFit/>
          </a:bodyPr>
          <a:lstStyle/>
          <a:p>
            <a:r>
              <a:rPr lang="zh-CN" altLang="en-US" sz="1600" b="1" dirty="0">
                <a:solidFill>
                  <a:schemeClr val="bg1"/>
                </a:solidFill>
                <a:latin typeface="+mn-ea"/>
                <a:cs typeface="Lato Heavy" panose="020F0902020204030203" pitchFamily="34" charset="0"/>
              </a:rPr>
              <a:t>产品介绍文字</a:t>
            </a:r>
          </a:p>
        </p:txBody>
      </p:sp>
      <p:sp>
        <p:nvSpPr>
          <p:cNvPr id="12" name="TextBox 11">
            <a:extLst>
              <a:ext uri="{FF2B5EF4-FFF2-40B4-BE49-F238E27FC236}">
                <a16:creationId xmlns="" xmlns:a16="http://schemas.microsoft.com/office/drawing/2014/main" id="{21CC4CE9-5EA6-4E82-9CCD-1CB31D622969}"/>
              </a:ext>
            </a:extLst>
          </p:cNvPr>
          <p:cNvSpPr txBox="1"/>
          <p:nvPr/>
        </p:nvSpPr>
        <p:spPr>
          <a:xfrm>
            <a:off x="5649369" y="1505635"/>
            <a:ext cx="1965938" cy="230832"/>
          </a:xfrm>
          <a:prstGeom prst="rect">
            <a:avLst/>
          </a:prstGeom>
          <a:noFill/>
        </p:spPr>
        <p:txBody>
          <a:bodyPr wrap="square" rtlCol="0">
            <a:spAutoFit/>
          </a:bodyPr>
          <a:lstStyle/>
          <a:p>
            <a:r>
              <a:rPr lang="id-ID" sz="900" dirty="0">
                <a:solidFill>
                  <a:schemeClr val="bg1"/>
                </a:solidFill>
                <a:latin typeface="Montserrat" panose="00000500000000000000" pitchFamily="50" charset="0"/>
                <a:cs typeface="Lato" panose="020F0502020204030203" pitchFamily="34" charset="0"/>
              </a:rPr>
              <a:t>Subtitle Text Goes Here</a:t>
            </a:r>
          </a:p>
        </p:txBody>
      </p:sp>
      <p:cxnSp>
        <p:nvCxnSpPr>
          <p:cNvPr id="13" name="Straight Connector 12">
            <a:extLst>
              <a:ext uri="{FF2B5EF4-FFF2-40B4-BE49-F238E27FC236}">
                <a16:creationId xmlns="" xmlns:a16="http://schemas.microsoft.com/office/drawing/2014/main" id="{4E63B96F-ECD4-4B70-A953-8ABA94A83D15}"/>
              </a:ext>
            </a:extLst>
          </p:cNvPr>
          <p:cNvCxnSpPr>
            <a:cxnSpLocks/>
          </p:cNvCxnSpPr>
          <p:nvPr/>
        </p:nvCxnSpPr>
        <p:spPr>
          <a:xfrm>
            <a:off x="5772884" y="852241"/>
            <a:ext cx="457035"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5043C9EA-1FE3-405E-88CA-E1838A8EE354}"/>
              </a:ext>
            </a:extLst>
          </p:cNvPr>
          <p:cNvSpPr/>
          <p:nvPr/>
        </p:nvSpPr>
        <p:spPr>
          <a:xfrm>
            <a:off x="5649368" y="1808232"/>
            <a:ext cx="2523467" cy="746038"/>
          </a:xfrm>
          <a:prstGeom prst="rect">
            <a:avLst/>
          </a:prstGeom>
        </p:spPr>
        <p:txBody>
          <a:bodyPr wrap="square">
            <a:spAutoFit/>
          </a:bodyPr>
          <a:lstStyle/>
          <a:p>
            <a:pPr>
              <a:lnSpc>
                <a:spcPct val="120000"/>
              </a:lnSpc>
            </a:pPr>
            <a:r>
              <a:rPr lang="zh-CN" altLang="en-US" sz="900" dirty="0">
                <a:solidFill>
                  <a:schemeClr val="bg1"/>
                </a:solidFill>
                <a:latin typeface="Calibri"/>
                <a:cs typeface="Calibri"/>
              </a:rPr>
              <a:t>点击输入简要文字内容，文字内容需概括精炼，不用多余的文字修饰。点击输入简要文字内容，文字内容需概括精炼，不用多余的文字修饰。</a:t>
            </a:r>
          </a:p>
          <a:p>
            <a:pPr>
              <a:lnSpc>
                <a:spcPct val="120000"/>
              </a:lnSpc>
            </a:pPr>
            <a:endParaRPr lang="zh-CN" altLang="en-US" sz="900" dirty="0">
              <a:solidFill>
                <a:schemeClr val="bg1"/>
              </a:solidFill>
              <a:latin typeface="Calibri"/>
              <a:cs typeface="Calibri"/>
            </a:endParaRPr>
          </a:p>
        </p:txBody>
      </p:sp>
      <p:sp>
        <p:nvSpPr>
          <p:cNvPr id="15" name="TextBox 14">
            <a:extLst>
              <a:ext uri="{FF2B5EF4-FFF2-40B4-BE49-F238E27FC236}">
                <a16:creationId xmlns="" xmlns:a16="http://schemas.microsoft.com/office/drawing/2014/main" id="{6911B773-876D-4608-B303-046997684662}"/>
              </a:ext>
            </a:extLst>
          </p:cNvPr>
          <p:cNvSpPr txBox="1"/>
          <p:nvPr/>
        </p:nvSpPr>
        <p:spPr>
          <a:xfrm>
            <a:off x="5649368" y="3538037"/>
            <a:ext cx="1497392" cy="253916"/>
          </a:xfrm>
          <a:prstGeom prst="rect">
            <a:avLst/>
          </a:prstGeom>
          <a:noFill/>
        </p:spPr>
        <p:txBody>
          <a:bodyPr wrap="square" rtlCol="0">
            <a:spAutoFit/>
          </a:bodyPr>
          <a:lstStyle/>
          <a:p>
            <a:r>
              <a:rPr lang="zh-CN" altLang="en-US" sz="1050" b="1" dirty="0">
                <a:solidFill>
                  <a:schemeClr val="bg1"/>
                </a:solidFill>
                <a:latin typeface="Montserrat" panose="00000500000000000000" pitchFamily="50" charset="0"/>
                <a:cs typeface="Lato" panose="020F0502020204030203" pitchFamily="34" charset="0"/>
              </a:rPr>
              <a:t>产 品 策 略</a:t>
            </a:r>
            <a:r>
              <a:rPr lang="en-US" sz="1050" b="1" dirty="0">
                <a:solidFill>
                  <a:schemeClr val="bg1"/>
                </a:solidFill>
                <a:latin typeface="Montserrat" panose="00000500000000000000" pitchFamily="50" charset="0"/>
                <a:cs typeface="Lato" panose="020F0502020204030203" pitchFamily="34" charset="0"/>
              </a:rPr>
              <a:t> 1</a:t>
            </a:r>
            <a:endParaRPr lang="id-ID" sz="1050" b="1" dirty="0">
              <a:solidFill>
                <a:schemeClr val="bg1"/>
              </a:solidFill>
              <a:latin typeface="Montserrat" panose="00000500000000000000" pitchFamily="50" charset="0"/>
              <a:cs typeface="Lato" panose="020F0502020204030203" pitchFamily="34" charset="0"/>
            </a:endParaRPr>
          </a:p>
        </p:txBody>
      </p:sp>
      <p:grpSp>
        <p:nvGrpSpPr>
          <p:cNvPr id="3" name="Group 2">
            <a:extLst>
              <a:ext uri="{FF2B5EF4-FFF2-40B4-BE49-F238E27FC236}">
                <a16:creationId xmlns="" xmlns:a16="http://schemas.microsoft.com/office/drawing/2014/main" id="{F378A068-45CE-4D94-8BBD-B435952385EA}"/>
              </a:ext>
            </a:extLst>
          </p:cNvPr>
          <p:cNvGrpSpPr/>
          <p:nvPr/>
        </p:nvGrpSpPr>
        <p:grpSpPr>
          <a:xfrm>
            <a:off x="5732466" y="2657985"/>
            <a:ext cx="701121" cy="701119"/>
            <a:chOff x="7643848" y="3544022"/>
            <a:chExt cx="935166" cy="935164"/>
          </a:xfrm>
        </p:grpSpPr>
        <p:sp>
          <p:nvSpPr>
            <p:cNvPr id="16" name="Oval 15">
              <a:extLst>
                <a:ext uri="{FF2B5EF4-FFF2-40B4-BE49-F238E27FC236}">
                  <a16:creationId xmlns="" xmlns:a16="http://schemas.microsoft.com/office/drawing/2014/main" id="{F727E75A-22B2-4FA3-A7DB-DA1EDF7B3543}"/>
                </a:ext>
              </a:extLst>
            </p:cNvPr>
            <p:cNvSpPr/>
            <p:nvPr/>
          </p:nvSpPr>
          <p:spPr>
            <a:xfrm>
              <a:off x="7643848" y="3544022"/>
              <a:ext cx="935166" cy="935164"/>
            </a:xfrm>
            <a:prstGeom prst="ellipse">
              <a:avLst/>
            </a:prstGeom>
            <a:solidFill>
              <a:schemeClr val="bg1"/>
            </a:solidFill>
            <a:ln>
              <a:noFill/>
            </a:ln>
            <a:effectLst>
              <a:outerShdw blurRad="444500" dist="127000" dir="8100000" sx="95000" sy="9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
          <p:nvSpPr>
            <p:cNvPr id="17" name="Freeform 31">
              <a:extLst>
                <a:ext uri="{FF2B5EF4-FFF2-40B4-BE49-F238E27FC236}">
                  <a16:creationId xmlns="" xmlns:a16="http://schemas.microsoft.com/office/drawing/2014/main" id="{CCA87FF7-3ABF-4A15-949D-54F859DC2983}"/>
                </a:ext>
              </a:extLst>
            </p:cNvPr>
            <p:cNvSpPr>
              <a:spLocks noEditPoints="1"/>
            </p:cNvSpPr>
            <p:nvPr/>
          </p:nvSpPr>
          <p:spPr bwMode="auto">
            <a:xfrm flipH="1">
              <a:off x="7909198" y="3820862"/>
              <a:ext cx="379110" cy="381482"/>
            </a:xfrm>
            <a:custGeom>
              <a:avLst/>
              <a:gdLst>
                <a:gd name="T0" fmla="*/ 160 w 160"/>
                <a:gd name="T1" fmla="*/ 155 h 161"/>
                <a:gd name="T2" fmla="*/ 114 w 160"/>
                <a:gd name="T3" fmla="*/ 109 h 161"/>
                <a:gd name="T4" fmla="*/ 153 w 160"/>
                <a:gd name="T5" fmla="*/ 70 h 161"/>
                <a:gd name="T6" fmla="*/ 126 w 160"/>
                <a:gd name="T7" fmla="*/ 44 h 161"/>
                <a:gd name="T8" fmla="*/ 101 w 160"/>
                <a:gd name="T9" fmla="*/ 70 h 161"/>
                <a:gd name="T10" fmla="*/ 59 w 160"/>
                <a:gd name="T11" fmla="*/ 28 h 161"/>
                <a:gd name="T12" fmla="*/ 70 w 160"/>
                <a:gd name="T13" fmla="*/ 18 h 161"/>
                <a:gd name="T14" fmla="*/ 52 w 160"/>
                <a:gd name="T15" fmla="*/ 0 h 161"/>
                <a:gd name="T16" fmla="*/ 0 w 160"/>
                <a:gd name="T17" fmla="*/ 52 h 161"/>
                <a:gd name="T18" fmla="*/ 18 w 160"/>
                <a:gd name="T19" fmla="*/ 70 h 161"/>
                <a:gd name="T20" fmla="*/ 28 w 160"/>
                <a:gd name="T21" fmla="*/ 59 h 161"/>
                <a:gd name="T22" fmla="*/ 70 w 160"/>
                <a:gd name="T23" fmla="*/ 101 h 161"/>
                <a:gd name="T24" fmla="*/ 43 w 160"/>
                <a:gd name="T25" fmla="*/ 127 h 161"/>
                <a:gd name="T26" fmla="*/ 70 w 160"/>
                <a:gd name="T27" fmla="*/ 153 h 161"/>
                <a:gd name="T28" fmla="*/ 108 w 160"/>
                <a:gd name="T29" fmla="*/ 114 h 161"/>
                <a:gd name="T30" fmla="*/ 155 w 160"/>
                <a:gd name="T31" fmla="*/ 161 h 161"/>
                <a:gd name="T32" fmla="*/ 160 w 160"/>
                <a:gd name="T33" fmla="*/ 155 h 161"/>
                <a:gd name="T34" fmla="*/ 18 w 160"/>
                <a:gd name="T35" fmla="*/ 59 h 161"/>
                <a:gd name="T36" fmla="*/ 10 w 160"/>
                <a:gd name="T37" fmla="*/ 52 h 161"/>
                <a:gd name="T38" fmla="*/ 52 w 160"/>
                <a:gd name="T39" fmla="*/ 10 h 161"/>
                <a:gd name="T40" fmla="*/ 59 w 160"/>
                <a:gd name="T41" fmla="*/ 18 h 161"/>
                <a:gd name="T42" fmla="*/ 38 w 160"/>
                <a:gd name="T43" fmla="*/ 39 h 161"/>
                <a:gd name="T44" fmla="*/ 23 w 160"/>
                <a:gd name="T45" fmla="*/ 55 h 161"/>
                <a:gd name="T46" fmla="*/ 23 w 160"/>
                <a:gd name="T47" fmla="*/ 55 h 161"/>
                <a:gd name="T48" fmla="*/ 18 w 160"/>
                <a:gd name="T49" fmla="*/ 59 h 161"/>
                <a:gd name="T50" fmla="*/ 33 w 160"/>
                <a:gd name="T51" fmla="*/ 55 h 161"/>
                <a:gd name="T52" fmla="*/ 54 w 160"/>
                <a:gd name="T53" fmla="*/ 34 h 161"/>
                <a:gd name="T54" fmla="*/ 95 w 160"/>
                <a:gd name="T55" fmla="*/ 75 h 161"/>
                <a:gd name="T56" fmla="*/ 79 w 160"/>
                <a:gd name="T57" fmla="*/ 91 h 161"/>
                <a:gd name="T58" fmla="*/ 74 w 160"/>
                <a:gd name="T59" fmla="*/ 96 h 161"/>
                <a:gd name="T60" fmla="*/ 33 w 160"/>
                <a:gd name="T61" fmla="*/ 55 h 161"/>
                <a:gd name="T62" fmla="*/ 54 w 160"/>
                <a:gd name="T63" fmla="*/ 127 h 161"/>
                <a:gd name="T64" fmla="*/ 74 w 160"/>
                <a:gd name="T65" fmla="*/ 106 h 161"/>
                <a:gd name="T66" fmla="*/ 74 w 160"/>
                <a:gd name="T67" fmla="*/ 106 h 161"/>
                <a:gd name="T68" fmla="*/ 92 w 160"/>
                <a:gd name="T69" fmla="*/ 89 h 161"/>
                <a:gd name="T70" fmla="*/ 126 w 160"/>
                <a:gd name="T71" fmla="*/ 55 h 161"/>
                <a:gd name="T72" fmla="*/ 142 w 160"/>
                <a:gd name="T73" fmla="*/ 70 h 161"/>
                <a:gd name="T74" fmla="*/ 70 w 160"/>
                <a:gd name="T75" fmla="*/ 142 h 161"/>
                <a:gd name="T76" fmla="*/ 54 w 160"/>
                <a:gd name="T77" fmla="*/ 12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61">
                  <a:moveTo>
                    <a:pt x="160" y="155"/>
                  </a:moveTo>
                  <a:lnTo>
                    <a:pt x="114" y="109"/>
                  </a:lnTo>
                  <a:lnTo>
                    <a:pt x="153" y="70"/>
                  </a:lnTo>
                  <a:lnTo>
                    <a:pt x="126" y="44"/>
                  </a:lnTo>
                  <a:lnTo>
                    <a:pt x="101" y="70"/>
                  </a:lnTo>
                  <a:lnTo>
                    <a:pt x="59" y="28"/>
                  </a:lnTo>
                  <a:lnTo>
                    <a:pt x="70" y="18"/>
                  </a:lnTo>
                  <a:lnTo>
                    <a:pt x="52" y="0"/>
                  </a:lnTo>
                  <a:lnTo>
                    <a:pt x="0" y="52"/>
                  </a:lnTo>
                  <a:lnTo>
                    <a:pt x="18" y="70"/>
                  </a:lnTo>
                  <a:lnTo>
                    <a:pt x="28" y="59"/>
                  </a:lnTo>
                  <a:lnTo>
                    <a:pt x="70" y="101"/>
                  </a:lnTo>
                  <a:lnTo>
                    <a:pt x="43" y="127"/>
                  </a:lnTo>
                  <a:lnTo>
                    <a:pt x="70" y="153"/>
                  </a:lnTo>
                  <a:lnTo>
                    <a:pt x="108" y="114"/>
                  </a:lnTo>
                  <a:lnTo>
                    <a:pt x="155" y="161"/>
                  </a:lnTo>
                  <a:lnTo>
                    <a:pt x="160" y="155"/>
                  </a:lnTo>
                  <a:close/>
                  <a:moveTo>
                    <a:pt x="18" y="59"/>
                  </a:moveTo>
                  <a:lnTo>
                    <a:pt x="10" y="52"/>
                  </a:lnTo>
                  <a:lnTo>
                    <a:pt x="52" y="10"/>
                  </a:lnTo>
                  <a:lnTo>
                    <a:pt x="59" y="18"/>
                  </a:lnTo>
                  <a:lnTo>
                    <a:pt x="38" y="39"/>
                  </a:lnTo>
                  <a:lnTo>
                    <a:pt x="23" y="55"/>
                  </a:lnTo>
                  <a:lnTo>
                    <a:pt x="23" y="55"/>
                  </a:lnTo>
                  <a:lnTo>
                    <a:pt x="18" y="59"/>
                  </a:lnTo>
                  <a:close/>
                  <a:moveTo>
                    <a:pt x="33" y="55"/>
                  </a:moveTo>
                  <a:lnTo>
                    <a:pt x="54" y="34"/>
                  </a:lnTo>
                  <a:lnTo>
                    <a:pt x="95" y="75"/>
                  </a:lnTo>
                  <a:lnTo>
                    <a:pt x="79" y="91"/>
                  </a:lnTo>
                  <a:lnTo>
                    <a:pt x="74" y="96"/>
                  </a:lnTo>
                  <a:lnTo>
                    <a:pt x="33" y="55"/>
                  </a:lnTo>
                  <a:close/>
                  <a:moveTo>
                    <a:pt x="54" y="127"/>
                  </a:moveTo>
                  <a:lnTo>
                    <a:pt x="74" y="106"/>
                  </a:lnTo>
                  <a:lnTo>
                    <a:pt x="74" y="106"/>
                  </a:lnTo>
                  <a:lnTo>
                    <a:pt x="92" y="89"/>
                  </a:lnTo>
                  <a:lnTo>
                    <a:pt x="126" y="55"/>
                  </a:lnTo>
                  <a:lnTo>
                    <a:pt x="142" y="70"/>
                  </a:lnTo>
                  <a:lnTo>
                    <a:pt x="70" y="142"/>
                  </a:lnTo>
                  <a:lnTo>
                    <a:pt x="54" y="127"/>
                  </a:lnTo>
                  <a:close/>
                </a:path>
              </a:pathLst>
            </a:custGeom>
            <a:solidFill>
              <a:srgbClr val="063D54"/>
            </a:solidFill>
            <a:ln>
              <a:noFill/>
            </a:ln>
          </p:spPr>
          <p:txBody>
            <a:bodyPr vert="horz" wrap="square" lIns="68555" tIns="34278" rIns="68555" bIns="34278" numCol="1" anchor="t" anchorCtr="0" compatLnSpc="1">
              <a:prstTxWarp prst="textNoShape">
                <a:avLst/>
              </a:prstTxWarp>
            </a:bodyPr>
            <a:lstStyle/>
            <a:p>
              <a:endParaRPr lang="en-US" sz="1012"/>
            </a:p>
          </p:txBody>
        </p:sp>
      </p:grpSp>
      <p:sp>
        <p:nvSpPr>
          <p:cNvPr id="18" name="Rectangle 17">
            <a:extLst>
              <a:ext uri="{FF2B5EF4-FFF2-40B4-BE49-F238E27FC236}">
                <a16:creationId xmlns="" xmlns:a16="http://schemas.microsoft.com/office/drawing/2014/main" id="{98D377D7-7009-44FD-AAA4-AC1D0F7755EB}"/>
              </a:ext>
            </a:extLst>
          </p:cNvPr>
          <p:cNvSpPr/>
          <p:nvPr/>
        </p:nvSpPr>
        <p:spPr>
          <a:xfrm>
            <a:off x="5649368" y="3768786"/>
            <a:ext cx="1497392" cy="590931"/>
          </a:xfrm>
          <a:prstGeom prst="rect">
            <a:avLst/>
          </a:prstGeom>
        </p:spPr>
        <p:txBody>
          <a:bodyPr wrap="square">
            <a:spAutoFit/>
          </a:bodyPr>
          <a:lstStyle/>
          <a:p>
            <a:pPr>
              <a:lnSpc>
                <a:spcPct val="120000"/>
              </a:lnSpc>
            </a:pPr>
            <a:r>
              <a:rPr lang="zh-CN" altLang="en-US" sz="900" dirty="0">
                <a:solidFill>
                  <a:schemeClr val="bg1">
                    <a:lumMod val="65000"/>
                  </a:schemeClr>
                </a:solidFill>
                <a:latin typeface="Calibri"/>
                <a:cs typeface="Calibri"/>
              </a:rPr>
              <a:t>点击输入简要文字内容文字内容需概括精炼不用多余的文字修饰。</a:t>
            </a:r>
          </a:p>
        </p:txBody>
      </p:sp>
      <p:sp>
        <p:nvSpPr>
          <p:cNvPr id="19" name="TextBox 18">
            <a:extLst>
              <a:ext uri="{FF2B5EF4-FFF2-40B4-BE49-F238E27FC236}">
                <a16:creationId xmlns="" xmlns:a16="http://schemas.microsoft.com/office/drawing/2014/main" id="{416F0B89-2AF5-474C-A89C-6E45541AD790}"/>
              </a:ext>
            </a:extLst>
          </p:cNvPr>
          <p:cNvSpPr txBox="1"/>
          <p:nvPr/>
        </p:nvSpPr>
        <p:spPr>
          <a:xfrm>
            <a:off x="7248570" y="3538037"/>
            <a:ext cx="1497392" cy="253916"/>
          </a:xfrm>
          <a:prstGeom prst="rect">
            <a:avLst/>
          </a:prstGeom>
          <a:noFill/>
        </p:spPr>
        <p:txBody>
          <a:bodyPr wrap="square" rtlCol="0">
            <a:spAutoFit/>
          </a:bodyPr>
          <a:lstStyle/>
          <a:p>
            <a:r>
              <a:rPr lang="zh-CN" altLang="en-US" sz="1050" b="1" dirty="0">
                <a:solidFill>
                  <a:schemeClr val="bg1"/>
                </a:solidFill>
                <a:latin typeface="Montserrat" panose="00000500000000000000" pitchFamily="50" charset="0"/>
                <a:cs typeface="Lato" panose="020F0502020204030203" pitchFamily="34" charset="0"/>
              </a:rPr>
              <a:t>产 品 策 略</a:t>
            </a:r>
            <a:r>
              <a:rPr lang="en-US" sz="1050" b="1" dirty="0">
                <a:solidFill>
                  <a:schemeClr val="bg1"/>
                </a:solidFill>
                <a:latin typeface="Montserrat" panose="00000500000000000000" pitchFamily="50" charset="0"/>
                <a:cs typeface="Lato" panose="020F0502020204030203" pitchFamily="34" charset="0"/>
              </a:rPr>
              <a:t> 2</a:t>
            </a:r>
            <a:endParaRPr lang="id-ID" sz="1050" b="1" dirty="0">
              <a:solidFill>
                <a:schemeClr val="bg1"/>
              </a:solidFill>
              <a:latin typeface="Montserrat" panose="00000500000000000000" pitchFamily="50" charset="0"/>
              <a:cs typeface="Lato" panose="020F0502020204030203" pitchFamily="34" charset="0"/>
            </a:endParaRPr>
          </a:p>
        </p:txBody>
      </p:sp>
      <p:sp>
        <p:nvSpPr>
          <p:cNvPr id="22" name="Rectangle 21">
            <a:extLst>
              <a:ext uri="{FF2B5EF4-FFF2-40B4-BE49-F238E27FC236}">
                <a16:creationId xmlns="" xmlns:a16="http://schemas.microsoft.com/office/drawing/2014/main" id="{CDE0B111-B236-4BEB-B23B-EDC705579337}"/>
              </a:ext>
            </a:extLst>
          </p:cNvPr>
          <p:cNvSpPr/>
          <p:nvPr/>
        </p:nvSpPr>
        <p:spPr>
          <a:xfrm>
            <a:off x="7248570" y="3768786"/>
            <a:ext cx="1497392" cy="590931"/>
          </a:xfrm>
          <a:prstGeom prst="rect">
            <a:avLst/>
          </a:prstGeom>
        </p:spPr>
        <p:txBody>
          <a:bodyPr wrap="square">
            <a:spAutoFit/>
          </a:bodyPr>
          <a:lstStyle/>
          <a:p>
            <a:pPr>
              <a:lnSpc>
                <a:spcPct val="120000"/>
              </a:lnSpc>
            </a:pPr>
            <a:r>
              <a:rPr lang="zh-CN" altLang="en-US" sz="900" dirty="0">
                <a:solidFill>
                  <a:schemeClr val="bg1">
                    <a:lumMod val="65000"/>
                  </a:schemeClr>
                </a:solidFill>
                <a:latin typeface="Calibri"/>
                <a:cs typeface="Calibri"/>
              </a:rPr>
              <a:t>点击输入简要文字内容文字内容需概括精炼不用多余的文字修饰</a:t>
            </a:r>
          </a:p>
        </p:txBody>
      </p:sp>
      <p:grpSp>
        <p:nvGrpSpPr>
          <p:cNvPr id="2" name="Group 1">
            <a:extLst>
              <a:ext uri="{FF2B5EF4-FFF2-40B4-BE49-F238E27FC236}">
                <a16:creationId xmlns="" xmlns:a16="http://schemas.microsoft.com/office/drawing/2014/main" id="{E1222845-ABCC-45F7-B644-F77FAC5DB910}"/>
              </a:ext>
            </a:extLst>
          </p:cNvPr>
          <p:cNvGrpSpPr/>
          <p:nvPr/>
        </p:nvGrpSpPr>
        <p:grpSpPr>
          <a:xfrm>
            <a:off x="7331667" y="2657985"/>
            <a:ext cx="701121" cy="701119"/>
            <a:chOff x="9776887" y="3544022"/>
            <a:chExt cx="935166" cy="935164"/>
          </a:xfrm>
        </p:grpSpPr>
        <p:sp>
          <p:nvSpPr>
            <p:cNvPr id="20" name="Oval 19">
              <a:extLst>
                <a:ext uri="{FF2B5EF4-FFF2-40B4-BE49-F238E27FC236}">
                  <a16:creationId xmlns="" xmlns:a16="http://schemas.microsoft.com/office/drawing/2014/main" id="{643F2B0D-C796-46EB-B3F7-FC40AEB881BE}"/>
                </a:ext>
              </a:extLst>
            </p:cNvPr>
            <p:cNvSpPr/>
            <p:nvPr/>
          </p:nvSpPr>
          <p:spPr>
            <a:xfrm>
              <a:off x="9776887" y="3544022"/>
              <a:ext cx="935166" cy="935164"/>
            </a:xfrm>
            <a:prstGeom prst="ellipse">
              <a:avLst/>
            </a:prstGeom>
            <a:solidFill>
              <a:schemeClr val="bg1"/>
            </a:solidFill>
            <a:ln>
              <a:noFill/>
            </a:ln>
            <a:effectLst>
              <a:outerShdw blurRad="444500" dist="127000" dir="8100000" sx="95000" sy="9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
          <p:nvSpPr>
            <p:cNvPr id="23" name="Freeform 18">
              <a:extLst>
                <a:ext uri="{FF2B5EF4-FFF2-40B4-BE49-F238E27FC236}">
                  <a16:creationId xmlns="" xmlns:a16="http://schemas.microsoft.com/office/drawing/2014/main" id="{7C690ECE-3048-42C0-8EED-ED7DE29439F9}"/>
                </a:ext>
              </a:extLst>
            </p:cNvPr>
            <p:cNvSpPr>
              <a:spLocks noEditPoints="1"/>
            </p:cNvSpPr>
            <p:nvPr/>
          </p:nvSpPr>
          <p:spPr bwMode="auto">
            <a:xfrm>
              <a:off x="10011435" y="3836353"/>
              <a:ext cx="466070" cy="350500"/>
            </a:xfrm>
            <a:custGeom>
              <a:avLst/>
              <a:gdLst>
                <a:gd name="T0" fmla="*/ 192 w 208"/>
                <a:gd name="T1" fmla="*/ 24 h 156"/>
                <a:gd name="T2" fmla="*/ 138 w 208"/>
                <a:gd name="T3" fmla="*/ 24 h 156"/>
                <a:gd name="T4" fmla="*/ 124 w 208"/>
                <a:gd name="T5" fmla="*/ 0 h 156"/>
                <a:gd name="T6" fmla="*/ 80 w 208"/>
                <a:gd name="T7" fmla="*/ 0 h 156"/>
                <a:gd name="T8" fmla="*/ 66 w 208"/>
                <a:gd name="T9" fmla="*/ 24 h 156"/>
                <a:gd name="T10" fmla="*/ 16 w 208"/>
                <a:gd name="T11" fmla="*/ 24 h 156"/>
                <a:gd name="T12" fmla="*/ 0 w 208"/>
                <a:gd name="T13" fmla="*/ 40 h 156"/>
                <a:gd name="T14" fmla="*/ 0 w 208"/>
                <a:gd name="T15" fmla="*/ 140 h 156"/>
                <a:gd name="T16" fmla="*/ 16 w 208"/>
                <a:gd name="T17" fmla="*/ 156 h 156"/>
                <a:gd name="T18" fmla="*/ 192 w 208"/>
                <a:gd name="T19" fmla="*/ 156 h 156"/>
                <a:gd name="T20" fmla="*/ 208 w 208"/>
                <a:gd name="T21" fmla="*/ 140 h 156"/>
                <a:gd name="T22" fmla="*/ 208 w 208"/>
                <a:gd name="T23" fmla="*/ 40 h 156"/>
                <a:gd name="T24" fmla="*/ 192 w 208"/>
                <a:gd name="T25" fmla="*/ 24 h 156"/>
                <a:gd name="T26" fmla="*/ 200 w 208"/>
                <a:gd name="T27" fmla="*/ 140 h 156"/>
                <a:gd name="T28" fmla="*/ 192 w 208"/>
                <a:gd name="T29" fmla="*/ 148 h 156"/>
                <a:gd name="T30" fmla="*/ 16 w 208"/>
                <a:gd name="T31" fmla="*/ 148 h 156"/>
                <a:gd name="T32" fmla="*/ 8 w 208"/>
                <a:gd name="T33" fmla="*/ 140 h 156"/>
                <a:gd name="T34" fmla="*/ 8 w 208"/>
                <a:gd name="T35" fmla="*/ 40 h 156"/>
                <a:gd name="T36" fmla="*/ 16 w 208"/>
                <a:gd name="T37" fmla="*/ 32 h 156"/>
                <a:gd name="T38" fmla="*/ 71 w 208"/>
                <a:gd name="T39" fmla="*/ 32 h 156"/>
                <a:gd name="T40" fmla="*/ 73 w 208"/>
                <a:gd name="T41" fmla="*/ 28 h 156"/>
                <a:gd name="T42" fmla="*/ 85 w 208"/>
                <a:gd name="T43" fmla="*/ 8 h 156"/>
                <a:gd name="T44" fmla="*/ 120 w 208"/>
                <a:gd name="T45" fmla="*/ 8 h 156"/>
                <a:gd name="T46" fmla="*/ 131 w 208"/>
                <a:gd name="T47" fmla="*/ 28 h 156"/>
                <a:gd name="T48" fmla="*/ 133 w 208"/>
                <a:gd name="T49" fmla="*/ 32 h 156"/>
                <a:gd name="T50" fmla="*/ 192 w 208"/>
                <a:gd name="T51" fmla="*/ 32 h 156"/>
                <a:gd name="T52" fmla="*/ 200 w 208"/>
                <a:gd name="T53" fmla="*/ 40 h 156"/>
                <a:gd name="T54" fmla="*/ 200 w 208"/>
                <a:gd name="T55" fmla="*/ 140 h 156"/>
                <a:gd name="T56" fmla="*/ 20 w 208"/>
                <a:gd name="T57" fmla="*/ 20 h 156"/>
                <a:gd name="T58" fmla="*/ 52 w 208"/>
                <a:gd name="T59" fmla="*/ 20 h 156"/>
                <a:gd name="T60" fmla="*/ 56 w 208"/>
                <a:gd name="T61" fmla="*/ 16 h 156"/>
                <a:gd name="T62" fmla="*/ 52 w 208"/>
                <a:gd name="T63" fmla="*/ 12 h 156"/>
                <a:gd name="T64" fmla="*/ 20 w 208"/>
                <a:gd name="T65" fmla="*/ 12 h 156"/>
                <a:gd name="T66" fmla="*/ 16 w 208"/>
                <a:gd name="T67" fmla="*/ 16 h 156"/>
                <a:gd name="T68" fmla="*/ 20 w 208"/>
                <a:gd name="T69" fmla="*/ 20 h 156"/>
                <a:gd name="T70" fmla="*/ 172 w 208"/>
                <a:gd name="T71" fmla="*/ 47 h 156"/>
                <a:gd name="T72" fmla="*/ 161 w 208"/>
                <a:gd name="T73" fmla="*/ 59 h 156"/>
                <a:gd name="T74" fmla="*/ 172 w 208"/>
                <a:gd name="T75" fmla="*/ 71 h 156"/>
                <a:gd name="T76" fmla="*/ 184 w 208"/>
                <a:gd name="T77" fmla="*/ 59 h 156"/>
                <a:gd name="T78" fmla="*/ 172 w 208"/>
                <a:gd name="T79" fmla="*/ 47 h 156"/>
                <a:gd name="T80" fmla="*/ 172 w 208"/>
                <a:gd name="T81" fmla="*/ 63 h 156"/>
                <a:gd name="T82" fmla="*/ 169 w 208"/>
                <a:gd name="T83" fmla="*/ 59 h 156"/>
                <a:gd name="T84" fmla="*/ 172 w 208"/>
                <a:gd name="T85" fmla="*/ 55 h 156"/>
                <a:gd name="T86" fmla="*/ 176 w 208"/>
                <a:gd name="T87" fmla="*/ 59 h 156"/>
                <a:gd name="T88" fmla="*/ 172 w 208"/>
                <a:gd name="T89" fmla="*/ 63 h 156"/>
                <a:gd name="T90" fmla="*/ 99 w 208"/>
                <a:gd name="T91" fmla="*/ 39 h 156"/>
                <a:gd name="T92" fmla="*/ 48 w 208"/>
                <a:gd name="T93" fmla="*/ 89 h 156"/>
                <a:gd name="T94" fmla="*/ 99 w 208"/>
                <a:gd name="T95" fmla="*/ 140 h 156"/>
                <a:gd name="T96" fmla="*/ 150 w 208"/>
                <a:gd name="T97" fmla="*/ 89 h 156"/>
                <a:gd name="T98" fmla="*/ 99 w 208"/>
                <a:gd name="T99" fmla="*/ 39 h 156"/>
                <a:gd name="T100" fmla="*/ 99 w 208"/>
                <a:gd name="T101" fmla="*/ 132 h 156"/>
                <a:gd name="T102" fmla="*/ 56 w 208"/>
                <a:gd name="T103" fmla="*/ 89 h 156"/>
                <a:gd name="T104" fmla="*/ 99 w 208"/>
                <a:gd name="T105" fmla="*/ 47 h 156"/>
                <a:gd name="T106" fmla="*/ 142 w 208"/>
                <a:gd name="T107" fmla="*/ 89 h 156"/>
                <a:gd name="T108" fmla="*/ 99 w 208"/>
                <a:gd name="T109" fmla="*/ 13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156">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rgbClr val="063D54"/>
            </a:solidFill>
            <a:ln>
              <a:noFill/>
            </a:ln>
          </p:spPr>
          <p:txBody>
            <a:bodyPr vert="horz" wrap="square" lIns="68555" tIns="34278" rIns="68555" bIns="34278" numCol="1" anchor="t" anchorCtr="0" compatLnSpc="1">
              <a:prstTxWarp prst="textNoShape">
                <a:avLst/>
              </a:prstTxWarp>
            </a:bodyPr>
            <a:lstStyle/>
            <a:p>
              <a:endParaRPr lang="en-US" sz="1012"/>
            </a:p>
          </p:txBody>
        </p:sp>
      </p:grpSp>
      <p:sp>
        <p:nvSpPr>
          <p:cNvPr id="21" name="Rectangle 20">
            <a:extLst>
              <a:ext uri="{FF2B5EF4-FFF2-40B4-BE49-F238E27FC236}">
                <a16:creationId xmlns="" xmlns:a16="http://schemas.microsoft.com/office/drawing/2014/main" id="{5472F948-5201-4384-83E9-3AC9871CBFD6}"/>
              </a:ext>
            </a:extLst>
          </p:cNvPr>
          <p:cNvSpPr/>
          <p:nvPr/>
        </p:nvSpPr>
        <p:spPr>
          <a:xfrm>
            <a:off x="433057" y="3966913"/>
            <a:ext cx="2784665" cy="258532"/>
          </a:xfrm>
          <a:prstGeom prst="rect">
            <a:avLst/>
          </a:prstGeom>
        </p:spPr>
        <p:txBody>
          <a:bodyPr wrap="square">
            <a:spAutoFit/>
          </a:bodyPr>
          <a:lstStyle/>
          <a:p>
            <a:pPr marL="128540" indent="-128540">
              <a:lnSpc>
                <a:spcPct val="120000"/>
              </a:lnSpc>
              <a:buSzPct val="80000"/>
              <a:buFont typeface="Monotype Corsiva" panose="03010101010201010101" pitchFamily="66" charset="0"/>
              <a:buChar char="►"/>
            </a:pPr>
            <a:r>
              <a:rPr lang="en-US" sz="900" b="1" i="1" dirty="0">
                <a:solidFill>
                  <a:schemeClr val="bg1">
                    <a:lumMod val="65000"/>
                  </a:schemeClr>
                </a:solidFill>
                <a:latin typeface="Calibri"/>
                <a:cs typeface="Calibri"/>
              </a:rPr>
              <a:t>*</a:t>
            </a:r>
            <a:r>
              <a:rPr lang="id-ID" sz="900" b="1" i="1" dirty="0">
                <a:solidFill>
                  <a:schemeClr val="bg1">
                    <a:lumMod val="65000"/>
                  </a:schemeClr>
                </a:solidFill>
                <a:latin typeface="Calibri"/>
                <a:cs typeface="Calibri"/>
              </a:rPr>
              <a:t>Ut wisi enim ad minim veniam, quis nostrud exerci</a:t>
            </a:r>
            <a:endParaRPr lang="en-US" sz="900" b="1" i="1" dirty="0">
              <a:solidFill>
                <a:schemeClr val="bg1">
                  <a:lumMod val="65000"/>
                </a:schemeClr>
              </a:solidFill>
              <a:latin typeface="Calibri"/>
              <a:cs typeface="Calibri"/>
            </a:endParaRPr>
          </a:p>
        </p:txBody>
      </p:sp>
      <p:pic>
        <p:nvPicPr>
          <p:cNvPr id="8" name="图片占位符 7">
            <a:extLst>
              <a:ext uri="{FF2B5EF4-FFF2-40B4-BE49-F238E27FC236}">
                <a16:creationId xmlns="" xmlns:a16="http://schemas.microsoft.com/office/drawing/2014/main" id="{EE893023-BC0B-44FA-BB12-A862B36D6487}"/>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pic>
        <p:nvPicPr>
          <p:cNvPr id="10" name="图片占位符 9">
            <a:extLst>
              <a:ext uri="{FF2B5EF4-FFF2-40B4-BE49-F238E27FC236}">
                <a16:creationId xmlns="" xmlns:a16="http://schemas.microsoft.com/office/drawing/2014/main" id="{378EAFC8-E979-4C34-A993-938FE9CF2F4D}"/>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pic>
        <p:nvPicPr>
          <p:cNvPr id="25" name="图片占位符 24">
            <a:extLst>
              <a:ext uri="{FF2B5EF4-FFF2-40B4-BE49-F238E27FC236}">
                <a16:creationId xmlns="" xmlns:a16="http://schemas.microsoft.com/office/drawing/2014/main" id="{71D43104-E5EC-497F-96E2-0C2AB67DE85A}"/>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21659668"/>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ppt_x"/>
                                          </p:val>
                                        </p:tav>
                                        <p:tav tm="100000">
                                          <p:val>
                                            <p:strVal val="#ppt_x"/>
                                          </p:val>
                                        </p:tav>
                                      </p:tavLst>
                                    </p:anim>
                                    <p:anim calcmode="lin" valueType="num">
                                      <p:cBhvr additive="base">
                                        <p:cTn id="12" dur="75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ppt_x"/>
                                          </p:val>
                                        </p:tav>
                                        <p:tav tm="100000">
                                          <p:val>
                                            <p:strVal val="#ppt_x"/>
                                          </p:val>
                                        </p:tav>
                                      </p:tavLst>
                                    </p:anim>
                                    <p:anim calcmode="lin" valueType="num">
                                      <p:cBhvr additive="base">
                                        <p:cTn id="20" dur="75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8" decel="100000" fill="hold" grpId="0" nodeType="withEffect">
                                  <p:stCondLst>
                                    <p:cond delay="2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750" fill="hold"/>
                                        <p:tgtEl>
                                          <p:spTgt spid="21"/>
                                        </p:tgtEl>
                                        <p:attrNameLst>
                                          <p:attrName>ppt_x</p:attrName>
                                        </p:attrNameLst>
                                      </p:cBhvr>
                                      <p:tavLst>
                                        <p:tav tm="0">
                                          <p:val>
                                            <p:strVal val="0-#ppt_w/2"/>
                                          </p:val>
                                        </p:tav>
                                        <p:tav tm="100000">
                                          <p:val>
                                            <p:strVal val="#ppt_x"/>
                                          </p:val>
                                        </p:tav>
                                      </p:tavLst>
                                    </p:anim>
                                    <p:anim calcmode="lin" valueType="num">
                                      <p:cBhvr additive="base">
                                        <p:cTn id="24" dur="750" fill="hold"/>
                                        <p:tgtEl>
                                          <p:spTgt spid="21"/>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4" decel="10000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decel="10000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750" fill="hold"/>
                                        <p:tgtEl>
                                          <p:spTgt spid="3"/>
                                        </p:tgtEl>
                                        <p:attrNameLst>
                                          <p:attrName>ppt_x</p:attrName>
                                        </p:attrNameLst>
                                      </p:cBhvr>
                                      <p:tavLst>
                                        <p:tav tm="0">
                                          <p:val>
                                            <p:strVal val="#ppt_x"/>
                                          </p:val>
                                        </p:tav>
                                        <p:tav tm="100000">
                                          <p:val>
                                            <p:strVal val="#ppt_x"/>
                                          </p:val>
                                        </p:tav>
                                      </p:tavLst>
                                    </p:anim>
                                    <p:anim calcmode="lin" valueType="num">
                                      <p:cBhvr additive="base">
                                        <p:cTn id="33" dur="750" fill="hold"/>
                                        <p:tgtEl>
                                          <p:spTgt spid="3"/>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750" fill="hold"/>
                                        <p:tgtEl>
                                          <p:spTgt spid="18"/>
                                        </p:tgtEl>
                                        <p:attrNameLst>
                                          <p:attrName>ppt_x</p:attrName>
                                        </p:attrNameLst>
                                      </p:cBhvr>
                                      <p:tavLst>
                                        <p:tav tm="0">
                                          <p:val>
                                            <p:strVal val="#ppt_x"/>
                                          </p:val>
                                        </p:tav>
                                        <p:tav tm="100000">
                                          <p:val>
                                            <p:strVal val="#ppt_x"/>
                                          </p:val>
                                        </p:tav>
                                      </p:tavLst>
                                    </p:anim>
                                    <p:anim calcmode="lin" valueType="num">
                                      <p:cBhvr additive="base">
                                        <p:cTn id="37" dur="750" fill="hold"/>
                                        <p:tgtEl>
                                          <p:spTgt spid="18"/>
                                        </p:tgtEl>
                                        <p:attrNameLst>
                                          <p:attrName>ppt_y</p:attrName>
                                        </p:attrNameLst>
                                      </p:cBhvr>
                                      <p:tavLst>
                                        <p:tav tm="0">
                                          <p:val>
                                            <p:strVal val="1+#ppt_h/2"/>
                                          </p:val>
                                        </p:tav>
                                        <p:tav tm="100000">
                                          <p:val>
                                            <p:strVal val="#ppt_y"/>
                                          </p:val>
                                        </p:tav>
                                      </p:tavLst>
                                    </p:anim>
                                  </p:childTnLst>
                                </p:cTn>
                              </p:par>
                            </p:childTnLst>
                          </p:cTn>
                        </p:par>
                        <p:par>
                          <p:cTn id="38" fill="hold">
                            <p:stCondLst>
                              <p:cond delay="1750"/>
                            </p:stCondLst>
                            <p:childTnLst>
                              <p:par>
                                <p:cTn id="39" presetID="2" presetClass="entr" presetSubtype="4" decel="10000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750" fill="hold"/>
                                        <p:tgtEl>
                                          <p:spTgt spid="19"/>
                                        </p:tgtEl>
                                        <p:attrNameLst>
                                          <p:attrName>ppt_x</p:attrName>
                                        </p:attrNameLst>
                                      </p:cBhvr>
                                      <p:tavLst>
                                        <p:tav tm="0">
                                          <p:val>
                                            <p:strVal val="#ppt_x"/>
                                          </p:val>
                                        </p:tav>
                                        <p:tav tm="100000">
                                          <p:val>
                                            <p:strVal val="#ppt_x"/>
                                          </p:val>
                                        </p:tav>
                                      </p:tavLst>
                                    </p:anim>
                                    <p:anim calcmode="lin" valueType="num">
                                      <p:cBhvr additive="base">
                                        <p:cTn id="42" dur="75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decel="10000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750" fill="hold"/>
                                        <p:tgtEl>
                                          <p:spTgt spid="22"/>
                                        </p:tgtEl>
                                        <p:attrNameLst>
                                          <p:attrName>ppt_x</p:attrName>
                                        </p:attrNameLst>
                                      </p:cBhvr>
                                      <p:tavLst>
                                        <p:tav tm="0">
                                          <p:val>
                                            <p:strVal val="#ppt_x"/>
                                          </p:val>
                                        </p:tav>
                                        <p:tav tm="100000">
                                          <p:val>
                                            <p:strVal val="#ppt_x"/>
                                          </p:val>
                                        </p:tav>
                                      </p:tavLst>
                                    </p:anim>
                                    <p:anim calcmode="lin" valueType="num">
                                      <p:cBhvr additive="base">
                                        <p:cTn id="46" dur="75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decel="10000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750" fill="hold"/>
                                        <p:tgtEl>
                                          <p:spTgt spid="2"/>
                                        </p:tgtEl>
                                        <p:attrNameLst>
                                          <p:attrName>ppt_x</p:attrName>
                                        </p:attrNameLst>
                                      </p:cBhvr>
                                      <p:tavLst>
                                        <p:tav tm="0">
                                          <p:val>
                                            <p:strVal val="#ppt_x"/>
                                          </p:val>
                                        </p:tav>
                                        <p:tav tm="100000">
                                          <p:val>
                                            <p:strVal val="#ppt_x"/>
                                          </p:val>
                                        </p:tav>
                                      </p:tavLst>
                                    </p:anim>
                                    <p:anim calcmode="lin" valueType="num">
                                      <p:cBhvr additive="base">
                                        <p:cTn id="50"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8" grpId="0"/>
      <p:bldP spid="19" grpId="0"/>
      <p:bldP spid="22"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2"/>
          <p:cNvSpPr/>
          <p:nvPr/>
        </p:nvSpPr>
        <p:spPr>
          <a:xfrm flipV="1">
            <a:off x="0" y="4223878"/>
            <a:ext cx="9144000" cy="919617"/>
          </a:xfrm>
          <a:custGeom>
            <a:avLst/>
            <a:gdLst>
              <a:gd name="connsiteX0" fmla="*/ 0 w 2483768"/>
              <a:gd name="connsiteY0" fmla="*/ 0 h 1200671"/>
              <a:gd name="connsiteX1" fmla="*/ 2483768 w 2483768"/>
              <a:gd name="connsiteY1" fmla="*/ 0 h 1200671"/>
              <a:gd name="connsiteX2" fmla="*/ 2483768 w 2483768"/>
              <a:gd name="connsiteY2" fmla="*/ 1200671 h 1200671"/>
              <a:gd name="connsiteX3" fmla="*/ 0 w 2483768"/>
              <a:gd name="connsiteY3" fmla="*/ 1200671 h 1200671"/>
              <a:gd name="connsiteX4" fmla="*/ 0 w 2483768"/>
              <a:gd name="connsiteY4" fmla="*/ 0 h 1200671"/>
              <a:gd name="connsiteX0" fmla="*/ 0 w 2483768"/>
              <a:gd name="connsiteY0" fmla="*/ 0 h 1200671"/>
              <a:gd name="connsiteX1" fmla="*/ 2483768 w 2483768"/>
              <a:gd name="connsiteY1" fmla="*/ 0 h 1200671"/>
              <a:gd name="connsiteX2" fmla="*/ 2483768 w 2483768"/>
              <a:gd name="connsiteY2" fmla="*/ 1200671 h 1200671"/>
              <a:gd name="connsiteX3" fmla="*/ 0 w 2483768"/>
              <a:gd name="connsiteY3" fmla="*/ 0 h 1200671"/>
              <a:gd name="connsiteX0" fmla="*/ 0 w 2483768"/>
              <a:gd name="connsiteY0" fmla="*/ 0 h 704912"/>
              <a:gd name="connsiteX1" fmla="*/ 2483768 w 2483768"/>
              <a:gd name="connsiteY1" fmla="*/ 0 h 704912"/>
              <a:gd name="connsiteX2" fmla="*/ 1492250 w 2483768"/>
              <a:gd name="connsiteY2" fmla="*/ 704912 h 704912"/>
              <a:gd name="connsiteX3" fmla="*/ 0 w 2483768"/>
              <a:gd name="connsiteY3" fmla="*/ 0 h 704912"/>
              <a:gd name="connsiteX0" fmla="*/ 0 w 2483768"/>
              <a:gd name="connsiteY0" fmla="*/ 0 h 704912"/>
              <a:gd name="connsiteX1" fmla="*/ 2483768 w 2483768"/>
              <a:gd name="connsiteY1" fmla="*/ 0 h 704912"/>
              <a:gd name="connsiteX2" fmla="*/ 1943941 w 2483768"/>
              <a:gd name="connsiteY2" fmla="*/ 704912 h 704912"/>
              <a:gd name="connsiteX3" fmla="*/ 0 w 2483768"/>
              <a:gd name="connsiteY3" fmla="*/ 0 h 704912"/>
              <a:gd name="connsiteX0" fmla="*/ 0 w 2483768"/>
              <a:gd name="connsiteY0" fmla="*/ 0 h 585642"/>
              <a:gd name="connsiteX1" fmla="*/ 2483768 w 2483768"/>
              <a:gd name="connsiteY1" fmla="*/ 0 h 585642"/>
              <a:gd name="connsiteX2" fmla="*/ 482624 w 2483768"/>
              <a:gd name="connsiteY2" fmla="*/ 585642 h 585642"/>
              <a:gd name="connsiteX3" fmla="*/ 0 w 2483768"/>
              <a:gd name="connsiteY3" fmla="*/ 0 h 585642"/>
            </a:gdLst>
            <a:ahLst/>
            <a:cxnLst>
              <a:cxn ang="0">
                <a:pos x="connsiteX0" y="connsiteY0"/>
              </a:cxn>
              <a:cxn ang="0">
                <a:pos x="connsiteX1" y="connsiteY1"/>
              </a:cxn>
              <a:cxn ang="0">
                <a:pos x="connsiteX2" y="connsiteY2"/>
              </a:cxn>
              <a:cxn ang="0">
                <a:pos x="connsiteX3" y="connsiteY3"/>
              </a:cxn>
            </a:cxnLst>
            <a:rect l="l" t="t" r="r" b="b"/>
            <a:pathLst>
              <a:path w="2483768" h="585642">
                <a:moveTo>
                  <a:pt x="0" y="0"/>
                </a:moveTo>
                <a:lnTo>
                  <a:pt x="2483768" y="0"/>
                </a:lnTo>
                <a:lnTo>
                  <a:pt x="482624" y="585642"/>
                </a:lnTo>
                <a:lnTo>
                  <a:pt x="0" y="0"/>
                </a:lnTo>
                <a:close/>
              </a:path>
            </a:pathLst>
          </a:cu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947634" y="309304"/>
            <a:ext cx="2392228" cy="503873"/>
            <a:chOff x="947634" y="309304"/>
            <a:chExt cx="2392228" cy="503873"/>
          </a:xfrm>
        </p:grpSpPr>
        <p:sp>
          <p:nvSpPr>
            <p:cNvPr id="8"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9" name="文本框 8"/>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产品展示</a:t>
              </a:r>
            </a:p>
          </p:txBody>
        </p:sp>
      </p:grpSp>
      <p:grpSp>
        <p:nvGrpSpPr>
          <p:cNvPr id="2" name="组合 1"/>
          <p:cNvGrpSpPr/>
          <p:nvPr/>
        </p:nvGrpSpPr>
        <p:grpSpPr>
          <a:xfrm>
            <a:off x="784639" y="1354505"/>
            <a:ext cx="7531777" cy="3117393"/>
            <a:chOff x="784639" y="1616757"/>
            <a:chExt cx="10602207" cy="4388240"/>
          </a:xfrm>
        </p:grpSpPr>
        <p:pic>
          <p:nvPicPr>
            <p:cNvPr id="10" name="图片占位符 3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357465" y="3844999"/>
              <a:ext cx="4024756" cy="2159998"/>
            </a:xfrm>
            <a:prstGeom prst="rect">
              <a:avLst/>
            </a:prstGeom>
          </p:spPr>
        </p:pic>
        <p:pic>
          <p:nvPicPr>
            <p:cNvPr id="11" name="图片占位符 36"/>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357465" y="1616757"/>
              <a:ext cx="1979729" cy="2159998"/>
            </a:xfrm>
            <a:prstGeom prst="rect">
              <a:avLst/>
            </a:prstGeom>
          </p:spPr>
        </p:pic>
        <p:pic>
          <p:nvPicPr>
            <p:cNvPr id="12" name="图片占位符 35"/>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4896824" y="1616757"/>
              <a:ext cx="2398349" cy="4388240"/>
            </a:xfrm>
            <a:prstGeom prst="rect">
              <a:avLst/>
            </a:prstGeom>
          </p:spPr>
        </p:pic>
        <p:pic>
          <p:nvPicPr>
            <p:cNvPr id="13" name="图片占位符 34"/>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784640" y="3847716"/>
              <a:ext cx="1990042" cy="2157281"/>
            </a:xfrm>
            <a:prstGeom prst="rect">
              <a:avLst/>
            </a:prstGeom>
          </p:spPr>
        </p:pic>
        <p:pic>
          <p:nvPicPr>
            <p:cNvPr id="14" name="图片占位符 33"/>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784639" y="1616757"/>
              <a:ext cx="4049893" cy="2159998"/>
            </a:xfrm>
            <a:prstGeom prst="rect">
              <a:avLst/>
            </a:prstGeom>
          </p:spPr>
        </p:pic>
        <p:sp>
          <p:nvSpPr>
            <p:cNvPr id="15" name="Rectangle 8"/>
            <p:cNvSpPr/>
            <p:nvPr/>
          </p:nvSpPr>
          <p:spPr>
            <a:xfrm>
              <a:off x="2841485" y="3844997"/>
              <a:ext cx="1993048" cy="2160000"/>
            </a:xfrm>
            <a:prstGeom prst="rect">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FontAwesome" pitchFamily="2" charset="0"/>
              </a:endParaRPr>
            </a:p>
          </p:txBody>
        </p:sp>
        <p:sp>
          <p:nvSpPr>
            <p:cNvPr id="16" name="Rectangle 9"/>
            <p:cNvSpPr/>
            <p:nvPr/>
          </p:nvSpPr>
          <p:spPr>
            <a:xfrm>
              <a:off x="9389173" y="1616757"/>
              <a:ext cx="1993048" cy="2159999"/>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solidFill>
                  <a:schemeClr val="bg1"/>
                </a:solidFill>
                <a:latin typeface="FontAwesome" pitchFamily="2" charset="0"/>
              </a:endParaRPr>
            </a:p>
          </p:txBody>
        </p:sp>
        <p:grpSp>
          <p:nvGrpSpPr>
            <p:cNvPr id="17" name="Group 10"/>
            <p:cNvGrpSpPr/>
            <p:nvPr/>
          </p:nvGrpSpPr>
          <p:grpSpPr>
            <a:xfrm>
              <a:off x="9961438" y="2178888"/>
              <a:ext cx="739658" cy="622272"/>
              <a:chOff x="5356342" y="3093565"/>
              <a:chExt cx="465138" cy="391319"/>
            </a:xfrm>
            <a:solidFill>
              <a:schemeClr val="bg1"/>
            </a:solidFill>
          </p:grpSpPr>
          <p:sp>
            <p:nvSpPr>
              <p:cNvPr id="18" name="AutoShape 120"/>
              <p:cNvSpPr>
                <a:spLocks/>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050">
                  <a:solidFill>
                    <a:schemeClr val="bg2"/>
                  </a:solidFill>
                  <a:effectLst>
                    <a:outerShdw blurRad="38100" dist="38100" dir="2700000" algn="tl">
                      <a:srgbClr val="000000"/>
                    </a:outerShdw>
                  </a:effectLst>
                  <a:latin typeface="Gill Sans" charset="0"/>
                  <a:sym typeface="Gill Sans" charset="0"/>
                </a:endParaRPr>
              </a:p>
            </p:txBody>
          </p:sp>
          <p:sp>
            <p:nvSpPr>
              <p:cNvPr id="19" name="AutoShape 121"/>
              <p:cNvSpPr>
                <a:spLocks/>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050">
                  <a:solidFill>
                    <a:schemeClr val="bg2"/>
                  </a:solidFill>
                  <a:effectLst>
                    <a:outerShdw blurRad="38100" dist="38100" dir="2700000" algn="tl">
                      <a:srgbClr val="000000"/>
                    </a:outerShdw>
                  </a:effectLst>
                  <a:latin typeface="Gill Sans" charset="0"/>
                  <a:sym typeface="Gill Sans" charset="0"/>
                </a:endParaRPr>
              </a:p>
            </p:txBody>
          </p:sp>
          <p:sp>
            <p:nvSpPr>
              <p:cNvPr id="20" name="AutoShape 122"/>
              <p:cNvSpPr>
                <a:spLocks/>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050">
                  <a:solidFill>
                    <a:schemeClr val="bg2"/>
                  </a:solidFill>
                  <a:effectLst>
                    <a:outerShdw blurRad="38100" dist="38100" dir="2700000" algn="tl">
                      <a:srgbClr val="000000"/>
                    </a:outerShdw>
                  </a:effectLst>
                  <a:latin typeface="Gill Sans" charset="0"/>
                  <a:sym typeface="Gill Sans" charset="0"/>
                </a:endParaRPr>
              </a:p>
            </p:txBody>
          </p:sp>
        </p:grpSp>
        <p:grpSp>
          <p:nvGrpSpPr>
            <p:cNvPr id="21" name="Group 14"/>
            <p:cNvGrpSpPr/>
            <p:nvPr/>
          </p:nvGrpSpPr>
          <p:grpSpPr>
            <a:xfrm>
              <a:off x="9396688" y="2821852"/>
              <a:ext cx="1990158" cy="806601"/>
              <a:chOff x="9425586" y="2919073"/>
              <a:chExt cx="1990158" cy="806601"/>
            </a:xfrm>
          </p:grpSpPr>
          <p:sp>
            <p:nvSpPr>
              <p:cNvPr id="25" name="Rectangle 15"/>
              <p:cNvSpPr/>
              <p:nvPr/>
            </p:nvSpPr>
            <p:spPr>
              <a:xfrm>
                <a:off x="9679636" y="2919073"/>
                <a:ext cx="1505530" cy="368259"/>
              </a:xfrm>
              <a:prstGeom prst="rect">
                <a:avLst/>
              </a:prstGeom>
            </p:spPr>
            <p:txBody>
              <a:bodyPr wrap="none">
                <a:spAutoFit/>
              </a:bodyPr>
              <a:lstStyle/>
              <a:p>
                <a:r>
                  <a:rPr lang="en-US" sz="1100" dirty="0">
                    <a:solidFill>
                      <a:schemeClr val="bg1"/>
                    </a:solidFill>
                  </a:rPr>
                  <a:t>Camera Good</a:t>
                </a:r>
              </a:p>
            </p:txBody>
          </p:sp>
          <p:sp>
            <p:nvSpPr>
              <p:cNvPr id="26" name="Rectangle 16"/>
              <p:cNvSpPr/>
              <p:nvPr/>
            </p:nvSpPr>
            <p:spPr>
              <a:xfrm>
                <a:off x="9425586" y="3205779"/>
                <a:ext cx="1990158" cy="519895"/>
              </a:xfrm>
              <a:prstGeom prst="rect">
                <a:avLst/>
              </a:prstGeom>
            </p:spPr>
            <p:txBody>
              <a:bodyPr wrap="square">
                <a:spAutoFit/>
              </a:bodyPr>
              <a:lstStyle/>
              <a:p>
                <a:pPr algn="ctr"/>
                <a:r>
                  <a:rPr lang="id-ID" sz="900" dirty="0">
                    <a:solidFill>
                      <a:schemeClr val="bg1"/>
                    </a:solidFill>
                  </a:rPr>
                  <a:t>Suitable for all categories business</a:t>
                </a:r>
              </a:p>
            </p:txBody>
          </p:sp>
        </p:grpSp>
        <p:grpSp>
          <p:nvGrpSpPr>
            <p:cNvPr id="27" name="Group 17"/>
            <p:cNvGrpSpPr/>
            <p:nvPr/>
          </p:nvGrpSpPr>
          <p:grpSpPr>
            <a:xfrm rot="16200000">
              <a:off x="3508305" y="4141847"/>
              <a:ext cx="626751" cy="912061"/>
              <a:chOff x="11078485" y="2115665"/>
              <a:chExt cx="319088" cy="464344"/>
            </a:xfrm>
            <a:solidFill>
              <a:schemeClr val="bg1"/>
            </a:solidFill>
          </p:grpSpPr>
          <p:sp>
            <p:nvSpPr>
              <p:cNvPr id="28" name="AutoShape 60"/>
              <p:cNvSpPr>
                <a:spLocks/>
              </p:cNvSpPr>
              <p:nvPr/>
            </p:nvSpPr>
            <p:spPr bwMode="auto">
              <a:xfrm>
                <a:off x="11209454" y="2245840"/>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050">
                  <a:solidFill>
                    <a:srgbClr val="FFFFFF"/>
                  </a:solidFill>
                  <a:effectLst>
                    <a:outerShdw blurRad="38100" dist="38100" dir="2700000" algn="tl">
                      <a:srgbClr val="000000"/>
                    </a:outerShdw>
                  </a:effectLst>
                  <a:latin typeface="Gill Sans" charset="0"/>
                  <a:sym typeface="Gill Sans" charset="0"/>
                </a:endParaRPr>
              </a:p>
            </p:txBody>
          </p:sp>
          <p:sp>
            <p:nvSpPr>
              <p:cNvPr id="29" name="AutoShape 61"/>
              <p:cNvSpPr>
                <a:spLocks/>
              </p:cNvSpPr>
              <p:nvPr/>
            </p:nvSpPr>
            <p:spPr bwMode="auto">
              <a:xfrm>
                <a:off x="11209454" y="2420465"/>
                <a:ext cx="28575"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050">
                  <a:solidFill>
                    <a:srgbClr val="FFFFFF"/>
                  </a:solidFill>
                  <a:effectLst>
                    <a:outerShdw blurRad="38100" dist="38100" dir="2700000" algn="tl">
                      <a:srgbClr val="000000"/>
                    </a:outerShdw>
                  </a:effectLst>
                  <a:latin typeface="Gill Sans" charset="0"/>
                  <a:sym typeface="Gill Sans" charset="0"/>
                </a:endParaRPr>
              </a:p>
            </p:txBody>
          </p:sp>
          <p:sp>
            <p:nvSpPr>
              <p:cNvPr id="30" name="AutoShape 62"/>
              <p:cNvSpPr>
                <a:spLocks/>
              </p:cNvSpPr>
              <p:nvPr/>
            </p:nvSpPr>
            <p:spPr bwMode="auto">
              <a:xfrm>
                <a:off x="11122142" y="2333153"/>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050">
                  <a:solidFill>
                    <a:srgbClr val="FFFFFF"/>
                  </a:solidFill>
                  <a:effectLst>
                    <a:outerShdw blurRad="38100" dist="38100" dir="2700000" algn="tl">
                      <a:srgbClr val="000000"/>
                    </a:outerShdw>
                  </a:effectLst>
                  <a:latin typeface="Gill Sans" charset="0"/>
                  <a:sym typeface="Gill Sans" charset="0"/>
                </a:endParaRPr>
              </a:p>
            </p:txBody>
          </p:sp>
          <p:sp>
            <p:nvSpPr>
              <p:cNvPr id="31" name="AutoShape 63"/>
              <p:cNvSpPr>
                <a:spLocks/>
              </p:cNvSpPr>
              <p:nvPr/>
            </p:nvSpPr>
            <p:spPr bwMode="auto">
              <a:xfrm>
                <a:off x="11295973" y="2333153"/>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050">
                  <a:solidFill>
                    <a:srgbClr val="FFFFFF"/>
                  </a:solidFill>
                  <a:effectLst>
                    <a:outerShdw blurRad="38100" dist="38100" dir="2700000" algn="tl">
                      <a:srgbClr val="000000"/>
                    </a:outerShdw>
                  </a:effectLst>
                  <a:latin typeface="Gill Sans" charset="0"/>
                  <a:sym typeface="Gill Sans" charset="0"/>
                </a:endParaRPr>
              </a:p>
            </p:txBody>
          </p:sp>
          <p:sp>
            <p:nvSpPr>
              <p:cNvPr id="32" name="AutoShape 64"/>
              <p:cNvSpPr>
                <a:spLocks/>
              </p:cNvSpPr>
              <p:nvPr/>
            </p:nvSpPr>
            <p:spPr bwMode="auto">
              <a:xfrm>
                <a:off x="11150717" y="2391097"/>
                <a:ext cx="29369" cy="29369"/>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050">
                  <a:solidFill>
                    <a:srgbClr val="FFFFFF"/>
                  </a:solidFill>
                  <a:effectLst>
                    <a:outerShdw blurRad="38100" dist="38100" dir="2700000" algn="tl">
                      <a:srgbClr val="000000"/>
                    </a:outerShdw>
                  </a:effectLst>
                  <a:latin typeface="Gill Sans" charset="0"/>
                  <a:sym typeface="Gill Sans" charset="0"/>
                </a:endParaRPr>
              </a:p>
            </p:txBody>
          </p:sp>
          <p:sp>
            <p:nvSpPr>
              <p:cNvPr id="33" name="AutoShape 65"/>
              <p:cNvSpPr>
                <a:spLocks/>
              </p:cNvSpPr>
              <p:nvPr/>
            </p:nvSpPr>
            <p:spPr bwMode="auto">
              <a:xfrm>
                <a:off x="11150717" y="2275209"/>
                <a:ext cx="29369" cy="29369"/>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050">
                  <a:solidFill>
                    <a:srgbClr val="FFFFFF"/>
                  </a:solidFill>
                  <a:effectLst>
                    <a:outerShdw blurRad="38100" dist="38100" dir="2700000" algn="tl">
                      <a:srgbClr val="000000"/>
                    </a:outerShdw>
                  </a:effectLst>
                  <a:latin typeface="Gill Sans" charset="0"/>
                  <a:sym typeface="Gill Sans" charset="0"/>
                </a:endParaRPr>
              </a:p>
            </p:txBody>
          </p:sp>
          <p:sp>
            <p:nvSpPr>
              <p:cNvPr id="34" name="AutoShape 66"/>
              <p:cNvSpPr>
                <a:spLocks/>
              </p:cNvSpPr>
              <p:nvPr/>
            </p:nvSpPr>
            <p:spPr bwMode="auto">
              <a:xfrm>
                <a:off x="11267398" y="2391097"/>
                <a:ext cx="28575" cy="29369"/>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050">
                  <a:solidFill>
                    <a:srgbClr val="FFFFFF"/>
                  </a:solidFill>
                  <a:effectLst>
                    <a:outerShdw blurRad="38100" dist="38100" dir="2700000" algn="tl">
                      <a:srgbClr val="000000"/>
                    </a:outerShdw>
                  </a:effectLst>
                  <a:latin typeface="Gill Sans" charset="0"/>
                  <a:sym typeface="Gill Sans" charset="0"/>
                </a:endParaRPr>
              </a:p>
            </p:txBody>
          </p:sp>
          <p:sp>
            <p:nvSpPr>
              <p:cNvPr id="35" name="AutoShape 67"/>
              <p:cNvSpPr>
                <a:spLocks/>
              </p:cNvSpPr>
              <p:nvPr/>
            </p:nvSpPr>
            <p:spPr bwMode="auto">
              <a:xfrm>
                <a:off x="11078485" y="2115665"/>
                <a:ext cx="31908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050">
                  <a:solidFill>
                    <a:srgbClr val="FFFFFF"/>
                  </a:solidFill>
                  <a:effectLst>
                    <a:outerShdw blurRad="38100" dist="38100" dir="2700000" algn="tl">
                      <a:srgbClr val="000000"/>
                    </a:outerShdw>
                  </a:effectLst>
                  <a:latin typeface="Gill Sans" charset="0"/>
                  <a:sym typeface="Gill Sans" charset="0"/>
                </a:endParaRPr>
              </a:p>
            </p:txBody>
          </p:sp>
          <p:sp>
            <p:nvSpPr>
              <p:cNvPr id="36" name="AutoShape 68"/>
              <p:cNvSpPr>
                <a:spLocks/>
              </p:cNvSpPr>
              <p:nvPr/>
            </p:nvSpPr>
            <p:spPr bwMode="auto">
              <a:xfrm>
                <a:off x="11209454" y="2275209"/>
                <a:ext cx="87313" cy="88106"/>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050">
                  <a:solidFill>
                    <a:srgbClr val="FFFFFF"/>
                  </a:solidFill>
                  <a:effectLst>
                    <a:outerShdw blurRad="38100" dist="38100" dir="2700000" algn="tl">
                      <a:srgbClr val="000000"/>
                    </a:outerShdw>
                  </a:effectLst>
                  <a:latin typeface="Gill Sans" charset="0"/>
                  <a:sym typeface="Gill Sans" charset="0"/>
                </a:endParaRPr>
              </a:p>
            </p:txBody>
          </p:sp>
        </p:grpSp>
        <p:grpSp>
          <p:nvGrpSpPr>
            <p:cNvPr id="37" name="Group 27"/>
            <p:cNvGrpSpPr/>
            <p:nvPr/>
          </p:nvGrpSpPr>
          <p:grpSpPr>
            <a:xfrm>
              <a:off x="2844373" y="4943387"/>
              <a:ext cx="1990160" cy="828373"/>
              <a:chOff x="2873271" y="5040608"/>
              <a:chExt cx="1990160" cy="828373"/>
            </a:xfrm>
          </p:grpSpPr>
          <p:sp>
            <p:nvSpPr>
              <p:cNvPr id="38" name="Rectangle 28"/>
              <p:cNvSpPr/>
              <p:nvPr/>
            </p:nvSpPr>
            <p:spPr>
              <a:xfrm>
                <a:off x="2873271" y="5040608"/>
                <a:ext cx="1990159" cy="368259"/>
              </a:xfrm>
              <a:prstGeom prst="rect">
                <a:avLst/>
              </a:prstGeom>
            </p:spPr>
            <p:txBody>
              <a:bodyPr wrap="square">
                <a:spAutoFit/>
              </a:bodyPr>
              <a:lstStyle/>
              <a:p>
                <a:pPr algn="ctr"/>
                <a:r>
                  <a:rPr lang="en-US" sz="1100" dirty="0">
                    <a:solidFill>
                      <a:schemeClr val="bg1"/>
                    </a:solidFill>
                  </a:rPr>
                  <a:t>Times Good</a:t>
                </a:r>
              </a:p>
            </p:txBody>
          </p:sp>
          <p:sp>
            <p:nvSpPr>
              <p:cNvPr id="39" name="Rectangle 29"/>
              <p:cNvSpPr/>
              <p:nvPr/>
            </p:nvSpPr>
            <p:spPr>
              <a:xfrm>
                <a:off x="2873272" y="5349086"/>
                <a:ext cx="1990159" cy="519895"/>
              </a:xfrm>
              <a:prstGeom prst="rect">
                <a:avLst/>
              </a:prstGeom>
            </p:spPr>
            <p:txBody>
              <a:bodyPr wrap="square">
                <a:spAutoFit/>
              </a:bodyPr>
              <a:lstStyle/>
              <a:p>
                <a:pPr algn="ctr"/>
                <a:r>
                  <a:rPr lang="id-ID" sz="900" dirty="0">
                    <a:solidFill>
                      <a:schemeClr val="bg1"/>
                    </a:solidFill>
                  </a:rPr>
                  <a:t>Suitable for all categories business</a:t>
                </a:r>
              </a:p>
            </p:txBody>
          </p:sp>
        </p:grpSp>
      </p:grpSp>
      <p:sp>
        <p:nvSpPr>
          <p:cNvPr id="3" name="矩形 2"/>
          <p:cNvSpPr/>
          <p:nvPr/>
        </p:nvSpPr>
        <p:spPr>
          <a:xfrm>
            <a:off x="6660232" y="-1"/>
            <a:ext cx="2483768" cy="704912"/>
          </a:xfrm>
          <a:custGeom>
            <a:avLst/>
            <a:gdLst>
              <a:gd name="connsiteX0" fmla="*/ 0 w 2483768"/>
              <a:gd name="connsiteY0" fmla="*/ 0 h 1200671"/>
              <a:gd name="connsiteX1" fmla="*/ 2483768 w 2483768"/>
              <a:gd name="connsiteY1" fmla="*/ 0 h 1200671"/>
              <a:gd name="connsiteX2" fmla="*/ 2483768 w 2483768"/>
              <a:gd name="connsiteY2" fmla="*/ 1200671 h 1200671"/>
              <a:gd name="connsiteX3" fmla="*/ 0 w 2483768"/>
              <a:gd name="connsiteY3" fmla="*/ 1200671 h 1200671"/>
              <a:gd name="connsiteX4" fmla="*/ 0 w 2483768"/>
              <a:gd name="connsiteY4" fmla="*/ 0 h 1200671"/>
              <a:gd name="connsiteX0" fmla="*/ 0 w 2483768"/>
              <a:gd name="connsiteY0" fmla="*/ 0 h 1200671"/>
              <a:gd name="connsiteX1" fmla="*/ 2483768 w 2483768"/>
              <a:gd name="connsiteY1" fmla="*/ 0 h 1200671"/>
              <a:gd name="connsiteX2" fmla="*/ 2483768 w 2483768"/>
              <a:gd name="connsiteY2" fmla="*/ 1200671 h 1200671"/>
              <a:gd name="connsiteX3" fmla="*/ 0 w 2483768"/>
              <a:gd name="connsiteY3" fmla="*/ 0 h 1200671"/>
              <a:gd name="connsiteX0" fmla="*/ 0 w 2483768"/>
              <a:gd name="connsiteY0" fmla="*/ 0 h 704912"/>
              <a:gd name="connsiteX1" fmla="*/ 2483768 w 2483768"/>
              <a:gd name="connsiteY1" fmla="*/ 0 h 704912"/>
              <a:gd name="connsiteX2" fmla="*/ 1492250 w 2483768"/>
              <a:gd name="connsiteY2" fmla="*/ 704912 h 704912"/>
              <a:gd name="connsiteX3" fmla="*/ 0 w 2483768"/>
              <a:gd name="connsiteY3" fmla="*/ 0 h 704912"/>
              <a:gd name="connsiteX0" fmla="*/ 0 w 2483768"/>
              <a:gd name="connsiteY0" fmla="*/ 0 h 704912"/>
              <a:gd name="connsiteX1" fmla="*/ 2483768 w 2483768"/>
              <a:gd name="connsiteY1" fmla="*/ 0 h 704912"/>
              <a:gd name="connsiteX2" fmla="*/ 1943941 w 2483768"/>
              <a:gd name="connsiteY2" fmla="*/ 704912 h 704912"/>
              <a:gd name="connsiteX3" fmla="*/ 0 w 2483768"/>
              <a:gd name="connsiteY3" fmla="*/ 0 h 704912"/>
            </a:gdLst>
            <a:ahLst/>
            <a:cxnLst>
              <a:cxn ang="0">
                <a:pos x="connsiteX0" y="connsiteY0"/>
              </a:cxn>
              <a:cxn ang="0">
                <a:pos x="connsiteX1" y="connsiteY1"/>
              </a:cxn>
              <a:cxn ang="0">
                <a:pos x="connsiteX2" y="connsiteY2"/>
              </a:cxn>
              <a:cxn ang="0">
                <a:pos x="connsiteX3" y="connsiteY3"/>
              </a:cxn>
            </a:cxnLst>
            <a:rect l="l" t="t" r="r" b="b"/>
            <a:pathLst>
              <a:path w="2483768" h="704912">
                <a:moveTo>
                  <a:pt x="0" y="0"/>
                </a:moveTo>
                <a:lnTo>
                  <a:pt x="2483768" y="0"/>
                </a:lnTo>
                <a:lnTo>
                  <a:pt x="1943941" y="704912"/>
                </a:lnTo>
                <a:lnTo>
                  <a:pt x="0" y="0"/>
                </a:lnTo>
                <a:close/>
              </a:path>
            </a:pathLst>
          </a:cu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3149175954"/>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a:off x="0" y="4111694"/>
            <a:ext cx="9144000" cy="1028650"/>
          </a:xfrm>
          <a:prstGeom prst="triangle">
            <a:avLst/>
          </a:pr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MH_Other_1"/>
          <p:cNvSpPr/>
          <p:nvPr>
            <p:custDataLst>
              <p:tags r:id="rId2"/>
            </p:custDataLst>
          </p:nvPr>
        </p:nvSpPr>
        <p:spPr>
          <a:xfrm>
            <a:off x="684951" y="2351564"/>
            <a:ext cx="2446889" cy="2340834"/>
          </a:xfrm>
          <a:prstGeom prst="rect">
            <a:avLst/>
          </a:prstGeom>
          <a:solidFill>
            <a:schemeClr val="bg1"/>
          </a:solidFill>
          <a:ln w="9525">
            <a:solidFill>
              <a:srgbClr val="42B7CE"/>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8" name="MH_Other_1"/>
          <p:cNvSpPr/>
          <p:nvPr>
            <p:custDataLst>
              <p:tags r:id="rId3"/>
            </p:custDataLst>
          </p:nvPr>
        </p:nvSpPr>
        <p:spPr>
          <a:xfrm>
            <a:off x="3365081" y="2351564"/>
            <a:ext cx="2446889" cy="2340834"/>
          </a:xfrm>
          <a:prstGeom prst="rect">
            <a:avLst/>
          </a:prstGeom>
          <a:solidFill>
            <a:srgbClr val="0585A9"/>
          </a:solidFill>
          <a:ln w="9525">
            <a:solidFill>
              <a:srgbClr val="E0E0E0"/>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9" name="MH_Other_1"/>
          <p:cNvSpPr/>
          <p:nvPr>
            <p:custDataLst>
              <p:tags r:id="rId4"/>
            </p:custDataLst>
          </p:nvPr>
        </p:nvSpPr>
        <p:spPr>
          <a:xfrm>
            <a:off x="6045211" y="2351564"/>
            <a:ext cx="2446889" cy="2340834"/>
          </a:xfrm>
          <a:prstGeom prst="rect">
            <a:avLst/>
          </a:prstGeom>
          <a:solidFill>
            <a:schemeClr val="bg1"/>
          </a:solidFill>
          <a:ln w="9525">
            <a:solidFill>
              <a:srgbClr val="42B7CE"/>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22" name="矩形 21"/>
          <p:cNvSpPr/>
          <p:nvPr/>
        </p:nvSpPr>
        <p:spPr>
          <a:xfrm>
            <a:off x="810274" y="3115712"/>
            <a:ext cx="2196244" cy="1451754"/>
          </a:xfrm>
          <a:prstGeom prst="rect">
            <a:avLst/>
          </a:prstGeom>
          <a:blipFill>
            <a:blip r:embed="rId8" cstate="screen">
              <a:extLs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90403" y="3115712"/>
            <a:ext cx="2196244" cy="1451754"/>
          </a:xfrm>
          <a:prstGeom prst="rect">
            <a:avLst/>
          </a:prstGeom>
          <a:blipFill>
            <a:blip r:embed="rId9" cstate="screen">
              <a:extLs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170533" y="3115712"/>
            <a:ext cx="2196244" cy="1451754"/>
          </a:xfrm>
          <a:prstGeom prst="rect">
            <a:avLst/>
          </a:prstGeom>
          <a:blipFill>
            <a:blip r:embed="rId10" cstate="screen">
              <a:extLs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947634" y="309304"/>
            <a:ext cx="2392228" cy="503873"/>
            <a:chOff x="947634" y="309304"/>
            <a:chExt cx="2392228" cy="503873"/>
          </a:xfrm>
        </p:grpSpPr>
        <p:sp>
          <p:nvSpPr>
            <p:cNvPr id="11"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12" name="文本框 11"/>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产品展示</a:t>
              </a:r>
            </a:p>
          </p:txBody>
        </p:sp>
      </p:grpSp>
      <p:sp>
        <p:nvSpPr>
          <p:cNvPr id="20" name="TextBox 15">
            <a:extLst>
              <a:ext uri="{FF2B5EF4-FFF2-40B4-BE49-F238E27FC236}">
                <a16:creationId xmlns="" xmlns:a16="http://schemas.microsoft.com/office/drawing/2014/main" id="{94B4FBB1-0D96-4EB9-97CA-103C5FF82435}"/>
              </a:ext>
            </a:extLst>
          </p:cNvPr>
          <p:cNvSpPr txBox="1"/>
          <p:nvPr/>
        </p:nvSpPr>
        <p:spPr>
          <a:xfrm>
            <a:off x="1058279" y="2578730"/>
            <a:ext cx="1700231" cy="307777"/>
          </a:xfrm>
          <a:prstGeom prst="rect">
            <a:avLst/>
          </a:prstGeom>
          <a:noFill/>
        </p:spPr>
        <p:txBody>
          <a:bodyPr wrap="square" rtlCol="0">
            <a:spAutoFit/>
          </a:bodyPr>
          <a:lstStyle/>
          <a:p>
            <a:pPr algn="ctr"/>
            <a:r>
              <a:rPr lang="zh-CN" altLang="en-US" sz="1400" b="1" dirty="0">
                <a:solidFill>
                  <a:srgbClr val="0585A9"/>
                </a:solidFill>
                <a:latin typeface="+mn-ea"/>
                <a:cs typeface="Lato Heavy" panose="020F0902020204030203" pitchFamily="34" charset="0"/>
              </a:rPr>
              <a:t>产品序列名称</a:t>
            </a:r>
          </a:p>
        </p:txBody>
      </p:sp>
      <p:sp>
        <p:nvSpPr>
          <p:cNvPr id="21" name="TextBox 15">
            <a:extLst>
              <a:ext uri="{FF2B5EF4-FFF2-40B4-BE49-F238E27FC236}">
                <a16:creationId xmlns="" xmlns:a16="http://schemas.microsoft.com/office/drawing/2014/main" id="{94B4FBB1-0D96-4EB9-97CA-103C5FF82435}"/>
              </a:ext>
            </a:extLst>
          </p:cNvPr>
          <p:cNvSpPr txBox="1"/>
          <p:nvPr/>
        </p:nvSpPr>
        <p:spPr>
          <a:xfrm>
            <a:off x="3738409" y="2578730"/>
            <a:ext cx="1700231" cy="307777"/>
          </a:xfrm>
          <a:prstGeom prst="rect">
            <a:avLst/>
          </a:prstGeom>
          <a:noFill/>
        </p:spPr>
        <p:txBody>
          <a:bodyPr wrap="square" rtlCol="0">
            <a:spAutoFit/>
          </a:bodyPr>
          <a:lstStyle/>
          <a:p>
            <a:pPr algn="ctr"/>
            <a:r>
              <a:rPr lang="zh-CN" altLang="en-US" sz="1400" b="1" dirty="0">
                <a:solidFill>
                  <a:schemeClr val="bg1"/>
                </a:solidFill>
                <a:latin typeface="+mn-ea"/>
                <a:cs typeface="Lato Heavy" panose="020F0902020204030203" pitchFamily="34" charset="0"/>
              </a:rPr>
              <a:t>产品序列名称</a:t>
            </a:r>
          </a:p>
        </p:txBody>
      </p:sp>
      <p:sp>
        <p:nvSpPr>
          <p:cNvPr id="24" name="TextBox 15">
            <a:extLst>
              <a:ext uri="{FF2B5EF4-FFF2-40B4-BE49-F238E27FC236}">
                <a16:creationId xmlns="" xmlns:a16="http://schemas.microsoft.com/office/drawing/2014/main" id="{94B4FBB1-0D96-4EB9-97CA-103C5FF82435}"/>
              </a:ext>
            </a:extLst>
          </p:cNvPr>
          <p:cNvSpPr txBox="1"/>
          <p:nvPr/>
        </p:nvSpPr>
        <p:spPr>
          <a:xfrm>
            <a:off x="6418539" y="2578730"/>
            <a:ext cx="1700231" cy="307777"/>
          </a:xfrm>
          <a:prstGeom prst="rect">
            <a:avLst/>
          </a:prstGeom>
          <a:noFill/>
        </p:spPr>
        <p:txBody>
          <a:bodyPr wrap="square" rtlCol="0">
            <a:spAutoFit/>
          </a:bodyPr>
          <a:lstStyle/>
          <a:p>
            <a:pPr algn="ctr"/>
            <a:r>
              <a:rPr lang="zh-CN" altLang="en-US" sz="1400" b="1" dirty="0">
                <a:solidFill>
                  <a:srgbClr val="0585A9"/>
                </a:solidFill>
                <a:latin typeface="+mn-ea"/>
                <a:cs typeface="Lato Heavy" panose="020F0902020204030203" pitchFamily="34" charset="0"/>
              </a:rPr>
              <a:t>产品序列名称</a:t>
            </a:r>
          </a:p>
        </p:txBody>
      </p:sp>
      <p:sp>
        <p:nvSpPr>
          <p:cNvPr id="25" name="MH_Text_1"/>
          <p:cNvSpPr txBox="1">
            <a:spLocks noChangeArrowheads="1"/>
          </p:cNvSpPr>
          <p:nvPr>
            <p:custDataLst>
              <p:tags r:id="rId5"/>
            </p:custDataLst>
          </p:nvPr>
        </p:nvSpPr>
        <p:spPr bwMode="auto">
          <a:xfrm>
            <a:off x="733452" y="1315340"/>
            <a:ext cx="7726980" cy="7501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01932" tIns="50964" rIns="101932" bIns="50964">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lnSpc>
                <a:spcPct val="150000"/>
              </a:lnSpc>
              <a:defRPr/>
            </a:pPr>
            <a:r>
              <a:rPr lang="zh-CN" altLang="en-US" sz="1000" dirty="0">
                <a:solidFill>
                  <a:schemeClr val="tx1">
                    <a:lumMod val="50000"/>
                    <a:lumOff val="50000"/>
                  </a:schemeClr>
                </a:solidFill>
                <a:latin typeface="+mn-lt"/>
                <a:cs typeface="+mn-ea"/>
                <a:sym typeface="+mn-lt"/>
              </a:rPr>
              <a:t>您的内容打在这里，或者通过复制您的文本后，在此框中选择粘贴，并选择只保留文字</a:t>
            </a:r>
            <a:r>
              <a:rPr lang="zh-CN" altLang="en-US" sz="1000" dirty="0">
                <a:solidFill>
                  <a:schemeClr val="tx1">
                    <a:lumMod val="50000"/>
                    <a:lumOff val="50000"/>
                  </a:schemeClr>
                </a:solidFill>
                <a:cs typeface="+mn-ea"/>
                <a:sym typeface="+mn-lt"/>
              </a:rPr>
              <a:t>文字。您的内容</a:t>
            </a:r>
            <a:r>
              <a:rPr lang="zh-CN" altLang="en-US" sz="1000" dirty="0">
                <a:solidFill>
                  <a:schemeClr val="tx1">
                    <a:lumMod val="50000"/>
                    <a:lumOff val="50000"/>
                  </a:schemeClr>
                </a:solidFill>
                <a:latin typeface="+mn-lt"/>
                <a:cs typeface="+mn-ea"/>
                <a:sym typeface="+mn-lt"/>
              </a:rPr>
              <a:t>您的内容打在这里，或者通过复制您的文本。</a:t>
            </a:r>
            <a:r>
              <a:rPr lang="zh-CN" altLang="en-US" sz="1000" dirty="0">
                <a:solidFill>
                  <a:schemeClr val="tx1">
                    <a:lumMod val="50000"/>
                    <a:lumOff val="50000"/>
                  </a:schemeClr>
                </a:solidFill>
                <a:cs typeface="+mn-ea"/>
                <a:sym typeface="+mn-lt"/>
              </a:rPr>
              <a:t>在此框中选择粘贴，并选择只保留文字文字。您的内容打在这里，或者通过复制您的文本后，在此框中选择粘贴，并选择只保留文字文字您的内容您的内容打在这里</a:t>
            </a:r>
          </a:p>
          <a:p>
            <a:pPr algn="ctr">
              <a:lnSpc>
                <a:spcPct val="150000"/>
              </a:lnSpc>
              <a:defRPr/>
            </a:pPr>
            <a:endParaRPr lang="zh-CN" altLang="en-US" sz="1000" dirty="0">
              <a:solidFill>
                <a:schemeClr val="tx1">
                  <a:lumMod val="50000"/>
                  <a:lumOff val="50000"/>
                </a:schemeClr>
              </a:solidFill>
              <a:latin typeface="+mn-lt"/>
              <a:cs typeface="+mn-ea"/>
              <a:sym typeface="+mn-lt"/>
            </a:endParaRPr>
          </a:p>
        </p:txBody>
      </p:sp>
    </p:spTree>
    <p:custDataLst>
      <p:tags r:id="rId1"/>
    </p:custDataLst>
    <p:extLst>
      <p:ext uri="{BB962C8B-B14F-4D97-AF65-F5344CB8AC3E}">
        <p14:creationId xmlns:p14="http://schemas.microsoft.com/office/powerpoint/2010/main" val="1261583106"/>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1+#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2"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Scale>
                                      <p:cBhvr>
                                        <p:cTn id="22"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2"/>
                                        </p:tgtEl>
                                        <p:attrNameLst>
                                          <p:attrName>ppt_x</p:attrName>
                                          <p:attrName>ppt_y</p:attrName>
                                        </p:attrNameLst>
                                      </p:cBhvr>
                                    </p:animMotion>
                                    <p:animEffect transition="in" filter="fade">
                                      <p:cBhvr>
                                        <p:cTn id="24" dur="1000"/>
                                        <p:tgtEl>
                                          <p:spTgt spid="22"/>
                                        </p:tgtEl>
                                      </p:cBhvr>
                                    </p:animEffect>
                                  </p:childTnLst>
                                </p:cTn>
                              </p:par>
                              <p:par>
                                <p:cTn id="25" presetID="52" presetClass="entr" presetSubtype="0" fill="hold" grpId="0" nodeType="withEffect">
                                  <p:stCondLst>
                                    <p:cond delay="500"/>
                                  </p:stCondLst>
                                  <p:childTnLst>
                                    <p:set>
                                      <p:cBhvr>
                                        <p:cTn id="26" dur="1" fill="hold">
                                          <p:stCondLst>
                                            <p:cond delay="0"/>
                                          </p:stCondLst>
                                        </p:cTn>
                                        <p:tgtEl>
                                          <p:spTgt spid="6"/>
                                        </p:tgtEl>
                                        <p:attrNameLst>
                                          <p:attrName>style.visibility</p:attrName>
                                        </p:attrNameLst>
                                      </p:cBhvr>
                                      <p:to>
                                        <p:strVal val="visible"/>
                                      </p:to>
                                    </p:set>
                                    <p:animScale>
                                      <p:cBhvr>
                                        <p:cTn id="2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
                                        </p:tgtEl>
                                        <p:attrNameLst>
                                          <p:attrName>ppt_x</p:attrName>
                                          <p:attrName>ppt_y</p:attrName>
                                        </p:attrNameLst>
                                      </p:cBhvr>
                                    </p:animMotion>
                                    <p:animEffect transition="in" filter="fade">
                                      <p:cBhvr>
                                        <p:cTn id="29" dur="1000"/>
                                        <p:tgtEl>
                                          <p:spTgt spid="6"/>
                                        </p:tgtEl>
                                      </p:cBhvr>
                                    </p:animEffect>
                                  </p:childTnLst>
                                </p:cTn>
                              </p:par>
                              <p:par>
                                <p:cTn id="30" presetID="52" presetClass="entr" presetSubtype="0" fill="hold" grpId="0" nodeType="withEffect">
                                  <p:stCondLst>
                                    <p:cond delay="1500"/>
                                  </p:stCondLst>
                                  <p:childTnLst>
                                    <p:set>
                                      <p:cBhvr>
                                        <p:cTn id="31" dur="1" fill="hold">
                                          <p:stCondLst>
                                            <p:cond delay="0"/>
                                          </p:stCondLst>
                                        </p:cTn>
                                        <p:tgtEl>
                                          <p:spTgt spid="8"/>
                                        </p:tgtEl>
                                        <p:attrNameLst>
                                          <p:attrName>style.visibility</p:attrName>
                                        </p:attrNameLst>
                                      </p:cBhvr>
                                      <p:to>
                                        <p:strVal val="visible"/>
                                      </p:to>
                                    </p:set>
                                    <p:animScale>
                                      <p:cBhvr>
                                        <p:cTn id="3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8"/>
                                        </p:tgtEl>
                                        <p:attrNameLst>
                                          <p:attrName>ppt_x</p:attrName>
                                          <p:attrName>ppt_y</p:attrName>
                                        </p:attrNameLst>
                                      </p:cBhvr>
                                    </p:animMotion>
                                    <p:animEffect transition="in" filter="fade">
                                      <p:cBhvr>
                                        <p:cTn id="34" dur="1000"/>
                                        <p:tgtEl>
                                          <p:spTgt spid="8"/>
                                        </p:tgtEl>
                                      </p:cBhvr>
                                    </p:animEffect>
                                  </p:childTnLst>
                                </p:cTn>
                              </p:par>
                            </p:childTnLst>
                          </p:cTn>
                        </p:par>
                        <p:par>
                          <p:cTn id="35" fill="hold">
                            <p:stCondLst>
                              <p:cond delay="4000"/>
                            </p:stCondLst>
                            <p:childTnLst>
                              <p:par>
                                <p:cTn id="36" presetID="2" presetClass="entr" presetSubtype="1" decel="10000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750" fill="hold"/>
                                        <p:tgtEl>
                                          <p:spTgt spid="20"/>
                                        </p:tgtEl>
                                        <p:attrNameLst>
                                          <p:attrName>ppt_x</p:attrName>
                                        </p:attrNameLst>
                                      </p:cBhvr>
                                      <p:tavLst>
                                        <p:tav tm="0">
                                          <p:val>
                                            <p:strVal val="#ppt_x"/>
                                          </p:val>
                                        </p:tav>
                                        <p:tav tm="100000">
                                          <p:val>
                                            <p:strVal val="#ppt_x"/>
                                          </p:val>
                                        </p:tav>
                                      </p:tavLst>
                                    </p:anim>
                                    <p:anim calcmode="lin" valueType="num">
                                      <p:cBhvr additive="base">
                                        <p:cTn id="39" dur="750" fill="hold"/>
                                        <p:tgtEl>
                                          <p:spTgt spid="20"/>
                                        </p:tgtEl>
                                        <p:attrNameLst>
                                          <p:attrName>ppt_y</p:attrName>
                                        </p:attrNameLst>
                                      </p:cBhvr>
                                      <p:tavLst>
                                        <p:tav tm="0">
                                          <p:val>
                                            <p:strVal val="0-#ppt_h/2"/>
                                          </p:val>
                                        </p:tav>
                                        <p:tav tm="100000">
                                          <p:val>
                                            <p:strVal val="#ppt_y"/>
                                          </p:val>
                                        </p:tav>
                                      </p:tavLst>
                                    </p:anim>
                                  </p:childTnLst>
                                </p:cTn>
                              </p:par>
                            </p:childTnLst>
                          </p:cTn>
                        </p:par>
                        <p:par>
                          <p:cTn id="40" fill="hold">
                            <p:stCondLst>
                              <p:cond delay="4750"/>
                            </p:stCondLst>
                            <p:childTnLst>
                              <p:par>
                                <p:cTn id="41" presetID="2" presetClass="entr" presetSubtype="1" decel="10000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750" fill="hold"/>
                                        <p:tgtEl>
                                          <p:spTgt spid="21"/>
                                        </p:tgtEl>
                                        <p:attrNameLst>
                                          <p:attrName>ppt_x</p:attrName>
                                        </p:attrNameLst>
                                      </p:cBhvr>
                                      <p:tavLst>
                                        <p:tav tm="0">
                                          <p:val>
                                            <p:strVal val="#ppt_x"/>
                                          </p:val>
                                        </p:tav>
                                        <p:tav tm="100000">
                                          <p:val>
                                            <p:strVal val="#ppt_x"/>
                                          </p:val>
                                        </p:tav>
                                      </p:tavLst>
                                    </p:anim>
                                    <p:anim calcmode="lin" valueType="num">
                                      <p:cBhvr additive="base">
                                        <p:cTn id="44" dur="750" fill="hold"/>
                                        <p:tgtEl>
                                          <p:spTgt spid="21"/>
                                        </p:tgtEl>
                                        <p:attrNameLst>
                                          <p:attrName>ppt_y</p:attrName>
                                        </p:attrNameLst>
                                      </p:cBhvr>
                                      <p:tavLst>
                                        <p:tav tm="0">
                                          <p:val>
                                            <p:strVal val="0-#ppt_h/2"/>
                                          </p:val>
                                        </p:tav>
                                        <p:tav tm="100000">
                                          <p:val>
                                            <p:strVal val="#ppt_y"/>
                                          </p:val>
                                        </p:tav>
                                      </p:tavLst>
                                    </p:anim>
                                  </p:childTnLst>
                                </p:cTn>
                              </p:par>
                            </p:childTnLst>
                          </p:cTn>
                        </p:par>
                        <p:par>
                          <p:cTn id="45" fill="hold">
                            <p:stCondLst>
                              <p:cond delay="5500"/>
                            </p:stCondLst>
                            <p:childTnLst>
                              <p:par>
                                <p:cTn id="46" presetID="2" presetClass="entr" presetSubtype="1" decel="10000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750" fill="hold"/>
                                        <p:tgtEl>
                                          <p:spTgt spid="24"/>
                                        </p:tgtEl>
                                        <p:attrNameLst>
                                          <p:attrName>ppt_x</p:attrName>
                                        </p:attrNameLst>
                                      </p:cBhvr>
                                      <p:tavLst>
                                        <p:tav tm="0">
                                          <p:val>
                                            <p:strVal val="#ppt_x"/>
                                          </p:val>
                                        </p:tav>
                                        <p:tav tm="100000">
                                          <p:val>
                                            <p:strVal val="#ppt_x"/>
                                          </p:val>
                                        </p:tav>
                                      </p:tavLst>
                                    </p:anim>
                                    <p:anim calcmode="lin" valueType="num">
                                      <p:cBhvr additive="base">
                                        <p:cTn id="49" dur="750" fill="hold"/>
                                        <p:tgtEl>
                                          <p:spTgt spid="24"/>
                                        </p:tgtEl>
                                        <p:attrNameLst>
                                          <p:attrName>ppt_y</p:attrName>
                                        </p:attrNameLst>
                                      </p:cBhvr>
                                      <p:tavLst>
                                        <p:tav tm="0">
                                          <p:val>
                                            <p:strVal val="0-#ppt_h/2"/>
                                          </p:val>
                                        </p:tav>
                                        <p:tav tm="100000">
                                          <p:val>
                                            <p:strVal val="#ppt_y"/>
                                          </p:val>
                                        </p:tav>
                                      </p:tavLst>
                                    </p:anim>
                                  </p:childTnLst>
                                </p:cTn>
                              </p:par>
                            </p:childTnLst>
                          </p:cTn>
                        </p:par>
                        <p:par>
                          <p:cTn id="50" fill="hold">
                            <p:stCondLst>
                              <p:cond delay="6250"/>
                            </p:stCondLst>
                            <p:childTnLst>
                              <p:par>
                                <p:cTn id="51" presetID="41" presetClass="entr" presetSubtype="0" fill="hold" grpId="0" nodeType="afterEffect">
                                  <p:stCondLst>
                                    <p:cond delay="0"/>
                                  </p:stCondLst>
                                  <p:iterate type="lt">
                                    <p:tmPct val="15000"/>
                                  </p:iterate>
                                  <p:childTnLst>
                                    <p:set>
                                      <p:cBhvr>
                                        <p:cTn id="52" dur="1" fill="hold">
                                          <p:stCondLst>
                                            <p:cond delay="0"/>
                                          </p:stCondLst>
                                        </p:cTn>
                                        <p:tgtEl>
                                          <p:spTgt spid="25"/>
                                        </p:tgtEl>
                                        <p:attrNameLst>
                                          <p:attrName>style.visibility</p:attrName>
                                        </p:attrNameLst>
                                      </p:cBhvr>
                                      <p:to>
                                        <p:strVal val="visible"/>
                                      </p:to>
                                    </p:set>
                                    <p:anim calcmode="lin" valueType="num">
                                      <p:cBhvr>
                                        <p:cTn id="53" dur="25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54" dur="250" fill="hold"/>
                                        <p:tgtEl>
                                          <p:spTgt spid="25"/>
                                        </p:tgtEl>
                                        <p:attrNameLst>
                                          <p:attrName>ppt_y</p:attrName>
                                        </p:attrNameLst>
                                      </p:cBhvr>
                                      <p:tavLst>
                                        <p:tav tm="0">
                                          <p:val>
                                            <p:strVal val="#ppt_y"/>
                                          </p:val>
                                        </p:tav>
                                        <p:tav tm="100000">
                                          <p:val>
                                            <p:strVal val="#ppt_y"/>
                                          </p:val>
                                        </p:tav>
                                      </p:tavLst>
                                    </p:anim>
                                    <p:anim calcmode="lin" valueType="num">
                                      <p:cBhvr>
                                        <p:cTn id="55" dur="25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56" dur="25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7" dur="25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9" grpId="0" animBg="1"/>
      <p:bldP spid="22" grpId="0" animBg="1"/>
      <p:bldP spid="6" grpId="0" animBg="1"/>
      <p:bldP spid="8" grpId="0" animBg="1"/>
      <p:bldP spid="20" grpId="0"/>
      <p:bldP spid="21" grpId="0"/>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a:off x="12794" y="3507852"/>
            <a:ext cx="1619672" cy="1635648"/>
          </a:xfrm>
          <a:prstGeom prst="triangle">
            <a:avLst>
              <a:gd name="adj" fmla="val 0"/>
            </a:avLst>
          </a:pr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平行四边形 2"/>
          <p:cNvSpPr/>
          <p:nvPr/>
        </p:nvSpPr>
        <p:spPr>
          <a:xfrm>
            <a:off x="4698208" y="0"/>
            <a:ext cx="4445791" cy="5143500"/>
          </a:xfrm>
          <a:custGeom>
            <a:avLst/>
            <a:gdLst>
              <a:gd name="connsiteX0" fmla="*/ 0 w 4445791"/>
              <a:gd name="connsiteY0" fmla="*/ 5143500 h 5143500"/>
              <a:gd name="connsiteX1" fmla="*/ 0 w 4445791"/>
              <a:gd name="connsiteY1" fmla="*/ 0 h 5143500"/>
              <a:gd name="connsiteX2" fmla="*/ 4445791 w 4445791"/>
              <a:gd name="connsiteY2" fmla="*/ 0 h 5143500"/>
              <a:gd name="connsiteX3" fmla="*/ 4445791 w 4445791"/>
              <a:gd name="connsiteY3" fmla="*/ 5143500 h 5143500"/>
              <a:gd name="connsiteX4" fmla="*/ 0 w 4445791"/>
              <a:gd name="connsiteY4" fmla="*/ 5143500 h 5143500"/>
              <a:gd name="connsiteX0" fmla="*/ 0 w 4445791"/>
              <a:gd name="connsiteY0" fmla="*/ 5143500 h 5143500"/>
              <a:gd name="connsiteX1" fmla="*/ 4445791 w 4445791"/>
              <a:gd name="connsiteY1" fmla="*/ 0 h 5143500"/>
              <a:gd name="connsiteX2" fmla="*/ 4445791 w 4445791"/>
              <a:gd name="connsiteY2" fmla="*/ 5143500 h 5143500"/>
              <a:gd name="connsiteX3" fmla="*/ 0 w 4445791"/>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45791" h="5143500">
                <a:moveTo>
                  <a:pt x="0" y="5143500"/>
                </a:moveTo>
                <a:lnTo>
                  <a:pt x="4445791" y="0"/>
                </a:lnTo>
                <a:lnTo>
                  <a:pt x="4445791" y="5143500"/>
                </a:lnTo>
                <a:lnTo>
                  <a:pt x="0" y="5143500"/>
                </a:lnTo>
                <a:close/>
              </a:path>
            </a:pathLst>
          </a:cu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MH_Other_1"/>
          <p:cNvSpPr/>
          <p:nvPr>
            <p:custDataLst>
              <p:tags r:id="rId1"/>
            </p:custDataLst>
          </p:nvPr>
        </p:nvSpPr>
        <p:spPr>
          <a:xfrm>
            <a:off x="635111" y="1417525"/>
            <a:ext cx="3875639" cy="2954425"/>
          </a:xfrm>
          <a:prstGeom prst="rect">
            <a:avLst/>
          </a:prstGeom>
          <a:solidFill>
            <a:schemeClr val="bg1"/>
          </a:solidFill>
          <a:ln w="9525">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7" name="圆角矩形 6"/>
          <p:cNvSpPr/>
          <p:nvPr/>
        </p:nvSpPr>
        <p:spPr>
          <a:xfrm>
            <a:off x="5076056" y="1597546"/>
            <a:ext cx="3456384" cy="1116124"/>
          </a:xfrm>
          <a:prstGeom prst="roundRect">
            <a:avLst>
              <a:gd name="adj" fmla="val 3888"/>
            </a:avLst>
          </a:prstGeom>
          <a:solidFill>
            <a:schemeClr val="bg1"/>
          </a:solidFill>
          <a:ln w="12700">
            <a:solidFill>
              <a:schemeClr val="bg1">
                <a:lumMod val="75000"/>
              </a:schemeClr>
            </a:solidFill>
          </a:ln>
          <a:effectLst>
            <a:outerShdw blurRad="25400" dist="25400" dir="8100000" algn="tr" rotWithShape="0">
              <a:schemeClr val="bg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580112" y="1417525"/>
            <a:ext cx="2448272" cy="360040"/>
          </a:xfrm>
          <a:prstGeom prst="roundRect">
            <a:avLst/>
          </a:prstGeom>
          <a:solidFill>
            <a:srgbClr val="0585A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400" b="1" dirty="0">
                <a:latin typeface="Impact" panose="020B0806030902050204" pitchFamily="34" charset="0"/>
              </a:rPr>
              <a:t>无责任退换售后</a:t>
            </a:r>
          </a:p>
        </p:txBody>
      </p:sp>
      <p:sp>
        <p:nvSpPr>
          <p:cNvPr id="8" name="圆角矩形 7"/>
          <p:cNvSpPr/>
          <p:nvPr/>
        </p:nvSpPr>
        <p:spPr>
          <a:xfrm>
            <a:off x="5076056" y="3255826"/>
            <a:ext cx="3456384" cy="1116124"/>
          </a:xfrm>
          <a:prstGeom prst="roundRect">
            <a:avLst>
              <a:gd name="adj" fmla="val 6016"/>
            </a:avLst>
          </a:prstGeom>
          <a:solidFill>
            <a:schemeClr val="bg1"/>
          </a:solidFill>
          <a:ln w="12700">
            <a:solidFill>
              <a:schemeClr val="bg1">
                <a:lumMod val="75000"/>
              </a:schemeClr>
            </a:solidFill>
          </a:ln>
          <a:effectLst>
            <a:outerShdw blurRad="25400" dist="25400" dir="8100000" algn="tr" rotWithShape="0">
              <a:schemeClr val="bg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580112" y="3073708"/>
            <a:ext cx="2448272" cy="360040"/>
          </a:xfrm>
          <a:prstGeom prst="roundRect">
            <a:avLst/>
          </a:prstGeom>
          <a:solidFill>
            <a:srgbClr val="42B7CE"/>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400" b="1" dirty="0">
                <a:latin typeface="Impact" panose="020B0806030902050204" pitchFamily="34" charset="0"/>
              </a:rPr>
              <a:t>有偿补贴经济损失</a:t>
            </a:r>
          </a:p>
        </p:txBody>
      </p:sp>
      <p:pic>
        <p:nvPicPr>
          <p:cNvPr id="9"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flipH="1">
            <a:off x="772730" y="1552067"/>
            <a:ext cx="3600400" cy="209980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Lst>
        </p:spPr>
      </p:pic>
      <p:sp>
        <p:nvSpPr>
          <p:cNvPr id="10" name="Rectangle 12"/>
          <p:cNvSpPr/>
          <p:nvPr/>
        </p:nvSpPr>
        <p:spPr>
          <a:xfrm>
            <a:off x="5208662" y="1851668"/>
            <a:ext cx="3107754" cy="784830"/>
          </a:xfrm>
          <a:prstGeom prst="rect">
            <a:avLst/>
          </a:prstGeom>
        </p:spPr>
        <p:txBody>
          <a:bodyPr wrap="square">
            <a:spAutoFit/>
          </a:bodyPr>
          <a:lstStyle/>
          <a:p>
            <a:pPr>
              <a:lnSpc>
                <a:spcPct val="150000"/>
              </a:lnSpc>
            </a:pPr>
            <a:r>
              <a:rPr lang="zh-CN" altLang="en-US" sz="1000" dirty="0">
                <a:solidFill>
                  <a:schemeClr val="bg1">
                    <a:lumMod val="50000"/>
                  </a:schemeClr>
                </a:solidFill>
                <a:cs typeface="+mn-ea"/>
                <a:sym typeface="+mn-lt"/>
              </a:rPr>
              <a:t>您的内容打在这里，或者通过复制您的文本后，在此框中选择粘贴，并选择只保留文字。您的内容打在这里，或者通过复制您的文本。</a:t>
            </a:r>
          </a:p>
        </p:txBody>
      </p:sp>
      <p:sp>
        <p:nvSpPr>
          <p:cNvPr id="11" name="Rectangle 12"/>
          <p:cNvSpPr/>
          <p:nvPr/>
        </p:nvSpPr>
        <p:spPr>
          <a:xfrm>
            <a:off x="5208662" y="3507852"/>
            <a:ext cx="3107754" cy="784830"/>
          </a:xfrm>
          <a:prstGeom prst="rect">
            <a:avLst/>
          </a:prstGeom>
        </p:spPr>
        <p:txBody>
          <a:bodyPr wrap="square">
            <a:spAutoFit/>
          </a:bodyPr>
          <a:lstStyle/>
          <a:p>
            <a:pPr>
              <a:lnSpc>
                <a:spcPct val="150000"/>
              </a:lnSpc>
            </a:pPr>
            <a:r>
              <a:rPr lang="zh-CN" altLang="en-US" sz="1000" dirty="0">
                <a:solidFill>
                  <a:schemeClr val="bg1">
                    <a:lumMod val="50000"/>
                  </a:schemeClr>
                </a:solidFill>
                <a:cs typeface="+mn-ea"/>
                <a:sym typeface="+mn-lt"/>
              </a:rPr>
              <a:t>您的内容打在这里，或者通过复制您的文本后，在此框中选择粘贴，并选择只保留文字。您的内容打在这里，或者通过复制您的文本。</a:t>
            </a:r>
          </a:p>
        </p:txBody>
      </p:sp>
      <p:grpSp>
        <p:nvGrpSpPr>
          <p:cNvPr id="12" name="组合 11"/>
          <p:cNvGrpSpPr/>
          <p:nvPr/>
        </p:nvGrpSpPr>
        <p:grpSpPr>
          <a:xfrm>
            <a:off x="947634" y="309304"/>
            <a:ext cx="2392228" cy="503873"/>
            <a:chOff x="947634" y="309304"/>
            <a:chExt cx="2392228" cy="503873"/>
          </a:xfrm>
        </p:grpSpPr>
        <p:sp>
          <p:nvSpPr>
            <p:cNvPr id="13"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14" name="文本框 13"/>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售后服务</a:t>
              </a:r>
            </a:p>
          </p:txBody>
        </p:sp>
      </p:grpSp>
      <p:sp>
        <p:nvSpPr>
          <p:cNvPr id="16" name="TextBox 15">
            <a:extLst>
              <a:ext uri="{FF2B5EF4-FFF2-40B4-BE49-F238E27FC236}">
                <a16:creationId xmlns="" xmlns:a16="http://schemas.microsoft.com/office/drawing/2014/main" id="{94B4FBB1-0D96-4EB9-97CA-103C5FF82435}"/>
              </a:ext>
            </a:extLst>
          </p:cNvPr>
          <p:cNvSpPr txBox="1"/>
          <p:nvPr/>
        </p:nvSpPr>
        <p:spPr>
          <a:xfrm>
            <a:off x="1714327" y="3788426"/>
            <a:ext cx="1700231" cy="307777"/>
          </a:xfrm>
          <a:prstGeom prst="rect">
            <a:avLst/>
          </a:prstGeom>
          <a:noFill/>
        </p:spPr>
        <p:txBody>
          <a:bodyPr wrap="square" rtlCol="0">
            <a:spAutoFit/>
          </a:bodyPr>
          <a:lstStyle/>
          <a:p>
            <a:pPr algn="ctr"/>
            <a:r>
              <a:rPr lang="zh-CN" altLang="en-US" sz="1400" b="1" dirty="0">
                <a:solidFill>
                  <a:srgbClr val="0585A9"/>
                </a:solidFill>
                <a:latin typeface="+mn-ea"/>
                <a:cs typeface="Lato Heavy" panose="020F0902020204030203" pitchFamily="34" charset="0"/>
              </a:rPr>
              <a:t>优质售后服务流程</a:t>
            </a:r>
          </a:p>
        </p:txBody>
      </p:sp>
      <p:sp>
        <p:nvSpPr>
          <p:cNvPr id="17" name="Rectangle 17">
            <a:extLst>
              <a:ext uri="{FF2B5EF4-FFF2-40B4-BE49-F238E27FC236}">
                <a16:creationId xmlns="" xmlns:a16="http://schemas.microsoft.com/office/drawing/2014/main" id="{98D377D7-7009-44FD-AAA4-AC1D0F7755EB}"/>
              </a:ext>
            </a:extLst>
          </p:cNvPr>
          <p:cNvSpPr/>
          <p:nvPr/>
        </p:nvSpPr>
        <p:spPr>
          <a:xfrm>
            <a:off x="733300" y="4049048"/>
            <a:ext cx="3662284" cy="258532"/>
          </a:xfrm>
          <a:prstGeom prst="rect">
            <a:avLst/>
          </a:prstGeom>
        </p:spPr>
        <p:txBody>
          <a:bodyPr wrap="square">
            <a:spAutoFit/>
          </a:bodyPr>
          <a:lstStyle/>
          <a:p>
            <a:pPr algn="ctr">
              <a:lnSpc>
                <a:spcPct val="120000"/>
              </a:lnSpc>
            </a:pPr>
            <a:r>
              <a:rPr lang="zh-CN" altLang="en-US" sz="900" dirty="0">
                <a:solidFill>
                  <a:schemeClr val="bg1">
                    <a:lumMod val="65000"/>
                  </a:schemeClr>
                </a:solidFill>
                <a:latin typeface="Calibri"/>
                <a:cs typeface="Calibri"/>
              </a:rPr>
              <a:t>点击输入简要文字内容文字内容需概括精炼不用多余的文字</a:t>
            </a:r>
          </a:p>
        </p:txBody>
      </p:sp>
    </p:spTree>
    <p:extLst>
      <p:ext uri="{BB962C8B-B14F-4D97-AF65-F5344CB8AC3E}">
        <p14:creationId xmlns:p14="http://schemas.microsoft.com/office/powerpoint/2010/main" val="2930975956"/>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25"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5"/>
                                        </p:tgtEl>
                                      </p:cBhvr>
                                    </p:animEffect>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500"/>
                                        <p:tgtEl>
                                          <p:spTgt spid="7"/>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3000"/>
                            </p:stCondLst>
                            <p:childTnLst>
                              <p:par>
                                <p:cTn id="33" presetID="25"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8" dur="1000" fill="hold"/>
                                        <p:tgtEl>
                                          <p:spTgt spid="6"/>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6"/>
                                        </p:tgtEl>
                                      </p:cBhvr>
                                    </p:animEffect>
                                  </p:childTnLst>
                                </p:cTn>
                              </p:par>
                            </p:childTnLst>
                          </p:cTn>
                        </p:par>
                        <p:par>
                          <p:cTn id="43" fill="hold">
                            <p:stCondLst>
                              <p:cond delay="4000"/>
                            </p:stCondLst>
                            <p:childTnLst>
                              <p:par>
                                <p:cTn id="44" presetID="21" presetClass="entr" presetSubtype="1"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heel(1)">
                                      <p:cBhvr>
                                        <p:cTn id="46" dur="500"/>
                                        <p:tgtEl>
                                          <p:spTgt spid="8"/>
                                        </p:tgtEl>
                                      </p:cBhvr>
                                    </p:animEffect>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1+#ppt_w/2"/>
                                          </p:val>
                                        </p:tav>
                                        <p:tav tm="100000">
                                          <p:val>
                                            <p:strVal val="#ppt_x"/>
                                          </p:val>
                                        </p:tav>
                                      </p:tavLst>
                                    </p:anim>
                                    <p:anim calcmode="lin" valueType="num">
                                      <p:cBhvr additive="base">
                                        <p:cTn id="57" dur="500" fill="hold"/>
                                        <p:tgtEl>
                                          <p:spTgt spid="15"/>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1" decel="100000"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750" fill="hold"/>
                                        <p:tgtEl>
                                          <p:spTgt spid="16"/>
                                        </p:tgtEl>
                                        <p:attrNameLst>
                                          <p:attrName>ppt_x</p:attrName>
                                        </p:attrNameLst>
                                      </p:cBhvr>
                                      <p:tavLst>
                                        <p:tav tm="0">
                                          <p:val>
                                            <p:strVal val="#ppt_x"/>
                                          </p:val>
                                        </p:tav>
                                        <p:tav tm="100000">
                                          <p:val>
                                            <p:strVal val="#ppt_x"/>
                                          </p:val>
                                        </p:tav>
                                      </p:tavLst>
                                    </p:anim>
                                    <p:anim calcmode="lin" valueType="num">
                                      <p:cBhvr additive="base">
                                        <p:cTn id="62" dur="750" fill="hold"/>
                                        <p:tgtEl>
                                          <p:spTgt spid="16"/>
                                        </p:tgtEl>
                                        <p:attrNameLst>
                                          <p:attrName>ppt_y</p:attrName>
                                        </p:attrNameLst>
                                      </p:cBhvr>
                                      <p:tavLst>
                                        <p:tav tm="0">
                                          <p:val>
                                            <p:strVal val="0-#ppt_h/2"/>
                                          </p:val>
                                        </p:tav>
                                        <p:tav tm="100000">
                                          <p:val>
                                            <p:strVal val="#ppt_y"/>
                                          </p:val>
                                        </p:tav>
                                      </p:tavLst>
                                    </p:anim>
                                  </p:childTnLst>
                                </p:cTn>
                              </p:par>
                              <p:par>
                                <p:cTn id="63" presetID="2" presetClass="entr" presetSubtype="4" decel="10000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750" fill="hold"/>
                                        <p:tgtEl>
                                          <p:spTgt spid="17"/>
                                        </p:tgtEl>
                                        <p:attrNameLst>
                                          <p:attrName>ppt_x</p:attrName>
                                        </p:attrNameLst>
                                      </p:cBhvr>
                                      <p:tavLst>
                                        <p:tav tm="0">
                                          <p:val>
                                            <p:strVal val="#ppt_x"/>
                                          </p:val>
                                        </p:tav>
                                        <p:tav tm="100000">
                                          <p:val>
                                            <p:strVal val="#ppt_x"/>
                                          </p:val>
                                        </p:tav>
                                      </p:tavLst>
                                    </p:anim>
                                    <p:anim calcmode="lin" valueType="num">
                                      <p:cBhvr additive="base">
                                        <p:cTn id="66" dur="75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5" grpId="0" animBg="1"/>
      <p:bldP spid="8" grpId="0" animBg="1"/>
      <p:bldP spid="6" grpId="0" animBg="1"/>
      <p:bldP spid="10" grpId="0"/>
      <p:bldP spid="11"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0"/>
            <a:ext cx="9144000" cy="51435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0" y="6255"/>
            <a:ext cx="9144000" cy="5143500"/>
          </a:xfrm>
          <a:prstGeom prst="rect">
            <a:avLst/>
          </a:prstGeom>
          <a:gradFill>
            <a:gsLst>
              <a:gs pos="0">
                <a:srgbClr val="42B7CE">
                  <a:alpha val="20000"/>
                </a:srgbClr>
              </a:gs>
              <a:gs pos="100000">
                <a:srgbClr val="0585A9">
                  <a:alpha val="2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8"/>
          <p:cNvSpPr/>
          <p:nvPr/>
        </p:nvSpPr>
        <p:spPr>
          <a:xfrm>
            <a:off x="0" y="0"/>
            <a:ext cx="5163854" cy="5143500"/>
          </a:xfrm>
          <a:custGeom>
            <a:avLst/>
            <a:gdLst>
              <a:gd name="connsiteX0" fmla="*/ 0 w 5091181"/>
              <a:gd name="connsiteY0" fmla="*/ 0 h 5143500"/>
              <a:gd name="connsiteX1" fmla="*/ 5091181 w 5091181"/>
              <a:gd name="connsiteY1" fmla="*/ 0 h 5143500"/>
              <a:gd name="connsiteX2" fmla="*/ 5091181 w 5091181"/>
              <a:gd name="connsiteY2" fmla="*/ 5143500 h 5143500"/>
              <a:gd name="connsiteX3" fmla="*/ 0 w 5091181"/>
              <a:gd name="connsiteY3" fmla="*/ 5143500 h 5143500"/>
              <a:gd name="connsiteX4" fmla="*/ 0 w 5091181"/>
              <a:gd name="connsiteY4" fmla="*/ 0 h 5143500"/>
              <a:gd name="connsiteX0" fmla="*/ 0 w 5091181"/>
              <a:gd name="connsiteY0" fmla="*/ 0 h 5143500"/>
              <a:gd name="connsiteX1" fmla="*/ 5091181 w 5091181"/>
              <a:gd name="connsiteY1" fmla="*/ 0 h 5143500"/>
              <a:gd name="connsiteX2" fmla="*/ 0 w 5091181"/>
              <a:gd name="connsiteY2" fmla="*/ 5143500 h 5143500"/>
              <a:gd name="connsiteX3" fmla="*/ 0 w 5091181"/>
              <a:gd name="connsiteY3" fmla="*/ 0 h 5143500"/>
            </a:gdLst>
            <a:ahLst/>
            <a:cxnLst>
              <a:cxn ang="0">
                <a:pos x="connsiteX0" y="connsiteY0"/>
              </a:cxn>
              <a:cxn ang="0">
                <a:pos x="connsiteX1" y="connsiteY1"/>
              </a:cxn>
              <a:cxn ang="0">
                <a:pos x="connsiteX2" y="connsiteY2"/>
              </a:cxn>
              <a:cxn ang="0">
                <a:pos x="connsiteX3" y="connsiteY3"/>
              </a:cxn>
            </a:cxnLst>
            <a:rect l="l" t="t" r="r" b="b"/>
            <a:pathLst>
              <a:path w="5091181" h="5143500">
                <a:moveTo>
                  <a:pt x="0" y="0"/>
                </a:moveTo>
                <a:lnTo>
                  <a:pt x="5091181" y="0"/>
                </a:lnTo>
                <a:lnTo>
                  <a:pt x="0" y="5143500"/>
                </a:lnTo>
                <a:lnTo>
                  <a:pt x="0" y="0"/>
                </a:lnTo>
                <a:close/>
              </a:path>
            </a:pathLst>
          </a:custGeom>
          <a:solidFill>
            <a:srgbClr val="A5CA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5"/>
          <p:cNvSpPr/>
          <p:nvPr/>
        </p:nvSpPr>
        <p:spPr>
          <a:xfrm>
            <a:off x="0" y="0"/>
            <a:ext cx="7812360" cy="5143500"/>
          </a:xfrm>
          <a:custGeom>
            <a:avLst/>
            <a:gdLst>
              <a:gd name="connsiteX0" fmla="*/ 0 w 7812360"/>
              <a:gd name="connsiteY0" fmla="*/ 0 h 5143500"/>
              <a:gd name="connsiteX1" fmla="*/ 7812360 w 7812360"/>
              <a:gd name="connsiteY1" fmla="*/ 0 h 5143500"/>
              <a:gd name="connsiteX2" fmla="*/ 7812360 w 7812360"/>
              <a:gd name="connsiteY2" fmla="*/ 5143500 h 5143500"/>
              <a:gd name="connsiteX3" fmla="*/ 0 w 7812360"/>
              <a:gd name="connsiteY3" fmla="*/ 5143500 h 5143500"/>
              <a:gd name="connsiteX4" fmla="*/ 0 w 7812360"/>
              <a:gd name="connsiteY4" fmla="*/ 0 h 5143500"/>
              <a:gd name="connsiteX0" fmla="*/ 0 w 7812360"/>
              <a:gd name="connsiteY0" fmla="*/ 0 h 5143500"/>
              <a:gd name="connsiteX1" fmla="*/ 2081463 w 7812360"/>
              <a:gd name="connsiteY1" fmla="*/ 0 h 5143500"/>
              <a:gd name="connsiteX2" fmla="*/ 7812360 w 7812360"/>
              <a:gd name="connsiteY2" fmla="*/ 0 h 5143500"/>
              <a:gd name="connsiteX3" fmla="*/ 7812360 w 7812360"/>
              <a:gd name="connsiteY3" fmla="*/ 5143500 h 5143500"/>
              <a:gd name="connsiteX4" fmla="*/ 0 w 7812360"/>
              <a:gd name="connsiteY4" fmla="*/ 5143500 h 5143500"/>
              <a:gd name="connsiteX5" fmla="*/ 0 w 7812360"/>
              <a:gd name="connsiteY5" fmla="*/ 0 h 5143500"/>
              <a:gd name="connsiteX0" fmla="*/ 0 w 7812360"/>
              <a:gd name="connsiteY0" fmla="*/ 0 h 5143500"/>
              <a:gd name="connsiteX1" fmla="*/ 2081463 w 7812360"/>
              <a:gd name="connsiteY1" fmla="*/ 0 h 5143500"/>
              <a:gd name="connsiteX2" fmla="*/ 7812360 w 7812360"/>
              <a:gd name="connsiteY2" fmla="*/ 5143500 h 5143500"/>
              <a:gd name="connsiteX3" fmla="*/ 0 w 7812360"/>
              <a:gd name="connsiteY3" fmla="*/ 5143500 h 5143500"/>
              <a:gd name="connsiteX4" fmla="*/ 0 w 781236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360" h="5143500">
                <a:moveTo>
                  <a:pt x="0" y="0"/>
                </a:moveTo>
                <a:lnTo>
                  <a:pt x="2081463" y="0"/>
                </a:lnTo>
                <a:lnTo>
                  <a:pt x="7812360" y="5143500"/>
                </a:lnTo>
                <a:lnTo>
                  <a:pt x="0" y="5143500"/>
                </a:lnTo>
                <a:lnTo>
                  <a:pt x="0" y="0"/>
                </a:lnTo>
                <a:close/>
              </a:path>
            </a:pathLst>
          </a:custGeom>
          <a:solidFill>
            <a:srgbClr val="0585A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9"/>
          <p:cNvSpPr txBox="1"/>
          <p:nvPr/>
        </p:nvSpPr>
        <p:spPr>
          <a:xfrm>
            <a:off x="420245" y="1146106"/>
            <a:ext cx="1983151" cy="1569660"/>
          </a:xfrm>
          <a:prstGeom prst="rect">
            <a:avLst/>
          </a:prstGeom>
          <a:noFill/>
        </p:spPr>
        <p:txBody>
          <a:bodyPr wrap="square" rtlCol="0">
            <a:spAutoFit/>
          </a:bodyPr>
          <a:lstStyle/>
          <a:p>
            <a:pPr algn="ctr"/>
            <a:r>
              <a:rPr lang="en-US" altLang="zh-CN" sz="4800" b="1" dirty="0">
                <a:solidFill>
                  <a:schemeClr val="bg1"/>
                </a:solidFill>
                <a:latin typeface="Aparajita" panose="020B0604020202020204" pitchFamily="34" charset="0"/>
                <a:cs typeface="Aparajita" panose="020B0604020202020204" pitchFamily="34" charset="0"/>
              </a:rPr>
              <a:t>PART</a:t>
            </a:r>
          </a:p>
          <a:p>
            <a:pPr algn="ctr"/>
            <a:r>
              <a:rPr lang="en-US" altLang="zh-CN" sz="4800" b="1" dirty="0">
                <a:solidFill>
                  <a:schemeClr val="bg1"/>
                </a:solidFill>
                <a:latin typeface="Aparajita" panose="020B0604020202020204" pitchFamily="34" charset="0"/>
                <a:cs typeface="Aparajita" panose="020B0604020202020204" pitchFamily="34" charset="0"/>
              </a:rPr>
              <a:t>03</a:t>
            </a:r>
            <a:endParaRPr lang="zh-CN" altLang="en-US" sz="4800" b="1" dirty="0">
              <a:solidFill>
                <a:schemeClr val="bg1"/>
              </a:solidFill>
              <a:latin typeface="Aparajita" panose="020B0604020202020204" pitchFamily="34" charset="0"/>
              <a:cs typeface="Aparajita" panose="020B0604020202020204" pitchFamily="34" charset="0"/>
            </a:endParaRPr>
          </a:p>
        </p:txBody>
      </p:sp>
      <p:sp>
        <p:nvSpPr>
          <p:cNvPr id="43" name="等腰三角形 18"/>
          <p:cNvSpPr/>
          <p:nvPr/>
        </p:nvSpPr>
        <p:spPr>
          <a:xfrm>
            <a:off x="0" y="1454167"/>
            <a:ext cx="7812360" cy="3701842"/>
          </a:xfrm>
          <a:custGeom>
            <a:avLst/>
            <a:gdLst>
              <a:gd name="connsiteX0" fmla="*/ 0 w 7812360"/>
              <a:gd name="connsiteY0" fmla="*/ 3653715 h 3653715"/>
              <a:gd name="connsiteX1" fmla="*/ 3906180 w 7812360"/>
              <a:gd name="connsiteY1" fmla="*/ 0 h 3653715"/>
              <a:gd name="connsiteX2" fmla="*/ 7812360 w 7812360"/>
              <a:gd name="connsiteY2" fmla="*/ 3653715 h 3653715"/>
              <a:gd name="connsiteX3" fmla="*/ 0 w 7812360"/>
              <a:gd name="connsiteY3" fmla="*/ 3653715 h 3653715"/>
              <a:gd name="connsiteX0" fmla="*/ 0 w 7812360"/>
              <a:gd name="connsiteY0" fmla="*/ 3701842 h 3701842"/>
              <a:gd name="connsiteX1" fmla="*/ 3713675 w 7812360"/>
              <a:gd name="connsiteY1" fmla="*/ 0 h 3701842"/>
              <a:gd name="connsiteX2" fmla="*/ 7812360 w 7812360"/>
              <a:gd name="connsiteY2" fmla="*/ 3701842 h 3701842"/>
              <a:gd name="connsiteX3" fmla="*/ 0 w 7812360"/>
              <a:gd name="connsiteY3" fmla="*/ 3701842 h 3701842"/>
            </a:gdLst>
            <a:ahLst/>
            <a:cxnLst>
              <a:cxn ang="0">
                <a:pos x="connsiteX0" y="connsiteY0"/>
              </a:cxn>
              <a:cxn ang="0">
                <a:pos x="connsiteX1" y="connsiteY1"/>
              </a:cxn>
              <a:cxn ang="0">
                <a:pos x="connsiteX2" y="connsiteY2"/>
              </a:cxn>
              <a:cxn ang="0">
                <a:pos x="connsiteX3" y="connsiteY3"/>
              </a:cxn>
            </a:cxnLst>
            <a:rect l="l" t="t" r="r" b="b"/>
            <a:pathLst>
              <a:path w="7812360" h="3701842">
                <a:moveTo>
                  <a:pt x="0" y="3701842"/>
                </a:moveTo>
                <a:lnTo>
                  <a:pt x="3713675" y="0"/>
                </a:lnTo>
                <a:lnTo>
                  <a:pt x="7812360" y="3701842"/>
                </a:lnTo>
                <a:lnTo>
                  <a:pt x="0" y="3701842"/>
                </a:lnTo>
                <a:close/>
              </a:path>
            </a:pathLst>
          </a:custGeom>
          <a:solidFill>
            <a:srgbClr val="0585A9">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11"/>
          <p:cNvSpPr txBox="1"/>
          <p:nvPr/>
        </p:nvSpPr>
        <p:spPr>
          <a:xfrm>
            <a:off x="3020793" y="3291830"/>
            <a:ext cx="2031325" cy="646331"/>
          </a:xfrm>
          <a:prstGeom prst="rect">
            <a:avLst/>
          </a:prstGeom>
          <a:noFill/>
        </p:spPr>
        <p:txBody>
          <a:bodyPr wrap="none" rtlCol="0">
            <a:spAutoFit/>
          </a:bodyPr>
          <a:lstStyle/>
          <a:p>
            <a:pPr marL="0" lvl="1"/>
            <a:r>
              <a:rPr lang="zh-CN" altLang="en-US" sz="3600" b="1" dirty="0">
                <a:solidFill>
                  <a:schemeClr val="bg1"/>
                </a:solidFill>
                <a:latin typeface="微软雅黑"/>
              </a:rPr>
              <a:t>市场分析</a:t>
            </a:r>
          </a:p>
        </p:txBody>
      </p:sp>
      <p:sp>
        <p:nvSpPr>
          <p:cNvPr id="45" name="TextBox 11"/>
          <p:cNvSpPr txBox="1">
            <a:spLocks noChangeArrowheads="1"/>
          </p:cNvSpPr>
          <p:nvPr/>
        </p:nvSpPr>
        <p:spPr bwMode="auto">
          <a:xfrm flipH="1">
            <a:off x="2411760" y="3848149"/>
            <a:ext cx="3249391" cy="307777"/>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algn="ctr" eaLnBrk="1" hangingPunct="1">
              <a:defRPr/>
            </a:pPr>
            <a:r>
              <a:rPr lang="en-US" altLang="zh-CN" sz="1400" dirty="0">
                <a:solidFill>
                  <a:schemeClr val="bg1"/>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46" name="矩形 20"/>
          <p:cNvSpPr/>
          <p:nvPr/>
        </p:nvSpPr>
        <p:spPr>
          <a:xfrm rot="5400000">
            <a:off x="3909310" y="4386569"/>
            <a:ext cx="176251" cy="291030"/>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11005363"/>
      </p:ext>
    </p:extLst>
  </p:cSld>
  <p:clrMapOvr>
    <a:masterClrMapping/>
  </p:clrMapOvr>
  <p:transition spd="med" advClick="0" advTm="2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25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ppt_w</p:attrName>
                                        </p:attrNameLst>
                                      </p:cBhvr>
                                      <p:tavLst>
                                        <p:tav tm="0">
                                          <p:val>
                                            <p:strVal val="#ppt_w*0.70"/>
                                          </p:val>
                                        </p:tav>
                                        <p:tav tm="100000">
                                          <p:val>
                                            <p:strVal val="#ppt_w"/>
                                          </p:val>
                                        </p:tav>
                                      </p:tavLst>
                                    </p:anim>
                                    <p:anim calcmode="lin" valueType="num">
                                      <p:cBhvr>
                                        <p:cTn id="8" dur="1000" fill="hold"/>
                                        <p:tgtEl>
                                          <p:spTgt spid="41"/>
                                        </p:tgtEl>
                                        <p:attrNameLst>
                                          <p:attrName>ppt_h</p:attrName>
                                        </p:attrNameLst>
                                      </p:cBhvr>
                                      <p:tavLst>
                                        <p:tav tm="0">
                                          <p:val>
                                            <p:strVal val="#ppt_h"/>
                                          </p:val>
                                        </p:tav>
                                        <p:tav tm="100000">
                                          <p:val>
                                            <p:strVal val="#ppt_h"/>
                                          </p:val>
                                        </p:tav>
                                      </p:tavLst>
                                    </p:anim>
                                    <p:animEffect transition="in" filter="fade">
                                      <p:cBhvr>
                                        <p:cTn id="9" dur="1000"/>
                                        <p:tgtEl>
                                          <p:spTgt spid="4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1000" fill="hold"/>
                                        <p:tgtEl>
                                          <p:spTgt spid="40"/>
                                        </p:tgtEl>
                                        <p:attrNameLst>
                                          <p:attrName>ppt_w</p:attrName>
                                        </p:attrNameLst>
                                      </p:cBhvr>
                                      <p:tavLst>
                                        <p:tav tm="0">
                                          <p:val>
                                            <p:strVal val="#ppt_w*0.70"/>
                                          </p:val>
                                        </p:tav>
                                        <p:tav tm="100000">
                                          <p:val>
                                            <p:strVal val="#ppt_w"/>
                                          </p:val>
                                        </p:tav>
                                      </p:tavLst>
                                    </p:anim>
                                    <p:anim calcmode="lin" valueType="num">
                                      <p:cBhvr>
                                        <p:cTn id="13" dur="1000" fill="hold"/>
                                        <p:tgtEl>
                                          <p:spTgt spid="40"/>
                                        </p:tgtEl>
                                        <p:attrNameLst>
                                          <p:attrName>ppt_h</p:attrName>
                                        </p:attrNameLst>
                                      </p:cBhvr>
                                      <p:tavLst>
                                        <p:tav tm="0">
                                          <p:val>
                                            <p:strVal val="#ppt_h"/>
                                          </p:val>
                                        </p:tav>
                                        <p:tav tm="100000">
                                          <p:val>
                                            <p:strVal val="#ppt_h"/>
                                          </p:val>
                                        </p:tav>
                                      </p:tavLst>
                                    </p:anim>
                                    <p:animEffect transition="in" filter="fade">
                                      <p:cBhvr>
                                        <p:cTn id="14" dur="1000"/>
                                        <p:tgtEl>
                                          <p:spTgt spid="40"/>
                                        </p:tgtEl>
                                      </p:cBhvr>
                                    </p:animEffect>
                                  </p:childTnLst>
                                </p:cTn>
                              </p:par>
                              <p:par>
                                <p:cTn id="15" presetID="55" presetClass="entr" presetSubtype="0" fill="hold" grpId="0" nodeType="withEffect">
                                  <p:stCondLst>
                                    <p:cond delay="500"/>
                                  </p:stCondLst>
                                  <p:childTnLst>
                                    <p:set>
                                      <p:cBhvr>
                                        <p:cTn id="16" dur="1" fill="hold">
                                          <p:stCondLst>
                                            <p:cond delay="0"/>
                                          </p:stCondLst>
                                        </p:cTn>
                                        <p:tgtEl>
                                          <p:spTgt spid="43"/>
                                        </p:tgtEl>
                                        <p:attrNameLst>
                                          <p:attrName>style.visibility</p:attrName>
                                        </p:attrNameLst>
                                      </p:cBhvr>
                                      <p:to>
                                        <p:strVal val="visible"/>
                                      </p:to>
                                    </p:set>
                                    <p:anim calcmode="lin" valueType="num">
                                      <p:cBhvr>
                                        <p:cTn id="17" dur="1000" fill="hold"/>
                                        <p:tgtEl>
                                          <p:spTgt spid="43"/>
                                        </p:tgtEl>
                                        <p:attrNameLst>
                                          <p:attrName>ppt_w</p:attrName>
                                        </p:attrNameLst>
                                      </p:cBhvr>
                                      <p:tavLst>
                                        <p:tav tm="0">
                                          <p:val>
                                            <p:strVal val="#ppt_w*0.70"/>
                                          </p:val>
                                        </p:tav>
                                        <p:tav tm="100000">
                                          <p:val>
                                            <p:strVal val="#ppt_w"/>
                                          </p:val>
                                        </p:tav>
                                      </p:tavLst>
                                    </p:anim>
                                    <p:anim calcmode="lin" valueType="num">
                                      <p:cBhvr>
                                        <p:cTn id="18" dur="1000" fill="hold"/>
                                        <p:tgtEl>
                                          <p:spTgt spid="43"/>
                                        </p:tgtEl>
                                        <p:attrNameLst>
                                          <p:attrName>ppt_h</p:attrName>
                                        </p:attrNameLst>
                                      </p:cBhvr>
                                      <p:tavLst>
                                        <p:tav tm="0">
                                          <p:val>
                                            <p:strVal val="#ppt_h"/>
                                          </p:val>
                                        </p:tav>
                                        <p:tav tm="100000">
                                          <p:val>
                                            <p:strVal val="#ppt_h"/>
                                          </p:val>
                                        </p:tav>
                                      </p:tavLst>
                                    </p:anim>
                                    <p:animEffect transition="in" filter="fade">
                                      <p:cBhvr>
                                        <p:cTn id="19" dur="1000"/>
                                        <p:tgtEl>
                                          <p:spTgt spid="43"/>
                                        </p:tgtEl>
                                      </p:cBhvr>
                                    </p:animEffect>
                                  </p:childTnLst>
                                </p:cTn>
                              </p:par>
                              <p:par>
                                <p:cTn id="20" presetID="42" presetClass="entr" presetSubtype="0" fill="hold" grpId="0" nodeType="withEffect">
                                  <p:stCondLst>
                                    <p:cond delay="50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750"/>
                                        <p:tgtEl>
                                          <p:spTgt spid="42"/>
                                        </p:tgtEl>
                                      </p:cBhvr>
                                    </p:animEffect>
                                    <p:anim calcmode="lin" valueType="num">
                                      <p:cBhvr>
                                        <p:cTn id="23" dur="750" fill="hold"/>
                                        <p:tgtEl>
                                          <p:spTgt spid="42"/>
                                        </p:tgtEl>
                                        <p:attrNameLst>
                                          <p:attrName>ppt_x</p:attrName>
                                        </p:attrNameLst>
                                      </p:cBhvr>
                                      <p:tavLst>
                                        <p:tav tm="0">
                                          <p:val>
                                            <p:strVal val="#ppt_x"/>
                                          </p:val>
                                        </p:tav>
                                        <p:tav tm="100000">
                                          <p:val>
                                            <p:strVal val="#ppt_x"/>
                                          </p:val>
                                        </p:tav>
                                      </p:tavLst>
                                    </p:anim>
                                    <p:anim calcmode="lin" valueType="num">
                                      <p:cBhvr>
                                        <p:cTn id="24" dur="750" fill="hold"/>
                                        <p:tgtEl>
                                          <p:spTgt spid="4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1000"/>
                                        <p:tgtEl>
                                          <p:spTgt spid="44"/>
                                        </p:tgtEl>
                                      </p:cBhvr>
                                    </p:animEffect>
                                    <p:anim calcmode="lin" valueType="num">
                                      <p:cBhvr>
                                        <p:cTn id="28" dur="1000" fill="hold"/>
                                        <p:tgtEl>
                                          <p:spTgt spid="44"/>
                                        </p:tgtEl>
                                        <p:attrNameLst>
                                          <p:attrName>ppt_x</p:attrName>
                                        </p:attrNameLst>
                                      </p:cBhvr>
                                      <p:tavLst>
                                        <p:tav tm="0">
                                          <p:val>
                                            <p:strVal val="#ppt_x"/>
                                          </p:val>
                                        </p:tav>
                                        <p:tav tm="100000">
                                          <p:val>
                                            <p:strVal val="#ppt_x"/>
                                          </p:val>
                                        </p:tav>
                                      </p:tavLst>
                                    </p:anim>
                                    <p:anim calcmode="lin" valueType="num">
                                      <p:cBhvr>
                                        <p:cTn id="29" dur="1000" fill="hold"/>
                                        <p:tgtEl>
                                          <p:spTgt spid="44"/>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100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1000"/>
                                        <p:tgtEl>
                                          <p:spTgt spid="46"/>
                                        </p:tgtEl>
                                      </p:cBhvr>
                                    </p:animEffect>
                                    <p:anim calcmode="lin" valueType="num">
                                      <p:cBhvr>
                                        <p:cTn id="33" dur="1000" fill="hold"/>
                                        <p:tgtEl>
                                          <p:spTgt spid="46"/>
                                        </p:tgtEl>
                                        <p:attrNameLst>
                                          <p:attrName>ppt_x</p:attrName>
                                        </p:attrNameLst>
                                      </p:cBhvr>
                                      <p:tavLst>
                                        <p:tav tm="0">
                                          <p:val>
                                            <p:strVal val="#ppt_x"/>
                                          </p:val>
                                        </p:tav>
                                        <p:tav tm="100000">
                                          <p:val>
                                            <p:strVal val="#ppt_x"/>
                                          </p:val>
                                        </p:tav>
                                      </p:tavLst>
                                    </p:anim>
                                    <p:anim calcmode="lin" valueType="num">
                                      <p:cBhvr>
                                        <p:cTn id="34" dur="1000" fill="hold"/>
                                        <p:tgtEl>
                                          <p:spTgt spid="4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0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1000"/>
                                        <p:tgtEl>
                                          <p:spTgt spid="45"/>
                                        </p:tgtEl>
                                      </p:cBhvr>
                                    </p:animEffect>
                                    <p:anim calcmode="lin" valueType="num">
                                      <p:cBhvr>
                                        <p:cTn id="38" dur="1000" fill="hold"/>
                                        <p:tgtEl>
                                          <p:spTgt spid="45"/>
                                        </p:tgtEl>
                                        <p:attrNameLst>
                                          <p:attrName>ppt_x</p:attrName>
                                        </p:attrNameLst>
                                      </p:cBhvr>
                                      <p:tavLst>
                                        <p:tav tm="0">
                                          <p:val>
                                            <p:strVal val="#ppt_x"/>
                                          </p:val>
                                        </p:tav>
                                        <p:tav tm="100000">
                                          <p:val>
                                            <p:strVal val="#ppt_x"/>
                                          </p:val>
                                        </p:tav>
                                      </p:tavLst>
                                    </p:anim>
                                    <p:anim calcmode="lin" valueType="num">
                                      <p:cBhvr>
                                        <p:cTn id="3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p:bldP spid="43" grpId="0" animBg="1"/>
      <p:bldP spid="44" grpId="0"/>
      <p:bldP spid="45" grpId="0"/>
      <p:bldP spid="4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flipH="1">
            <a:off x="4621419" y="1226715"/>
            <a:ext cx="3550980" cy="1343025"/>
          </a:xfrm>
          <a:prstGeom prst="snip2DiagRect">
            <a:avLst/>
          </a:prstGeom>
          <a:blipFill dpi="0" rotWithShape="1">
            <a:blip r:embed="rId3" cstate="screen">
              <a:extLst>
                <a:ext uri="{28A0092B-C50C-407E-A947-70E740481C1C}">
                  <a14:useLocalDpi xmlns:a14="http://schemas.microsoft.com/office/drawing/2010/main"/>
                </a:ext>
              </a:extLst>
            </a:blip>
            <a:srcRect/>
            <a:stretch>
              <a:fillRect/>
            </a:stretch>
          </a:blipFill>
          <a:ln w="9525">
            <a:noFill/>
            <a:miter lim="800000"/>
            <a:headEnd/>
            <a:tailEnd/>
          </a:ln>
          <a:effectLst>
            <a:outerShdw blurRad="254000" dist="63500" dir="2700000" algn="tl" rotWithShape="0">
              <a:prstClr val="black">
                <a:alpha val="30000"/>
              </a:prstClr>
            </a:outerShdw>
          </a:effectLst>
        </p:spPr>
        <p:txBody>
          <a:bodyPr lIns="68573" tIns="34286" rIns="68573" bIns="34286" anchor="ctr"/>
          <a:lstStyle/>
          <a:p>
            <a:pPr defTabSz="685732" eaLnBrk="1" fontAlgn="auto" hangingPunct="1">
              <a:spcBef>
                <a:spcPts val="0"/>
              </a:spcBef>
              <a:spcAft>
                <a:spcPts val="0"/>
              </a:spcAft>
              <a:defRPr/>
            </a:pPr>
            <a:endParaRPr lang="zh-CN" altLang="en-US" sz="1069">
              <a:solidFill>
                <a:srgbClr val="F2F2F2"/>
              </a:solidFill>
              <a:latin typeface="微软雅黑" panose="020B0503020204020204" pitchFamily="34" charset="-122"/>
              <a:ea typeface="微软雅黑" panose="020B0503020204020204" pitchFamily="34" charset="-122"/>
              <a:sym typeface="Calibri" pitchFamily="34" charset="0"/>
            </a:endParaRPr>
          </a:p>
        </p:txBody>
      </p:sp>
      <p:sp>
        <p:nvSpPr>
          <p:cNvPr id="6" name="Oval 4"/>
          <p:cNvSpPr>
            <a:spLocks noChangeArrowheads="1"/>
          </p:cNvSpPr>
          <p:nvPr/>
        </p:nvSpPr>
        <p:spPr bwMode="auto">
          <a:xfrm>
            <a:off x="1629358" y="2765574"/>
            <a:ext cx="523875" cy="526256"/>
          </a:xfrm>
          <a:prstGeom prst="ellipse">
            <a:avLst/>
          </a:prstGeom>
          <a:solidFill>
            <a:srgbClr val="42B7CE"/>
          </a:solidFill>
          <a:ln>
            <a:noFill/>
          </a:ln>
          <a:effectLst>
            <a:outerShdw blurRad="254000" dist="63500" dir="2700000" algn="tl" rotWithShape="0">
              <a:prstClr val="black">
                <a:alpha val="30000"/>
              </a:prstClr>
            </a:outerShdw>
          </a:effectLst>
        </p:spPr>
        <p:txBody>
          <a:bodyPr lIns="68573" tIns="34286" rIns="68573" bIns="34286"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2400">
              <a:solidFill>
                <a:srgbClr val="F2F2F2"/>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7" name="Oval 12"/>
          <p:cNvSpPr>
            <a:spLocks noChangeArrowheads="1"/>
          </p:cNvSpPr>
          <p:nvPr/>
        </p:nvSpPr>
        <p:spPr bwMode="auto">
          <a:xfrm>
            <a:off x="3395829" y="2765574"/>
            <a:ext cx="525066" cy="526256"/>
          </a:xfrm>
          <a:prstGeom prst="ellipse">
            <a:avLst/>
          </a:prstGeom>
          <a:solidFill>
            <a:srgbClr val="0585A9"/>
          </a:solidFill>
          <a:ln>
            <a:noFill/>
          </a:ln>
          <a:effectLst>
            <a:outerShdw blurRad="254000" dist="63500" dir="2700000" algn="tl" rotWithShape="0">
              <a:prstClr val="black">
                <a:alpha val="30000"/>
              </a:prstClr>
            </a:outerShdw>
          </a:effectLst>
        </p:spPr>
        <p:txBody>
          <a:bodyPr lIns="68573" tIns="34286" rIns="68573" bIns="34286"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2400">
              <a:solidFill>
                <a:srgbClr val="F2F2F2"/>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8" name="Oval 14"/>
          <p:cNvSpPr>
            <a:spLocks noChangeArrowheads="1"/>
          </p:cNvSpPr>
          <p:nvPr/>
        </p:nvSpPr>
        <p:spPr bwMode="auto">
          <a:xfrm>
            <a:off x="5163497" y="2765574"/>
            <a:ext cx="523875" cy="526256"/>
          </a:xfrm>
          <a:prstGeom prst="ellipse">
            <a:avLst/>
          </a:prstGeom>
          <a:solidFill>
            <a:srgbClr val="42B7CE"/>
          </a:solidFill>
          <a:ln>
            <a:noFill/>
          </a:ln>
          <a:effectLst>
            <a:outerShdw blurRad="254000" dist="63500" dir="2700000" algn="tl" rotWithShape="0">
              <a:prstClr val="black">
                <a:alpha val="30000"/>
              </a:prstClr>
            </a:outerShdw>
          </a:effectLst>
        </p:spPr>
        <p:txBody>
          <a:bodyPr lIns="68573" tIns="34286" rIns="68573" bIns="34286"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2400">
              <a:solidFill>
                <a:srgbClr val="F2F2F2"/>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9" name="Oval 16"/>
          <p:cNvSpPr>
            <a:spLocks noChangeArrowheads="1"/>
          </p:cNvSpPr>
          <p:nvPr/>
        </p:nvSpPr>
        <p:spPr bwMode="auto">
          <a:xfrm>
            <a:off x="6931138" y="2765574"/>
            <a:ext cx="522685" cy="526256"/>
          </a:xfrm>
          <a:prstGeom prst="ellipse">
            <a:avLst/>
          </a:prstGeom>
          <a:solidFill>
            <a:srgbClr val="0585A9"/>
          </a:solidFill>
          <a:ln>
            <a:noFill/>
          </a:ln>
          <a:effectLst>
            <a:outerShdw blurRad="254000" dist="63500" dir="2700000" algn="tl" rotWithShape="0">
              <a:prstClr val="black">
                <a:alpha val="30000"/>
              </a:prstClr>
            </a:outerShdw>
          </a:effectLst>
        </p:spPr>
        <p:txBody>
          <a:bodyPr lIns="68573" tIns="34286" rIns="68573" bIns="34286"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2400">
              <a:solidFill>
                <a:srgbClr val="F2F2F2"/>
              </a:solidFill>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10" name="Group 20"/>
          <p:cNvGrpSpPr>
            <a:grpSpLocks/>
          </p:cNvGrpSpPr>
          <p:nvPr/>
        </p:nvGrpSpPr>
        <p:grpSpPr bwMode="auto">
          <a:xfrm>
            <a:off x="1744253" y="2878682"/>
            <a:ext cx="294084" cy="296466"/>
            <a:chOff x="0" y="0"/>
            <a:chExt cx="401822" cy="404317"/>
          </a:xfrm>
          <a:solidFill>
            <a:schemeClr val="accent2"/>
          </a:solidFill>
        </p:grpSpPr>
        <p:sp>
          <p:nvSpPr>
            <p:cNvPr id="11" name="Freeform 42"/>
            <p:cNvSpPr>
              <a:spLocks noEditPoints="1" noChangeArrowheads="1"/>
            </p:cNvSpPr>
            <p:nvPr/>
          </p:nvSpPr>
          <p:spPr bwMode="auto">
            <a:xfrm>
              <a:off x="0" y="0"/>
              <a:ext cx="401822" cy="404317"/>
            </a:xfrm>
            <a:custGeom>
              <a:avLst/>
              <a:gdLst>
                <a:gd name="T0" fmla="*/ 661681284 w 121"/>
                <a:gd name="T1" fmla="*/ 0 h 121"/>
                <a:gd name="T2" fmla="*/ 0 w 121"/>
                <a:gd name="T3" fmla="*/ 681087023 h 121"/>
                <a:gd name="T4" fmla="*/ 661681284 w 121"/>
                <a:gd name="T5" fmla="*/ 1351010219 h 121"/>
                <a:gd name="T6" fmla="*/ 1334387766 w 121"/>
                <a:gd name="T7" fmla="*/ 681087023 h 121"/>
                <a:gd name="T8" fmla="*/ 661681284 w 121"/>
                <a:gd name="T9" fmla="*/ 0 h 121"/>
                <a:gd name="T10" fmla="*/ 661681284 w 121"/>
                <a:gd name="T11" fmla="*/ 1239355239 h 121"/>
                <a:gd name="T12" fmla="*/ 110278554 w 121"/>
                <a:gd name="T13" fmla="*/ 681087023 h 121"/>
                <a:gd name="T14" fmla="*/ 661681284 w 121"/>
                <a:gd name="T15" fmla="*/ 111654980 h 121"/>
                <a:gd name="T16" fmla="*/ 1224109212 w 121"/>
                <a:gd name="T17" fmla="*/ 681087023 h 121"/>
                <a:gd name="T18" fmla="*/ 661681284 w 121"/>
                <a:gd name="T19" fmla="*/ 1239355239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69">
                <a:latin typeface="微软雅黑" panose="020B0503020204020204" pitchFamily="34" charset="-122"/>
                <a:ea typeface="微软雅黑" panose="020B0503020204020204" pitchFamily="34" charset="-122"/>
              </a:endParaRPr>
            </a:p>
          </p:txBody>
        </p:sp>
        <p:sp>
          <p:nvSpPr>
            <p:cNvPr id="12" name="Freeform 43"/>
            <p:cNvSpPr>
              <a:spLocks noChangeArrowheads="1"/>
            </p:cNvSpPr>
            <p:nvPr/>
          </p:nvSpPr>
          <p:spPr bwMode="auto">
            <a:xfrm>
              <a:off x="107320" y="97336"/>
              <a:ext cx="139764" cy="199662"/>
            </a:xfrm>
            <a:custGeom>
              <a:avLst/>
              <a:gdLst>
                <a:gd name="T0" fmla="*/ 465094659 w 42"/>
                <a:gd name="T1" fmla="*/ 664415237 h 60"/>
                <a:gd name="T2" fmla="*/ 465094659 w 42"/>
                <a:gd name="T3" fmla="*/ 0 h 60"/>
                <a:gd name="T4" fmla="*/ 0 w 42"/>
                <a:gd name="T5" fmla="*/ 465089335 h 60"/>
                <a:gd name="T6" fmla="*/ 465094659 w 42"/>
                <a:gd name="T7" fmla="*/ 664415237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69">
                <a:latin typeface="微软雅黑" panose="020B0503020204020204" pitchFamily="34" charset="-122"/>
                <a:ea typeface="微软雅黑" panose="020B0503020204020204" pitchFamily="34" charset="-122"/>
              </a:endParaRPr>
            </a:p>
          </p:txBody>
        </p:sp>
      </p:grpSp>
      <p:grpSp>
        <p:nvGrpSpPr>
          <p:cNvPr id="13" name="Group 23"/>
          <p:cNvGrpSpPr>
            <a:grpSpLocks/>
          </p:cNvGrpSpPr>
          <p:nvPr/>
        </p:nvGrpSpPr>
        <p:grpSpPr bwMode="auto">
          <a:xfrm>
            <a:off x="3516082" y="2914401"/>
            <a:ext cx="284560" cy="247650"/>
            <a:chOff x="0" y="0"/>
            <a:chExt cx="389342" cy="339426"/>
          </a:xfrm>
          <a:solidFill>
            <a:schemeClr val="bg1"/>
          </a:solidFill>
        </p:grpSpPr>
        <p:sp>
          <p:nvSpPr>
            <p:cNvPr id="14" name="Freeform 110"/>
            <p:cNvSpPr>
              <a:spLocks noChangeArrowheads="1"/>
            </p:cNvSpPr>
            <p:nvPr/>
          </p:nvSpPr>
          <p:spPr bwMode="auto">
            <a:xfrm>
              <a:off x="259561" y="102327"/>
              <a:ext cx="102328" cy="102328"/>
            </a:xfrm>
            <a:custGeom>
              <a:avLst/>
              <a:gdLst>
                <a:gd name="T0" fmla="*/ 0 w 41"/>
                <a:gd name="T1" fmla="*/ 242931664 h 41"/>
                <a:gd name="T2" fmla="*/ 18686091 w 41"/>
                <a:gd name="T3" fmla="*/ 255390722 h 41"/>
                <a:gd name="T4" fmla="*/ 255390722 w 41"/>
                <a:gd name="T5" fmla="*/ 18686091 h 41"/>
                <a:gd name="T6" fmla="*/ 242931664 w 41"/>
                <a:gd name="T7" fmla="*/ 0 h 41"/>
                <a:gd name="T8" fmla="*/ 0 w 41"/>
                <a:gd name="T9" fmla="*/ 242931664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69">
                <a:latin typeface="微软雅黑" panose="020B0503020204020204" pitchFamily="34" charset="-122"/>
                <a:ea typeface="微软雅黑" panose="020B0503020204020204" pitchFamily="34" charset="-122"/>
              </a:endParaRPr>
            </a:p>
          </p:txBody>
        </p:sp>
        <p:sp>
          <p:nvSpPr>
            <p:cNvPr id="15" name="Freeform 111"/>
            <p:cNvSpPr>
              <a:spLocks noChangeArrowheads="1"/>
            </p:cNvSpPr>
            <p:nvPr/>
          </p:nvSpPr>
          <p:spPr bwMode="auto">
            <a:xfrm>
              <a:off x="237098" y="74873"/>
              <a:ext cx="109814" cy="114806"/>
            </a:xfrm>
            <a:custGeom>
              <a:avLst/>
              <a:gdLst>
                <a:gd name="T0" fmla="*/ 230469637 w 44"/>
                <a:gd name="T1" fmla="*/ 0 h 46"/>
                <a:gd name="T2" fmla="*/ 0 w 44"/>
                <a:gd name="T3" fmla="*/ 242929496 h 46"/>
                <a:gd name="T4" fmla="*/ 37374197 w 44"/>
                <a:gd name="T5" fmla="*/ 286530818 h 46"/>
                <a:gd name="T6" fmla="*/ 274070786 w 44"/>
                <a:gd name="T7" fmla="*/ 49830796 h 46"/>
                <a:gd name="T8" fmla="*/ 230469637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69">
                <a:latin typeface="微软雅黑" panose="020B0503020204020204" pitchFamily="34" charset="-122"/>
                <a:ea typeface="微软雅黑" panose="020B0503020204020204" pitchFamily="34" charset="-122"/>
              </a:endParaRPr>
            </a:p>
          </p:txBody>
        </p:sp>
        <p:sp>
          <p:nvSpPr>
            <p:cNvPr id="16" name="Freeform 112"/>
            <p:cNvSpPr>
              <a:spLocks noChangeArrowheads="1"/>
            </p:cNvSpPr>
            <p:nvPr/>
          </p:nvSpPr>
          <p:spPr bwMode="auto">
            <a:xfrm>
              <a:off x="217132" y="59898"/>
              <a:ext cx="104823" cy="104823"/>
            </a:xfrm>
            <a:custGeom>
              <a:avLst/>
              <a:gdLst>
                <a:gd name="T0" fmla="*/ 0 w 42"/>
                <a:gd name="T1" fmla="*/ 236700317 h 42"/>
                <a:gd name="T2" fmla="*/ 24915429 w 42"/>
                <a:gd name="T3" fmla="*/ 261615746 h 42"/>
                <a:gd name="T4" fmla="*/ 261615746 w 42"/>
                <a:gd name="T5" fmla="*/ 24915429 h 42"/>
                <a:gd name="T6" fmla="*/ 236700317 w 42"/>
                <a:gd name="T7" fmla="*/ 0 h 42"/>
                <a:gd name="T8" fmla="*/ 0 w 42"/>
                <a:gd name="T9" fmla="*/ 236700317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69">
                <a:latin typeface="微软雅黑" panose="020B0503020204020204" pitchFamily="34" charset="-122"/>
                <a:ea typeface="微软雅黑" panose="020B0503020204020204" pitchFamily="34" charset="-122"/>
              </a:endParaRPr>
            </a:p>
          </p:txBody>
        </p:sp>
        <p:sp>
          <p:nvSpPr>
            <p:cNvPr id="17" name="Freeform 113"/>
            <p:cNvSpPr>
              <a:spLocks noChangeArrowheads="1"/>
            </p:cNvSpPr>
            <p:nvPr/>
          </p:nvSpPr>
          <p:spPr bwMode="auto">
            <a:xfrm>
              <a:off x="189679" y="162226"/>
              <a:ext cx="69882" cy="69882"/>
            </a:xfrm>
            <a:custGeom>
              <a:avLst/>
              <a:gdLst>
                <a:gd name="T0" fmla="*/ 174410497 w 28"/>
                <a:gd name="T1" fmla="*/ 124579640 h 28"/>
                <a:gd name="T2" fmla="*/ 49830858 w 28"/>
                <a:gd name="T3" fmla="*/ 0 h 28"/>
                <a:gd name="T4" fmla="*/ 0 w 28"/>
                <a:gd name="T5" fmla="*/ 124579640 h 28"/>
                <a:gd name="T6" fmla="*/ 56060339 w 28"/>
                <a:gd name="T7" fmla="*/ 174410497 h 28"/>
                <a:gd name="T8" fmla="*/ 174410497 w 28"/>
                <a:gd name="T9" fmla="*/ 12457964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69">
                <a:latin typeface="微软雅黑" panose="020B0503020204020204" pitchFamily="34" charset="-122"/>
                <a:ea typeface="微软雅黑" panose="020B0503020204020204" pitchFamily="34" charset="-122"/>
              </a:endParaRPr>
            </a:p>
          </p:txBody>
        </p:sp>
        <p:sp>
          <p:nvSpPr>
            <p:cNvPr id="18" name="Freeform 114"/>
            <p:cNvSpPr>
              <a:spLocks noChangeArrowheads="1"/>
            </p:cNvSpPr>
            <p:nvPr/>
          </p:nvSpPr>
          <p:spPr bwMode="auto">
            <a:xfrm>
              <a:off x="172208" y="219628"/>
              <a:ext cx="34941" cy="32446"/>
            </a:xfrm>
            <a:custGeom>
              <a:avLst/>
              <a:gdLst>
                <a:gd name="T0" fmla="*/ 0 w 14"/>
                <a:gd name="T1" fmla="*/ 80980224 h 13"/>
                <a:gd name="T2" fmla="*/ 87205249 w 14"/>
                <a:gd name="T3" fmla="*/ 37375296 h 13"/>
                <a:gd name="T4" fmla="*/ 37374391 w 14"/>
                <a:gd name="T5" fmla="*/ 0 h 13"/>
                <a:gd name="T6" fmla="*/ 0 w 14"/>
                <a:gd name="T7" fmla="*/ 80980224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69">
                <a:latin typeface="微软雅黑" panose="020B0503020204020204" pitchFamily="34" charset="-122"/>
                <a:ea typeface="微软雅黑" panose="020B0503020204020204" pitchFamily="34" charset="-122"/>
              </a:endParaRPr>
            </a:p>
          </p:txBody>
        </p:sp>
        <p:sp>
          <p:nvSpPr>
            <p:cNvPr id="19" name="Freeform 115"/>
            <p:cNvSpPr>
              <a:spLocks noChangeArrowheads="1"/>
            </p:cNvSpPr>
            <p:nvPr/>
          </p:nvSpPr>
          <p:spPr bwMode="auto">
            <a:xfrm>
              <a:off x="319460" y="34941"/>
              <a:ext cx="69882" cy="69882"/>
            </a:xfrm>
            <a:custGeom>
              <a:avLst/>
              <a:gdLst>
                <a:gd name="T0" fmla="*/ 43603872 w 28"/>
                <a:gd name="T1" fmla="*/ 0 h 28"/>
                <a:gd name="T2" fmla="*/ 0 w 28"/>
                <a:gd name="T3" fmla="*/ 49830858 h 28"/>
                <a:gd name="T4" fmla="*/ 124579640 w 28"/>
                <a:gd name="T5" fmla="*/ 174410497 h 28"/>
                <a:gd name="T6" fmla="*/ 174410497 w 28"/>
                <a:gd name="T7" fmla="*/ 124579640 h 28"/>
                <a:gd name="T8" fmla="*/ 43603872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69">
                <a:latin typeface="微软雅黑" panose="020B0503020204020204" pitchFamily="34" charset="-122"/>
                <a:ea typeface="微软雅黑" panose="020B0503020204020204" pitchFamily="34" charset="-122"/>
              </a:endParaRPr>
            </a:p>
          </p:txBody>
        </p:sp>
        <p:sp>
          <p:nvSpPr>
            <p:cNvPr id="20" name="Freeform 116"/>
            <p:cNvSpPr>
              <a:spLocks noChangeArrowheads="1"/>
            </p:cNvSpPr>
            <p:nvPr/>
          </p:nvSpPr>
          <p:spPr bwMode="auto">
            <a:xfrm>
              <a:off x="0" y="0"/>
              <a:ext cx="279527" cy="339426"/>
            </a:xfrm>
            <a:custGeom>
              <a:avLst/>
              <a:gdLst>
                <a:gd name="T0" fmla="*/ 647806318 w 112"/>
                <a:gd name="T1" fmla="*/ 629121099 h 136"/>
                <a:gd name="T2" fmla="*/ 516997665 w 112"/>
                <a:gd name="T3" fmla="*/ 629121099 h 136"/>
                <a:gd name="T4" fmla="*/ 516997665 w 112"/>
                <a:gd name="T5" fmla="*/ 803531156 h 136"/>
                <a:gd name="T6" fmla="*/ 43601220 w 112"/>
                <a:gd name="T7" fmla="*/ 803531156 h 136"/>
                <a:gd name="T8" fmla="*/ 43601220 w 112"/>
                <a:gd name="T9" fmla="*/ 199325423 h 136"/>
                <a:gd name="T10" fmla="*/ 647806318 w 112"/>
                <a:gd name="T11" fmla="*/ 199325423 h 136"/>
                <a:gd name="T12" fmla="*/ 647806318 w 112"/>
                <a:gd name="T13" fmla="*/ 249156154 h 136"/>
                <a:gd name="T14" fmla="*/ 697636998 w 112"/>
                <a:gd name="T15" fmla="*/ 199325423 h 136"/>
                <a:gd name="T16" fmla="*/ 697636998 w 112"/>
                <a:gd name="T17" fmla="*/ 37374297 h 136"/>
                <a:gd name="T18" fmla="*/ 604202602 w 112"/>
                <a:gd name="T19" fmla="*/ 37374297 h 136"/>
                <a:gd name="T20" fmla="*/ 604202602 w 112"/>
                <a:gd name="T21" fmla="*/ 124579325 h 136"/>
                <a:gd name="T22" fmla="*/ 591746180 w 112"/>
                <a:gd name="T23" fmla="*/ 124579325 h 136"/>
                <a:gd name="T24" fmla="*/ 591746180 w 112"/>
                <a:gd name="T25" fmla="*/ 0 h 136"/>
                <a:gd name="T26" fmla="*/ 554371923 w 112"/>
                <a:gd name="T27" fmla="*/ 0 h 136"/>
                <a:gd name="T28" fmla="*/ 554371923 w 112"/>
                <a:gd name="T29" fmla="*/ 124579325 h 136"/>
                <a:gd name="T30" fmla="*/ 541915501 w 112"/>
                <a:gd name="T31" fmla="*/ 124579325 h 136"/>
                <a:gd name="T32" fmla="*/ 541915501 w 112"/>
                <a:gd name="T33" fmla="*/ 37374297 h 136"/>
                <a:gd name="T34" fmla="*/ 492082326 w 112"/>
                <a:gd name="T35" fmla="*/ 37374297 h 136"/>
                <a:gd name="T36" fmla="*/ 492082326 w 112"/>
                <a:gd name="T37" fmla="*/ 124579325 h 136"/>
                <a:gd name="T38" fmla="*/ 473396445 w 112"/>
                <a:gd name="T39" fmla="*/ 124579325 h 136"/>
                <a:gd name="T40" fmla="*/ 473396445 w 112"/>
                <a:gd name="T41" fmla="*/ 0 h 136"/>
                <a:gd name="T42" fmla="*/ 448481105 w 112"/>
                <a:gd name="T43" fmla="*/ 0 h 136"/>
                <a:gd name="T44" fmla="*/ 448481105 w 112"/>
                <a:gd name="T45" fmla="*/ 124579325 h 136"/>
                <a:gd name="T46" fmla="*/ 423565766 w 112"/>
                <a:gd name="T47" fmla="*/ 124579325 h 136"/>
                <a:gd name="T48" fmla="*/ 423565766 w 112"/>
                <a:gd name="T49" fmla="*/ 37374297 h 136"/>
                <a:gd name="T50" fmla="*/ 373735086 w 112"/>
                <a:gd name="T51" fmla="*/ 37374297 h 136"/>
                <a:gd name="T52" fmla="*/ 373735086 w 112"/>
                <a:gd name="T53" fmla="*/ 124579325 h 136"/>
                <a:gd name="T54" fmla="*/ 355046710 w 112"/>
                <a:gd name="T55" fmla="*/ 124579325 h 136"/>
                <a:gd name="T56" fmla="*/ 355046710 w 112"/>
                <a:gd name="T57" fmla="*/ 0 h 136"/>
                <a:gd name="T58" fmla="*/ 330131370 w 112"/>
                <a:gd name="T59" fmla="*/ 0 h 136"/>
                <a:gd name="T60" fmla="*/ 330131370 w 112"/>
                <a:gd name="T61" fmla="*/ 124579325 h 136"/>
                <a:gd name="T62" fmla="*/ 317674948 w 112"/>
                <a:gd name="T63" fmla="*/ 124579325 h 136"/>
                <a:gd name="T64" fmla="*/ 317674948 w 112"/>
                <a:gd name="T65" fmla="*/ 37374297 h 136"/>
                <a:gd name="T66" fmla="*/ 267841773 w 112"/>
                <a:gd name="T67" fmla="*/ 37374297 h 136"/>
                <a:gd name="T68" fmla="*/ 267841773 w 112"/>
                <a:gd name="T69" fmla="*/ 124579325 h 136"/>
                <a:gd name="T70" fmla="*/ 249155892 w 112"/>
                <a:gd name="T71" fmla="*/ 124579325 h 136"/>
                <a:gd name="T72" fmla="*/ 249155892 w 112"/>
                <a:gd name="T73" fmla="*/ 0 h 136"/>
                <a:gd name="T74" fmla="*/ 218011094 w 112"/>
                <a:gd name="T75" fmla="*/ 0 h 136"/>
                <a:gd name="T76" fmla="*/ 218011094 w 112"/>
                <a:gd name="T77" fmla="*/ 124579325 h 136"/>
                <a:gd name="T78" fmla="*/ 199325213 w 112"/>
                <a:gd name="T79" fmla="*/ 124579325 h 136"/>
                <a:gd name="T80" fmla="*/ 199325213 w 112"/>
                <a:gd name="T81" fmla="*/ 37374297 h 136"/>
                <a:gd name="T82" fmla="*/ 155721497 w 112"/>
                <a:gd name="T83" fmla="*/ 37374297 h 136"/>
                <a:gd name="T84" fmla="*/ 155721497 w 112"/>
                <a:gd name="T85" fmla="*/ 124579325 h 136"/>
                <a:gd name="T86" fmla="*/ 143265075 w 112"/>
                <a:gd name="T87" fmla="*/ 124579325 h 136"/>
                <a:gd name="T88" fmla="*/ 143265075 w 112"/>
                <a:gd name="T89" fmla="*/ 0 h 136"/>
                <a:gd name="T90" fmla="*/ 105890817 w 112"/>
                <a:gd name="T91" fmla="*/ 0 h 136"/>
                <a:gd name="T92" fmla="*/ 105890817 w 112"/>
                <a:gd name="T93" fmla="*/ 124579325 h 136"/>
                <a:gd name="T94" fmla="*/ 93434396 w 112"/>
                <a:gd name="T95" fmla="*/ 124579325 h 136"/>
                <a:gd name="T96" fmla="*/ 93434396 w 112"/>
                <a:gd name="T97" fmla="*/ 37374297 h 136"/>
                <a:gd name="T98" fmla="*/ 0 w 112"/>
                <a:gd name="T99" fmla="*/ 37374297 h 136"/>
                <a:gd name="T100" fmla="*/ 0 w 112"/>
                <a:gd name="T101" fmla="*/ 149494691 h 136"/>
                <a:gd name="T102" fmla="*/ 0 w 112"/>
                <a:gd name="T103" fmla="*/ 174410057 h 136"/>
                <a:gd name="T104" fmla="*/ 0 w 112"/>
                <a:gd name="T105" fmla="*/ 847132423 h 136"/>
                <a:gd name="T106" fmla="*/ 554371923 w 112"/>
                <a:gd name="T107" fmla="*/ 847132423 h 136"/>
                <a:gd name="T108" fmla="*/ 697636998 w 112"/>
                <a:gd name="T109" fmla="*/ 685181297 h 136"/>
                <a:gd name="T110" fmla="*/ 697636998 w 112"/>
                <a:gd name="T111" fmla="*/ 523227675 h 136"/>
                <a:gd name="T112" fmla="*/ 647806318 w 112"/>
                <a:gd name="T113" fmla="*/ 573060902 h 136"/>
                <a:gd name="T114" fmla="*/ 647806318 w 112"/>
                <a:gd name="T115" fmla="*/ 629121099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69">
                <a:latin typeface="微软雅黑" panose="020B0503020204020204" pitchFamily="34" charset="-122"/>
                <a:ea typeface="微软雅黑" panose="020B0503020204020204" pitchFamily="34" charset="-122"/>
              </a:endParaRPr>
            </a:p>
          </p:txBody>
        </p:sp>
        <p:sp>
          <p:nvSpPr>
            <p:cNvPr id="21" name="Rectangle 117"/>
            <p:cNvSpPr>
              <a:spLocks noChangeArrowheads="1"/>
            </p:cNvSpPr>
            <p:nvPr/>
          </p:nvSpPr>
          <p:spPr bwMode="auto">
            <a:xfrm>
              <a:off x="49916" y="114806"/>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425">
                <a:solidFill>
                  <a:srgbClr val="F2F2F2"/>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2" name="Rectangle 118"/>
            <p:cNvSpPr>
              <a:spLocks noChangeArrowheads="1"/>
            </p:cNvSpPr>
            <p:nvPr/>
          </p:nvSpPr>
          <p:spPr bwMode="auto">
            <a:xfrm>
              <a:off x="49916" y="15473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425">
                <a:solidFill>
                  <a:srgbClr val="F2F2F2"/>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3" name="Rectangle 119"/>
            <p:cNvSpPr>
              <a:spLocks noChangeArrowheads="1"/>
            </p:cNvSpPr>
            <p:nvPr/>
          </p:nvSpPr>
          <p:spPr bwMode="auto">
            <a:xfrm>
              <a:off x="49916" y="199662"/>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425">
                <a:solidFill>
                  <a:srgbClr val="F2F2F2"/>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4" name="Rectangle 120"/>
            <p:cNvSpPr>
              <a:spLocks noChangeArrowheads="1"/>
            </p:cNvSpPr>
            <p:nvPr/>
          </p:nvSpPr>
          <p:spPr bwMode="auto">
            <a:xfrm>
              <a:off x="49916" y="242091"/>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425">
                <a:solidFill>
                  <a:srgbClr val="F2F2F2"/>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25" name="Group 35"/>
          <p:cNvGrpSpPr>
            <a:grpSpLocks/>
          </p:cNvGrpSpPr>
          <p:nvPr/>
        </p:nvGrpSpPr>
        <p:grpSpPr bwMode="auto">
          <a:xfrm>
            <a:off x="7053773" y="2884636"/>
            <a:ext cx="277415" cy="275034"/>
            <a:chOff x="0" y="0"/>
            <a:chExt cx="379359" cy="376864"/>
          </a:xfrm>
          <a:solidFill>
            <a:schemeClr val="bg1"/>
          </a:solidFill>
        </p:grpSpPr>
        <p:sp>
          <p:nvSpPr>
            <p:cNvPr id="29" name="Freeform 150"/>
            <p:cNvSpPr>
              <a:spLocks noEditPoints="1" noChangeArrowheads="1"/>
            </p:cNvSpPr>
            <p:nvPr/>
          </p:nvSpPr>
          <p:spPr bwMode="auto">
            <a:xfrm>
              <a:off x="0" y="0"/>
              <a:ext cx="379359" cy="376864"/>
            </a:xfrm>
            <a:custGeom>
              <a:avLst/>
              <a:gdLst>
                <a:gd name="T0" fmla="*/ 631200133 w 114"/>
                <a:gd name="T1" fmla="*/ 0 h 114"/>
                <a:gd name="T2" fmla="*/ 0 w 114"/>
                <a:gd name="T3" fmla="*/ 622923134 h 114"/>
                <a:gd name="T4" fmla="*/ 631200133 w 114"/>
                <a:gd name="T5" fmla="*/ 1245846268 h 114"/>
                <a:gd name="T6" fmla="*/ 1262396938 w 114"/>
                <a:gd name="T7" fmla="*/ 622923134 h 114"/>
                <a:gd name="T8" fmla="*/ 631200133 w 114"/>
                <a:gd name="T9" fmla="*/ 0 h 114"/>
                <a:gd name="T10" fmla="*/ 631200133 w 114"/>
                <a:gd name="T11" fmla="*/ 1180275237 h 114"/>
                <a:gd name="T12" fmla="*/ 66441068 w 114"/>
                <a:gd name="T13" fmla="*/ 622923134 h 114"/>
                <a:gd name="T14" fmla="*/ 631200133 w 114"/>
                <a:gd name="T15" fmla="*/ 65571030 h 114"/>
                <a:gd name="T16" fmla="*/ 1195955869 w 114"/>
                <a:gd name="T17" fmla="*/ 622923134 h 114"/>
                <a:gd name="T18" fmla="*/ 631200133 w 114"/>
                <a:gd name="T19" fmla="*/ 1180275237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69">
                <a:latin typeface="微软雅黑" panose="020B0503020204020204" pitchFamily="34" charset="-122"/>
                <a:ea typeface="微软雅黑" panose="020B0503020204020204" pitchFamily="34" charset="-122"/>
              </a:endParaRPr>
            </a:p>
          </p:txBody>
        </p:sp>
        <p:sp>
          <p:nvSpPr>
            <p:cNvPr id="30" name="Rectangle 151"/>
            <p:cNvSpPr>
              <a:spLocks noChangeArrowheads="1"/>
            </p:cNvSpPr>
            <p:nvPr/>
          </p:nvSpPr>
          <p:spPr bwMode="auto">
            <a:xfrm>
              <a:off x="144756" y="272040"/>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425">
                <a:solidFill>
                  <a:srgbClr val="F2F2F2"/>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1" name="Rectangle 152"/>
            <p:cNvSpPr>
              <a:spLocks noChangeArrowheads="1"/>
            </p:cNvSpPr>
            <p:nvPr/>
          </p:nvSpPr>
          <p:spPr bwMode="auto">
            <a:xfrm>
              <a:off x="179697" y="272040"/>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425">
                <a:solidFill>
                  <a:srgbClr val="F2F2F2"/>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2" name="Rectangle 153"/>
            <p:cNvSpPr>
              <a:spLocks noChangeArrowheads="1"/>
            </p:cNvSpPr>
            <p:nvPr/>
          </p:nvSpPr>
          <p:spPr bwMode="auto">
            <a:xfrm>
              <a:off x="214638" y="272040"/>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425">
                <a:solidFill>
                  <a:srgbClr val="F2F2F2"/>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3" name="Freeform 154"/>
            <p:cNvSpPr>
              <a:spLocks noChangeArrowheads="1"/>
            </p:cNvSpPr>
            <p:nvPr/>
          </p:nvSpPr>
          <p:spPr bwMode="auto">
            <a:xfrm>
              <a:off x="117303" y="107318"/>
              <a:ext cx="82362" cy="84857"/>
            </a:xfrm>
            <a:custGeom>
              <a:avLst/>
              <a:gdLst>
                <a:gd name="T0" fmla="*/ 206217976 w 25"/>
                <a:gd name="T1" fmla="*/ 253464465 h 25"/>
                <a:gd name="T2" fmla="*/ 238780616 w 25"/>
                <a:gd name="T3" fmla="*/ 288028418 h 25"/>
                <a:gd name="T4" fmla="*/ 271339962 w 25"/>
                <a:gd name="T5" fmla="*/ 253464465 h 25"/>
                <a:gd name="T6" fmla="*/ 238780616 w 25"/>
                <a:gd name="T7" fmla="*/ 218900511 h 25"/>
                <a:gd name="T8" fmla="*/ 227925304 w 25"/>
                <a:gd name="T9" fmla="*/ 218900511 h 25"/>
                <a:gd name="T10" fmla="*/ 0 w 25"/>
                <a:gd name="T11" fmla="*/ 0 h 25"/>
                <a:gd name="T12" fmla="*/ 206217976 w 25"/>
                <a:gd name="T13" fmla="*/ 253464465 h 25"/>
                <a:gd name="T14" fmla="*/ 206217976 w 25"/>
                <a:gd name="T15" fmla="*/ 253464465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69">
                <a:latin typeface="微软雅黑" panose="020B0503020204020204" pitchFamily="34" charset="-122"/>
                <a:ea typeface="微软雅黑" panose="020B0503020204020204" pitchFamily="34" charset="-122"/>
              </a:endParaRPr>
            </a:p>
          </p:txBody>
        </p:sp>
        <p:sp>
          <p:nvSpPr>
            <p:cNvPr id="34" name="Freeform 155"/>
            <p:cNvSpPr>
              <a:spLocks noChangeArrowheads="1"/>
            </p:cNvSpPr>
            <p:nvPr/>
          </p:nvSpPr>
          <p:spPr bwMode="auto">
            <a:xfrm>
              <a:off x="67387" y="272040"/>
              <a:ext cx="22463" cy="19966"/>
            </a:xfrm>
            <a:custGeom>
              <a:avLst/>
              <a:gdLst>
                <a:gd name="T0" fmla="*/ 0 w 9"/>
                <a:gd name="T1" fmla="*/ 37371361 h 8"/>
                <a:gd name="T2" fmla="*/ 18689216 w 9"/>
                <a:gd name="T3" fmla="*/ 49830145 h 8"/>
                <a:gd name="T4" fmla="*/ 56065152 w 9"/>
                <a:gd name="T5" fmla="*/ 6229392 h 8"/>
                <a:gd name="T6" fmla="*/ 43605675 w 9"/>
                <a:gd name="T7" fmla="*/ 0 h 8"/>
                <a:gd name="T8" fmla="*/ 0 w 9"/>
                <a:gd name="T9" fmla="*/ 37371361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69">
                <a:latin typeface="微软雅黑" panose="020B0503020204020204" pitchFamily="34" charset="-122"/>
                <a:ea typeface="微软雅黑" panose="020B0503020204020204" pitchFamily="34" charset="-122"/>
              </a:endParaRPr>
            </a:p>
          </p:txBody>
        </p:sp>
        <p:sp>
          <p:nvSpPr>
            <p:cNvPr id="35" name="Freeform 156"/>
            <p:cNvSpPr>
              <a:spLocks noChangeArrowheads="1"/>
            </p:cNvSpPr>
            <p:nvPr/>
          </p:nvSpPr>
          <p:spPr bwMode="auto">
            <a:xfrm>
              <a:off x="47421" y="227116"/>
              <a:ext cx="27454" cy="14975"/>
            </a:xfrm>
            <a:custGeom>
              <a:avLst/>
              <a:gdLst>
                <a:gd name="T0" fmla="*/ 56061068 w 11"/>
                <a:gd name="T1" fmla="*/ 0 h 6"/>
                <a:gd name="T2" fmla="*/ 0 w 11"/>
                <a:gd name="T3" fmla="*/ 18688800 h 6"/>
                <a:gd name="T4" fmla="*/ 6229562 w 11"/>
                <a:gd name="T5" fmla="*/ 37375104 h 6"/>
                <a:gd name="T6" fmla="*/ 68520192 w 11"/>
                <a:gd name="T7" fmla="*/ 18688800 h 6"/>
                <a:gd name="T8" fmla="*/ 56061068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69">
                <a:latin typeface="微软雅黑" panose="020B0503020204020204" pitchFamily="34" charset="-122"/>
                <a:ea typeface="微软雅黑" panose="020B0503020204020204" pitchFamily="34" charset="-122"/>
              </a:endParaRPr>
            </a:p>
          </p:txBody>
        </p:sp>
        <p:sp>
          <p:nvSpPr>
            <p:cNvPr id="36" name="Freeform 157"/>
            <p:cNvSpPr>
              <a:spLocks noChangeArrowheads="1"/>
            </p:cNvSpPr>
            <p:nvPr/>
          </p:nvSpPr>
          <p:spPr bwMode="auto">
            <a:xfrm>
              <a:off x="79865" y="74874"/>
              <a:ext cx="19966" cy="22463"/>
            </a:xfrm>
            <a:custGeom>
              <a:avLst/>
              <a:gdLst>
                <a:gd name="T0" fmla="*/ 0 w 8"/>
                <a:gd name="T1" fmla="*/ 18689216 h 9"/>
                <a:gd name="T2" fmla="*/ 43600753 w 8"/>
                <a:gd name="T3" fmla="*/ 56065152 h 9"/>
                <a:gd name="T4" fmla="*/ 49830145 w 8"/>
                <a:gd name="T5" fmla="*/ 43605675 h 9"/>
                <a:gd name="T6" fmla="*/ 12458784 w 8"/>
                <a:gd name="T7" fmla="*/ 0 h 9"/>
                <a:gd name="T8" fmla="*/ 0 w 8"/>
                <a:gd name="T9" fmla="*/ 18689216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69">
                <a:latin typeface="微软雅黑" panose="020B0503020204020204" pitchFamily="34" charset="-122"/>
                <a:ea typeface="微软雅黑" panose="020B0503020204020204" pitchFamily="34" charset="-122"/>
              </a:endParaRPr>
            </a:p>
          </p:txBody>
        </p:sp>
        <p:sp>
          <p:nvSpPr>
            <p:cNvPr id="37" name="Freeform 158"/>
            <p:cNvSpPr>
              <a:spLocks noChangeArrowheads="1"/>
            </p:cNvSpPr>
            <p:nvPr/>
          </p:nvSpPr>
          <p:spPr bwMode="auto">
            <a:xfrm>
              <a:off x="49916" y="124789"/>
              <a:ext cx="27454" cy="12480"/>
            </a:xfrm>
            <a:custGeom>
              <a:avLst/>
              <a:gdLst>
                <a:gd name="T0" fmla="*/ 68520192 w 11"/>
                <a:gd name="T1" fmla="*/ 18690048 h 5"/>
                <a:gd name="T2" fmla="*/ 12459124 w 11"/>
                <a:gd name="T3" fmla="*/ 0 h 5"/>
                <a:gd name="T4" fmla="*/ 0 w 11"/>
                <a:gd name="T5" fmla="*/ 18690048 h 5"/>
                <a:gd name="T6" fmla="*/ 62290630 w 11"/>
                <a:gd name="T7" fmla="*/ 31150080 h 5"/>
                <a:gd name="T8" fmla="*/ 68520192 w 11"/>
                <a:gd name="T9" fmla="*/ 1869004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69">
                <a:latin typeface="微软雅黑" panose="020B0503020204020204" pitchFamily="34" charset="-122"/>
                <a:ea typeface="微软雅黑" panose="020B0503020204020204" pitchFamily="34" charset="-122"/>
              </a:endParaRPr>
            </a:p>
          </p:txBody>
        </p:sp>
        <p:sp>
          <p:nvSpPr>
            <p:cNvPr id="38" name="Rectangle 159"/>
            <p:cNvSpPr>
              <a:spLocks noChangeArrowheads="1"/>
            </p:cNvSpPr>
            <p:nvPr/>
          </p:nvSpPr>
          <p:spPr bwMode="auto">
            <a:xfrm>
              <a:off x="187185" y="34941"/>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425">
                <a:solidFill>
                  <a:srgbClr val="F2F2F2"/>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9" name="Freeform 160"/>
            <p:cNvSpPr>
              <a:spLocks noChangeArrowheads="1"/>
            </p:cNvSpPr>
            <p:nvPr/>
          </p:nvSpPr>
          <p:spPr bwMode="auto">
            <a:xfrm>
              <a:off x="119798" y="44924"/>
              <a:ext cx="17471" cy="22463"/>
            </a:xfrm>
            <a:custGeom>
              <a:avLst/>
              <a:gdLst>
                <a:gd name="T0" fmla="*/ 43605120 w 7"/>
                <a:gd name="T1" fmla="*/ 49835413 h 9"/>
                <a:gd name="T2" fmla="*/ 18688978 w 7"/>
                <a:gd name="T3" fmla="*/ 0 h 9"/>
                <a:gd name="T4" fmla="*/ 0 w 7"/>
                <a:gd name="T5" fmla="*/ 12459477 h 9"/>
                <a:gd name="T6" fmla="*/ 24916142 w 7"/>
                <a:gd name="T7" fmla="*/ 56065152 h 9"/>
                <a:gd name="T8" fmla="*/ 43605120 w 7"/>
                <a:gd name="T9" fmla="*/ 49835413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69">
                <a:latin typeface="微软雅黑" panose="020B0503020204020204" pitchFamily="34" charset="-122"/>
                <a:ea typeface="微软雅黑" panose="020B0503020204020204" pitchFamily="34" charset="-122"/>
              </a:endParaRPr>
            </a:p>
          </p:txBody>
        </p:sp>
        <p:sp>
          <p:nvSpPr>
            <p:cNvPr id="40" name="Freeform 161"/>
            <p:cNvSpPr>
              <a:spLocks noChangeArrowheads="1"/>
            </p:cNvSpPr>
            <p:nvPr/>
          </p:nvSpPr>
          <p:spPr bwMode="auto">
            <a:xfrm>
              <a:off x="234604" y="44924"/>
              <a:ext cx="12480" cy="27454"/>
            </a:xfrm>
            <a:custGeom>
              <a:avLst/>
              <a:gdLst>
                <a:gd name="T0" fmla="*/ 0 w 5"/>
                <a:gd name="T1" fmla="*/ 56061068 h 11"/>
                <a:gd name="T2" fmla="*/ 12460032 w 5"/>
                <a:gd name="T3" fmla="*/ 68520192 h 11"/>
                <a:gd name="T4" fmla="*/ 31150080 w 5"/>
                <a:gd name="T5" fmla="*/ 12459124 h 11"/>
                <a:gd name="T6" fmla="*/ 12460032 w 5"/>
                <a:gd name="T7" fmla="*/ 0 h 11"/>
                <a:gd name="T8" fmla="*/ 0 w 5"/>
                <a:gd name="T9" fmla="*/ 56061068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69">
                <a:latin typeface="微软雅黑" panose="020B0503020204020204" pitchFamily="34" charset="-122"/>
                <a:ea typeface="微软雅黑" panose="020B0503020204020204" pitchFamily="34" charset="-122"/>
              </a:endParaRPr>
            </a:p>
          </p:txBody>
        </p:sp>
        <p:sp>
          <p:nvSpPr>
            <p:cNvPr id="41" name="Freeform 162"/>
            <p:cNvSpPr>
              <a:spLocks noChangeArrowheads="1"/>
            </p:cNvSpPr>
            <p:nvPr/>
          </p:nvSpPr>
          <p:spPr bwMode="auto">
            <a:xfrm>
              <a:off x="277033" y="272040"/>
              <a:ext cx="22463" cy="19966"/>
            </a:xfrm>
            <a:custGeom>
              <a:avLst/>
              <a:gdLst>
                <a:gd name="T0" fmla="*/ 0 w 9"/>
                <a:gd name="T1" fmla="*/ 6229392 h 8"/>
                <a:gd name="T2" fmla="*/ 49835413 w 9"/>
                <a:gd name="T3" fmla="*/ 49830145 h 8"/>
                <a:gd name="T4" fmla="*/ 56065152 w 9"/>
                <a:gd name="T5" fmla="*/ 37371361 h 8"/>
                <a:gd name="T6" fmla="*/ 18689216 w 9"/>
                <a:gd name="T7" fmla="*/ 0 h 8"/>
                <a:gd name="T8" fmla="*/ 0 w 9"/>
                <a:gd name="T9" fmla="*/ 622939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69">
                <a:latin typeface="微软雅黑" panose="020B0503020204020204" pitchFamily="34" charset="-122"/>
                <a:ea typeface="微软雅黑" panose="020B0503020204020204" pitchFamily="34" charset="-122"/>
              </a:endParaRPr>
            </a:p>
          </p:txBody>
        </p:sp>
        <p:sp>
          <p:nvSpPr>
            <p:cNvPr id="42" name="Freeform 163"/>
            <p:cNvSpPr>
              <a:spLocks noChangeArrowheads="1"/>
            </p:cNvSpPr>
            <p:nvPr/>
          </p:nvSpPr>
          <p:spPr bwMode="auto">
            <a:xfrm>
              <a:off x="304486" y="227116"/>
              <a:ext cx="24958" cy="14975"/>
            </a:xfrm>
            <a:custGeom>
              <a:avLst/>
              <a:gdLst>
                <a:gd name="T0" fmla="*/ 0 w 10"/>
                <a:gd name="T1" fmla="*/ 18688800 h 6"/>
                <a:gd name="T2" fmla="*/ 56060660 w 10"/>
                <a:gd name="T3" fmla="*/ 37375104 h 6"/>
                <a:gd name="T4" fmla="*/ 62290176 w 10"/>
                <a:gd name="T5" fmla="*/ 18688800 h 6"/>
                <a:gd name="T6" fmla="*/ 6229517 w 10"/>
                <a:gd name="T7" fmla="*/ 0 h 6"/>
                <a:gd name="T8" fmla="*/ 0 w 10"/>
                <a:gd name="T9" fmla="*/ 18688800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69">
                <a:latin typeface="微软雅黑" panose="020B0503020204020204" pitchFamily="34" charset="-122"/>
                <a:ea typeface="微软雅黑" panose="020B0503020204020204" pitchFamily="34" charset="-122"/>
              </a:endParaRPr>
            </a:p>
          </p:txBody>
        </p:sp>
        <p:sp>
          <p:nvSpPr>
            <p:cNvPr id="43" name="Freeform 164"/>
            <p:cNvSpPr>
              <a:spLocks noChangeArrowheads="1"/>
            </p:cNvSpPr>
            <p:nvPr/>
          </p:nvSpPr>
          <p:spPr bwMode="auto">
            <a:xfrm>
              <a:off x="274536" y="74874"/>
              <a:ext cx="22463" cy="22463"/>
            </a:xfrm>
            <a:custGeom>
              <a:avLst/>
              <a:gdLst>
                <a:gd name="T0" fmla="*/ 56065152 w 9"/>
                <a:gd name="T1" fmla="*/ 18689216 h 9"/>
                <a:gd name="T2" fmla="*/ 49835413 w 9"/>
                <a:gd name="T3" fmla="*/ 0 h 9"/>
                <a:gd name="T4" fmla="*/ 0 w 9"/>
                <a:gd name="T5" fmla="*/ 43605675 h 9"/>
                <a:gd name="T6" fmla="*/ 12459477 w 9"/>
                <a:gd name="T7" fmla="*/ 56065152 h 9"/>
                <a:gd name="T8" fmla="*/ 56065152 w 9"/>
                <a:gd name="T9" fmla="*/ 18689216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69">
                <a:latin typeface="微软雅黑" panose="020B0503020204020204" pitchFamily="34" charset="-122"/>
                <a:ea typeface="微软雅黑" panose="020B0503020204020204" pitchFamily="34" charset="-122"/>
              </a:endParaRPr>
            </a:p>
          </p:txBody>
        </p:sp>
        <p:sp>
          <p:nvSpPr>
            <p:cNvPr id="44" name="Freeform 165"/>
            <p:cNvSpPr>
              <a:spLocks noChangeArrowheads="1"/>
            </p:cNvSpPr>
            <p:nvPr/>
          </p:nvSpPr>
          <p:spPr bwMode="auto">
            <a:xfrm>
              <a:off x="299494" y="124789"/>
              <a:ext cx="27454" cy="12480"/>
            </a:xfrm>
            <a:custGeom>
              <a:avLst/>
              <a:gdLst>
                <a:gd name="T0" fmla="*/ 62290630 w 11"/>
                <a:gd name="T1" fmla="*/ 0 h 5"/>
                <a:gd name="T2" fmla="*/ 0 w 11"/>
                <a:gd name="T3" fmla="*/ 18690048 h 5"/>
                <a:gd name="T4" fmla="*/ 12459124 w 11"/>
                <a:gd name="T5" fmla="*/ 31150080 h 5"/>
                <a:gd name="T6" fmla="*/ 68520192 w 11"/>
                <a:gd name="T7" fmla="*/ 18690048 h 5"/>
                <a:gd name="T8" fmla="*/ 62290630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69">
                <a:latin typeface="微软雅黑" panose="020B0503020204020204" pitchFamily="34" charset="-122"/>
                <a:ea typeface="微软雅黑" panose="020B0503020204020204" pitchFamily="34" charset="-122"/>
              </a:endParaRPr>
            </a:p>
          </p:txBody>
        </p:sp>
        <p:sp>
          <p:nvSpPr>
            <p:cNvPr id="45" name="Rectangle 166"/>
            <p:cNvSpPr>
              <a:spLocks noChangeArrowheads="1"/>
            </p:cNvSpPr>
            <p:nvPr/>
          </p:nvSpPr>
          <p:spPr bwMode="auto">
            <a:xfrm>
              <a:off x="39933" y="174705"/>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425">
                <a:solidFill>
                  <a:srgbClr val="F2F2F2"/>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6" name="Rectangle 167"/>
            <p:cNvSpPr>
              <a:spLocks noChangeArrowheads="1"/>
            </p:cNvSpPr>
            <p:nvPr/>
          </p:nvSpPr>
          <p:spPr bwMode="auto">
            <a:xfrm>
              <a:off x="316965" y="177200"/>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425">
                <a:solidFill>
                  <a:srgbClr val="F2F2F2"/>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47" name="Group 54"/>
          <p:cNvGrpSpPr>
            <a:grpSpLocks/>
          </p:cNvGrpSpPr>
          <p:nvPr/>
        </p:nvGrpSpPr>
        <p:grpSpPr bwMode="auto">
          <a:xfrm>
            <a:off x="5315897" y="2920355"/>
            <a:ext cx="219075" cy="284559"/>
            <a:chOff x="0" y="0"/>
            <a:chExt cx="299494" cy="389342"/>
          </a:xfrm>
          <a:solidFill>
            <a:schemeClr val="accent2"/>
          </a:solidFill>
        </p:grpSpPr>
        <p:sp>
          <p:nvSpPr>
            <p:cNvPr id="48" name="Freeform 170"/>
            <p:cNvSpPr>
              <a:spLocks noChangeArrowheads="1"/>
            </p:cNvSpPr>
            <p:nvPr/>
          </p:nvSpPr>
          <p:spPr bwMode="auto">
            <a:xfrm>
              <a:off x="0" y="112310"/>
              <a:ext cx="299494" cy="277032"/>
            </a:xfrm>
            <a:custGeom>
              <a:avLst/>
              <a:gdLst>
                <a:gd name="T0" fmla="*/ 498314756 w 90"/>
                <a:gd name="T1" fmla="*/ 924659386 h 83"/>
                <a:gd name="T2" fmla="*/ 996629512 w 90"/>
                <a:gd name="T3" fmla="*/ 0 h 83"/>
                <a:gd name="T4" fmla="*/ 0 w 90"/>
                <a:gd name="T5" fmla="*/ 0 h 83"/>
                <a:gd name="T6" fmla="*/ 498314756 w 90"/>
                <a:gd name="T7" fmla="*/ 924659386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69">
                <a:latin typeface="微软雅黑" panose="020B0503020204020204" pitchFamily="34" charset="-122"/>
                <a:ea typeface="微软雅黑" panose="020B0503020204020204" pitchFamily="34" charset="-122"/>
              </a:endParaRPr>
            </a:p>
          </p:txBody>
        </p:sp>
        <p:sp>
          <p:nvSpPr>
            <p:cNvPr id="49" name="Freeform 171"/>
            <p:cNvSpPr>
              <a:spLocks noChangeArrowheads="1"/>
            </p:cNvSpPr>
            <p:nvPr/>
          </p:nvSpPr>
          <p:spPr bwMode="auto">
            <a:xfrm>
              <a:off x="0" y="0"/>
              <a:ext cx="299494" cy="94840"/>
            </a:xfrm>
            <a:custGeom>
              <a:avLst/>
              <a:gdLst>
                <a:gd name="T0" fmla="*/ 930188431 w 90"/>
                <a:gd name="T1" fmla="*/ 0 h 29"/>
                <a:gd name="T2" fmla="*/ 753007781 w 90"/>
                <a:gd name="T3" fmla="*/ 171124063 h 29"/>
                <a:gd name="T4" fmla="*/ 575830458 w 90"/>
                <a:gd name="T5" fmla="*/ 0 h 29"/>
                <a:gd name="T6" fmla="*/ 431873676 w 90"/>
                <a:gd name="T7" fmla="*/ 0 h 29"/>
                <a:gd name="T8" fmla="*/ 254693025 w 90"/>
                <a:gd name="T9" fmla="*/ 171124063 h 29"/>
                <a:gd name="T10" fmla="*/ 77515703 w 90"/>
                <a:gd name="T11" fmla="*/ 0 h 29"/>
                <a:gd name="T12" fmla="*/ 0 w 90"/>
                <a:gd name="T13" fmla="*/ 0 h 29"/>
                <a:gd name="T14" fmla="*/ 0 w 90"/>
                <a:gd name="T15" fmla="*/ 310159503 h 29"/>
                <a:gd name="T16" fmla="*/ 996629512 w 90"/>
                <a:gd name="T17" fmla="*/ 310159503 h 29"/>
                <a:gd name="T18" fmla="*/ 996629512 w 90"/>
                <a:gd name="T19" fmla="*/ 0 h 29"/>
                <a:gd name="T20" fmla="*/ 930188431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69">
                <a:latin typeface="微软雅黑" panose="020B0503020204020204" pitchFamily="34" charset="-122"/>
                <a:ea typeface="微软雅黑" panose="020B0503020204020204" pitchFamily="34" charset="-122"/>
              </a:endParaRPr>
            </a:p>
          </p:txBody>
        </p:sp>
      </p:grpSp>
      <p:sp>
        <p:nvSpPr>
          <p:cNvPr id="50" name="剪去对角的矩形 49"/>
          <p:cNvSpPr/>
          <p:nvPr/>
        </p:nvSpPr>
        <p:spPr>
          <a:xfrm>
            <a:off x="947635" y="1282676"/>
            <a:ext cx="3603544" cy="1301354"/>
          </a:xfrm>
          <a:prstGeom prst="snip2DiagRect">
            <a:avLst/>
          </a:prstGeom>
          <a:solidFill>
            <a:srgbClr val="0585A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732" eaLnBrk="1" fontAlgn="auto" hangingPunct="1">
              <a:spcBef>
                <a:spcPts val="0"/>
              </a:spcBef>
              <a:spcAft>
                <a:spcPts val="0"/>
              </a:spcAft>
              <a:defRPr/>
            </a:pPr>
            <a:endParaRPr lang="zh-CN" altLang="en-US" sz="1069">
              <a:solidFill>
                <a:srgbClr val="007FDE"/>
              </a:solidFill>
              <a:latin typeface="微软雅黑" panose="020B0503020204020204" pitchFamily="34" charset="-122"/>
              <a:ea typeface="微软雅黑" panose="020B0503020204020204" pitchFamily="34" charset="-122"/>
            </a:endParaRPr>
          </a:p>
        </p:txBody>
      </p:sp>
      <p:sp>
        <p:nvSpPr>
          <p:cNvPr id="51" name="矩形 104"/>
          <p:cNvSpPr>
            <a:spLocks noChangeArrowheads="1"/>
          </p:cNvSpPr>
          <p:nvPr/>
        </p:nvSpPr>
        <p:spPr bwMode="auto">
          <a:xfrm>
            <a:off x="2679402" y="1547190"/>
            <a:ext cx="1465760" cy="33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7" tIns="34283" rIns="68567" bIns="34283">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725" b="1"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市场调研结果</a:t>
            </a:r>
            <a:endParaRPr lang="en-US" altLang="zh-CN" sz="1725" b="1"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矩形 47"/>
          <p:cNvSpPr>
            <a:spLocks noChangeArrowheads="1"/>
          </p:cNvSpPr>
          <p:nvPr/>
        </p:nvSpPr>
        <p:spPr bwMode="auto">
          <a:xfrm>
            <a:off x="1541265" y="1870992"/>
            <a:ext cx="2603897" cy="48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3" rIns="68567" bIns="34283">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pPr>
            <a:r>
              <a:rPr lang="zh-CN" altLang="en-US" sz="1125"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61" name="TextBox 11"/>
          <p:cNvSpPr txBox="1">
            <a:spLocks noChangeArrowheads="1"/>
          </p:cNvSpPr>
          <p:nvPr/>
        </p:nvSpPr>
        <p:spPr bwMode="auto">
          <a:xfrm flipH="1">
            <a:off x="1117295" y="3802618"/>
            <a:ext cx="1548000" cy="1015663"/>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algn="ctr" eaLnBrk="1" hangingPunct="1">
              <a:lnSpc>
                <a:spcPct val="150000"/>
              </a:lnSpc>
              <a:defRPr/>
            </a:pPr>
            <a:r>
              <a:rPr lang="zh-CN" altLang="en-US" sz="1000" dirty="0">
                <a:solidFill>
                  <a:schemeClr val="bg1">
                    <a:lumMod val="50000"/>
                  </a:schemeClr>
                </a:solidFill>
                <a:latin typeface="Arial"/>
                <a:ea typeface="微软雅黑"/>
                <a:cs typeface="+mn-ea"/>
                <a:sym typeface="+mn-lt"/>
              </a:rPr>
              <a:t>您的内容打在这里或者通过复制您的文本后在此框中选择粘贴，并选择只保留文字。</a:t>
            </a:r>
            <a:endParaRPr lang="en-US" altLang="zh-CN" sz="1000" dirty="0">
              <a:solidFill>
                <a:schemeClr val="bg1">
                  <a:lumMod val="50000"/>
                </a:schemeClr>
              </a:solidFill>
              <a:latin typeface="Arial"/>
              <a:ea typeface="微软雅黑"/>
              <a:cs typeface="+mn-ea"/>
              <a:sym typeface="+mn-lt"/>
            </a:endParaRPr>
          </a:p>
        </p:txBody>
      </p:sp>
      <p:sp>
        <p:nvSpPr>
          <p:cNvPr id="62" name="TextBox 11"/>
          <p:cNvSpPr txBox="1">
            <a:spLocks noChangeArrowheads="1"/>
          </p:cNvSpPr>
          <p:nvPr/>
        </p:nvSpPr>
        <p:spPr bwMode="auto">
          <a:xfrm flipH="1">
            <a:off x="1076908" y="3507872"/>
            <a:ext cx="1628775" cy="307777"/>
          </a:xfrm>
          <a:prstGeom prst="rect">
            <a:avLst/>
          </a:prstGeom>
          <a:noFill/>
          <a:ln>
            <a:noFill/>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fontAlgn="auto" hangingPunct="1">
              <a:spcBef>
                <a:spcPts val="0"/>
              </a:spcBef>
              <a:spcAft>
                <a:spcPts val="0"/>
              </a:spcAft>
              <a:buClr>
                <a:srgbClr val="C00000"/>
              </a:buClr>
              <a:defRPr/>
            </a:pPr>
            <a:r>
              <a:rPr lang="zh-CN" altLang="en-US" sz="1400" b="1" kern="0" dirty="0">
                <a:solidFill>
                  <a:schemeClr val="tx1">
                    <a:lumMod val="65000"/>
                    <a:lumOff val="35000"/>
                  </a:schemeClr>
                </a:solidFill>
                <a:latin typeface="+mn-lt"/>
                <a:ea typeface="+mn-ea"/>
                <a:cs typeface="+mn-ea"/>
                <a:sym typeface="+mn-lt"/>
              </a:rPr>
              <a:t>点击添加标题    </a:t>
            </a:r>
            <a:endParaRPr lang="en-US" altLang="zh-CN" sz="1400" b="1" kern="0" dirty="0">
              <a:solidFill>
                <a:schemeClr val="tx1">
                  <a:lumMod val="65000"/>
                  <a:lumOff val="35000"/>
                </a:schemeClr>
              </a:solidFill>
              <a:latin typeface="+mn-lt"/>
              <a:ea typeface="+mn-ea"/>
              <a:cs typeface="+mn-ea"/>
              <a:sym typeface="+mn-lt"/>
            </a:endParaRPr>
          </a:p>
        </p:txBody>
      </p:sp>
      <p:sp>
        <p:nvSpPr>
          <p:cNvPr id="63" name="TextBox 11"/>
          <p:cNvSpPr txBox="1">
            <a:spLocks noChangeArrowheads="1"/>
          </p:cNvSpPr>
          <p:nvPr/>
        </p:nvSpPr>
        <p:spPr bwMode="auto">
          <a:xfrm flipH="1">
            <a:off x="2884362" y="3802617"/>
            <a:ext cx="1548000" cy="1015663"/>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algn="ctr" eaLnBrk="1" hangingPunct="1">
              <a:lnSpc>
                <a:spcPct val="150000"/>
              </a:lnSpc>
              <a:defRPr/>
            </a:pPr>
            <a:r>
              <a:rPr lang="zh-CN" altLang="en-US" sz="1000" dirty="0">
                <a:solidFill>
                  <a:schemeClr val="bg1">
                    <a:lumMod val="50000"/>
                  </a:schemeClr>
                </a:solidFill>
                <a:latin typeface="Arial"/>
                <a:ea typeface="微软雅黑"/>
                <a:cs typeface="+mn-ea"/>
                <a:sym typeface="+mn-lt"/>
              </a:rPr>
              <a:t>您的内容打在这里或者通过复制您的文本后在此框中选择粘贴，并选择只保留文字。</a:t>
            </a:r>
            <a:endParaRPr lang="en-US" altLang="zh-CN" sz="1000" dirty="0">
              <a:solidFill>
                <a:schemeClr val="bg1">
                  <a:lumMod val="50000"/>
                </a:schemeClr>
              </a:solidFill>
              <a:latin typeface="Arial"/>
              <a:ea typeface="微软雅黑"/>
              <a:cs typeface="+mn-ea"/>
              <a:sym typeface="+mn-lt"/>
            </a:endParaRPr>
          </a:p>
        </p:txBody>
      </p:sp>
      <p:sp>
        <p:nvSpPr>
          <p:cNvPr id="64" name="TextBox 11"/>
          <p:cNvSpPr txBox="1">
            <a:spLocks noChangeArrowheads="1"/>
          </p:cNvSpPr>
          <p:nvPr/>
        </p:nvSpPr>
        <p:spPr bwMode="auto">
          <a:xfrm flipH="1">
            <a:off x="2843975" y="3507872"/>
            <a:ext cx="1628775" cy="307777"/>
          </a:xfrm>
          <a:prstGeom prst="rect">
            <a:avLst/>
          </a:prstGeom>
          <a:noFill/>
          <a:ln>
            <a:noFill/>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fontAlgn="auto" hangingPunct="1">
              <a:spcBef>
                <a:spcPts val="0"/>
              </a:spcBef>
              <a:spcAft>
                <a:spcPts val="0"/>
              </a:spcAft>
              <a:buClr>
                <a:srgbClr val="C00000"/>
              </a:buClr>
              <a:defRPr/>
            </a:pPr>
            <a:r>
              <a:rPr lang="zh-CN" altLang="en-US" sz="1400" b="1" kern="0" dirty="0">
                <a:solidFill>
                  <a:schemeClr val="tx1">
                    <a:lumMod val="65000"/>
                    <a:lumOff val="35000"/>
                  </a:schemeClr>
                </a:solidFill>
                <a:latin typeface="+mn-lt"/>
                <a:ea typeface="+mn-ea"/>
                <a:cs typeface="+mn-ea"/>
                <a:sym typeface="+mn-lt"/>
              </a:rPr>
              <a:t>点击添加标题    </a:t>
            </a:r>
            <a:endParaRPr lang="en-US" altLang="zh-CN" sz="1400" b="1" kern="0" dirty="0">
              <a:solidFill>
                <a:schemeClr val="tx1">
                  <a:lumMod val="65000"/>
                  <a:lumOff val="35000"/>
                </a:schemeClr>
              </a:solidFill>
              <a:latin typeface="+mn-lt"/>
              <a:ea typeface="+mn-ea"/>
              <a:cs typeface="+mn-ea"/>
              <a:sym typeface="+mn-lt"/>
            </a:endParaRPr>
          </a:p>
        </p:txBody>
      </p:sp>
      <p:sp>
        <p:nvSpPr>
          <p:cNvPr id="65" name="TextBox 11"/>
          <p:cNvSpPr txBox="1">
            <a:spLocks noChangeArrowheads="1"/>
          </p:cNvSpPr>
          <p:nvPr/>
        </p:nvSpPr>
        <p:spPr bwMode="auto">
          <a:xfrm flipH="1">
            <a:off x="4651434" y="3802618"/>
            <a:ext cx="1548000" cy="1015663"/>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algn="ctr" eaLnBrk="1" hangingPunct="1">
              <a:lnSpc>
                <a:spcPct val="150000"/>
              </a:lnSpc>
              <a:defRPr/>
            </a:pPr>
            <a:r>
              <a:rPr lang="zh-CN" altLang="en-US" sz="1000" dirty="0">
                <a:solidFill>
                  <a:schemeClr val="bg1">
                    <a:lumMod val="50000"/>
                  </a:schemeClr>
                </a:solidFill>
                <a:latin typeface="Arial"/>
                <a:ea typeface="微软雅黑"/>
                <a:cs typeface="+mn-ea"/>
                <a:sym typeface="+mn-lt"/>
              </a:rPr>
              <a:t>您的内容打在这里或者通过复制您的文本后在此框中选择粘贴，并选择只保留文字。</a:t>
            </a:r>
            <a:endParaRPr lang="en-US" altLang="zh-CN" sz="1000" dirty="0">
              <a:solidFill>
                <a:schemeClr val="bg1">
                  <a:lumMod val="50000"/>
                </a:schemeClr>
              </a:solidFill>
              <a:latin typeface="Arial"/>
              <a:ea typeface="微软雅黑"/>
              <a:cs typeface="+mn-ea"/>
              <a:sym typeface="+mn-lt"/>
            </a:endParaRPr>
          </a:p>
        </p:txBody>
      </p:sp>
      <p:sp>
        <p:nvSpPr>
          <p:cNvPr id="66" name="TextBox 11"/>
          <p:cNvSpPr txBox="1">
            <a:spLocks noChangeArrowheads="1"/>
          </p:cNvSpPr>
          <p:nvPr/>
        </p:nvSpPr>
        <p:spPr bwMode="auto">
          <a:xfrm flipH="1">
            <a:off x="4611047" y="3507872"/>
            <a:ext cx="1628775" cy="307777"/>
          </a:xfrm>
          <a:prstGeom prst="rect">
            <a:avLst/>
          </a:prstGeom>
          <a:noFill/>
          <a:ln>
            <a:noFill/>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fontAlgn="auto" hangingPunct="1">
              <a:spcBef>
                <a:spcPts val="0"/>
              </a:spcBef>
              <a:spcAft>
                <a:spcPts val="0"/>
              </a:spcAft>
              <a:buClr>
                <a:srgbClr val="C00000"/>
              </a:buClr>
              <a:defRPr/>
            </a:pPr>
            <a:r>
              <a:rPr lang="zh-CN" altLang="en-US" sz="1400" b="1" kern="0" dirty="0">
                <a:solidFill>
                  <a:schemeClr val="tx1">
                    <a:lumMod val="65000"/>
                    <a:lumOff val="35000"/>
                  </a:schemeClr>
                </a:solidFill>
                <a:latin typeface="+mn-lt"/>
                <a:ea typeface="+mn-ea"/>
                <a:cs typeface="+mn-ea"/>
                <a:sym typeface="+mn-lt"/>
              </a:rPr>
              <a:t>点击添加标题    </a:t>
            </a:r>
            <a:endParaRPr lang="en-US" altLang="zh-CN" sz="1400" b="1" kern="0" dirty="0">
              <a:solidFill>
                <a:schemeClr val="tx1">
                  <a:lumMod val="65000"/>
                  <a:lumOff val="35000"/>
                </a:schemeClr>
              </a:solidFill>
              <a:latin typeface="+mn-lt"/>
              <a:ea typeface="+mn-ea"/>
              <a:cs typeface="+mn-ea"/>
              <a:sym typeface="+mn-lt"/>
            </a:endParaRPr>
          </a:p>
        </p:txBody>
      </p:sp>
      <p:sp>
        <p:nvSpPr>
          <p:cNvPr id="67" name="TextBox 11"/>
          <p:cNvSpPr txBox="1">
            <a:spLocks noChangeArrowheads="1"/>
          </p:cNvSpPr>
          <p:nvPr/>
        </p:nvSpPr>
        <p:spPr bwMode="auto">
          <a:xfrm flipH="1">
            <a:off x="6418480" y="3802617"/>
            <a:ext cx="1548000" cy="1015663"/>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algn="ctr" eaLnBrk="1" hangingPunct="1">
              <a:lnSpc>
                <a:spcPct val="150000"/>
              </a:lnSpc>
              <a:defRPr/>
            </a:pPr>
            <a:r>
              <a:rPr lang="zh-CN" altLang="en-US" sz="1000" dirty="0">
                <a:solidFill>
                  <a:schemeClr val="bg1">
                    <a:lumMod val="50000"/>
                  </a:schemeClr>
                </a:solidFill>
                <a:latin typeface="Arial"/>
                <a:ea typeface="微软雅黑"/>
                <a:cs typeface="+mn-ea"/>
                <a:sym typeface="+mn-lt"/>
              </a:rPr>
              <a:t>您的内容打在这里，或者通过复制您的文后在此框中选择粘贴，并选择只保留文字。</a:t>
            </a:r>
            <a:endParaRPr lang="en-US" altLang="zh-CN" sz="1000" dirty="0">
              <a:solidFill>
                <a:schemeClr val="bg1">
                  <a:lumMod val="50000"/>
                </a:schemeClr>
              </a:solidFill>
              <a:latin typeface="Arial"/>
              <a:ea typeface="微软雅黑"/>
              <a:cs typeface="+mn-ea"/>
              <a:sym typeface="+mn-lt"/>
            </a:endParaRPr>
          </a:p>
        </p:txBody>
      </p:sp>
      <p:sp>
        <p:nvSpPr>
          <p:cNvPr id="68" name="TextBox 11"/>
          <p:cNvSpPr txBox="1">
            <a:spLocks noChangeArrowheads="1"/>
          </p:cNvSpPr>
          <p:nvPr/>
        </p:nvSpPr>
        <p:spPr bwMode="auto">
          <a:xfrm flipH="1">
            <a:off x="6378093" y="3507872"/>
            <a:ext cx="1628775" cy="307777"/>
          </a:xfrm>
          <a:prstGeom prst="rect">
            <a:avLst/>
          </a:prstGeom>
          <a:noFill/>
          <a:ln>
            <a:noFill/>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fontAlgn="auto" hangingPunct="1">
              <a:spcBef>
                <a:spcPts val="0"/>
              </a:spcBef>
              <a:spcAft>
                <a:spcPts val="0"/>
              </a:spcAft>
              <a:buClr>
                <a:srgbClr val="C00000"/>
              </a:buClr>
              <a:defRPr/>
            </a:pPr>
            <a:r>
              <a:rPr lang="zh-CN" altLang="en-US" sz="1400" b="1" kern="0" dirty="0">
                <a:solidFill>
                  <a:schemeClr val="tx1">
                    <a:lumMod val="65000"/>
                    <a:lumOff val="35000"/>
                  </a:schemeClr>
                </a:solidFill>
                <a:latin typeface="+mn-lt"/>
                <a:ea typeface="+mn-ea"/>
                <a:cs typeface="+mn-ea"/>
                <a:sym typeface="+mn-lt"/>
              </a:rPr>
              <a:t>点击添加标题    </a:t>
            </a:r>
            <a:endParaRPr lang="en-US" altLang="zh-CN" sz="1400" b="1" kern="0" dirty="0">
              <a:solidFill>
                <a:schemeClr val="tx1">
                  <a:lumMod val="65000"/>
                  <a:lumOff val="35000"/>
                </a:schemeClr>
              </a:solidFill>
              <a:latin typeface="+mn-lt"/>
              <a:ea typeface="+mn-ea"/>
              <a:cs typeface="+mn-ea"/>
              <a:sym typeface="+mn-lt"/>
            </a:endParaRPr>
          </a:p>
        </p:txBody>
      </p:sp>
      <p:grpSp>
        <p:nvGrpSpPr>
          <p:cNvPr id="56" name="组合 55"/>
          <p:cNvGrpSpPr/>
          <p:nvPr/>
        </p:nvGrpSpPr>
        <p:grpSpPr>
          <a:xfrm>
            <a:off x="947634" y="309304"/>
            <a:ext cx="2392228" cy="503873"/>
            <a:chOff x="947634" y="309304"/>
            <a:chExt cx="2392228" cy="503873"/>
          </a:xfrm>
        </p:grpSpPr>
        <p:sp>
          <p:nvSpPr>
            <p:cNvPr id="57"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58" name="文本框 57"/>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前期调研</a:t>
              </a:r>
            </a:p>
          </p:txBody>
        </p:sp>
      </p:grpSp>
    </p:spTree>
    <p:extLst>
      <p:ext uri="{BB962C8B-B14F-4D97-AF65-F5344CB8AC3E}">
        <p14:creationId xmlns:p14="http://schemas.microsoft.com/office/powerpoint/2010/main" val="3843589841"/>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1+#ppt_w/2"/>
                                          </p:val>
                                        </p:tav>
                                        <p:tav tm="100000">
                                          <p:val>
                                            <p:strVal val="#ppt_x"/>
                                          </p:val>
                                        </p:tav>
                                      </p:tavLst>
                                    </p:anim>
                                    <p:anim calcmode="lin" valueType="num">
                                      <p:cBhvr additive="base">
                                        <p:cTn id="13" dur="500" fill="hold"/>
                                        <p:tgtEl>
                                          <p:spTgt spid="5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right)">
                                      <p:cBhvr>
                                        <p:cTn id="17" dur="300"/>
                                        <p:tgtEl>
                                          <p:spTgt spid="51"/>
                                        </p:tgtEl>
                                      </p:cBhvr>
                                    </p:animEffect>
                                  </p:childTnLst>
                                </p:cTn>
                              </p:par>
                            </p:childTnLst>
                          </p:cTn>
                        </p:par>
                        <p:par>
                          <p:cTn id="18" fill="hold">
                            <p:stCondLst>
                              <p:cond delay="1300"/>
                            </p:stCondLst>
                            <p:childTnLst>
                              <p:par>
                                <p:cTn id="19" presetID="14" presetClass="entr" presetSubtype="10"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randombar(horizontal)">
                                      <p:cBhvr>
                                        <p:cTn id="21" dur="300"/>
                                        <p:tgtEl>
                                          <p:spTgt spid="52"/>
                                        </p:tgtEl>
                                      </p:cBhvr>
                                    </p:animEffect>
                                  </p:childTnLst>
                                </p:cTn>
                              </p:par>
                            </p:childTnLst>
                          </p:cTn>
                        </p:par>
                        <p:par>
                          <p:cTn id="22" fill="hold">
                            <p:stCondLst>
                              <p:cond delay="1600"/>
                            </p:stCondLst>
                            <p:childTnLst>
                              <p:par>
                                <p:cTn id="23" presetID="21" presetClass="entr" presetSubtype="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500"/>
                                        <p:tgtEl>
                                          <p:spTgt spid="6"/>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500"/>
                                        <p:tgtEl>
                                          <p:spTgt spid="7"/>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500"/>
                                        <p:tgtEl>
                                          <p:spTgt spid="8"/>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500"/>
                                        <p:tgtEl>
                                          <p:spTgt spid="9"/>
                                        </p:tgtEl>
                                      </p:cBhvr>
                                    </p:animEffect>
                                  </p:childTnLst>
                                </p:cTn>
                              </p:par>
                              <p:par>
                                <p:cTn id="35" presetID="21" presetClass="entr" presetSubtype="1"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500"/>
                                        <p:tgtEl>
                                          <p:spTgt spid="10"/>
                                        </p:tgtEl>
                                      </p:cBhvr>
                                    </p:animEffect>
                                  </p:childTnLst>
                                </p:cTn>
                              </p:par>
                              <p:par>
                                <p:cTn id="38" presetID="21" presetClass="entr" presetSubtype="1"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500"/>
                                        <p:tgtEl>
                                          <p:spTgt spid="13"/>
                                        </p:tgtEl>
                                      </p:cBhvr>
                                    </p:animEffect>
                                  </p:childTnLst>
                                </p:cTn>
                              </p:par>
                              <p:par>
                                <p:cTn id="41" presetID="21" presetClass="entr" presetSubtype="1"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heel(1)">
                                      <p:cBhvr>
                                        <p:cTn id="43" dur="500"/>
                                        <p:tgtEl>
                                          <p:spTgt spid="25"/>
                                        </p:tgtEl>
                                      </p:cBhvr>
                                    </p:animEffect>
                                  </p:childTnLst>
                                </p:cTn>
                              </p:par>
                              <p:par>
                                <p:cTn id="44" presetID="21" presetClass="entr" presetSubtype="1"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wheel(1)">
                                      <p:cBhvr>
                                        <p:cTn id="46" dur="500"/>
                                        <p:tgtEl>
                                          <p:spTgt spid="47"/>
                                        </p:tgtEl>
                                      </p:cBhvr>
                                    </p:animEffect>
                                  </p:childTnLst>
                                </p:cTn>
                              </p:par>
                              <p:par>
                                <p:cTn id="47" presetID="47" presetClass="entr" presetSubtype="0" fill="hold" grpId="0" nodeType="withEffect">
                                  <p:stCondLst>
                                    <p:cond delay="30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par>
                                <p:cTn id="52" presetID="22" presetClass="entr" presetSubtype="8" fill="hold" grpId="0" nodeType="withEffect">
                                  <p:stCondLst>
                                    <p:cond delay="750"/>
                                  </p:stCondLst>
                                  <p:childTnLst>
                                    <p:set>
                                      <p:cBhvr>
                                        <p:cTn id="53" dur="1" fill="hold">
                                          <p:stCondLst>
                                            <p:cond delay="0"/>
                                          </p:stCondLst>
                                        </p:cTn>
                                        <p:tgtEl>
                                          <p:spTgt spid="61"/>
                                        </p:tgtEl>
                                        <p:attrNameLst>
                                          <p:attrName>style.visibility</p:attrName>
                                        </p:attrNameLst>
                                      </p:cBhvr>
                                      <p:to>
                                        <p:strVal val="visible"/>
                                      </p:to>
                                    </p:set>
                                    <p:animEffect transition="in" filter="wipe(left)">
                                      <p:cBhvr>
                                        <p:cTn id="54" dur="1000"/>
                                        <p:tgtEl>
                                          <p:spTgt spid="61"/>
                                        </p:tgtEl>
                                      </p:cBhvr>
                                    </p:animEffect>
                                  </p:childTnLst>
                                </p:cTn>
                              </p:par>
                              <p:par>
                                <p:cTn id="55" presetID="47" presetClass="entr" presetSubtype="0" fill="hold" grpId="0" nodeType="withEffect">
                                  <p:stCondLst>
                                    <p:cond delay="30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1000"/>
                                        <p:tgtEl>
                                          <p:spTgt spid="64"/>
                                        </p:tgtEl>
                                      </p:cBhvr>
                                    </p:animEffect>
                                    <p:anim calcmode="lin" valueType="num">
                                      <p:cBhvr>
                                        <p:cTn id="58" dur="1000" fill="hold"/>
                                        <p:tgtEl>
                                          <p:spTgt spid="64"/>
                                        </p:tgtEl>
                                        <p:attrNameLst>
                                          <p:attrName>ppt_x</p:attrName>
                                        </p:attrNameLst>
                                      </p:cBhvr>
                                      <p:tavLst>
                                        <p:tav tm="0">
                                          <p:val>
                                            <p:strVal val="#ppt_x"/>
                                          </p:val>
                                        </p:tav>
                                        <p:tav tm="100000">
                                          <p:val>
                                            <p:strVal val="#ppt_x"/>
                                          </p:val>
                                        </p:tav>
                                      </p:tavLst>
                                    </p:anim>
                                    <p:anim calcmode="lin" valueType="num">
                                      <p:cBhvr>
                                        <p:cTn id="59" dur="1000" fill="hold"/>
                                        <p:tgtEl>
                                          <p:spTgt spid="64"/>
                                        </p:tgtEl>
                                        <p:attrNameLst>
                                          <p:attrName>ppt_y</p:attrName>
                                        </p:attrNameLst>
                                      </p:cBhvr>
                                      <p:tavLst>
                                        <p:tav tm="0">
                                          <p:val>
                                            <p:strVal val="#ppt_y-.1"/>
                                          </p:val>
                                        </p:tav>
                                        <p:tav tm="100000">
                                          <p:val>
                                            <p:strVal val="#ppt_y"/>
                                          </p:val>
                                        </p:tav>
                                      </p:tavLst>
                                    </p:anim>
                                  </p:childTnLst>
                                </p:cTn>
                              </p:par>
                              <p:par>
                                <p:cTn id="60" presetID="22" presetClass="entr" presetSubtype="8" fill="hold" grpId="0" nodeType="withEffect">
                                  <p:stCondLst>
                                    <p:cond delay="75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1000"/>
                                        <p:tgtEl>
                                          <p:spTgt spid="63"/>
                                        </p:tgtEl>
                                      </p:cBhvr>
                                    </p:animEffect>
                                  </p:childTnLst>
                                </p:cTn>
                              </p:par>
                              <p:par>
                                <p:cTn id="63" presetID="47" presetClass="entr" presetSubtype="0" fill="hold" grpId="0" nodeType="withEffect">
                                  <p:stCondLst>
                                    <p:cond delay="30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1000"/>
                                        <p:tgtEl>
                                          <p:spTgt spid="66"/>
                                        </p:tgtEl>
                                      </p:cBhvr>
                                    </p:animEffect>
                                    <p:anim calcmode="lin" valueType="num">
                                      <p:cBhvr>
                                        <p:cTn id="66" dur="1000" fill="hold"/>
                                        <p:tgtEl>
                                          <p:spTgt spid="66"/>
                                        </p:tgtEl>
                                        <p:attrNameLst>
                                          <p:attrName>ppt_x</p:attrName>
                                        </p:attrNameLst>
                                      </p:cBhvr>
                                      <p:tavLst>
                                        <p:tav tm="0">
                                          <p:val>
                                            <p:strVal val="#ppt_x"/>
                                          </p:val>
                                        </p:tav>
                                        <p:tav tm="100000">
                                          <p:val>
                                            <p:strVal val="#ppt_x"/>
                                          </p:val>
                                        </p:tav>
                                      </p:tavLst>
                                    </p:anim>
                                    <p:anim calcmode="lin" valueType="num">
                                      <p:cBhvr>
                                        <p:cTn id="67" dur="1000" fill="hold"/>
                                        <p:tgtEl>
                                          <p:spTgt spid="66"/>
                                        </p:tgtEl>
                                        <p:attrNameLst>
                                          <p:attrName>ppt_y</p:attrName>
                                        </p:attrNameLst>
                                      </p:cBhvr>
                                      <p:tavLst>
                                        <p:tav tm="0">
                                          <p:val>
                                            <p:strVal val="#ppt_y-.1"/>
                                          </p:val>
                                        </p:tav>
                                        <p:tav tm="100000">
                                          <p:val>
                                            <p:strVal val="#ppt_y"/>
                                          </p:val>
                                        </p:tav>
                                      </p:tavLst>
                                    </p:anim>
                                  </p:childTnLst>
                                </p:cTn>
                              </p:par>
                              <p:par>
                                <p:cTn id="68" presetID="22" presetClass="entr" presetSubtype="8" fill="hold" grpId="0" nodeType="withEffect">
                                  <p:stCondLst>
                                    <p:cond delay="750"/>
                                  </p:stCondLst>
                                  <p:childTnLst>
                                    <p:set>
                                      <p:cBhvr>
                                        <p:cTn id="69" dur="1" fill="hold">
                                          <p:stCondLst>
                                            <p:cond delay="0"/>
                                          </p:stCondLst>
                                        </p:cTn>
                                        <p:tgtEl>
                                          <p:spTgt spid="65"/>
                                        </p:tgtEl>
                                        <p:attrNameLst>
                                          <p:attrName>style.visibility</p:attrName>
                                        </p:attrNameLst>
                                      </p:cBhvr>
                                      <p:to>
                                        <p:strVal val="visible"/>
                                      </p:to>
                                    </p:set>
                                    <p:animEffect transition="in" filter="wipe(left)">
                                      <p:cBhvr>
                                        <p:cTn id="70" dur="1000"/>
                                        <p:tgtEl>
                                          <p:spTgt spid="65"/>
                                        </p:tgtEl>
                                      </p:cBhvr>
                                    </p:animEffect>
                                  </p:childTnLst>
                                </p:cTn>
                              </p:par>
                              <p:par>
                                <p:cTn id="71" presetID="47" presetClass="entr" presetSubtype="0" fill="hold" grpId="0" nodeType="withEffect">
                                  <p:stCondLst>
                                    <p:cond delay="30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1000"/>
                                        <p:tgtEl>
                                          <p:spTgt spid="68"/>
                                        </p:tgtEl>
                                      </p:cBhvr>
                                    </p:animEffect>
                                    <p:anim calcmode="lin" valueType="num">
                                      <p:cBhvr>
                                        <p:cTn id="74" dur="1000" fill="hold"/>
                                        <p:tgtEl>
                                          <p:spTgt spid="68"/>
                                        </p:tgtEl>
                                        <p:attrNameLst>
                                          <p:attrName>ppt_x</p:attrName>
                                        </p:attrNameLst>
                                      </p:cBhvr>
                                      <p:tavLst>
                                        <p:tav tm="0">
                                          <p:val>
                                            <p:strVal val="#ppt_x"/>
                                          </p:val>
                                        </p:tav>
                                        <p:tav tm="100000">
                                          <p:val>
                                            <p:strVal val="#ppt_x"/>
                                          </p:val>
                                        </p:tav>
                                      </p:tavLst>
                                    </p:anim>
                                    <p:anim calcmode="lin" valueType="num">
                                      <p:cBhvr>
                                        <p:cTn id="75" dur="1000" fill="hold"/>
                                        <p:tgtEl>
                                          <p:spTgt spid="68"/>
                                        </p:tgtEl>
                                        <p:attrNameLst>
                                          <p:attrName>ppt_y</p:attrName>
                                        </p:attrNameLst>
                                      </p:cBhvr>
                                      <p:tavLst>
                                        <p:tav tm="0">
                                          <p:val>
                                            <p:strVal val="#ppt_y-.1"/>
                                          </p:val>
                                        </p:tav>
                                        <p:tav tm="100000">
                                          <p:val>
                                            <p:strVal val="#ppt_y"/>
                                          </p:val>
                                        </p:tav>
                                      </p:tavLst>
                                    </p:anim>
                                  </p:childTnLst>
                                </p:cTn>
                              </p:par>
                              <p:par>
                                <p:cTn id="76" presetID="22" presetClass="entr" presetSubtype="8" fill="hold" grpId="0" nodeType="withEffect">
                                  <p:stCondLst>
                                    <p:cond delay="750"/>
                                  </p:stCondLst>
                                  <p:childTnLst>
                                    <p:set>
                                      <p:cBhvr>
                                        <p:cTn id="77" dur="1" fill="hold">
                                          <p:stCondLst>
                                            <p:cond delay="0"/>
                                          </p:stCondLst>
                                        </p:cTn>
                                        <p:tgtEl>
                                          <p:spTgt spid="67"/>
                                        </p:tgtEl>
                                        <p:attrNameLst>
                                          <p:attrName>style.visibility</p:attrName>
                                        </p:attrNameLst>
                                      </p:cBhvr>
                                      <p:to>
                                        <p:strVal val="visible"/>
                                      </p:to>
                                    </p:set>
                                    <p:animEffect transition="in" filter="wipe(left)">
                                      <p:cBhvr>
                                        <p:cTn id="78"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51" grpId="0"/>
      <p:bldP spid="52" grpId="0"/>
      <p:bldP spid="61" grpId="0"/>
      <p:bldP spid="62" grpId="0"/>
      <p:bldP spid="63" grpId="0"/>
      <p:bldP spid="64" grpId="0"/>
      <p:bldP spid="65" grpId="0"/>
      <p:bldP spid="66" grpId="0"/>
      <p:bldP spid="67" grpId="0"/>
      <p:bldP spid="6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25733" y="1150918"/>
            <a:ext cx="422195" cy="422195"/>
          </a:xfrm>
          <a:prstGeom prst="rect">
            <a:avLst/>
          </a:prstGeom>
          <a:noFill/>
          <a:ln w="19050">
            <a:solidFill>
              <a:srgbClr val="42B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1686193"/>
            <a:ext cx="9144000" cy="2480154"/>
          </a:xfrm>
          <a:prstGeom prst="rect">
            <a:avLst/>
          </a:prstGeom>
          <a:gradFill>
            <a:gsLst>
              <a:gs pos="0">
                <a:srgbClr val="42B7CE"/>
              </a:gs>
              <a:gs pos="100000">
                <a:srgbClr val="0585A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矩形 2"/>
          <p:cNvSpPr/>
          <p:nvPr/>
        </p:nvSpPr>
        <p:spPr>
          <a:xfrm>
            <a:off x="942059" y="1358384"/>
            <a:ext cx="2549821" cy="3013441"/>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3" name="TextBox 21"/>
          <p:cNvSpPr txBox="1"/>
          <p:nvPr/>
        </p:nvSpPr>
        <p:spPr>
          <a:xfrm>
            <a:off x="4139952" y="2323924"/>
            <a:ext cx="3820878" cy="1615827"/>
          </a:xfrm>
          <a:prstGeom prst="rect">
            <a:avLst/>
          </a:prstGeom>
          <a:noFill/>
        </p:spPr>
        <p:txBody>
          <a:bodyPr wrap="square" lIns="0" tIns="0" rIns="0" bIns="0" rtlCol="0">
            <a:spAutoFit/>
          </a:bodyPr>
          <a:lstStyle/>
          <a:p>
            <a:pPr algn="just">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您的内容打在这里，或者通过复制您的文本后，在此框中选择粘贴并选择只保留文字您的内容，您的内容打在这里，或者通过复制您的文本后，在此框中选择粘贴并选择只保此框中选择粘贴并选择</a:t>
            </a:r>
            <a:endParaRPr lang="en-US" altLang="zh-CN" sz="1000" dirty="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en-US" altLang="zh-CN" sz="10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您的内容打在这里，或者通过复制您的文本后，在此框中选择粘贴并选择只保留文字您的内容的文本后在此。</a:t>
            </a:r>
            <a:endParaRPr lang="en-US" altLang="zh-CN" sz="10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4139952" y="1953429"/>
            <a:ext cx="1300598" cy="233139"/>
          </a:xfrm>
          <a:prstGeom prst="roundRect">
            <a:avLst>
              <a:gd name="adj" fmla="val 50000"/>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zh-CN" altLang="en-US" sz="1200" dirty="0">
                <a:solidFill>
                  <a:srgbClr val="0585A9"/>
                </a:solidFill>
                <a:latin typeface="微软雅黑" panose="020B0503020204020204" pitchFamily="34" charset="-122"/>
                <a:ea typeface="微软雅黑" panose="020B0503020204020204" pitchFamily="34" charset="-122"/>
              </a:rPr>
              <a:t>市场专员调查</a:t>
            </a:r>
          </a:p>
        </p:txBody>
      </p:sp>
      <p:grpSp>
        <p:nvGrpSpPr>
          <p:cNvPr id="14" name="组合 13"/>
          <p:cNvGrpSpPr/>
          <p:nvPr/>
        </p:nvGrpSpPr>
        <p:grpSpPr>
          <a:xfrm>
            <a:off x="947634" y="309304"/>
            <a:ext cx="2392228" cy="503873"/>
            <a:chOff x="947634" y="309304"/>
            <a:chExt cx="2392228" cy="503873"/>
          </a:xfrm>
        </p:grpSpPr>
        <p:sp>
          <p:nvSpPr>
            <p:cNvPr id="15"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22" name="文本框 21"/>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市场分析</a:t>
              </a:r>
            </a:p>
          </p:txBody>
        </p:sp>
      </p:grpSp>
      <p:sp>
        <p:nvSpPr>
          <p:cNvPr id="24" name="矩形 23"/>
          <p:cNvSpPr/>
          <p:nvPr/>
        </p:nvSpPr>
        <p:spPr>
          <a:xfrm rot="2700000">
            <a:off x="1002356" y="4585551"/>
            <a:ext cx="187140" cy="187140"/>
          </a:xfrm>
          <a:prstGeom prst="rect">
            <a:avLst/>
          </a:prstGeom>
          <a:solidFill>
            <a:srgbClr val="42B7CE">
              <a:alpha val="70000"/>
            </a:srgbClr>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2700000">
            <a:off x="563825" y="4501477"/>
            <a:ext cx="117203" cy="117203"/>
          </a:xfrm>
          <a:prstGeom prst="rect">
            <a:avLst/>
          </a:prstGeom>
          <a:solidFill>
            <a:srgbClr val="42B7CE">
              <a:alpha val="40000"/>
            </a:srgbClr>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15306920"/>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53" presetClass="entr" presetSubtype="16" fill="hold" grpId="0" nodeType="withEffect">
                                  <p:stCondLst>
                                    <p:cond delay="25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4"/>
                                        </p:tgtEl>
                                        <p:attrNameLst>
                                          <p:attrName>style.visibility</p:attrName>
                                        </p:attrNameLst>
                                      </p:cBhvr>
                                      <p:to>
                                        <p:strVal val="visible"/>
                                      </p:to>
                                    </p:set>
                                    <p:anim calcmode="lin" valueType="num">
                                      <p:cBhvr>
                                        <p:cTn id="20" dur="500" fill="hold"/>
                                        <p:tgtEl>
                                          <p:spTgt spid="24"/>
                                        </p:tgtEl>
                                        <p:attrNameLst>
                                          <p:attrName>ppt_w</p:attrName>
                                        </p:attrNameLst>
                                      </p:cBhvr>
                                      <p:tavLst>
                                        <p:tav tm="0">
                                          <p:val>
                                            <p:fltVal val="0"/>
                                          </p:val>
                                        </p:tav>
                                        <p:tav tm="100000">
                                          <p:val>
                                            <p:strVal val="#ppt_w"/>
                                          </p:val>
                                        </p:tav>
                                      </p:tavLst>
                                    </p:anim>
                                    <p:anim calcmode="lin" valueType="num">
                                      <p:cBhvr>
                                        <p:cTn id="21" dur="500" fill="hold"/>
                                        <p:tgtEl>
                                          <p:spTgt spid="24"/>
                                        </p:tgtEl>
                                        <p:attrNameLst>
                                          <p:attrName>ppt_h</p:attrName>
                                        </p:attrNameLst>
                                      </p:cBhvr>
                                      <p:tavLst>
                                        <p:tav tm="0">
                                          <p:val>
                                            <p:fltVal val="0"/>
                                          </p:val>
                                        </p:tav>
                                        <p:tav tm="100000">
                                          <p:val>
                                            <p:strVal val="#ppt_h"/>
                                          </p:val>
                                        </p:tav>
                                      </p:tavLst>
                                    </p:anim>
                                    <p:animEffect transition="in" filter="fade">
                                      <p:cBhvr>
                                        <p:cTn id="22" dur="500"/>
                                        <p:tgtEl>
                                          <p:spTgt spid="24"/>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75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1750"/>
                            </p:stCondLst>
                            <p:childTnLst>
                              <p:par>
                                <p:cTn id="35" presetID="2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3" grpId="0" animBg="1"/>
      <p:bldP spid="13" grpId="0"/>
      <p:bldP spid="8" grpId="0" animBg="1"/>
      <p:bldP spid="24"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4" name="AutoShape 103"/>
          <p:cNvSpPr>
            <a:spLocks noChangeArrowheads="1"/>
          </p:cNvSpPr>
          <p:nvPr/>
        </p:nvSpPr>
        <p:spPr bwMode="auto">
          <a:xfrm>
            <a:off x="4564749" y="1209000"/>
            <a:ext cx="1296000" cy="180000"/>
          </a:xfrm>
          <a:prstGeom prst="roundRect">
            <a:avLst>
              <a:gd name="adj" fmla="val 13273"/>
            </a:avLst>
          </a:prstGeom>
          <a:solidFill>
            <a:srgbClr val="0585A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white"/>
                </a:solidFill>
                <a:latin typeface="Impact" panose="020B0806030902050204" pitchFamily="34" charset="0"/>
                <a:ea typeface="+mj-ea"/>
                <a:sym typeface="+mn-lt"/>
              </a:rPr>
              <a:t>North America</a:t>
            </a:r>
            <a:endParaRPr lang="ko-KR" altLang="en-US" sz="1200" dirty="0">
              <a:solidFill>
                <a:prstClr val="white"/>
              </a:solidFill>
              <a:latin typeface="Impact" panose="020B0806030902050204" pitchFamily="34" charset="0"/>
              <a:ea typeface="+mj-ea"/>
              <a:sym typeface="+mn-lt"/>
            </a:endParaRPr>
          </a:p>
        </p:txBody>
      </p:sp>
      <p:sp>
        <p:nvSpPr>
          <p:cNvPr id="30747" name="AutoShape 104"/>
          <p:cNvSpPr>
            <a:spLocks noChangeArrowheads="1"/>
          </p:cNvSpPr>
          <p:nvPr/>
        </p:nvSpPr>
        <p:spPr bwMode="auto">
          <a:xfrm>
            <a:off x="6648578" y="3827958"/>
            <a:ext cx="1296000" cy="180000"/>
          </a:xfrm>
          <a:prstGeom prst="roundRect">
            <a:avLst>
              <a:gd name="adj" fmla="val 13273"/>
            </a:avLst>
          </a:prstGeom>
          <a:solidFill>
            <a:srgbClr val="42B7CE"/>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white"/>
                </a:solidFill>
                <a:latin typeface="Impact" panose="020B0806030902050204" pitchFamily="34" charset="0"/>
                <a:ea typeface="+mj-ea"/>
                <a:sym typeface="+mn-lt"/>
              </a:rPr>
              <a:t>South America</a:t>
            </a:r>
            <a:endParaRPr lang="ko-KR" altLang="en-US" sz="1200" dirty="0">
              <a:solidFill>
                <a:prstClr val="white"/>
              </a:solidFill>
              <a:latin typeface="Impact" panose="020B0806030902050204" pitchFamily="34" charset="0"/>
              <a:ea typeface="+mj-ea"/>
              <a:sym typeface="+mn-lt"/>
            </a:endParaRPr>
          </a:p>
        </p:txBody>
      </p:sp>
      <p:sp>
        <p:nvSpPr>
          <p:cNvPr id="30750" name="AutoShape 157"/>
          <p:cNvSpPr>
            <a:spLocks noChangeArrowheads="1"/>
          </p:cNvSpPr>
          <p:nvPr/>
        </p:nvSpPr>
        <p:spPr bwMode="auto">
          <a:xfrm>
            <a:off x="2367557" y="3459532"/>
            <a:ext cx="1296000" cy="180000"/>
          </a:xfrm>
          <a:prstGeom prst="roundRect">
            <a:avLst>
              <a:gd name="adj" fmla="val 13273"/>
            </a:avLst>
          </a:prstGeom>
          <a:solidFill>
            <a:srgbClr val="42B7CE"/>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prstClr val="white"/>
                </a:solidFill>
                <a:latin typeface="Impact" panose="020B0806030902050204" pitchFamily="34" charset="0"/>
                <a:ea typeface="+mj-ea"/>
                <a:sym typeface="+mn-lt"/>
              </a:rPr>
              <a:t>Africa</a:t>
            </a:r>
            <a:endParaRPr lang="ko-KR" altLang="en-US" sz="1200">
              <a:solidFill>
                <a:prstClr val="white"/>
              </a:solidFill>
              <a:latin typeface="Impact" panose="020B0806030902050204" pitchFamily="34" charset="0"/>
              <a:ea typeface="+mj-ea"/>
              <a:sym typeface="+mn-lt"/>
            </a:endParaRPr>
          </a:p>
        </p:txBody>
      </p:sp>
      <p:sp>
        <p:nvSpPr>
          <p:cNvPr id="30753" name="AutoShape 158"/>
          <p:cNvSpPr>
            <a:spLocks noChangeArrowheads="1"/>
          </p:cNvSpPr>
          <p:nvPr/>
        </p:nvSpPr>
        <p:spPr bwMode="auto">
          <a:xfrm>
            <a:off x="4051891" y="3827958"/>
            <a:ext cx="1296000" cy="180000"/>
          </a:xfrm>
          <a:prstGeom prst="roundRect">
            <a:avLst>
              <a:gd name="adj" fmla="val 13273"/>
            </a:avLst>
          </a:prstGeom>
          <a:solidFill>
            <a:srgbClr val="0585A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white"/>
                </a:solidFill>
                <a:latin typeface="Impact" panose="020B0806030902050204" pitchFamily="34" charset="0"/>
                <a:ea typeface="+mj-ea"/>
                <a:sym typeface="+mn-lt"/>
              </a:rPr>
              <a:t>Australia</a:t>
            </a:r>
            <a:endParaRPr lang="ko-KR" altLang="en-US" sz="1200" dirty="0">
              <a:solidFill>
                <a:prstClr val="white"/>
              </a:solidFill>
              <a:latin typeface="Impact" panose="020B0806030902050204" pitchFamily="34" charset="0"/>
              <a:ea typeface="+mj-ea"/>
              <a:sym typeface="+mn-lt"/>
            </a:endParaRPr>
          </a:p>
        </p:txBody>
      </p:sp>
      <p:sp>
        <p:nvSpPr>
          <p:cNvPr id="30759" name="AutoShape 155"/>
          <p:cNvSpPr>
            <a:spLocks noChangeArrowheads="1"/>
          </p:cNvSpPr>
          <p:nvPr/>
        </p:nvSpPr>
        <p:spPr bwMode="auto">
          <a:xfrm>
            <a:off x="1346789" y="1147012"/>
            <a:ext cx="1296000" cy="180000"/>
          </a:xfrm>
          <a:prstGeom prst="roundRect">
            <a:avLst>
              <a:gd name="adj" fmla="val 13273"/>
            </a:avLst>
          </a:prstGeom>
          <a:solidFill>
            <a:srgbClr val="0585A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prstClr val="white"/>
                </a:solidFill>
                <a:latin typeface="Impact" panose="020B0806030902050204" pitchFamily="34" charset="0"/>
                <a:ea typeface="+mj-ea"/>
                <a:sym typeface="+mn-lt"/>
              </a:rPr>
              <a:t>Europe</a:t>
            </a:r>
            <a:endParaRPr lang="ko-KR" altLang="en-US" sz="1200">
              <a:solidFill>
                <a:prstClr val="white"/>
              </a:solidFill>
              <a:latin typeface="Impact" panose="020B0806030902050204" pitchFamily="34" charset="0"/>
              <a:ea typeface="+mj-ea"/>
              <a:sym typeface="+mn-lt"/>
            </a:endParaRPr>
          </a:p>
        </p:txBody>
      </p:sp>
      <p:sp>
        <p:nvSpPr>
          <p:cNvPr id="30756" name="AutoShape 156"/>
          <p:cNvSpPr>
            <a:spLocks noChangeArrowheads="1"/>
          </p:cNvSpPr>
          <p:nvPr/>
        </p:nvSpPr>
        <p:spPr bwMode="auto">
          <a:xfrm>
            <a:off x="4193925" y="2660497"/>
            <a:ext cx="1296000" cy="180000"/>
          </a:xfrm>
          <a:prstGeom prst="roundRect">
            <a:avLst>
              <a:gd name="adj" fmla="val 13273"/>
            </a:avLst>
          </a:prstGeom>
          <a:solidFill>
            <a:srgbClr val="42B7CE"/>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white"/>
                </a:solidFill>
                <a:latin typeface="Impact" panose="020B0806030902050204" pitchFamily="34" charset="0"/>
                <a:ea typeface="+mj-ea"/>
                <a:sym typeface="+mn-lt"/>
              </a:rPr>
              <a:t>Asia</a:t>
            </a:r>
            <a:endParaRPr lang="ko-KR" altLang="en-US" sz="1200" dirty="0">
              <a:solidFill>
                <a:prstClr val="white"/>
              </a:solidFill>
              <a:latin typeface="Impact" panose="020B0806030902050204" pitchFamily="34" charset="0"/>
              <a:ea typeface="+mj-ea"/>
              <a:sym typeface="+mn-lt"/>
            </a:endParaRPr>
          </a:p>
        </p:txBody>
      </p:sp>
      <p:grpSp>
        <p:nvGrpSpPr>
          <p:cNvPr id="22" name="组合 21"/>
          <p:cNvGrpSpPr/>
          <p:nvPr/>
        </p:nvGrpSpPr>
        <p:grpSpPr>
          <a:xfrm>
            <a:off x="1454384" y="1157479"/>
            <a:ext cx="5855733" cy="2550341"/>
            <a:chOff x="1454384" y="1122790"/>
            <a:chExt cx="5855733" cy="2550341"/>
          </a:xfrm>
          <a:solidFill>
            <a:srgbClr val="1F4569"/>
          </a:solidFill>
        </p:grpSpPr>
        <p:grpSp>
          <p:nvGrpSpPr>
            <p:cNvPr id="12" name="组合 11"/>
            <p:cNvGrpSpPr/>
            <p:nvPr/>
          </p:nvGrpSpPr>
          <p:grpSpPr>
            <a:xfrm>
              <a:off x="4850086" y="1591823"/>
              <a:ext cx="2185240" cy="2081308"/>
              <a:chOff x="5148499" y="1438435"/>
              <a:chExt cx="2760692" cy="2629391"/>
            </a:xfrm>
            <a:grpFill/>
            <a:effectLst/>
          </p:grpSpPr>
          <p:sp>
            <p:nvSpPr>
              <p:cNvPr id="30740" name="Freeform 26"/>
              <p:cNvSpPr>
                <a:spLocks/>
              </p:cNvSpPr>
              <p:nvPr/>
            </p:nvSpPr>
            <p:spPr bwMode="auto">
              <a:xfrm>
                <a:off x="5148499" y="1438435"/>
                <a:ext cx="2760692" cy="2629391"/>
              </a:xfrm>
              <a:custGeom>
                <a:avLst/>
                <a:gdLst/>
                <a:ahLst/>
                <a:cxnLst>
                  <a:cxn ang="0">
                    <a:pos x="72" y="189"/>
                  </a:cxn>
                  <a:cxn ang="0">
                    <a:pos x="344" y="55"/>
                  </a:cxn>
                  <a:cxn ang="0">
                    <a:pos x="566" y="43"/>
                  </a:cxn>
                  <a:cxn ang="0">
                    <a:pos x="678" y="73"/>
                  </a:cxn>
                  <a:cxn ang="0">
                    <a:pos x="736" y="129"/>
                  </a:cxn>
                  <a:cxn ang="0">
                    <a:pos x="860" y="123"/>
                  </a:cxn>
                  <a:cxn ang="0">
                    <a:pos x="1020" y="104"/>
                  </a:cxn>
                  <a:cxn ang="0">
                    <a:pos x="973" y="58"/>
                  </a:cxn>
                  <a:cxn ang="0">
                    <a:pos x="1019" y="34"/>
                  </a:cxn>
                  <a:cxn ang="0">
                    <a:pos x="1069" y="114"/>
                  </a:cxn>
                  <a:cxn ang="0">
                    <a:pos x="1146" y="89"/>
                  </a:cxn>
                  <a:cxn ang="0">
                    <a:pos x="1189" y="100"/>
                  </a:cxn>
                  <a:cxn ang="0">
                    <a:pos x="1114" y="207"/>
                  </a:cxn>
                  <a:cxn ang="0">
                    <a:pos x="1025" y="301"/>
                  </a:cxn>
                  <a:cxn ang="0">
                    <a:pos x="1005" y="385"/>
                  </a:cxn>
                  <a:cxn ang="0">
                    <a:pos x="1037" y="391"/>
                  </a:cxn>
                  <a:cxn ang="0">
                    <a:pos x="1093" y="467"/>
                  </a:cxn>
                  <a:cxn ang="0">
                    <a:pos x="1229" y="434"/>
                  </a:cxn>
                  <a:cxn ang="0">
                    <a:pos x="1275" y="305"/>
                  </a:cxn>
                  <a:cxn ang="0">
                    <a:pos x="1364" y="391"/>
                  </a:cxn>
                  <a:cxn ang="0">
                    <a:pos x="1479" y="438"/>
                  </a:cxn>
                  <a:cxn ang="0">
                    <a:pos x="1423" y="606"/>
                  </a:cxn>
                  <a:cxn ang="0">
                    <a:pos x="1428" y="684"/>
                  </a:cxn>
                  <a:cxn ang="0">
                    <a:pos x="1358" y="746"/>
                  </a:cxn>
                  <a:cxn ang="0">
                    <a:pos x="1263" y="837"/>
                  </a:cxn>
                  <a:cxn ang="0">
                    <a:pos x="1194" y="1058"/>
                  </a:cxn>
                  <a:cxn ang="0">
                    <a:pos x="1090" y="992"/>
                  </a:cxn>
                  <a:cxn ang="0">
                    <a:pos x="978" y="1024"/>
                  </a:cxn>
                  <a:cxn ang="0">
                    <a:pos x="1035" y="1152"/>
                  </a:cxn>
                  <a:cxn ang="0">
                    <a:pos x="1076" y="1131"/>
                  </a:cxn>
                  <a:cxn ang="0">
                    <a:pos x="1153" y="1211"/>
                  </a:cxn>
                  <a:cxn ang="0">
                    <a:pos x="1195" y="1288"/>
                  </a:cxn>
                  <a:cxn ang="0">
                    <a:pos x="1268" y="1289"/>
                  </a:cxn>
                  <a:cxn ang="0">
                    <a:pos x="1509" y="1297"/>
                  </a:cxn>
                  <a:cxn ang="0">
                    <a:pos x="1608" y="1357"/>
                  </a:cxn>
                  <a:cxn ang="0">
                    <a:pos x="1623" y="1458"/>
                  </a:cxn>
                  <a:cxn ang="0">
                    <a:pos x="1734" y="1507"/>
                  </a:cxn>
                  <a:cxn ang="0">
                    <a:pos x="1823" y="1502"/>
                  </a:cxn>
                  <a:cxn ang="0">
                    <a:pos x="1840" y="1570"/>
                  </a:cxn>
                  <a:cxn ang="0">
                    <a:pos x="1763" y="1683"/>
                  </a:cxn>
                  <a:cxn ang="0">
                    <a:pos x="1743" y="1780"/>
                  </a:cxn>
                  <a:cxn ang="0">
                    <a:pos x="1624" y="1905"/>
                  </a:cxn>
                  <a:cxn ang="0">
                    <a:pos x="1512" y="2028"/>
                  </a:cxn>
                  <a:cxn ang="0">
                    <a:pos x="1460" y="2086"/>
                  </a:cxn>
                  <a:cxn ang="0">
                    <a:pos x="1417" y="2239"/>
                  </a:cxn>
                  <a:cxn ang="0">
                    <a:pos x="1324" y="2341"/>
                  </a:cxn>
                  <a:cxn ang="0">
                    <a:pos x="1342" y="1935"/>
                  </a:cxn>
                  <a:cxn ang="0">
                    <a:pos x="1355" y="1813"/>
                  </a:cxn>
                  <a:cxn ang="0">
                    <a:pos x="1322" y="1664"/>
                  </a:cxn>
                  <a:cxn ang="0">
                    <a:pos x="1248" y="1575"/>
                  </a:cxn>
                  <a:cxn ang="0">
                    <a:pos x="1186" y="1466"/>
                  </a:cxn>
                  <a:cxn ang="0">
                    <a:pos x="1232" y="1353"/>
                  </a:cxn>
                  <a:cxn ang="0">
                    <a:pos x="1078" y="1261"/>
                  </a:cxn>
                  <a:cxn ang="0">
                    <a:pos x="893" y="1181"/>
                  </a:cxn>
                  <a:cxn ang="0">
                    <a:pos x="887" y="1093"/>
                  </a:cxn>
                  <a:cxn ang="0">
                    <a:pos x="777" y="986"/>
                  </a:cxn>
                  <a:cxn ang="0">
                    <a:pos x="816" y="1093"/>
                  </a:cxn>
                  <a:cxn ang="0">
                    <a:pos x="661" y="921"/>
                  </a:cxn>
                  <a:cxn ang="0">
                    <a:pos x="613" y="850"/>
                  </a:cxn>
                  <a:cxn ang="0">
                    <a:pos x="626" y="760"/>
                  </a:cxn>
                  <a:cxn ang="0">
                    <a:pos x="428" y="406"/>
                  </a:cxn>
                  <a:cxn ang="0">
                    <a:pos x="102" y="471"/>
                  </a:cxn>
                </a:cxnLst>
                <a:rect l="0" t="0" r="r" b="b"/>
                <a:pathLst>
                  <a:path w="1845" h="2343">
                    <a:moveTo>
                      <a:pt x="114" y="403"/>
                    </a:moveTo>
                    <a:lnTo>
                      <a:pt x="90" y="403"/>
                    </a:lnTo>
                    <a:lnTo>
                      <a:pt x="65" y="388"/>
                    </a:lnTo>
                    <a:lnTo>
                      <a:pt x="30" y="361"/>
                    </a:lnTo>
                    <a:lnTo>
                      <a:pt x="30" y="329"/>
                    </a:lnTo>
                    <a:lnTo>
                      <a:pt x="75" y="284"/>
                    </a:lnTo>
                    <a:lnTo>
                      <a:pt x="80" y="242"/>
                    </a:lnTo>
                    <a:lnTo>
                      <a:pt x="33" y="242"/>
                    </a:lnTo>
                    <a:lnTo>
                      <a:pt x="18" y="197"/>
                    </a:lnTo>
                    <a:lnTo>
                      <a:pt x="72" y="189"/>
                    </a:lnTo>
                    <a:lnTo>
                      <a:pt x="25" y="154"/>
                    </a:lnTo>
                    <a:lnTo>
                      <a:pt x="0" y="120"/>
                    </a:lnTo>
                    <a:lnTo>
                      <a:pt x="18" y="92"/>
                    </a:lnTo>
                    <a:lnTo>
                      <a:pt x="83" y="80"/>
                    </a:lnTo>
                    <a:lnTo>
                      <a:pt x="90" y="35"/>
                    </a:lnTo>
                    <a:lnTo>
                      <a:pt x="152" y="5"/>
                    </a:lnTo>
                    <a:lnTo>
                      <a:pt x="195" y="35"/>
                    </a:lnTo>
                    <a:lnTo>
                      <a:pt x="259" y="40"/>
                    </a:lnTo>
                    <a:lnTo>
                      <a:pt x="309" y="40"/>
                    </a:lnTo>
                    <a:lnTo>
                      <a:pt x="344" y="55"/>
                    </a:lnTo>
                    <a:lnTo>
                      <a:pt x="382" y="77"/>
                    </a:lnTo>
                    <a:lnTo>
                      <a:pt x="413" y="97"/>
                    </a:lnTo>
                    <a:lnTo>
                      <a:pt x="463" y="85"/>
                    </a:lnTo>
                    <a:lnTo>
                      <a:pt x="513" y="40"/>
                    </a:lnTo>
                    <a:lnTo>
                      <a:pt x="519" y="37"/>
                    </a:lnTo>
                    <a:lnTo>
                      <a:pt x="534" y="34"/>
                    </a:lnTo>
                    <a:lnTo>
                      <a:pt x="542" y="34"/>
                    </a:lnTo>
                    <a:lnTo>
                      <a:pt x="551" y="34"/>
                    </a:lnTo>
                    <a:lnTo>
                      <a:pt x="560" y="37"/>
                    </a:lnTo>
                    <a:lnTo>
                      <a:pt x="566" y="43"/>
                    </a:lnTo>
                    <a:lnTo>
                      <a:pt x="573" y="50"/>
                    </a:lnTo>
                    <a:lnTo>
                      <a:pt x="582" y="56"/>
                    </a:lnTo>
                    <a:lnTo>
                      <a:pt x="592" y="62"/>
                    </a:lnTo>
                    <a:lnTo>
                      <a:pt x="602" y="67"/>
                    </a:lnTo>
                    <a:lnTo>
                      <a:pt x="622" y="74"/>
                    </a:lnTo>
                    <a:lnTo>
                      <a:pt x="635" y="77"/>
                    </a:lnTo>
                    <a:lnTo>
                      <a:pt x="646" y="76"/>
                    </a:lnTo>
                    <a:lnTo>
                      <a:pt x="659" y="73"/>
                    </a:lnTo>
                    <a:lnTo>
                      <a:pt x="669" y="73"/>
                    </a:lnTo>
                    <a:lnTo>
                      <a:pt x="678" y="73"/>
                    </a:lnTo>
                    <a:lnTo>
                      <a:pt x="687" y="74"/>
                    </a:lnTo>
                    <a:lnTo>
                      <a:pt x="696" y="77"/>
                    </a:lnTo>
                    <a:lnTo>
                      <a:pt x="706" y="82"/>
                    </a:lnTo>
                    <a:lnTo>
                      <a:pt x="714" y="88"/>
                    </a:lnTo>
                    <a:lnTo>
                      <a:pt x="720" y="94"/>
                    </a:lnTo>
                    <a:lnTo>
                      <a:pt x="726" y="98"/>
                    </a:lnTo>
                    <a:lnTo>
                      <a:pt x="732" y="107"/>
                    </a:lnTo>
                    <a:lnTo>
                      <a:pt x="735" y="112"/>
                    </a:lnTo>
                    <a:lnTo>
                      <a:pt x="735" y="117"/>
                    </a:lnTo>
                    <a:lnTo>
                      <a:pt x="736" y="129"/>
                    </a:lnTo>
                    <a:lnTo>
                      <a:pt x="738" y="135"/>
                    </a:lnTo>
                    <a:lnTo>
                      <a:pt x="741" y="141"/>
                    </a:lnTo>
                    <a:lnTo>
                      <a:pt x="746" y="145"/>
                    </a:lnTo>
                    <a:lnTo>
                      <a:pt x="750" y="147"/>
                    </a:lnTo>
                    <a:lnTo>
                      <a:pt x="800" y="147"/>
                    </a:lnTo>
                    <a:lnTo>
                      <a:pt x="827" y="147"/>
                    </a:lnTo>
                    <a:lnTo>
                      <a:pt x="835" y="127"/>
                    </a:lnTo>
                    <a:lnTo>
                      <a:pt x="838" y="126"/>
                    </a:lnTo>
                    <a:lnTo>
                      <a:pt x="847" y="124"/>
                    </a:lnTo>
                    <a:lnTo>
                      <a:pt x="860" y="123"/>
                    </a:lnTo>
                    <a:lnTo>
                      <a:pt x="877" y="123"/>
                    </a:lnTo>
                    <a:lnTo>
                      <a:pt x="898" y="126"/>
                    </a:lnTo>
                    <a:lnTo>
                      <a:pt x="924" y="127"/>
                    </a:lnTo>
                    <a:lnTo>
                      <a:pt x="954" y="127"/>
                    </a:lnTo>
                    <a:lnTo>
                      <a:pt x="976" y="127"/>
                    </a:lnTo>
                    <a:lnTo>
                      <a:pt x="1004" y="127"/>
                    </a:lnTo>
                    <a:lnTo>
                      <a:pt x="1008" y="123"/>
                    </a:lnTo>
                    <a:lnTo>
                      <a:pt x="1013" y="118"/>
                    </a:lnTo>
                    <a:lnTo>
                      <a:pt x="1017" y="112"/>
                    </a:lnTo>
                    <a:lnTo>
                      <a:pt x="1020" y="104"/>
                    </a:lnTo>
                    <a:lnTo>
                      <a:pt x="1022" y="101"/>
                    </a:lnTo>
                    <a:lnTo>
                      <a:pt x="1020" y="98"/>
                    </a:lnTo>
                    <a:lnTo>
                      <a:pt x="1019" y="94"/>
                    </a:lnTo>
                    <a:lnTo>
                      <a:pt x="1017" y="91"/>
                    </a:lnTo>
                    <a:lnTo>
                      <a:pt x="1013" y="88"/>
                    </a:lnTo>
                    <a:lnTo>
                      <a:pt x="1007" y="85"/>
                    </a:lnTo>
                    <a:lnTo>
                      <a:pt x="995" y="79"/>
                    </a:lnTo>
                    <a:lnTo>
                      <a:pt x="986" y="71"/>
                    </a:lnTo>
                    <a:lnTo>
                      <a:pt x="978" y="65"/>
                    </a:lnTo>
                    <a:lnTo>
                      <a:pt x="973" y="58"/>
                    </a:lnTo>
                    <a:lnTo>
                      <a:pt x="966" y="47"/>
                    </a:lnTo>
                    <a:lnTo>
                      <a:pt x="964" y="43"/>
                    </a:lnTo>
                    <a:lnTo>
                      <a:pt x="972" y="20"/>
                    </a:lnTo>
                    <a:lnTo>
                      <a:pt x="984" y="0"/>
                    </a:lnTo>
                    <a:lnTo>
                      <a:pt x="1011" y="0"/>
                    </a:lnTo>
                    <a:lnTo>
                      <a:pt x="1011" y="6"/>
                    </a:lnTo>
                    <a:lnTo>
                      <a:pt x="1013" y="18"/>
                    </a:lnTo>
                    <a:lnTo>
                      <a:pt x="1013" y="24"/>
                    </a:lnTo>
                    <a:lnTo>
                      <a:pt x="1016" y="29"/>
                    </a:lnTo>
                    <a:lnTo>
                      <a:pt x="1019" y="34"/>
                    </a:lnTo>
                    <a:lnTo>
                      <a:pt x="1022" y="35"/>
                    </a:lnTo>
                    <a:lnTo>
                      <a:pt x="1025" y="37"/>
                    </a:lnTo>
                    <a:lnTo>
                      <a:pt x="1026" y="38"/>
                    </a:lnTo>
                    <a:lnTo>
                      <a:pt x="1032" y="46"/>
                    </a:lnTo>
                    <a:lnTo>
                      <a:pt x="1037" y="56"/>
                    </a:lnTo>
                    <a:lnTo>
                      <a:pt x="1041" y="70"/>
                    </a:lnTo>
                    <a:lnTo>
                      <a:pt x="1049" y="94"/>
                    </a:lnTo>
                    <a:lnTo>
                      <a:pt x="1053" y="104"/>
                    </a:lnTo>
                    <a:lnTo>
                      <a:pt x="1061" y="109"/>
                    </a:lnTo>
                    <a:lnTo>
                      <a:pt x="1069" y="114"/>
                    </a:lnTo>
                    <a:lnTo>
                      <a:pt x="1079" y="120"/>
                    </a:lnTo>
                    <a:lnTo>
                      <a:pt x="1090" y="123"/>
                    </a:lnTo>
                    <a:lnTo>
                      <a:pt x="1102" y="126"/>
                    </a:lnTo>
                    <a:lnTo>
                      <a:pt x="1106" y="126"/>
                    </a:lnTo>
                    <a:lnTo>
                      <a:pt x="1112" y="124"/>
                    </a:lnTo>
                    <a:lnTo>
                      <a:pt x="1117" y="123"/>
                    </a:lnTo>
                    <a:lnTo>
                      <a:pt x="1121" y="120"/>
                    </a:lnTo>
                    <a:lnTo>
                      <a:pt x="1129" y="112"/>
                    </a:lnTo>
                    <a:lnTo>
                      <a:pt x="1137" y="104"/>
                    </a:lnTo>
                    <a:lnTo>
                      <a:pt x="1146" y="89"/>
                    </a:lnTo>
                    <a:lnTo>
                      <a:pt x="1152" y="77"/>
                    </a:lnTo>
                    <a:lnTo>
                      <a:pt x="1153" y="73"/>
                    </a:lnTo>
                    <a:lnTo>
                      <a:pt x="1162" y="73"/>
                    </a:lnTo>
                    <a:lnTo>
                      <a:pt x="1170" y="73"/>
                    </a:lnTo>
                    <a:lnTo>
                      <a:pt x="1179" y="76"/>
                    </a:lnTo>
                    <a:lnTo>
                      <a:pt x="1183" y="79"/>
                    </a:lnTo>
                    <a:lnTo>
                      <a:pt x="1186" y="82"/>
                    </a:lnTo>
                    <a:lnTo>
                      <a:pt x="1188" y="86"/>
                    </a:lnTo>
                    <a:lnTo>
                      <a:pt x="1189" y="92"/>
                    </a:lnTo>
                    <a:lnTo>
                      <a:pt x="1189" y="100"/>
                    </a:lnTo>
                    <a:lnTo>
                      <a:pt x="1188" y="109"/>
                    </a:lnTo>
                    <a:lnTo>
                      <a:pt x="1185" y="120"/>
                    </a:lnTo>
                    <a:lnTo>
                      <a:pt x="1179" y="130"/>
                    </a:lnTo>
                    <a:lnTo>
                      <a:pt x="1167" y="154"/>
                    </a:lnTo>
                    <a:lnTo>
                      <a:pt x="1155" y="172"/>
                    </a:lnTo>
                    <a:lnTo>
                      <a:pt x="1144" y="186"/>
                    </a:lnTo>
                    <a:lnTo>
                      <a:pt x="1133" y="195"/>
                    </a:lnTo>
                    <a:lnTo>
                      <a:pt x="1126" y="201"/>
                    </a:lnTo>
                    <a:lnTo>
                      <a:pt x="1120" y="206"/>
                    </a:lnTo>
                    <a:lnTo>
                      <a:pt x="1114" y="207"/>
                    </a:lnTo>
                    <a:lnTo>
                      <a:pt x="1064" y="215"/>
                    </a:lnTo>
                    <a:lnTo>
                      <a:pt x="1106" y="249"/>
                    </a:lnTo>
                    <a:lnTo>
                      <a:pt x="1087" y="257"/>
                    </a:lnTo>
                    <a:lnTo>
                      <a:pt x="1067" y="264"/>
                    </a:lnTo>
                    <a:lnTo>
                      <a:pt x="1049" y="272"/>
                    </a:lnTo>
                    <a:lnTo>
                      <a:pt x="1041" y="277"/>
                    </a:lnTo>
                    <a:lnTo>
                      <a:pt x="1035" y="283"/>
                    </a:lnTo>
                    <a:lnTo>
                      <a:pt x="1031" y="289"/>
                    </a:lnTo>
                    <a:lnTo>
                      <a:pt x="1026" y="295"/>
                    </a:lnTo>
                    <a:lnTo>
                      <a:pt x="1025" y="301"/>
                    </a:lnTo>
                    <a:lnTo>
                      <a:pt x="1023" y="307"/>
                    </a:lnTo>
                    <a:lnTo>
                      <a:pt x="1022" y="319"/>
                    </a:lnTo>
                    <a:lnTo>
                      <a:pt x="1022" y="325"/>
                    </a:lnTo>
                    <a:lnTo>
                      <a:pt x="1019" y="332"/>
                    </a:lnTo>
                    <a:lnTo>
                      <a:pt x="1013" y="347"/>
                    </a:lnTo>
                    <a:lnTo>
                      <a:pt x="1007" y="364"/>
                    </a:lnTo>
                    <a:lnTo>
                      <a:pt x="1004" y="372"/>
                    </a:lnTo>
                    <a:lnTo>
                      <a:pt x="1004" y="379"/>
                    </a:lnTo>
                    <a:lnTo>
                      <a:pt x="1004" y="382"/>
                    </a:lnTo>
                    <a:lnTo>
                      <a:pt x="1005" y="385"/>
                    </a:lnTo>
                    <a:lnTo>
                      <a:pt x="1007" y="385"/>
                    </a:lnTo>
                    <a:lnTo>
                      <a:pt x="1008" y="387"/>
                    </a:lnTo>
                    <a:lnTo>
                      <a:pt x="1014" y="385"/>
                    </a:lnTo>
                    <a:lnTo>
                      <a:pt x="1020" y="382"/>
                    </a:lnTo>
                    <a:lnTo>
                      <a:pt x="1026" y="381"/>
                    </a:lnTo>
                    <a:lnTo>
                      <a:pt x="1032" y="381"/>
                    </a:lnTo>
                    <a:lnTo>
                      <a:pt x="1034" y="382"/>
                    </a:lnTo>
                    <a:lnTo>
                      <a:pt x="1035" y="384"/>
                    </a:lnTo>
                    <a:lnTo>
                      <a:pt x="1037" y="387"/>
                    </a:lnTo>
                    <a:lnTo>
                      <a:pt x="1037" y="391"/>
                    </a:lnTo>
                    <a:lnTo>
                      <a:pt x="1038" y="396"/>
                    </a:lnTo>
                    <a:lnTo>
                      <a:pt x="1040" y="402"/>
                    </a:lnTo>
                    <a:lnTo>
                      <a:pt x="1046" y="412"/>
                    </a:lnTo>
                    <a:lnTo>
                      <a:pt x="1055" y="421"/>
                    </a:lnTo>
                    <a:lnTo>
                      <a:pt x="1064" y="432"/>
                    </a:lnTo>
                    <a:lnTo>
                      <a:pt x="1082" y="450"/>
                    </a:lnTo>
                    <a:lnTo>
                      <a:pt x="1088" y="458"/>
                    </a:lnTo>
                    <a:lnTo>
                      <a:pt x="1091" y="461"/>
                    </a:lnTo>
                    <a:lnTo>
                      <a:pt x="1091" y="464"/>
                    </a:lnTo>
                    <a:lnTo>
                      <a:pt x="1093" y="467"/>
                    </a:lnTo>
                    <a:lnTo>
                      <a:pt x="1094" y="471"/>
                    </a:lnTo>
                    <a:lnTo>
                      <a:pt x="1103" y="479"/>
                    </a:lnTo>
                    <a:lnTo>
                      <a:pt x="1115" y="486"/>
                    </a:lnTo>
                    <a:lnTo>
                      <a:pt x="1129" y="495"/>
                    </a:lnTo>
                    <a:lnTo>
                      <a:pt x="1156" y="509"/>
                    </a:lnTo>
                    <a:lnTo>
                      <a:pt x="1168" y="514"/>
                    </a:lnTo>
                    <a:lnTo>
                      <a:pt x="1191" y="560"/>
                    </a:lnTo>
                    <a:lnTo>
                      <a:pt x="1210" y="556"/>
                    </a:lnTo>
                    <a:lnTo>
                      <a:pt x="1226" y="506"/>
                    </a:lnTo>
                    <a:lnTo>
                      <a:pt x="1229" y="434"/>
                    </a:lnTo>
                    <a:lnTo>
                      <a:pt x="1229" y="391"/>
                    </a:lnTo>
                    <a:lnTo>
                      <a:pt x="1232" y="376"/>
                    </a:lnTo>
                    <a:lnTo>
                      <a:pt x="1236" y="360"/>
                    </a:lnTo>
                    <a:lnTo>
                      <a:pt x="1242" y="341"/>
                    </a:lnTo>
                    <a:lnTo>
                      <a:pt x="1248" y="325"/>
                    </a:lnTo>
                    <a:lnTo>
                      <a:pt x="1253" y="319"/>
                    </a:lnTo>
                    <a:lnTo>
                      <a:pt x="1259" y="313"/>
                    </a:lnTo>
                    <a:lnTo>
                      <a:pt x="1263" y="308"/>
                    </a:lnTo>
                    <a:lnTo>
                      <a:pt x="1269" y="305"/>
                    </a:lnTo>
                    <a:lnTo>
                      <a:pt x="1275" y="305"/>
                    </a:lnTo>
                    <a:lnTo>
                      <a:pt x="1283" y="307"/>
                    </a:lnTo>
                    <a:lnTo>
                      <a:pt x="1297" y="314"/>
                    </a:lnTo>
                    <a:lnTo>
                      <a:pt x="1310" y="323"/>
                    </a:lnTo>
                    <a:lnTo>
                      <a:pt x="1322" y="334"/>
                    </a:lnTo>
                    <a:lnTo>
                      <a:pt x="1333" y="344"/>
                    </a:lnTo>
                    <a:lnTo>
                      <a:pt x="1342" y="355"/>
                    </a:lnTo>
                    <a:lnTo>
                      <a:pt x="1349" y="364"/>
                    </a:lnTo>
                    <a:lnTo>
                      <a:pt x="1355" y="375"/>
                    </a:lnTo>
                    <a:lnTo>
                      <a:pt x="1360" y="384"/>
                    </a:lnTo>
                    <a:lnTo>
                      <a:pt x="1364" y="391"/>
                    </a:lnTo>
                    <a:lnTo>
                      <a:pt x="1370" y="399"/>
                    </a:lnTo>
                    <a:lnTo>
                      <a:pt x="1380" y="405"/>
                    </a:lnTo>
                    <a:lnTo>
                      <a:pt x="1389" y="409"/>
                    </a:lnTo>
                    <a:lnTo>
                      <a:pt x="1405" y="415"/>
                    </a:lnTo>
                    <a:lnTo>
                      <a:pt x="1413" y="418"/>
                    </a:lnTo>
                    <a:lnTo>
                      <a:pt x="1420" y="372"/>
                    </a:lnTo>
                    <a:lnTo>
                      <a:pt x="1431" y="384"/>
                    </a:lnTo>
                    <a:lnTo>
                      <a:pt x="1455" y="409"/>
                    </a:lnTo>
                    <a:lnTo>
                      <a:pt x="1467" y="424"/>
                    </a:lnTo>
                    <a:lnTo>
                      <a:pt x="1479" y="438"/>
                    </a:lnTo>
                    <a:lnTo>
                      <a:pt x="1487" y="452"/>
                    </a:lnTo>
                    <a:lnTo>
                      <a:pt x="1488" y="456"/>
                    </a:lnTo>
                    <a:lnTo>
                      <a:pt x="1490" y="461"/>
                    </a:lnTo>
                    <a:lnTo>
                      <a:pt x="1491" y="470"/>
                    </a:lnTo>
                    <a:lnTo>
                      <a:pt x="1494" y="485"/>
                    </a:lnTo>
                    <a:lnTo>
                      <a:pt x="1505" y="520"/>
                    </a:lnTo>
                    <a:lnTo>
                      <a:pt x="1520" y="563"/>
                    </a:lnTo>
                    <a:lnTo>
                      <a:pt x="1475" y="603"/>
                    </a:lnTo>
                    <a:lnTo>
                      <a:pt x="1446" y="603"/>
                    </a:lnTo>
                    <a:lnTo>
                      <a:pt x="1423" y="606"/>
                    </a:lnTo>
                    <a:lnTo>
                      <a:pt x="1413" y="607"/>
                    </a:lnTo>
                    <a:lnTo>
                      <a:pt x="1405" y="610"/>
                    </a:lnTo>
                    <a:lnTo>
                      <a:pt x="1399" y="615"/>
                    </a:lnTo>
                    <a:lnTo>
                      <a:pt x="1392" y="621"/>
                    </a:lnTo>
                    <a:lnTo>
                      <a:pt x="1377" y="636"/>
                    </a:lnTo>
                    <a:lnTo>
                      <a:pt x="1360" y="655"/>
                    </a:lnTo>
                    <a:lnTo>
                      <a:pt x="1386" y="663"/>
                    </a:lnTo>
                    <a:lnTo>
                      <a:pt x="1432" y="663"/>
                    </a:lnTo>
                    <a:lnTo>
                      <a:pt x="1431" y="671"/>
                    </a:lnTo>
                    <a:lnTo>
                      <a:pt x="1428" y="684"/>
                    </a:lnTo>
                    <a:lnTo>
                      <a:pt x="1426" y="692"/>
                    </a:lnTo>
                    <a:lnTo>
                      <a:pt x="1422" y="699"/>
                    </a:lnTo>
                    <a:lnTo>
                      <a:pt x="1419" y="704"/>
                    </a:lnTo>
                    <a:lnTo>
                      <a:pt x="1416" y="705"/>
                    </a:lnTo>
                    <a:lnTo>
                      <a:pt x="1413" y="705"/>
                    </a:lnTo>
                    <a:lnTo>
                      <a:pt x="1407" y="707"/>
                    </a:lnTo>
                    <a:lnTo>
                      <a:pt x="1399" y="710"/>
                    </a:lnTo>
                    <a:lnTo>
                      <a:pt x="1384" y="719"/>
                    </a:lnTo>
                    <a:lnTo>
                      <a:pt x="1367" y="732"/>
                    </a:lnTo>
                    <a:lnTo>
                      <a:pt x="1358" y="746"/>
                    </a:lnTo>
                    <a:lnTo>
                      <a:pt x="1352" y="757"/>
                    </a:lnTo>
                    <a:lnTo>
                      <a:pt x="1348" y="767"/>
                    </a:lnTo>
                    <a:lnTo>
                      <a:pt x="1334" y="800"/>
                    </a:lnTo>
                    <a:lnTo>
                      <a:pt x="1325" y="824"/>
                    </a:lnTo>
                    <a:lnTo>
                      <a:pt x="1286" y="832"/>
                    </a:lnTo>
                    <a:lnTo>
                      <a:pt x="1284" y="831"/>
                    </a:lnTo>
                    <a:lnTo>
                      <a:pt x="1281" y="829"/>
                    </a:lnTo>
                    <a:lnTo>
                      <a:pt x="1274" y="831"/>
                    </a:lnTo>
                    <a:lnTo>
                      <a:pt x="1269" y="832"/>
                    </a:lnTo>
                    <a:lnTo>
                      <a:pt x="1263" y="837"/>
                    </a:lnTo>
                    <a:lnTo>
                      <a:pt x="1248" y="847"/>
                    </a:lnTo>
                    <a:lnTo>
                      <a:pt x="1241" y="862"/>
                    </a:lnTo>
                    <a:lnTo>
                      <a:pt x="1224" y="895"/>
                    </a:lnTo>
                    <a:lnTo>
                      <a:pt x="1213" y="917"/>
                    </a:lnTo>
                    <a:lnTo>
                      <a:pt x="1206" y="936"/>
                    </a:lnTo>
                    <a:lnTo>
                      <a:pt x="1200" y="954"/>
                    </a:lnTo>
                    <a:lnTo>
                      <a:pt x="1198" y="969"/>
                    </a:lnTo>
                    <a:lnTo>
                      <a:pt x="1198" y="1051"/>
                    </a:lnTo>
                    <a:lnTo>
                      <a:pt x="1197" y="1055"/>
                    </a:lnTo>
                    <a:lnTo>
                      <a:pt x="1194" y="1058"/>
                    </a:lnTo>
                    <a:lnTo>
                      <a:pt x="1189" y="1060"/>
                    </a:lnTo>
                    <a:lnTo>
                      <a:pt x="1183" y="1060"/>
                    </a:lnTo>
                    <a:lnTo>
                      <a:pt x="1173" y="1058"/>
                    </a:lnTo>
                    <a:lnTo>
                      <a:pt x="1168" y="1058"/>
                    </a:lnTo>
                    <a:lnTo>
                      <a:pt x="1149" y="1012"/>
                    </a:lnTo>
                    <a:lnTo>
                      <a:pt x="1127" y="1003"/>
                    </a:lnTo>
                    <a:lnTo>
                      <a:pt x="1111" y="997"/>
                    </a:lnTo>
                    <a:lnTo>
                      <a:pt x="1105" y="994"/>
                    </a:lnTo>
                    <a:lnTo>
                      <a:pt x="1099" y="994"/>
                    </a:lnTo>
                    <a:lnTo>
                      <a:pt x="1090" y="992"/>
                    </a:lnTo>
                    <a:lnTo>
                      <a:pt x="1079" y="991"/>
                    </a:lnTo>
                    <a:lnTo>
                      <a:pt x="1063" y="989"/>
                    </a:lnTo>
                    <a:lnTo>
                      <a:pt x="1053" y="991"/>
                    </a:lnTo>
                    <a:lnTo>
                      <a:pt x="1041" y="994"/>
                    </a:lnTo>
                    <a:lnTo>
                      <a:pt x="1026" y="997"/>
                    </a:lnTo>
                    <a:lnTo>
                      <a:pt x="1010" y="1003"/>
                    </a:lnTo>
                    <a:lnTo>
                      <a:pt x="1001" y="1007"/>
                    </a:lnTo>
                    <a:lnTo>
                      <a:pt x="992" y="1012"/>
                    </a:lnTo>
                    <a:lnTo>
                      <a:pt x="984" y="1016"/>
                    </a:lnTo>
                    <a:lnTo>
                      <a:pt x="978" y="1024"/>
                    </a:lnTo>
                    <a:lnTo>
                      <a:pt x="973" y="1031"/>
                    </a:lnTo>
                    <a:lnTo>
                      <a:pt x="970" y="1040"/>
                    </a:lnTo>
                    <a:lnTo>
                      <a:pt x="969" y="1051"/>
                    </a:lnTo>
                    <a:lnTo>
                      <a:pt x="970" y="1061"/>
                    </a:lnTo>
                    <a:lnTo>
                      <a:pt x="975" y="1075"/>
                    </a:lnTo>
                    <a:lnTo>
                      <a:pt x="981" y="1089"/>
                    </a:lnTo>
                    <a:lnTo>
                      <a:pt x="992" y="1105"/>
                    </a:lnTo>
                    <a:lnTo>
                      <a:pt x="1007" y="1123"/>
                    </a:lnTo>
                    <a:lnTo>
                      <a:pt x="1022" y="1140"/>
                    </a:lnTo>
                    <a:lnTo>
                      <a:pt x="1035" y="1152"/>
                    </a:lnTo>
                    <a:lnTo>
                      <a:pt x="1046" y="1161"/>
                    </a:lnTo>
                    <a:lnTo>
                      <a:pt x="1055" y="1167"/>
                    </a:lnTo>
                    <a:lnTo>
                      <a:pt x="1063" y="1169"/>
                    </a:lnTo>
                    <a:lnTo>
                      <a:pt x="1067" y="1170"/>
                    </a:lnTo>
                    <a:lnTo>
                      <a:pt x="1072" y="1167"/>
                    </a:lnTo>
                    <a:lnTo>
                      <a:pt x="1075" y="1164"/>
                    </a:lnTo>
                    <a:lnTo>
                      <a:pt x="1076" y="1160"/>
                    </a:lnTo>
                    <a:lnTo>
                      <a:pt x="1078" y="1155"/>
                    </a:lnTo>
                    <a:lnTo>
                      <a:pt x="1078" y="1143"/>
                    </a:lnTo>
                    <a:lnTo>
                      <a:pt x="1076" y="1131"/>
                    </a:lnTo>
                    <a:lnTo>
                      <a:pt x="1121" y="1161"/>
                    </a:lnTo>
                    <a:lnTo>
                      <a:pt x="1118" y="1211"/>
                    </a:lnTo>
                    <a:lnTo>
                      <a:pt x="1123" y="1208"/>
                    </a:lnTo>
                    <a:lnTo>
                      <a:pt x="1133" y="1202"/>
                    </a:lnTo>
                    <a:lnTo>
                      <a:pt x="1140" y="1199"/>
                    </a:lnTo>
                    <a:lnTo>
                      <a:pt x="1146" y="1200"/>
                    </a:lnTo>
                    <a:lnTo>
                      <a:pt x="1147" y="1202"/>
                    </a:lnTo>
                    <a:lnTo>
                      <a:pt x="1150" y="1203"/>
                    </a:lnTo>
                    <a:lnTo>
                      <a:pt x="1152" y="1206"/>
                    </a:lnTo>
                    <a:lnTo>
                      <a:pt x="1153" y="1211"/>
                    </a:lnTo>
                    <a:lnTo>
                      <a:pt x="1155" y="1220"/>
                    </a:lnTo>
                    <a:lnTo>
                      <a:pt x="1156" y="1224"/>
                    </a:lnTo>
                    <a:lnTo>
                      <a:pt x="1159" y="1228"/>
                    </a:lnTo>
                    <a:lnTo>
                      <a:pt x="1164" y="1231"/>
                    </a:lnTo>
                    <a:lnTo>
                      <a:pt x="1168" y="1234"/>
                    </a:lnTo>
                    <a:lnTo>
                      <a:pt x="1173" y="1240"/>
                    </a:lnTo>
                    <a:lnTo>
                      <a:pt x="1177" y="1249"/>
                    </a:lnTo>
                    <a:lnTo>
                      <a:pt x="1183" y="1261"/>
                    </a:lnTo>
                    <a:lnTo>
                      <a:pt x="1189" y="1276"/>
                    </a:lnTo>
                    <a:lnTo>
                      <a:pt x="1195" y="1288"/>
                    </a:lnTo>
                    <a:lnTo>
                      <a:pt x="1201" y="1297"/>
                    </a:lnTo>
                    <a:lnTo>
                      <a:pt x="1207" y="1304"/>
                    </a:lnTo>
                    <a:lnTo>
                      <a:pt x="1213" y="1309"/>
                    </a:lnTo>
                    <a:lnTo>
                      <a:pt x="1220" y="1312"/>
                    </a:lnTo>
                    <a:lnTo>
                      <a:pt x="1224" y="1314"/>
                    </a:lnTo>
                    <a:lnTo>
                      <a:pt x="1229" y="1315"/>
                    </a:lnTo>
                    <a:lnTo>
                      <a:pt x="1235" y="1314"/>
                    </a:lnTo>
                    <a:lnTo>
                      <a:pt x="1239" y="1311"/>
                    </a:lnTo>
                    <a:lnTo>
                      <a:pt x="1253" y="1300"/>
                    </a:lnTo>
                    <a:lnTo>
                      <a:pt x="1268" y="1289"/>
                    </a:lnTo>
                    <a:lnTo>
                      <a:pt x="1275" y="1285"/>
                    </a:lnTo>
                    <a:lnTo>
                      <a:pt x="1283" y="1285"/>
                    </a:lnTo>
                    <a:lnTo>
                      <a:pt x="1346" y="1288"/>
                    </a:lnTo>
                    <a:lnTo>
                      <a:pt x="1405" y="1292"/>
                    </a:lnTo>
                    <a:lnTo>
                      <a:pt x="1426" y="1289"/>
                    </a:lnTo>
                    <a:lnTo>
                      <a:pt x="1443" y="1289"/>
                    </a:lnTo>
                    <a:lnTo>
                      <a:pt x="1461" y="1288"/>
                    </a:lnTo>
                    <a:lnTo>
                      <a:pt x="1481" y="1289"/>
                    </a:lnTo>
                    <a:lnTo>
                      <a:pt x="1500" y="1294"/>
                    </a:lnTo>
                    <a:lnTo>
                      <a:pt x="1509" y="1297"/>
                    </a:lnTo>
                    <a:lnTo>
                      <a:pt x="1518" y="1300"/>
                    </a:lnTo>
                    <a:lnTo>
                      <a:pt x="1526" y="1304"/>
                    </a:lnTo>
                    <a:lnTo>
                      <a:pt x="1532" y="1311"/>
                    </a:lnTo>
                    <a:lnTo>
                      <a:pt x="1544" y="1323"/>
                    </a:lnTo>
                    <a:lnTo>
                      <a:pt x="1556" y="1330"/>
                    </a:lnTo>
                    <a:lnTo>
                      <a:pt x="1570" y="1336"/>
                    </a:lnTo>
                    <a:lnTo>
                      <a:pt x="1582" y="1342"/>
                    </a:lnTo>
                    <a:lnTo>
                      <a:pt x="1594" y="1347"/>
                    </a:lnTo>
                    <a:lnTo>
                      <a:pt x="1604" y="1353"/>
                    </a:lnTo>
                    <a:lnTo>
                      <a:pt x="1608" y="1357"/>
                    </a:lnTo>
                    <a:lnTo>
                      <a:pt x="1612" y="1362"/>
                    </a:lnTo>
                    <a:lnTo>
                      <a:pt x="1614" y="1366"/>
                    </a:lnTo>
                    <a:lnTo>
                      <a:pt x="1617" y="1372"/>
                    </a:lnTo>
                    <a:lnTo>
                      <a:pt x="1618" y="1384"/>
                    </a:lnTo>
                    <a:lnTo>
                      <a:pt x="1620" y="1397"/>
                    </a:lnTo>
                    <a:lnTo>
                      <a:pt x="1620" y="1418"/>
                    </a:lnTo>
                    <a:lnTo>
                      <a:pt x="1617" y="1436"/>
                    </a:lnTo>
                    <a:lnTo>
                      <a:pt x="1617" y="1449"/>
                    </a:lnTo>
                    <a:lnTo>
                      <a:pt x="1618" y="1454"/>
                    </a:lnTo>
                    <a:lnTo>
                      <a:pt x="1623" y="1458"/>
                    </a:lnTo>
                    <a:lnTo>
                      <a:pt x="1630" y="1461"/>
                    </a:lnTo>
                    <a:lnTo>
                      <a:pt x="1638" y="1464"/>
                    </a:lnTo>
                    <a:lnTo>
                      <a:pt x="1659" y="1468"/>
                    </a:lnTo>
                    <a:lnTo>
                      <a:pt x="1677" y="1468"/>
                    </a:lnTo>
                    <a:lnTo>
                      <a:pt x="1686" y="1469"/>
                    </a:lnTo>
                    <a:lnTo>
                      <a:pt x="1697" y="1474"/>
                    </a:lnTo>
                    <a:lnTo>
                      <a:pt x="1706" y="1480"/>
                    </a:lnTo>
                    <a:lnTo>
                      <a:pt x="1715" y="1487"/>
                    </a:lnTo>
                    <a:lnTo>
                      <a:pt x="1730" y="1501"/>
                    </a:lnTo>
                    <a:lnTo>
                      <a:pt x="1734" y="1507"/>
                    </a:lnTo>
                    <a:lnTo>
                      <a:pt x="1751" y="1499"/>
                    </a:lnTo>
                    <a:lnTo>
                      <a:pt x="1765" y="1493"/>
                    </a:lnTo>
                    <a:lnTo>
                      <a:pt x="1771" y="1492"/>
                    </a:lnTo>
                    <a:lnTo>
                      <a:pt x="1777" y="1492"/>
                    </a:lnTo>
                    <a:lnTo>
                      <a:pt x="1790" y="1489"/>
                    </a:lnTo>
                    <a:lnTo>
                      <a:pt x="1804" y="1487"/>
                    </a:lnTo>
                    <a:lnTo>
                      <a:pt x="1811" y="1487"/>
                    </a:lnTo>
                    <a:lnTo>
                      <a:pt x="1816" y="1490"/>
                    </a:lnTo>
                    <a:lnTo>
                      <a:pt x="1820" y="1495"/>
                    </a:lnTo>
                    <a:lnTo>
                      <a:pt x="1823" y="1502"/>
                    </a:lnTo>
                    <a:lnTo>
                      <a:pt x="1825" y="1507"/>
                    </a:lnTo>
                    <a:lnTo>
                      <a:pt x="1826" y="1511"/>
                    </a:lnTo>
                    <a:lnTo>
                      <a:pt x="1831" y="1517"/>
                    </a:lnTo>
                    <a:lnTo>
                      <a:pt x="1837" y="1523"/>
                    </a:lnTo>
                    <a:lnTo>
                      <a:pt x="1843" y="1531"/>
                    </a:lnTo>
                    <a:lnTo>
                      <a:pt x="1845" y="1537"/>
                    </a:lnTo>
                    <a:lnTo>
                      <a:pt x="1845" y="1543"/>
                    </a:lnTo>
                    <a:lnTo>
                      <a:pt x="1845" y="1551"/>
                    </a:lnTo>
                    <a:lnTo>
                      <a:pt x="1843" y="1560"/>
                    </a:lnTo>
                    <a:lnTo>
                      <a:pt x="1840" y="1570"/>
                    </a:lnTo>
                    <a:lnTo>
                      <a:pt x="1835" y="1584"/>
                    </a:lnTo>
                    <a:lnTo>
                      <a:pt x="1819" y="1617"/>
                    </a:lnTo>
                    <a:lnTo>
                      <a:pt x="1810" y="1635"/>
                    </a:lnTo>
                    <a:lnTo>
                      <a:pt x="1801" y="1649"/>
                    </a:lnTo>
                    <a:lnTo>
                      <a:pt x="1793" y="1661"/>
                    </a:lnTo>
                    <a:lnTo>
                      <a:pt x="1786" y="1670"/>
                    </a:lnTo>
                    <a:lnTo>
                      <a:pt x="1778" y="1676"/>
                    </a:lnTo>
                    <a:lnTo>
                      <a:pt x="1772" y="1680"/>
                    </a:lnTo>
                    <a:lnTo>
                      <a:pt x="1768" y="1682"/>
                    </a:lnTo>
                    <a:lnTo>
                      <a:pt x="1763" y="1683"/>
                    </a:lnTo>
                    <a:lnTo>
                      <a:pt x="1757" y="1683"/>
                    </a:lnTo>
                    <a:lnTo>
                      <a:pt x="1752" y="1682"/>
                    </a:lnTo>
                    <a:lnTo>
                      <a:pt x="1749" y="1682"/>
                    </a:lnTo>
                    <a:lnTo>
                      <a:pt x="1751" y="1686"/>
                    </a:lnTo>
                    <a:lnTo>
                      <a:pt x="1752" y="1703"/>
                    </a:lnTo>
                    <a:lnTo>
                      <a:pt x="1754" y="1723"/>
                    </a:lnTo>
                    <a:lnTo>
                      <a:pt x="1754" y="1763"/>
                    </a:lnTo>
                    <a:lnTo>
                      <a:pt x="1754" y="1768"/>
                    </a:lnTo>
                    <a:lnTo>
                      <a:pt x="1751" y="1771"/>
                    </a:lnTo>
                    <a:lnTo>
                      <a:pt x="1743" y="1780"/>
                    </a:lnTo>
                    <a:lnTo>
                      <a:pt x="1733" y="1786"/>
                    </a:lnTo>
                    <a:lnTo>
                      <a:pt x="1719" y="1792"/>
                    </a:lnTo>
                    <a:lnTo>
                      <a:pt x="1697" y="1803"/>
                    </a:lnTo>
                    <a:lnTo>
                      <a:pt x="1684" y="1806"/>
                    </a:lnTo>
                    <a:lnTo>
                      <a:pt x="1678" y="1827"/>
                    </a:lnTo>
                    <a:lnTo>
                      <a:pt x="1672" y="1843"/>
                    </a:lnTo>
                    <a:lnTo>
                      <a:pt x="1666" y="1858"/>
                    </a:lnTo>
                    <a:lnTo>
                      <a:pt x="1660" y="1868"/>
                    </a:lnTo>
                    <a:lnTo>
                      <a:pt x="1651" y="1878"/>
                    </a:lnTo>
                    <a:lnTo>
                      <a:pt x="1624" y="1905"/>
                    </a:lnTo>
                    <a:lnTo>
                      <a:pt x="1597" y="1932"/>
                    </a:lnTo>
                    <a:lnTo>
                      <a:pt x="1586" y="1941"/>
                    </a:lnTo>
                    <a:lnTo>
                      <a:pt x="1577" y="1948"/>
                    </a:lnTo>
                    <a:lnTo>
                      <a:pt x="1527" y="1970"/>
                    </a:lnTo>
                    <a:lnTo>
                      <a:pt x="1559" y="2000"/>
                    </a:lnTo>
                    <a:lnTo>
                      <a:pt x="1555" y="2003"/>
                    </a:lnTo>
                    <a:lnTo>
                      <a:pt x="1546" y="2011"/>
                    </a:lnTo>
                    <a:lnTo>
                      <a:pt x="1531" y="2020"/>
                    </a:lnTo>
                    <a:lnTo>
                      <a:pt x="1523" y="2025"/>
                    </a:lnTo>
                    <a:lnTo>
                      <a:pt x="1512" y="2028"/>
                    </a:lnTo>
                    <a:lnTo>
                      <a:pt x="1503" y="2031"/>
                    </a:lnTo>
                    <a:lnTo>
                      <a:pt x="1494" y="2035"/>
                    </a:lnTo>
                    <a:lnTo>
                      <a:pt x="1487" y="2040"/>
                    </a:lnTo>
                    <a:lnTo>
                      <a:pt x="1481" y="2046"/>
                    </a:lnTo>
                    <a:lnTo>
                      <a:pt x="1476" y="2053"/>
                    </a:lnTo>
                    <a:lnTo>
                      <a:pt x="1472" y="2059"/>
                    </a:lnTo>
                    <a:lnTo>
                      <a:pt x="1469" y="2067"/>
                    </a:lnTo>
                    <a:lnTo>
                      <a:pt x="1467" y="2073"/>
                    </a:lnTo>
                    <a:lnTo>
                      <a:pt x="1464" y="2080"/>
                    </a:lnTo>
                    <a:lnTo>
                      <a:pt x="1460" y="2086"/>
                    </a:lnTo>
                    <a:lnTo>
                      <a:pt x="1447" y="2097"/>
                    </a:lnTo>
                    <a:lnTo>
                      <a:pt x="1441" y="2103"/>
                    </a:lnTo>
                    <a:lnTo>
                      <a:pt x="1437" y="2112"/>
                    </a:lnTo>
                    <a:lnTo>
                      <a:pt x="1434" y="2123"/>
                    </a:lnTo>
                    <a:lnTo>
                      <a:pt x="1432" y="2135"/>
                    </a:lnTo>
                    <a:lnTo>
                      <a:pt x="1431" y="2165"/>
                    </a:lnTo>
                    <a:lnTo>
                      <a:pt x="1428" y="2197"/>
                    </a:lnTo>
                    <a:lnTo>
                      <a:pt x="1422" y="2222"/>
                    </a:lnTo>
                    <a:lnTo>
                      <a:pt x="1420" y="2231"/>
                    </a:lnTo>
                    <a:lnTo>
                      <a:pt x="1417" y="2239"/>
                    </a:lnTo>
                    <a:lnTo>
                      <a:pt x="1398" y="2266"/>
                    </a:lnTo>
                    <a:lnTo>
                      <a:pt x="1387" y="2284"/>
                    </a:lnTo>
                    <a:lnTo>
                      <a:pt x="1378" y="2299"/>
                    </a:lnTo>
                    <a:lnTo>
                      <a:pt x="1375" y="2307"/>
                    </a:lnTo>
                    <a:lnTo>
                      <a:pt x="1370" y="2314"/>
                    </a:lnTo>
                    <a:lnTo>
                      <a:pt x="1358" y="2328"/>
                    </a:lnTo>
                    <a:lnTo>
                      <a:pt x="1343" y="2341"/>
                    </a:lnTo>
                    <a:lnTo>
                      <a:pt x="1337" y="2343"/>
                    </a:lnTo>
                    <a:lnTo>
                      <a:pt x="1331" y="2343"/>
                    </a:lnTo>
                    <a:lnTo>
                      <a:pt x="1324" y="2341"/>
                    </a:lnTo>
                    <a:lnTo>
                      <a:pt x="1315" y="2338"/>
                    </a:lnTo>
                    <a:lnTo>
                      <a:pt x="1309" y="2334"/>
                    </a:lnTo>
                    <a:lnTo>
                      <a:pt x="1306" y="2329"/>
                    </a:lnTo>
                    <a:lnTo>
                      <a:pt x="1304" y="2326"/>
                    </a:lnTo>
                    <a:lnTo>
                      <a:pt x="1303" y="2320"/>
                    </a:lnTo>
                    <a:lnTo>
                      <a:pt x="1303" y="2314"/>
                    </a:lnTo>
                    <a:lnTo>
                      <a:pt x="1303" y="2177"/>
                    </a:lnTo>
                    <a:lnTo>
                      <a:pt x="1310" y="2005"/>
                    </a:lnTo>
                    <a:lnTo>
                      <a:pt x="1328" y="1964"/>
                    </a:lnTo>
                    <a:lnTo>
                      <a:pt x="1342" y="1935"/>
                    </a:lnTo>
                    <a:lnTo>
                      <a:pt x="1346" y="1923"/>
                    </a:lnTo>
                    <a:lnTo>
                      <a:pt x="1348" y="1916"/>
                    </a:lnTo>
                    <a:lnTo>
                      <a:pt x="1346" y="1902"/>
                    </a:lnTo>
                    <a:lnTo>
                      <a:pt x="1342" y="1881"/>
                    </a:lnTo>
                    <a:lnTo>
                      <a:pt x="1342" y="1869"/>
                    </a:lnTo>
                    <a:lnTo>
                      <a:pt x="1342" y="1857"/>
                    </a:lnTo>
                    <a:lnTo>
                      <a:pt x="1343" y="1845"/>
                    </a:lnTo>
                    <a:lnTo>
                      <a:pt x="1348" y="1836"/>
                    </a:lnTo>
                    <a:lnTo>
                      <a:pt x="1352" y="1825"/>
                    </a:lnTo>
                    <a:lnTo>
                      <a:pt x="1355" y="1813"/>
                    </a:lnTo>
                    <a:lnTo>
                      <a:pt x="1358" y="1800"/>
                    </a:lnTo>
                    <a:lnTo>
                      <a:pt x="1358" y="1783"/>
                    </a:lnTo>
                    <a:lnTo>
                      <a:pt x="1358" y="1753"/>
                    </a:lnTo>
                    <a:lnTo>
                      <a:pt x="1355" y="1729"/>
                    </a:lnTo>
                    <a:lnTo>
                      <a:pt x="1352" y="1708"/>
                    </a:lnTo>
                    <a:lnTo>
                      <a:pt x="1349" y="1697"/>
                    </a:lnTo>
                    <a:lnTo>
                      <a:pt x="1345" y="1686"/>
                    </a:lnTo>
                    <a:lnTo>
                      <a:pt x="1340" y="1677"/>
                    </a:lnTo>
                    <a:lnTo>
                      <a:pt x="1333" y="1670"/>
                    </a:lnTo>
                    <a:lnTo>
                      <a:pt x="1322" y="1664"/>
                    </a:lnTo>
                    <a:lnTo>
                      <a:pt x="1310" y="1659"/>
                    </a:lnTo>
                    <a:lnTo>
                      <a:pt x="1303" y="1658"/>
                    </a:lnTo>
                    <a:lnTo>
                      <a:pt x="1297" y="1655"/>
                    </a:lnTo>
                    <a:lnTo>
                      <a:pt x="1290" y="1650"/>
                    </a:lnTo>
                    <a:lnTo>
                      <a:pt x="1284" y="1646"/>
                    </a:lnTo>
                    <a:lnTo>
                      <a:pt x="1274" y="1634"/>
                    </a:lnTo>
                    <a:lnTo>
                      <a:pt x="1266" y="1620"/>
                    </a:lnTo>
                    <a:lnTo>
                      <a:pt x="1259" y="1606"/>
                    </a:lnTo>
                    <a:lnTo>
                      <a:pt x="1254" y="1594"/>
                    </a:lnTo>
                    <a:lnTo>
                      <a:pt x="1248" y="1575"/>
                    </a:lnTo>
                    <a:lnTo>
                      <a:pt x="1245" y="1570"/>
                    </a:lnTo>
                    <a:lnTo>
                      <a:pt x="1242" y="1564"/>
                    </a:lnTo>
                    <a:lnTo>
                      <a:pt x="1230" y="1554"/>
                    </a:lnTo>
                    <a:lnTo>
                      <a:pt x="1217" y="1540"/>
                    </a:lnTo>
                    <a:lnTo>
                      <a:pt x="1210" y="1531"/>
                    </a:lnTo>
                    <a:lnTo>
                      <a:pt x="1206" y="1522"/>
                    </a:lnTo>
                    <a:lnTo>
                      <a:pt x="1198" y="1502"/>
                    </a:lnTo>
                    <a:lnTo>
                      <a:pt x="1191" y="1484"/>
                    </a:lnTo>
                    <a:lnTo>
                      <a:pt x="1188" y="1475"/>
                    </a:lnTo>
                    <a:lnTo>
                      <a:pt x="1186" y="1466"/>
                    </a:lnTo>
                    <a:lnTo>
                      <a:pt x="1186" y="1457"/>
                    </a:lnTo>
                    <a:lnTo>
                      <a:pt x="1186" y="1449"/>
                    </a:lnTo>
                    <a:lnTo>
                      <a:pt x="1189" y="1440"/>
                    </a:lnTo>
                    <a:lnTo>
                      <a:pt x="1195" y="1431"/>
                    </a:lnTo>
                    <a:lnTo>
                      <a:pt x="1203" y="1424"/>
                    </a:lnTo>
                    <a:lnTo>
                      <a:pt x="1212" y="1415"/>
                    </a:lnTo>
                    <a:lnTo>
                      <a:pt x="1226" y="1404"/>
                    </a:lnTo>
                    <a:lnTo>
                      <a:pt x="1233" y="1400"/>
                    </a:lnTo>
                    <a:lnTo>
                      <a:pt x="1248" y="1357"/>
                    </a:lnTo>
                    <a:lnTo>
                      <a:pt x="1232" y="1353"/>
                    </a:lnTo>
                    <a:lnTo>
                      <a:pt x="1194" y="1339"/>
                    </a:lnTo>
                    <a:lnTo>
                      <a:pt x="1173" y="1329"/>
                    </a:lnTo>
                    <a:lnTo>
                      <a:pt x="1152" y="1318"/>
                    </a:lnTo>
                    <a:lnTo>
                      <a:pt x="1132" y="1306"/>
                    </a:lnTo>
                    <a:lnTo>
                      <a:pt x="1124" y="1298"/>
                    </a:lnTo>
                    <a:lnTo>
                      <a:pt x="1118" y="1292"/>
                    </a:lnTo>
                    <a:lnTo>
                      <a:pt x="1106" y="1279"/>
                    </a:lnTo>
                    <a:lnTo>
                      <a:pt x="1096" y="1270"/>
                    </a:lnTo>
                    <a:lnTo>
                      <a:pt x="1087" y="1264"/>
                    </a:lnTo>
                    <a:lnTo>
                      <a:pt x="1078" y="1261"/>
                    </a:lnTo>
                    <a:lnTo>
                      <a:pt x="1070" y="1258"/>
                    </a:lnTo>
                    <a:lnTo>
                      <a:pt x="1066" y="1258"/>
                    </a:lnTo>
                    <a:lnTo>
                      <a:pt x="1061" y="1258"/>
                    </a:lnTo>
                    <a:lnTo>
                      <a:pt x="1034" y="1218"/>
                    </a:lnTo>
                    <a:lnTo>
                      <a:pt x="980" y="1218"/>
                    </a:lnTo>
                    <a:lnTo>
                      <a:pt x="966" y="1217"/>
                    </a:lnTo>
                    <a:lnTo>
                      <a:pt x="949" y="1211"/>
                    </a:lnTo>
                    <a:lnTo>
                      <a:pt x="931" y="1203"/>
                    </a:lnTo>
                    <a:lnTo>
                      <a:pt x="912" y="1193"/>
                    </a:lnTo>
                    <a:lnTo>
                      <a:pt x="893" y="1181"/>
                    </a:lnTo>
                    <a:lnTo>
                      <a:pt x="878" y="1169"/>
                    </a:lnTo>
                    <a:lnTo>
                      <a:pt x="868" y="1157"/>
                    </a:lnTo>
                    <a:lnTo>
                      <a:pt x="863" y="1152"/>
                    </a:lnTo>
                    <a:lnTo>
                      <a:pt x="862" y="1146"/>
                    </a:lnTo>
                    <a:lnTo>
                      <a:pt x="860" y="1137"/>
                    </a:lnTo>
                    <a:lnTo>
                      <a:pt x="862" y="1126"/>
                    </a:lnTo>
                    <a:lnTo>
                      <a:pt x="866" y="1117"/>
                    </a:lnTo>
                    <a:lnTo>
                      <a:pt x="872" y="1110"/>
                    </a:lnTo>
                    <a:lnTo>
                      <a:pt x="883" y="1098"/>
                    </a:lnTo>
                    <a:lnTo>
                      <a:pt x="887" y="1093"/>
                    </a:lnTo>
                    <a:lnTo>
                      <a:pt x="886" y="1093"/>
                    </a:lnTo>
                    <a:lnTo>
                      <a:pt x="884" y="1095"/>
                    </a:lnTo>
                    <a:lnTo>
                      <a:pt x="880" y="1095"/>
                    </a:lnTo>
                    <a:lnTo>
                      <a:pt x="875" y="1093"/>
                    </a:lnTo>
                    <a:lnTo>
                      <a:pt x="869" y="1089"/>
                    </a:lnTo>
                    <a:lnTo>
                      <a:pt x="860" y="1083"/>
                    </a:lnTo>
                    <a:lnTo>
                      <a:pt x="850" y="1074"/>
                    </a:lnTo>
                    <a:lnTo>
                      <a:pt x="826" y="1046"/>
                    </a:lnTo>
                    <a:lnTo>
                      <a:pt x="801" y="1018"/>
                    </a:lnTo>
                    <a:lnTo>
                      <a:pt x="777" y="986"/>
                    </a:lnTo>
                    <a:lnTo>
                      <a:pt x="779" y="997"/>
                    </a:lnTo>
                    <a:lnTo>
                      <a:pt x="785" y="1021"/>
                    </a:lnTo>
                    <a:lnTo>
                      <a:pt x="791" y="1046"/>
                    </a:lnTo>
                    <a:lnTo>
                      <a:pt x="795" y="1057"/>
                    </a:lnTo>
                    <a:lnTo>
                      <a:pt x="800" y="1061"/>
                    </a:lnTo>
                    <a:lnTo>
                      <a:pt x="804" y="1066"/>
                    </a:lnTo>
                    <a:lnTo>
                      <a:pt x="807" y="1071"/>
                    </a:lnTo>
                    <a:lnTo>
                      <a:pt x="815" y="1084"/>
                    </a:lnTo>
                    <a:lnTo>
                      <a:pt x="816" y="1089"/>
                    </a:lnTo>
                    <a:lnTo>
                      <a:pt x="816" y="1093"/>
                    </a:lnTo>
                    <a:lnTo>
                      <a:pt x="815" y="1096"/>
                    </a:lnTo>
                    <a:lnTo>
                      <a:pt x="812" y="1096"/>
                    </a:lnTo>
                    <a:lnTo>
                      <a:pt x="806" y="1093"/>
                    </a:lnTo>
                    <a:lnTo>
                      <a:pt x="798" y="1087"/>
                    </a:lnTo>
                    <a:lnTo>
                      <a:pt x="782" y="1068"/>
                    </a:lnTo>
                    <a:lnTo>
                      <a:pt x="762" y="1043"/>
                    </a:lnTo>
                    <a:lnTo>
                      <a:pt x="742" y="1022"/>
                    </a:lnTo>
                    <a:lnTo>
                      <a:pt x="702" y="974"/>
                    </a:lnTo>
                    <a:lnTo>
                      <a:pt x="681" y="947"/>
                    </a:lnTo>
                    <a:lnTo>
                      <a:pt x="661" y="921"/>
                    </a:lnTo>
                    <a:lnTo>
                      <a:pt x="647" y="900"/>
                    </a:lnTo>
                    <a:lnTo>
                      <a:pt x="644" y="892"/>
                    </a:lnTo>
                    <a:lnTo>
                      <a:pt x="643" y="886"/>
                    </a:lnTo>
                    <a:lnTo>
                      <a:pt x="643" y="882"/>
                    </a:lnTo>
                    <a:lnTo>
                      <a:pt x="641" y="877"/>
                    </a:lnTo>
                    <a:lnTo>
                      <a:pt x="635" y="873"/>
                    </a:lnTo>
                    <a:lnTo>
                      <a:pt x="622" y="864"/>
                    </a:lnTo>
                    <a:lnTo>
                      <a:pt x="616" y="858"/>
                    </a:lnTo>
                    <a:lnTo>
                      <a:pt x="613" y="855"/>
                    </a:lnTo>
                    <a:lnTo>
                      <a:pt x="613" y="850"/>
                    </a:lnTo>
                    <a:lnTo>
                      <a:pt x="613" y="844"/>
                    </a:lnTo>
                    <a:lnTo>
                      <a:pt x="613" y="837"/>
                    </a:lnTo>
                    <a:lnTo>
                      <a:pt x="616" y="827"/>
                    </a:lnTo>
                    <a:lnTo>
                      <a:pt x="620" y="817"/>
                    </a:lnTo>
                    <a:lnTo>
                      <a:pt x="625" y="805"/>
                    </a:lnTo>
                    <a:lnTo>
                      <a:pt x="626" y="794"/>
                    </a:lnTo>
                    <a:lnTo>
                      <a:pt x="628" y="785"/>
                    </a:lnTo>
                    <a:lnTo>
                      <a:pt x="628" y="776"/>
                    </a:lnTo>
                    <a:lnTo>
                      <a:pt x="628" y="767"/>
                    </a:lnTo>
                    <a:lnTo>
                      <a:pt x="626" y="760"/>
                    </a:lnTo>
                    <a:lnTo>
                      <a:pt x="620" y="746"/>
                    </a:lnTo>
                    <a:lnTo>
                      <a:pt x="614" y="735"/>
                    </a:lnTo>
                    <a:lnTo>
                      <a:pt x="608" y="728"/>
                    </a:lnTo>
                    <a:lnTo>
                      <a:pt x="601" y="720"/>
                    </a:lnTo>
                    <a:lnTo>
                      <a:pt x="601" y="675"/>
                    </a:lnTo>
                    <a:lnTo>
                      <a:pt x="593" y="633"/>
                    </a:lnTo>
                    <a:lnTo>
                      <a:pt x="543" y="571"/>
                    </a:lnTo>
                    <a:lnTo>
                      <a:pt x="531" y="521"/>
                    </a:lnTo>
                    <a:lnTo>
                      <a:pt x="489" y="464"/>
                    </a:lnTo>
                    <a:lnTo>
                      <a:pt x="428" y="406"/>
                    </a:lnTo>
                    <a:lnTo>
                      <a:pt x="394" y="396"/>
                    </a:lnTo>
                    <a:lnTo>
                      <a:pt x="347" y="396"/>
                    </a:lnTo>
                    <a:lnTo>
                      <a:pt x="324" y="369"/>
                    </a:lnTo>
                    <a:lnTo>
                      <a:pt x="290" y="369"/>
                    </a:lnTo>
                    <a:lnTo>
                      <a:pt x="256" y="372"/>
                    </a:lnTo>
                    <a:lnTo>
                      <a:pt x="229" y="361"/>
                    </a:lnTo>
                    <a:lnTo>
                      <a:pt x="210" y="391"/>
                    </a:lnTo>
                    <a:lnTo>
                      <a:pt x="167" y="438"/>
                    </a:lnTo>
                    <a:lnTo>
                      <a:pt x="148" y="471"/>
                    </a:lnTo>
                    <a:lnTo>
                      <a:pt x="102" y="471"/>
                    </a:lnTo>
                    <a:lnTo>
                      <a:pt x="98" y="434"/>
                    </a:lnTo>
                    <a:lnTo>
                      <a:pt x="114" y="403"/>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sp>
            <p:nvSpPr>
              <p:cNvPr id="30748" name="Oval 106"/>
              <p:cNvSpPr>
                <a:spLocks noChangeArrowheads="1"/>
              </p:cNvSpPr>
              <p:nvPr/>
            </p:nvSpPr>
            <p:spPr bwMode="auto">
              <a:xfrm>
                <a:off x="7340593" y="3253085"/>
                <a:ext cx="136165" cy="102123"/>
              </a:xfrm>
              <a:prstGeom prst="ellipse">
                <a:avLst/>
              </a:prstGeom>
              <a:grpFill/>
              <a:ln w="19050" cmpd="sng">
                <a:solidFill>
                  <a:schemeClr val="bg1"/>
                </a:solidFill>
                <a:round/>
                <a:headEnd/>
                <a:tailEnd/>
              </a:ln>
            </p:spPr>
            <p:txBody>
              <a:bodyPr wrap="none" anchor="ctr"/>
              <a:lstStyle/>
              <a:p>
                <a:pPr algn="ctr"/>
                <a:endParaRPr lang="ko-KR" altLang="en-US" sz="1400">
                  <a:cs typeface="+mn-ea"/>
                  <a:sym typeface="+mn-lt"/>
                </a:endParaRPr>
              </a:p>
            </p:txBody>
          </p:sp>
          <p:sp>
            <p:nvSpPr>
              <p:cNvPr id="30745" name="Oval 105"/>
              <p:cNvSpPr>
                <a:spLocks noChangeArrowheads="1"/>
              </p:cNvSpPr>
              <p:nvPr/>
            </p:nvSpPr>
            <p:spPr bwMode="auto">
              <a:xfrm>
                <a:off x="6050774" y="1674103"/>
                <a:ext cx="136165" cy="102123"/>
              </a:xfrm>
              <a:prstGeom prst="ellipse">
                <a:avLst/>
              </a:prstGeom>
              <a:grpFill/>
              <a:ln w="19050" cmpd="sng">
                <a:solidFill>
                  <a:schemeClr val="bg1"/>
                </a:solidFill>
                <a:round/>
                <a:headEnd/>
                <a:tailEnd/>
              </a:ln>
            </p:spPr>
            <p:txBody>
              <a:bodyPr wrap="none" anchor="ctr"/>
              <a:lstStyle/>
              <a:p>
                <a:pPr algn="ctr"/>
                <a:endParaRPr lang="ko-KR" altLang="en-US" sz="1400">
                  <a:cs typeface="+mn-ea"/>
                  <a:sym typeface="+mn-lt"/>
                </a:endParaRPr>
              </a:p>
            </p:txBody>
          </p:sp>
        </p:grpSp>
        <p:grpSp>
          <p:nvGrpSpPr>
            <p:cNvPr id="8" name="组合 7"/>
            <p:cNvGrpSpPr/>
            <p:nvPr/>
          </p:nvGrpSpPr>
          <p:grpSpPr>
            <a:xfrm>
              <a:off x="6145840" y="1122790"/>
              <a:ext cx="1164277" cy="1075743"/>
              <a:chOff x="6785462" y="845896"/>
              <a:chExt cx="1470873" cy="1359024"/>
            </a:xfrm>
            <a:grpFill/>
            <a:effectLst/>
          </p:grpSpPr>
          <p:sp>
            <p:nvSpPr>
              <p:cNvPr id="30741" name="Freeform 27"/>
              <p:cNvSpPr>
                <a:spLocks/>
              </p:cNvSpPr>
              <p:nvPr/>
            </p:nvSpPr>
            <p:spPr bwMode="auto">
              <a:xfrm>
                <a:off x="7370519" y="2118508"/>
                <a:ext cx="185542" cy="86412"/>
              </a:xfrm>
              <a:custGeom>
                <a:avLst/>
                <a:gdLst/>
                <a:ahLst/>
                <a:cxnLst>
                  <a:cxn ang="0">
                    <a:pos x="12" y="77"/>
                  </a:cxn>
                  <a:cxn ang="0">
                    <a:pos x="0" y="49"/>
                  </a:cxn>
                  <a:cxn ang="0">
                    <a:pos x="8" y="19"/>
                  </a:cxn>
                  <a:cxn ang="0">
                    <a:pos x="58" y="0"/>
                  </a:cxn>
                  <a:cxn ang="0">
                    <a:pos x="124" y="19"/>
                  </a:cxn>
                  <a:cxn ang="0">
                    <a:pos x="112" y="54"/>
                  </a:cxn>
                  <a:cxn ang="0">
                    <a:pos x="62" y="54"/>
                  </a:cxn>
                  <a:cxn ang="0">
                    <a:pos x="56" y="58"/>
                  </a:cxn>
                  <a:cxn ang="0">
                    <a:pos x="42" y="66"/>
                  </a:cxn>
                  <a:cxn ang="0">
                    <a:pos x="35" y="71"/>
                  </a:cxn>
                  <a:cxn ang="0">
                    <a:pos x="26" y="75"/>
                  </a:cxn>
                  <a:cxn ang="0">
                    <a:pos x="18" y="77"/>
                  </a:cxn>
                  <a:cxn ang="0">
                    <a:pos x="12" y="77"/>
                  </a:cxn>
                </a:cxnLst>
                <a:rect l="0" t="0" r="r" b="b"/>
                <a:pathLst>
                  <a:path w="124" h="77">
                    <a:moveTo>
                      <a:pt x="12" y="77"/>
                    </a:moveTo>
                    <a:lnTo>
                      <a:pt x="0" y="49"/>
                    </a:lnTo>
                    <a:lnTo>
                      <a:pt x="8" y="19"/>
                    </a:lnTo>
                    <a:lnTo>
                      <a:pt x="58" y="0"/>
                    </a:lnTo>
                    <a:lnTo>
                      <a:pt x="124" y="19"/>
                    </a:lnTo>
                    <a:lnTo>
                      <a:pt x="112" y="54"/>
                    </a:lnTo>
                    <a:lnTo>
                      <a:pt x="62" y="54"/>
                    </a:lnTo>
                    <a:lnTo>
                      <a:pt x="56" y="58"/>
                    </a:lnTo>
                    <a:lnTo>
                      <a:pt x="42" y="66"/>
                    </a:lnTo>
                    <a:lnTo>
                      <a:pt x="35" y="71"/>
                    </a:lnTo>
                    <a:lnTo>
                      <a:pt x="26" y="75"/>
                    </a:lnTo>
                    <a:lnTo>
                      <a:pt x="18" y="77"/>
                    </a:lnTo>
                    <a:lnTo>
                      <a:pt x="12" y="77"/>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sp>
            <p:nvSpPr>
              <p:cNvPr id="30742" name="Freeform 28"/>
              <p:cNvSpPr>
                <a:spLocks/>
              </p:cNvSpPr>
              <p:nvPr/>
            </p:nvSpPr>
            <p:spPr bwMode="auto">
              <a:xfrm>
                <a:off x="6785462" y="1337434"/>
                <a:ext cx="535679" cy="475826"/>
              </a:xfrm>
              <a:custGeom>
                <a:avLst/>
                <a:gdLst/>
                <a:ahLst/>
                <a:cxnLst>
                  <a:cxn ang="0">
                    <a:pos x="234" y="389"/>
                  </a:cxn>
                  <a:cxn ang="0">
                    <a:pos x="181" y="339"/>
                  </a:cxn>
                  <a:cxn ang="0">
                    <a:pos x="132" y="279"/>
                  </a:cxn>
                  <a:cxn ang="0">
                    <a:pos x="189" y="205"/>
                  </a:cxn>
                  <a:cxn ang="0">
                    <a:pos x="104" y="148"/>
                  </a:cxn>
                  <a:cxn ang="0">
                    <a:pos x="0" y="68"/>
                  </a:cxn>
                  <a:cxn ang="0">
                    <a:pos x="62" y="95"/>
                  </a:cxn>
                  <a:cxn ang="0">
                    <a:pos x="59" y="84"/>
                  </a:cxn>
                  <a:cxn ang="0">
                    <a:pos x="61" y="78"/>
                  </a:cxn>
                  <a:cxn ang="0">
                    <a:pos x="67" y="75"/>
                  </a:cxn>
                  <a:cxn ang="0">
                    <a:pos x="70" y="72"/>
                  </a:cxn>
                  <a:cxn ang="0">
                    <a:pos x="68" y="54"/>
                  </a:cxn>
                  <a:cxn ang="0">
                    <a:pos x="61" y="21"/>
                  </a:cxn>
                  <a:cxn ang="0">
                    <a:pos x="64" y="7"/>
                  </a:cxn>
                  <a:cxn ang="0">
                    <a:pos x="80" y="1"/>
                  </a:cxn>
                  <a:cxn ang="0">
                    <a:pos x="91" y="3"/>
                  </a:cxn>
                  <a:cxn ang="0">
                    <a:pos x="94" y="13"/>
                  </a:cxn>
                  <a:cxn ang="0">
                    <a:pos x="92" y="41"/>
                  </a:cxn>
                  <a:cxn ang="0">
                    <a:pos x="98" y="57"/>
                  </a:cxn>
                  <a:cxn ang="0">
                    <a:pos x="106" y="62"/>
                  </a:cxn>
                  <a:cxn ang="0">
                    <a:pos x="116" y="63"/>
                  </a:cxn>
                  <a:cxn ang="0">
                    <a:pos x="138" y="62"/>
                  </a:cxn>
                  <a:cxn ang="0">
                    <a:pos x="151" y="56"/>
                  </a:cxn>
                  <a:cxn ang="0">
                    <a:pos x="162" y="48"/>
                  </a:cxn>
                  <a:cxn ang="0">
                    <a:pos x="251" y="77"/>
                  </a:cxn>
                  <a:cxn ang="0">
                    <a:pos x="267" y="98"/>
                  </a:cxn>
                  <a:cxn ang="0">
                    <a:pos x="275" y="117"/>
                  </a:cxn>
                  <a:cxn ang="0">
                    <a:pos x="280" y="181"/>
                  </a:cxn>
                  <a:cxn ang="0">
                    <a:pos x="338" y="220"/>
                  </a:cxn>
                  <a:cxn ang="0">
                    <a:pos x="326" y="294"/>
                  </a:cxn>
                  <a:cxn ang="0">
                    <a:pos x="281" y="267"/>
                  </a:cxn>
                  <a:cxn ang="0">
                    <a:pos x="281" y="291"/>
                  </a:cxn>
                  <a:cxn ang="0">
                    <a:pos x="284" y="308"/>
                  </a:cxn>
                  <a:cxn ang="0">
                    <a:pos x="290" y="315"/>
                  </a:cxn>
                  <a:cxn ang="0">
                    <a:pos x="302" y="318"/>
                  </a:cxn>
                  <a:cxn ang="0">
                    <a:pos x="308" y="323"/>
                  </a:cxn>
                  <a:cxn ang="0">
                    <a:pos x="311" y="332"/>
                  </a:cxn>
                  <a:cxn ang="0">
                    <a:pos x="311" y="364"/>
                  </a:cxn>
                  <a:cxn ang="0">
                    <a:pos x="305" y="380"/>
                  </a:cxn>
                  <a:cxn ang="0">
                    <a:pos x="295" y="392"/>
                  </a:cxn>
                  <a:cxn ang="0">
                    <a:pos x="292" y="424"/>
                  </a:cxn>
                </a:cxnLst>
                <a:rect l="0" t="0" r="r" b="b"/>
                <a:pathLst>
                  <a:path w="358" h="424">
                    <a:moveTo>
                      <a:pt x="261" y="424"/>
                    </a:moveTo>
                    <a:lnTo>
                      <a:pt x="234" y="389"/>
                    </a:lnTo>
                    <a:lnTo>
                      <a:pt x="231" y="362"/>
                    </a:lnTo>
                    <a:lnTo>
                      <a:pt x="181" y="339"/>
                    </a:lnTo>
                    <a:lnTo>
                      <a:pt x="142" y="302"/>
                    </a:lnTo>
                    <a:lnTo>
                      <a:pt x="132" y="279"/>
                    </a:lnTo>
                    <a:lnTo>
                      <a:pt x="174" y="262"/>
                    </a:lnTo>
                    <a:lnTo>
                      <a:pt x="189" y="205"/>
                    </a:lnTo>
                    <a:lnTo>
                      <a:pt x="177" y="140"/>
                    </a:lnTo>
                    <a:lnTo>
                      <a:pt x="104" y="148"/>
                    </a:lnTo>
                    <a:lnTo>
                      <a:pt x="47" y="125"/>
                    </a:lnTo>
                    <a:lnTo>
                      <a:pt x="0" y="68"/>
                    </a:lnTo>
                    <a:lnTo>
                      <a:pt x="24" y="25"/>
                    </a:lnTo>
                    <a:lnTo>
                      <a:pt x="62" y="95"/>
                    </a:lnTo>
                    <a:lnTo>
                      <a:pt x="61" y="92"/>
                    </a:lnTo>
                    <a:lnTo>
                      <a:pt x="59" y="84"/>
                    </a:lnTo>
                    <a:lnTo>
                      <a:pt x="59" y="81"/>
                    </a:lnTo>
                    <a:lnTo>
                      <a:pt x="61" y="78"/>
                    </a:lnTo>
                    <a:lnTo>
                      <a:pt x="62" y="77"/>
                    </a:lnTo>
                    <a:lnTo>
                      <a:pt x="67" y="75"/>
                    </a:lnTo>
                    <a:lnTo>
                      <a:pt x="68" y="75"/>
                    </a:lnTo>
                    <a:lnTo>
                      <a:pt x="70" y="72"/>
                    </a:lnTo>
                    <a:lnTo>
                      <a:pt x="70" y="65"/>
                    </a:lnTo>
                    <a:lnTo>
                      <a:pt x="68" y="54"/>
                    </a:lnTo>
                    <a:lnTo>
                      <a:pt x="67" y="42"/>
                    </a:lnTo>
                    <a:lnTo>
                      <a:pt x="61" y="21"/>
                    </a:lnTo>
                    <a:lnTo>
                      <a:pt x="59" y="10"/>
                    </a:lnTo>
                    <a:lnTo>
                      <a:pt x="64" y="7"/>
                    </a:lnTo>
                    <a:lnTo>
                      <a:pt x="74" y="3"/>
                    </a:lnTo>
                    <a:lnTo>
                      <a:pt x="80" y="1"/>
                    </a:lnTo>
                    <a:lnTo>
                      <a:pt x="86" y="0"/>
                    </a:lnTo>
                    <a:lnTo>
                      <a:pt x="91" y="3"/>
                    </a:lnTo>
                    <a:lnTo>
                      <a:pt x="92" y="6"/>
                    </a:lnTo>
                    <a:lnTo>
                      <a:pt x="94" y="13"/>
                    </a:lnTo>
                    <a:lnTo>
                      <a:pt x="94" y="22"/>
                    </a:lnTo>
                    <a:lnTo>
                      <a:pt x="92" y="41"/>
                    </a:lnTo>
                    <a:lnTo>
                      <a:pt x="94" y="50"/>
                    </a:lnTo>
                    <a:lnTo>
                      <a:pt x="98" y="57"/>
                    </a:lnTo>
                    <a:lnTo>
                      <a:pt x="101" y="60"/>
                    </a:lnTo>
                    <a:lnTo>
                      <a:pt x="106" y="62"/>
                    </a:lnTo>
                    <a:lnTo>
                      <a:pt x="110" y="63"/>
                    </a:lnTo>
                    <a:lnTo>
                      <a:pt x="116" y="63"/>
                    </a:lnTo>
                    <a:lnTo>
                      <a:pt x="127" y="63"/>
                    </a:lnTo>
                    <a:lnTo>
                      <a:pt x="138" y="62"/>
                    </a:lnTo>
                    <a:lnTo>
                      <a:pt x="145" y="59"/>
                    </a:lnTo>
                    <a:lnTo>
                      <a:pt x="151" y="56"/>
                    </a:lnTo>
                    <a:lnTo>
                      <a:pt x="160" y="51"/>
                    </a:lnTo>
                    <a:lnTo>
                      <a:pt x="162" y="48"/>
                    </a:lnTo>
                    <a:lnTo>
                      <a:pt x="246" y="71"/>
                    </a:lnTo>
                    <a:lnTo>
                      <a:pt x="251" y="77"/>
                    </a:lnTo>
                    <a:lnTo>
                      <a:pt x="261" y="89"/>
                    </a:lnTo>
                    <a:lnTo>
                      <a:pt x="267" y="98"/>
                    </a:lnTo>
                    <a:lnTo>
                      <a:pt x="272" y="107"/>
                    </a:lnTo>
                    <a:lnTo>
                      <a:pt x="275" y="117"/>
                    </a:lnTo>
                    <a:lnTo>
                      <a:pt x="276" y="130"/>
                    </a:lnTo>
                    <a:lnTo>
                      <a:pt x="280" y="181"/>
                    </a:lnTo>
                    <a:lnTo>
                      <a:pt x="281" y="210"/>
                    </a:lnTo>
                    <a:lnTo>
                      <a:pt x="338" y="220"/>
                    </a:lnTo>
                    <a:lnTo>
                      <a:pt x="358" y="287"/>
                    </a:lnTo>
                    <a:lnTo>
                      <a:pt x="326" y="294"/>
                    </a:lnTo>
                    <a:lnTo>
                      <a:pt x="308" y="279"/>
                    </a:lnTo>
                    <a:lnTo>
                      <a:pt x="281" y="267"/>
                    </a:lnTo>
                    <a:lnTo>
                      <a:pt x="281" y="274"/>
                    </a:lnTo>
                    <a:lnTo>
                      <a:pt x="281" y="291"/>
                    </a:lnTo>
                    <a:lnTo>
                      <a:pt x="283" y="299"/>
                    </a:lnTo>
                    <a:lnTo>
                      <a:pt x="284" y="308"/>
                    </a:lnTo>
                    <a:lnTo>
                      <a:pt x="287" y="314"/>
                    </a:lnTo>
                    <a:lnTo>
                      <a:pt x="290" y="315"/>
                    </a:lnTo>
                    <a:lnTo>
                      <a:pt x="292" y="317"/>
                    </a:lnTo>
                    <a:lnTo>
                      <a:pt x="302" y="318"/>
                    </a:lnTo>
                    <a:lnTo>
                      <a:pt x="305" y="320"/>
                    </a:lnTo>
                    <a:lnTo>
                      <a:pt x="308" y="323"/>
                    </a:lnTo>
                    <a:lnTo>
                      <a:pt x="310" y="326"/>
                    </a:lnTo>
                    <a:lnTo>
                      <a:pt x="311" y="332"/>
                    </a:lnTo>
                    <a:lnTo>
                      <a:pt x="311" y="351"/>
                    </a:lnTo>
                    <a:lnTo>
                      <a:pt x="311" y="364"/>
                    </a:lnTo>
                    <a:lnTo>
                      <a:pt x="308" y="373"/>
                    </a:lnTo>
                    <a:lnTo>
                      <a:pt x="305" y="380"/>
                    </a:lnTo>
                    <a:lnTo>
                      <a:pt x="302" y="385"/>
                    </a:lnTo>
                    <a:lnTo>
                      <a:pt x="295" y="392"/>
                    </a:lnTo>
                    <a:lnTo>
                      <a:pt x="292" y="394"/>
                    </a:lnTo>
                    <a:lnTo>
                      <a:pt x="292" y="424"/>
                    </a:lnTo>
                    <a:lnTo>
                      <a:pt x="261" y="424"/>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sp>
            <p:nvSpPr>
              <p:cNvPr id="30743" name="Freeform 29"/>
              <p:cNvSpPr>
                <a:spLocks/>
              </p:cNvSpPr>
              <p:nvPr/>
            </p:nvSpPr>
            <p:spPr bwMode="auto">
              <a:xfrm>
                <a:off x="7078739" y="845896"/>
                <a:ext cx="1177596" cy="1011131"/>
              </a:xfrm>
              <a:custGeom>
                <a:avLst/>
                <a:gdLst/>
                <a:ahLst/>
                <a:cxnLst>
                  <a:cxn ang="0">
                    <a:pos x="292" y="732"/>
                  </a:cxn>
                  <a:cxn ang="0">
                    <a:pos x="295" y="509"/>
                  </a:cxn>
                  <a:cxn ang="0">
                    <a:pos x="230" y="379"/>
                  </a:cxn>
                  <a:cxn ang="0">
                    <a:pos x="62" y="269"/>
                  </a:cxn>
                  <a:cxn ang="0">
                    <a:pos x="0" y="192"/>
                  </a:cxn>
                  <a:cxn ang="0">
                    <a:pos x="4" y="169"/>
                  </a:cxn>
                  <a:cxn ang="0">
                    <a:pos x="17" y="149"/>
                  </a:cxn>
                  <a:cxn ang="0">
                    <a:pos x="31" y="145"/>
                  </a:cxn>
                  <a:cxn ang="0">
                    <a:pos x="100" y="134"/>
                  </a:cxn>
                  <a:cxn ang="0">
                    <a:pos x="183" y="83"/>
                  </a:cxn>
                  <a:cxn ang="0">
                    <a:pos x="219" y="53"/>
                  </a:cxn>
                  <a:cxn ang="0">
                    <a:pos x="247" y="39"/>
                  </a:cxn>
                  <a:cxn ang="0">
                    <a:pos x="280" y="36"/>
                  </a:cxn>
                  <a:cxn ang="0">
                    <a:pos x="334" y="27"/>
                  </a:cxn>
                  <a:cxn ang="0">
                    <a:pos x="372" y="45"/>
                  </a:cxn>
                  <a:cxn ang="0">
                    <a:pos x="402" y="65"/>
                  </a:cxn>
                  <a:cxn ang="0">
                    <a:pos x="437" y="59"/>
                  </a:cxn>
                  <a:cxn ang="0">
                    <a:pos x="456" y="45"/>
                  </a:cxn>
                  <a:cxn ang="0">
                    <a:pos x="484" y="30"/>
                  </a:cxn>
                  <a:cxn ang="0">
                    <a:pos x="541" y="20"/>
                  </a:cxn>
                  <a:cxn ang="0">
                    <a:pos x="625" y="3"/>
                  </a:cxn>
                  <a:cxn ang="0">
                    <a:pos x="671" y="0"/>
                  </a:cxn>
                  <a:cxn ang="0">
                    <a:pos x="698" y="5"/>
                  </a:cxn>
                  <a:cxn ang="0">
                    <a:pos x="705" y="15"/>
                  </a:cxn>
                  <a:cxn ang="0">
                    <a:pos x="704" y="35"/>
                  </a:cxn>
                  <a:cxn ang="0">
                    <a:pos x="712" y="63"/>
                  </a:cxn>
                  <a:cxn ang="0">
                    <a:pos x="754" y="128"/>
                  </a:cxn>
                  <a:cxn ang="0">
                    <a:pos x="784" y="195"/>
                  </a:cxn>
                  <a:cxn ang="0">
                    <a:pos x="787" y="223"/>
                  </a:cxn>
                  <a:cxn ang="0">
                    <a:pos x="779" y="232"/>
                  </a:cxn>
                  <a:cxn ang="0">
                    <a:pos x="751" y="235"/>
                  </a:cxn>
                  <a:cxn ang="0">
                    <a:pos x="739" y="258"/>
                  </a:cxn>
                  <a:cxn ang="0">
                    <a:pos x="736" y="471"/>
                  </a:cxn>
                  <a:cxn ang="0">
                    <a:pos x="736" y="551"/>
                  </a:cxn>
                  <a:cxn ang="0">
                    <a:pos x="727" y="595"/>
                  </a:cxn>
                  <a:cxn ang="0">
                    <a:pos x="713" y="605"/>
                  </a:cxn>
                  <a:cxn ang="0">
                    <a:pos x="650" y="617"/>
                  </a:cxn>
                  <a:cxn ang="0">
                    <a:pos x="618" y="635"/>
                  </a:cxn>
                  <a:cxn ang="0">
                    <a:pos x="576" y="664"/>
                  </a:cxn>
                  <a:cxn ang="0">
                    <a:pos x="544" y="685"/>
                  </a:cxn>
                  <a:cxn ang="0">
                    <a:pos x="529" y="712"/>
                  </a:cxn>
                  <a:cxn ang="0">
                    <a:pos x="508" y="717"/>
                  </a:cxn>
                  <a:cxn ang="0">
                    <a:pos x="490" y="746"/>
                  </a:cxn>
                  <a:cxn ang="0">
                    <a:pos x="465" y="795"/>
                  </a:cxn>
                  <a:cxn ang="0">
                    <a:pos x="461" y="863"/>
                  </a:cxn>
                  <a:cxn ang="0">
                    <a:pos x="459" y="895"/>
                  </a:cxn>
                  <a:cxn ang="0">
                    <a:pos x="434" y="900"/>
                  </a:cxn>
                  <a:cxn ang="0">
                    <a:pos x="384" y="900"/>
                  </a:cxn>
                </a:cxnLst>
                <a:rect l="0" t="0" r="r" b="b"/>
                <a:pathLst>
                  <a:path w="787" h="901">
                    <a:moveTo>
                      <a:pt x="369" y="850"/>
                    </a:moveTo>
                    <a:lnTo>
                      <a:pt x="330" y="782"/>
                    </a:lnTo>
                    <a:lnTo>
                      <a:pt x="292" y="732"/>
                    </a:lnTo>
                    <a:lnTo>
                      <a:pt x="292" y="648"/>
                    </a:lnTo>
                    <a:lnTo>
                      <a:pt x="295" y="568"/>
                    </a:lnTo>
                    <a:lnTo>
                      <a:pt x="295" y="509"/>
                    </a:lnTo>
                    <a:lnTo>
                      <a:pt x="257" y="536"/>
                    </a:lnTo>
                    <a:lnTo>
                      <a:pt x="257" y="479"/>
                    </a:lnTo>
                    <a:lnTo>
                      <a:pt x="230" y="379"/>
                    </a:lnTo>
                    <a:lnTo>
                      <a:pt x="200" y="318"/>
                    </a:lnTo>
                    <a:lnTo>
                      <a:pt x="127" y="302"/>
                    </a:lnTo>
                    <a:lnTo>
                      <a:pt x="62" y="269"/>
                    </a:lnTo>
                    <a:lnTo>
                      <a:pt x="23" y="242"/>
                    </a:lnTo>
                    <a:lnTo>
                      <a:pt x="62" y="229"/>
                    </a:lnTo>
                    <a:lnTo>
                      <a:pt x="0" y="192"/>
                    </a:lnTo>
                    <a:lnTo>
                      <a:pt x="0" y="184"/>
                    </a:lnTo>
                    <a:lnTo>
                      <a:pt x="2" y="177"/>
                    </a:lnTo>
                    <a:lnTo>
                      <a:pt x="4" y="169"/>
                    </a:lnTo>
                    <a:lnTo>
                      <a:pt x="8" y="160"/>
                    </a:lnTo>
                    <a:lnTo>
                      <a:pt x="13" y="152"/>
                    </a:lnTo>
                    <a:lnTo>
                      <a:pt x="17" y="149"/>
                    </a:lnTo>
                    <a:lnTo>
                      <a:pt x="22" y="148"/>
                    </a:lnTo>
                    <a:lnTo>
                      <a:pt x="26" y="146"/>
                    </a:lnTo>
                    <a:lnTo>
                      <a:pt x="31" y="145"/>
                    </a:lnTo>
                    <a:lnTo>
                      <a:pt x="44" y="145"/>
                    </a:lnTo>
                    <a:lnTo>
                      <a:pt x="62" y="142"/>
                    </a:lnTo>
                    <a:lnTo>
                      <a:pt x="100" y="134"/>
                    </a:lnTo>
                    <a:lnTo>
                      <a:pt x="145" y="122"/>
                    </a:lnTo>
                    <a:lnTo>
                      <a:pt x="167" y="101"/>
                    </a:lnTo>
                    <a:lnTo>
                      <a:pt x="183" y="83"/>
                    </a:lnTo>
                    <a:lnTo>
                      <a:pt x="195" y="72"/>
                    </a:lnTo>
                    <a:lnTo>
                      <a:pt x="206" y="63"/>
                    </a:lnTo>
                    <a:lnTo>
                      <a:pt x="219" y="53"/>
                    </a:lnTo>
                    <a:lnTo>
                      <a:pt x="227" y="47"/>
                    </a:lnTo>
                    <a:lnTo>
                      <a:pt x="236" y="42"/>
                    </a:lnTo>
                    <a:lnTo>
                      <a:pt x="247" y="39"/>
                    </a:lnTo>
                    <a:lnTo>
                      <a:pt x="257" y="38"/>
                    </a:lnTo>
                    <a:lnTo>
                      <a:pt x="268" y="38"/>
                    </a:lnTo>
                    <a:lnTo>
                      <a:pt x="280" y="36"/>
                    </a:lnTo>
                    <a:lnTo>
                      <a:pt x="299" y="32"/>
                    </a:lnTo>
                    <a:lnTo>
                      <a:pt x="318" y="29"/>
                    </a:lnTo>
                    <a:lnTo>
                      <a:pt x="334" y="27"/>
                    </a:lnTo>
                    <a:lnTo>
                      <a:pt x="342" y="29"/>
                    </a:lnTo>
                    <a:lnTo>
                      <a:pt x="351" y="33"/>
                    </a:lnTo>
                    <a:lnTo>
                      <a:pt x="372" y="45"/>
                    </a:lnTo>
                    <a:lnTo>
                      <a:pt x="390" y="59"/>
                    </a:lnTo>
                    <a:lnTo>
                      <a:pt x="398" y="63"/>
                    </a:lnTo>
                    <a:lnTo>
                      <a:pt x="402" y="65"/>
                    </a:lnTo>
                    <a:lnTo>
                      <a:pt x="414" y="63"/>
                    </a:lnTo>
                    <a:lnTo>
                      <a:pt x="429" y="62"/>
                    </a:lnTo>
                    <a:lnTo>
                      <a:pt x="437" y="59"/>
                    </a:lnTo>
                    <a:lnTo>
                      <a:pt x="444" y="56"/>
                    </a:lnTo>
                    <a:lnTo>
                      <a:pt x="452" y="51"/>
                    </a:lnTo>
                    <a:lnTo>
                      <a:pt x="456" y="45"/>
                    </a:lnTo>
                    <a:lnTo>
                      <a:pt x="462" y="41"/>
                    </a:lnTo>
                    <a:lnTo>
                      <a:pt x="471" y="35"/>
                    </a:lnTo>
                    <a:lnTo>
                      <a:pt x="484" y="30"/>
                    </a:lnTo>
                    <a:lnTo>
                      <a:pt x="496" y="27"/>
                    </a:lnTo>
                    <a:lnTo>
                      <a:pt x="521" y="21"/>
                    </a:lnTo>
                    <a:lnTo>
                      <a:pt x="541" y="20"/>
                    </a:lnTo>
                    <a:lnTo>
                      <a:pt x="559" y="17"/>
                    </a:lnTo>
                    <a:lnTo>
                      <a:pt x="583" y="12"/>
                    </a:lnTo>
                    <a:lnTo>
                      <a:pt x="625" y="3"/>
                    </a:lnTo>
                    <a:lnTo>
                      <a:pt x="645" y="0"/>
                    </a:lnTo>
                    <a:lnTo>
                      <a:pt x="657" y="0"/>
                    </a:lnTo>
                    <a:lnTo>
                      <a:pt x="671" y="0"/>
                    </a:lnTo>
                    <a:lnTo>
                      <a:pt x="683" y="0"/>
                    </a:lnTo>
                    <a:lnTo>
                      <a:pt x="693" y="3"/>
                    </a:lnTo>
                    <a:lnTo>
                      <a:pt x="698" y="5"/>
                    </a:lnTo>
                    <a:lnTo>
                      <a:pt x="701" y="8"/>
                    </a:lnTo>
                    <a:lnTo>
                      <a:pt x="704" y="11"/>
                    </a:lnTo>
                    <a:lnTo>
                      <a:pt x="705" y="15"/>
                    </a:lnTo>
                    <a:lnTo>
                      <a:pt x="705" y="23"/>
                    </a:lnTo>
                    <a:lnTo>
                      <a:pt x="705" y="29"/>
                    </a:lnTo>
                    <a:lnTo>
                      <a:pt x="704" y="35"/>
                    </a:lnTo>
                    <a:lnTo>
                      <a:pt x="704" y="42"/>
                    </a:lnTo>
                    <a:lnTo>
                      <a:pt x="705" y="51"/>
                    </a:lnTo>
                    <a:lnTo>
                      <a:pt x="712" y="63"/>
                    </a:lnTo>
                    <a:lnTo>
                      <a:pt x="721" y="80"/>
                    </a:lnTo>
                    <a:lnTo>
                      <a:pt x="736" y="103"/>
                    </a:lnTo>
                    <a:lnTo>
                      <a:pt x="754" y="128"/>
                    </a:lnTo>
                    <a:lnTo>
                      <a:pt x="767" y="152"/>
                    </a:lnTo>
                    <a:lnTo>
                      <a:pt x="778" y="175"/>
                    </a:lnTo>
                    <a:lnTo>
                      <a:pt x="784" y="195"/>
                    </a:lnTo>
                    <a:lnTo>
                      <a:pt x="787" y="210"/>
                    </a:lnTo>
                    <a:lnTo>
                      <a:pt x="787" y="217"/>
                    </a:lnTo>
                    <a:lnTo>
                      <a:pt x="787" y="223"/>
                    </a:lnTo>
                    <a:lnTo>
                      <a:pt x="785" y="228"/>
                    </a:lnTo>
                    <a:lnTo>
                      <a:pt x="782" y="231"/>
                    </a:lnTo>
                    <a:lnTo>
                      <a:pt x="779" y="232"/>
                    </a:lnTo>
                    <a:lnTo>
                      <a:pt x="775" y="234"/>
                    </a:lnTo>
                    <a:lnTo>
                      <a:pt x="757" y="234"/>
                    </a:lnTo>
                    <a:lnTo>
                      <a:pt x="751" y="235"/>
                    </a:lnTo>
                    <a:lnTo>
                      <a:pt x="745" y="238"/>
                    </a:lnTo>
                    <a:lnTo>
                      <a:pt x="742" y="246"/>
                    </a:lnTo>
                    <a:lnTo>
                      <a:pt x="739" y="258"/>
                    </a:lnTo>
                    <a:lnTo>
                      <a:pt x="737" y="275"/>
                    </a:lnTo>
                    <a:lnTo>
                      <a:pt x="736" y="299"/>
                    </a:lnTo>
                    <a:lnTo>
                      <a:pt x="736" y="471"/>
                    </a:lnTo>
                    <a:lnTo>
                      <a:pt x="737" y="507"/>
                    </a:lnTo>
                    <a:lnTo>
                      <a:pt x="737" y="530"/>
                    </a:lnTo>
                    <a:lnTo>
                      <a:pt x="736" y="551"/>
                    </a:lnTo>
                    <a:lnTo>
                      <a:pt x="734" y="571"/>
                    </a:lnTo>
                    <a:lnTo>
                      <a:pt x="730" y="589"/>
                    </a:lnTo>
                    <a:lnTo>
                      <a:pt x="727" y="595"/>
                    </a:lnTo>
                    <a:lnTo>
                      <a:pt x="724" y="599"/>
                    </a:lnTo>
                    <a:lnTo>
                      <a:pt x="719" y="604"/>
                    </a:lnTo>
                    <a:lnTo>
                      <a:pt x="713" y="605"/>
                    </a:lnTo>
                    <a:lnTo>
                      <a:pt x="689" y="608"/>
                    </a:lnTo>
                    <a:lnTo>
                      <a:pt x="662" y="613"/>
                    </a:lnTo>
                    <a:lnTo>
                      <a:pt x="650" y="617"/>
                    </a:lnTo>
                    <a:lnTo>
                      <a:pt x="638" y="622"/>
                    </a:lnTo>
                    <a:lnTo>
                      <a:pt x="627" y="628"/>
                    </a:lnTo>
                    <a:lnTo>
                      <a:pt x="618" y="635"/>
                    </a:lnTo>
                    <a:lnTo>
                      <a:pt x="607" y="645"/>
                    </a:lnTo>
                    <a:lnTo>
                      <a:pt x="597" y="651"/>
                    </a:lnTo>
                    <a:lnTo>
                      <a:pt x="576" y="664"/>
                    </a:lnTo>
                    <a:lnTo>
                      <a:pt x="556" y="675"/>
                    </a:lnTo>
                    <a:lnTo>
                      <a:pt x="548" y="681"/>
                    </a:lnTo>
                    <a:lnTo>
                      <a:pt x="544" y="685"/>
                    </a:lnTo>
                    <a:lnTo>
                      <a:pt x="536" y="705"/>
                    </a:lnTo>
                    <a:lnTo>
                      <a:pt x="533" y="712"/>
                    </a:lnTo>
                    <a:lnTo>
                      <a:pt x="529" y="712"/>
                    </a:lnTo>
                    <a:lnTo>
                      <a:pt x="518" y="712"/>
                    </a:lnTo>
                    <a:lnTo>
                      <a:pt x="512" y="714"/>
                    </a:lnTo>
                    <a:lnTo>
                      <a:pt x="508" y="717"/>
                    </a:lnTo>
                    <a:lnTo>
                      <a:pt x="502" y="722"/>
                    </a:lnTo>
                    <a:lnTo>
                      <a:pt x="499" y="728"/>
                    </a:lnTo>
                    <a:lnTo>
                      <a:pt x="490" y="746"/>
                    </a:lnTo>
                    <a:lnTo>
                      <a:pt x="476" y="770"/>
                    </a:lnTo>
                    <a:lnTo>
                      <a:pt x="470" y="782"/>
                    </a:lnTo>
                    <a:lnTo>
                      <a:pt x="465" y="795"/>
                    </a:lnTo>
                    <a:lnTo>
                      <a:pt x="461" y="808"/>
                    </a:lnTo>
                    <a:lnTo>
                      <a:pt x="461" y="820"/>
                    </a:lnTo>
                    <a:lnTo>
                      <a:pt x="461" y="863"/>
                    </a:lnTo>
                    <a:lnTo>
                      <a:pt x="462" y="880"/>
                    </a:lnTo>
                    <a:lnTo>
                      <a:pt x="461" y="892"/>
                    </a:lnTo>
                    <a:lnTo>
                      <a:pt x="459" y="895"/>
                    </a:lnTo>
                    <a:lnTo>
                      <a:pt x="456" y="897"/>
                    </a:lnTo>
                    <a:lnTo>
                      <a:pt x="447" y="898"/>
                    </a:lnTo>
                    <a:lnTo>
                      <a:pt x="434" y="900"/>
                    </a:lnTo>
                    <a:lnTo>
                      <a:pt x="420" y="901"/>
                    </a:lnTo>
                    <a:lnTo>
                      <a:pt x="394" y="901"/>
                    </a:lnTo>
                    <a:lnTo>
                      <a:pt x="384" y="900"/>
                    </a:lnTo>
                    <a:lnTo>
                      <a:pt x="369" y="850"/>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grpSp>
        <p:grpSp>
          <p:nvGrpSpPr>
            <p:cNvPr id="7" name="组合 6"/>
            <p:cNvGrpSpPr/>
            <p:nvPr/>
          </p:nvGrpSpPr>
          <p:grpSpPr>
            <a:xfrm>
              <a:off x="3286679" y="2804360"/>
              <a:ext cx="1395237" cy="747956"/>
              <a:chOff x="3173371" y="2970282"/>
              <a:chExt cx="1762653" cy="944920"/>
            </a:xfrm>
            <a:grpFill/>
            <a:effectLst/>
          </p:grpSpPr>
          <p:sp>
            <p:nvSpPr>
              <p:cNvPr id="30730" name="Freeform 16"/>
              <p:cNvSpPr>
                <a:spLocks/>
              </p:cNvSpPr>
              <p:nvPr/>
            </p:nvSpPr>
            <p:spPr bwMode="auto">
              <a:xfrm>
                <a:off x="3445699" y="2970282"/>
                <a:ext cx="204995" cy="170579"/>
              </a:xfrm>
              <a:custGeom>
                <a:avLst/>
                <a:gdLst/>
                <a:ahLst/>
                <a:cxnLst>
                  <a:cxn ang="0">
                    <a:pos x="117" y="0"/>
                  </a:cxn>
                  <a:cxn ang="0">
                    <a:pos x="80" y="10"/>
                  </a:cxn>
                  <a:cxn ang="0">
                    <a:pos x="42" y="30"/>
                  </a:cxn>
                  <a:cxn ang="0">
                    <a:pos x="18" y="60"/>
                  </a:cxn>
                  <a:cxn ang="0">
                    <a:pos x="15" y="62"/>
                  </a:cxn>
                  <a:cxn ang="0">
                    <a:pos x="9" y="66"/>
                  </a:cxn>
                  <a:cxn ang="0">
                    <a:pos x="3" y="72"/>
                  </a:cxn>
                  <a:cxn ang="0">
                    <a:pos x="0" y="75"/>
                  </a:cxn>
                  <a:cxn ang="0">
                    <a:pos x="0" y="80"/>
                  </a:cxn>
                  <a:cxn ang="0">
                    <a:pos x="0" y="86"/>
                  </a:cxn>
                  <a:cxn ang="0">
                    <a:pos x="3" y="95"/>
                  </a:cxn>
                  <a:cxn ang="0">
                    <a:pos x="10" y="115"/>
                  </a:cxn>
                  <a:cxn ang="0">
                    <a:pos x="22" y="142"/>
                  </a:cxn>
                  <a:cxn ang="0">
                    <a:pos x="60" y="152"/>
                  </a:cxn>
                  <a:cxn ang="0">
                    <a:pos x="102" y="107"/>
                  </a:cxn>
                  <a:cxn ang="0">
                    <a:pos x="110" y="104"/>
                  </a:cxn>
                  <a:cxn ang="0">
                    <a:pos x="116" y="99"/>
                  </a:cxn>
                  <a:cxn ang="0">
                    <a:pos x="123" y="95"/>
                  </a:cxn>
                  <a:cxn ang="0">
                    <a:pos x="129" y="89"/>
                  </a:cxn>
                  <a:cxn ang="0">
                    <a:pos x="135" y="81"/>
                  </a:cxn>
                  <a:cxn ang="0">
                    <a:pos x="135" y="77"/>
                  </a:cxn>
                  <a:cxn ang="0">
                    <a:pos x="137" y="74"/>
                  </a:cxn>
                  <a:cxn ang="0">
                    <a:pos x="135" y="69"/>
                  </a:cxn>
                  <a:cxn ang="0">
                    <a:pos x="132" y="65"/>
                  </a:cxn>
                  <a:cxn ang="0">
                    <a:pos x="128" y="56"/>
                  </a:cxn>
                  <a:cxn ang="0">
                    <a:pos x="125" y="45"/>
                  </a:cxn>
                  <a:cxn ang="0">
                    <a:pos x="122" y="35"/>
                  </a:cxn>
                  <a:cxn ang="0">
                    <a:pos x="120" y="24"/>
                  </a:cxn>
                  <a:cxn ang="0">
                    <a:pos x="117" y="6"/>
                  </a:cxn>
                  <a:cxn ang="0">
                    <a:pos x="117" y="0"/>
                  </a:cxn>
                </a:cxnLst>
                <a:rect l="0" t="0" r="r" b="b"/>
                <a:pathLst>
                  <a:path w="137" h="152">
                    <a:moveTo>
                      <a:pt x="117" y="0"/>
                    </a:moveTo>
                    <a:lnTo>
                      <a:pt x="80" y="10"/>
                    </a:lnTo>
                    <a:lnTo>
                      <a:pt x="42" y="30"/>
                    </a:lnTo>
                    <a:lnTo>
                      <a:pt x="18" y="60"/>
                    </a:lnTo>
                    <a:lnTo>
                      <a:pt x="15" y="62"/>
                    </a:lnTo>
                    <a:lnTo>
                      <a:pt x="9" y="66"/>
                    </a:lnTo>
                    <a:lnTo>
                      <a:pt x="3" y="72"/>
                    </a:lnTo>
                    <a:lnTo>
                      <a:pt x="0" y="75"/>
                    </a:lnTo>
                    <a:lnTo>
                      <a:pt x="0" y="80"/>
                    </a:lnTo>
                    <a:lnTo>
                      <a:pt x="0" y="86"/>
                    </a:lnTo>
                    <a:lnTo>
                      <a:pt x="3" y="95"/>
                    </a:lnTo>
                    <a:lnTo>
                      <a:pt x="10" y="115"/>
                    </a:lnTo>
                    <a:lnTo>
                      <a:pt x="22" y="142"/>
                    </a:lnTo>
                    <a:lnTo>
                      <a:pt x="60" y="152"/>
                    </a:lnTo>
                    <a:lnTo>
                      <a:pt x="102" y="107"/>
                    </a:lnTo>
                    <a:lnTo>
                      <a:pt x="110" y="104"/>
                    </a:lnTo>
                    <a:lnTo>
                      <a:pt x="116" y="99"/>
                    </a:lnTo>
                    <a:lnTo>
                      <a:pt x="123" y="95"/>
                    </a:lnTo>
                    <a:lnTo>
                      <a:pt x="129" y="89"/>
                    </a:lnTo>
                    <a:lnTo>
                      <a:pt x="135" y="81"/>
                    </a:lnTo>
                    <a:lnTo>
                      <a:pt x="135" y="77"/>
                    </a:lnTo>
                    <a:lnTo>
                      <a:pt x="137" y="74"/>
                    </a:lnTo>
                    <a:lnTo>
                      <a:pt x="135" y="69"/>
                    </a:lnTo>
                    <a:lnTo>
                      <a:pt x="132" y="65"/>
                    </a:lnTo>
                    <a:lnTo>
                      <a:pt x="128" y="56"/>
                    </a:lnTo>
                    <a:lnTo>
                      <a:pt x="125" y="45"/>
                    </a:lnTo>
                    <a:lnTo>
                      <a:pt x="122" y="35"/>
                    </a:lnTo>
                    <a:lnTo>
                      <a:pt x="120" y="24"/>
                    </a:lnTo>
                    <a:lnTo>
                      <a:pt x="117" y="6"/>
                    </a:lnTo>
                    <a:lnTo>
                      <a:pt x="117" y="0"/>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sp>
            <p:nvSpPr>
              <p:cNvPr id="30732" name="Freeform 18"/>
              <p:cNvSpPr>
                <a:spLocks/>
              </p:cNvSpPr>
              <p:nvPr/>
            </p:nvSpPr>
            <p:spPr bwMode="auto">
              <a:xfrm>
                <a:off x="3173371" y="3020782"/>
                <a:ext cx="197513" cy="142523"/>
              </a:xfrm>
              <a:custGeom>
                <a:avLst/>
                <a:gdLst/>
                <a:ahLst/>
                <a:cxnLst>
                  <a:cxn ang="0">
                    <a:pos x="85" y="119"/>
                  </a:cxn>
                  <a:cxn ang="0">
                    <a:pos x="70" y="89"/>
                  </a:cxn>
                  <a:cxn ang="0">
                    <a:pos x="43" y="50"/>
                  </a:cxn>
                  <a:cxn ang="0">
                    <a:pos x="0" y="8"/>
                  </a:cxn>
                  <a:cxn ang="0">
                    <a:pos x="32" y="0"/>
                  </a:cxn>
                  <a:cxn ang="0">
                    <a:pos x="74" y="20"/>
                  </a:cxn>
                  <a:cxn ang="0">
                    <a:pos x="100" y="74"/>
                  </a:cxn>
                  <a:cxn ang="0">
                    <a:pos x="108" y="82"/>
                  </a:cxn>
                  <a:cxn ang="0">
                    <a:pos x="123" y="100"/>
                  </a:cxn>
                  <a:cxn ang="0">
                    <a:pos x="129" y="110"/>
                  </a:cxn>
                  <a:cxn ang="0">
                    <a:pos x="132" y="118"/>
                  </a:cxn>
                  <a:cxn ang="0">
                    <a:pos x="132" y="122"/>
                  </a:cxn>
                  <a:cxn ang="0">
                    <a:pos x="130" y="125"/>
                  </a:cxn>
                  <a:cxn ang="0">
                    <a:pos x="127" y="127"/>
                  </a:cxn>
                  <a:cxn ang="0">
                    <a:pos x="124" y="127"/>
                  </a:cxn>
                  <a:cxn ang="0">
                    <a:pos x="106" y="125"/>
                  </a:cxn>
                  <a:cxn ang="0">
                    <a:pos x="94" y="124"/>
                  </a:cxn>
                  <a:cxn ang="0">
                    <a:pos x="88" y="121"/>
                  </a:cxn>
                  <a:cxn ang="0">
                    <a:pos x="85" y="119"/>
                  </a:cxn>
                </a:cxnLst>
                <a:rect l="0" t="0" r="r" b="b"/>
                <a:pathLst>
                  <a:path w="132" h="127">
                    <a:moveTo>
                      <a:pt x="85" y="119"/>
                    </a:moveTo>
                    <a:lnTo>
                      <a:pt x="70" y="89"/>
                    </a:lnTo>
                    <a:lnTo>
                      <a:pt x="43" y="50"/>
                    </a:lnTo>
                    <a:lnTo>
                      <a:pt x="0" y="8"/>
                    </a:lnTo>
                    <a:lnTo>
                      <a:pt x="32" y="0"/>
                    </a:lnTo>
                    <a:lnTo>
                      <a:pt x="74" y="20"/>
                    </a:lnTo>
                    <a:lnTo>
                      <a:pt x="100" y="74"/>
                    </a:lnTo>
                    <a:lnTo>
                      <a:pt x="108" y="82"/>
                    </a:lnTo>
                    <a:lnTo>
                      <a:pt x="123" y="100"/>
                    </a:lnTo>
                    <a:lnTo>
                      <a:pt x="129" y="110"/>
                    </a:lnTo>
                    <a:lnTo>
                      <a:pt x="132" y="118"/>
                    </a:lnTo>
                    <a:lnTo>
                      <a:pt x="132" y="122"/>
                    </a:lnTo>
                    <a:lnTo>
                      <a:pt x="130" y="125"/>
                    </a:lnTo>
                    <a:lnTo>
                      <a:pt x="127" y="127"/>
                    </a:lnTo>
                    <a:lnTo>
                      <a:pt x="124" y="127"/>
                    </a:lnTo>
                    <a:lnTo>
                      <a:pt x="106" y="125"/>
                    </a:lnTo>
                    <a:lnTo>
                      <a:pt x="94" y="124"/>
                    </a:lnTo>
                    <a:lnTo>
                      <a:pt x="88" y="121"/>
                    </a:lnTo>
                    <a:lnTo>
                      <a:pt x="85" y="119"/>
                    </a:lnTo>
                    <a:close/>
                  </a:path>
                </a:pathLst>
              </a:custGeom>
              <a:grpFill/>
              <a:ln w="12700" cap="rnd" cmpd="sng">
                <a:noFill/>
                <a:prstDash val="solid"/>
                <a:round/>
                <a:headEnd type="none" w="med" len="med"/>
                <a:tailEnd type="none" w="med" len="med"/>
              </a:ln>
              <a:effectLst>
                <a:outerShdw blurRad="38100" dist="38100" dir="2700000" algn="tl" rotWithShape="0">
                  <a:prstClr val="black">
                    <a:alpha val="29000"/>
                  </a:prstClr>
                </a:outerShdw>
              </a:effectLst>
            </p:spPr>
            <p:txBody>
              <a:bodyPr/>
              <a:lstStyle/>
              <a:p>
                <a:endParaRPr lang="zh-CN" altLang="en-US" sz="1400">
                  <a:cs typeface="+mn-ea"/>
                  <a:sym typeface="+mn-lt"/>
                </a:endParaRPr>
              </a:p>
            </p:txBody>
          </p:sp>
          <p:sp>
            <p:nvSpPr>
              <p:cNvPr id="30733" name="Freeform 19"/>
              <p:cNvSpPr>
                <a:spLocks/>
              </p:cNvSpPr>
              <p:nvPr/>
            </p:nvSpPr>
            <p:spPr bwMode="auto">
              <a:xfrm>
                <a:off x="3403802" y="3176772"/>
                <a:ext cx="149631" cy="63968"/>
              </a:xfrm>
              <a:custGeom>
                <a:avLst/>
                <a:gdLst/>
                <a:ahLst/>
                <a:cxnLst>
                  <a:cxn ang="0">
                    <a:pos x="0" y="42"/>
                  </a:cxn>
                  <a:cxn ang="0">
                    <a:pos x="0" y="0"/>
                  </a:cxn>
                  <a:cxn ang="0">
                    <a:pos x="38" y="15"/>
                  </a:cxn>
                  <a:cxn ang="0">
                    <a:pos x="100" y="35"/>
                  </a:cxn>
                  <a:cxn ang="0">
                    <a:pos x="73" y="53"/>
                  </a:cxn>
                  <a:cxn ang="0">
                    <a:pos x="28" y="57"/>
                  </a:cxn>
                  <a:cxn ang="0">
                    <a:pos x="0" y="42"/>
                  </a:cxn>
                </a:cxnLst>
                <a:rect l="0" t="0" r="r" b="b"/>
                <a:pathLst>
                  <a:path w="100" h="57">
                    <a:moveTo>
                      <a:pt x="0" y="42"/>
                    </a:moveTo>
                    <a:lnTo>
                      <a:pt x="0" y="0"/>
                    </a:lnTo>
                    <a:lnTo>
                      <a:pt x="38" y="15"/>
                    </a:lnTo>
                    <a:lnTo>
                      <a:pt x="100" y="35"/>
                    </a:lnTo>
                    <a:lnTo>
                      <a:pt x="73" y="53"/>
                    </a:lnTo>
                    <a:lnTo>
                      <a:pt x="28" y="57"/>
                    </a:lnTo>
                    <a:lnTo>
                      <a:pt x="0" y="42"/>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sp>
            <p:nvSpPr>
              <p:cNvPr id="30734" name="Freeform 20"/>
              <p:cNvSpPr>
                <a:spLocks/>
              </p:cNvSpPr>
              <p:nvPr/>
            </p:nvSpPr>
            <p:spPr bwMode="auto">
              <a:xfrm>
                <a:off x="3610293" y="3047715"/>
                <a:ext cx="133172" cy="123446"/>
              </a:xfrm>
              <a:custGeom>
                <a:avLst/>
                <a:gdLst/>
                <a:ahLst/>
                <a:cxnLst>
                  <a:cxn ang="0">
                    <a:pos x="65" y="110"/>
                  </a:cxn>
                  <a:cxn ang="0">
                    <a:pos x="22" y="91"/>
                  </a:cxn>
                  <a:cxn ang="0">
                    <a:pos x="0" y="83"/>
                  </a:cxn>
                  <a:cxn ang="0">
                    <a:pos x="22" y="46"/>
                  </a:cxn>
                  <a:cxn ang="0">
                    <a:pos x="65" y="0"/>
                  </a:cxn>
                  <a:cxn ang="0">
                    <a:pos x="89" y="41"/>
                  </a:cxn>
                  <a:cxn ang="0">
                    <a:pos x="77" y="58"/>
                  </a:cxn>
                  <a:cxn ang="0">
                    <a:pos x="65" y="110"/>
                  </a:cxn>
                </a:cxnLst>
                <a:rect l="0" t="0" r="r" b="b"/>
                <a:pathLst>
                  <a:path w="89" h="110">
                    <a:moveTo>
                      <a:pt x="65" y="110"/>
                    </a:moveTo>
                    <a:lnTo>
                      <a:pt x="22" y="91"/>
                    </a:lnTo>
                    <a:lnTo>
                      <a:pt x="0" y="83"/>
                    </a:lnTo>
                    <a:lnTo>
                      <a:pt x="22" y="46"/>
                    </a:lnTo>
                    <a:lnTo>
                      <a:pt x="65" y="0"/>
                    </a:lnTo>
                    <a:lnTo>
                      <a:pt x="89" y="41"/>
                    </a:lnTo>
                    <a:lnTo>
                      <a:pt x="77" y="58"/>
                    </a:lnTo>
                    <a:lnTo>
                      <a:pt x="65" y="110"/>
                    </a:lnTo>
                    <a:close/>
                  </a:path>
                </a:pathLst>
              </a:custGeom>
              <a:grpFill/>
              <a:ln w="12700" cap="rnd" cmpd="sng">
                <a:noFill/>
                <a:prstDash val="solid"/>
                <a:round/>
                <a:headEnd type="none" w="med" len="med"/>
                <a:tailEnd type="none" w="med" len="med"/>
              </a:ln>
              <a:effectLst>
                <a:outerShdw blurRad="38100" dist="38100" dir="2700000" algn="tl" rotWithShape="0">
                  <a:prstClr val="black">
                    <a:alpha val="29000"/>
                  </a:prstClr>
                </a:outerShdw>
              </a:effectLst>
            </p:spPr>
            <p:txBody>
              <a:bodyPr/>
              <a:lstStyle/>
              <a:p>
                <a:endParaRPr lang="zh-CN" altLang="en-US" sz="1400">
                  <a:cs typeface="+mn-ea"/>
                  <a:sym typeface="+mn-lt"/>
                </a:endParaRPr>
              </a:p>
            </p:txBody>
          </p:sp>
          <p:sp>
            <p:nvSpPr>
              <p:cNvPr id="30735" name="Freeform 21"/>
              <p:cNvSpPr>
                <a:spLocks/>
              </p:cNvSpPr>
              <p:nvPr/>
            </p:nvSpPr>
            <p:spPr bwMode="auto">
              <a:xfrm>
                <a:off x="3894592" y="3089239"/>
                <a:ext cx="408493" cy="154868"/>
              </a:xfrm>
              <a:custGeom>
                <a:avLst/>
                <a:gdLst/>
                <a:ahLst/>
                <a:cxnLst>
                  <a:cxn ang="0">
                    <a:pos x="86" y="66"/>
                  </a:cxn>
                  <a:cxn ang="0">
                    <a:pos x="81" y="43"/>
                  </a:cxn>
                  <a:cxn ang="0">
                    <a:pos x="68" y="40"/>
                  </a:cxn>
                  <a:cxn ang="0">
                    <a:pos x="38" y="34"/>
                  </a:cxn>
                  <a:cxn ang="0">
                    <a:pos x="23" y="30"/>
                  </a:cxn>
                  <a:cxn ang="0">
                    <a:pos x="9" y="24"/>
                  </a:cxn>
                  <a:cxn ang="0">
                    <a:pos x="4" y="21"/>
                  </a:cxn>
                  <a:cxn ang="0">
                    <a:pos x="1" y="16"/>
                  </a:cxn>
                  <a:cxn ang="0">
                    <a:pos x="0" y="13"/>
                  </a:cxn>
                  <a:cxn ang="0">
                    <a:pos x="1" y="9"/>
                  </a:cxn>
                  <a:cxn ang="0">
                    <a:pos x="4" y="4"/>
                  </a:cxn>
                  <a:cxn ang="0">
                    <a:pos x="9" y="3"/>
                  </a:cxn>
                  <a:cxn ang="0">
                    <a:pos x="14" y="1"/>
                  </a:cxn>
                  <a:cxn ang="0">
                    <a:pos x="18" y="0"/>
                  </a:cxn>
                  <a:cxn ang="0">
                    <a:pos x="32" y="0"/>
                  </a:cxn>
                  <a:cxn ang="0">
                    <a:pos x="44" y="3"/>
                  </a:cxn>
                  <a:cxn ang="0">
                    <a:pos x="68" y="9"/>
                  </a:cxn>
                  <a:cxn ang="0">
                    <a:pos x="78" y="13"/>
                  </a:cxn>
                  <a:cxn ang="0">
                    <a:pos x="140" y="9"/>
                  </a:cxn>
                  <a:cxn ang="0">
                    <a:pos x="163" y="43"/>
                  </a:cxn>
                  <a:cxn ang="0">
                    <a:pos x="208" y="43"/>
                  </a:cxn>
                  <a:cxn ang="0">
                    <a:pos x="223" y="89"/>
                  </a:cxn>
                  <a:cxn ang="0">
                    <a:pos x="273" y="116"/>
                  </a:cxn>
                  <a:cxn ang="0">
                    <a:pos x="269" y="122"/>
                  </a:cxn>
                  <a:cxn ang="0">
                    <a:pos x="261" y="128"/>
                  </a:cxn>
                  <a:cxn ang="0">
                    <a:pos x="252" y="134"/>
                  </a:cxn>
                  <a:cxn ang="0">
                    <a:pos x="240" y="138"/>
                  </a:cxn>
                  <a:cxn ang="0">
                    <a:pos x="232" y="138"/>
                  </a:cxn>
                  <a:cxn ang="0">
                    <a:pos x="225" y="138"/>
                  </a:cxn>
                  <a:cxn ang="0">
                    <a:pos x="217" y="137"/>
                  </a:cxn>
                  <a:cxn ang="0">
                    <a:pos x="208" y="134"/>
                  </a:cxn>
                  <a:cxn ang="0">
                    <a:pos x="199" y="129"/>
                  </a:cxn>
                  <a:cxn ang="0">
                    <a:pos x="190" y="123"/>
                  </a:cxn>
                  <a:cxn ang="0">
                    <a:pos x="174" y="111"/>
                  </a:cxn>
                  <a:cxn ang="0">
                    <a:pos x="166" y="105"/>
                  </a:cxn>
                  <a:cxn ang="0">
                    <a:pos x="164" y="102"/>
                  </a:cxn>
                  <a:cxn ang="0">
                    <a:pos x="166" y="101"/>
                  </a:cxn>
                  <a:cxn ang="0">
                    <a:pos x="172" y="102"/>
                  </a:cxn>
                  <a:cxn ang="0">
                    <a:pos x="186" y="108"/>
                  </a:cxn>
                  <a:cxn ang="0">
                    <a:pos x="158" y="135"/>
                  </a:cxn>
                  <a:cxn ang="0">
                    <a:pos x="128" y="113"/>
                  </a:cxn>
                  <a:cxn ang="0">
                    <a:pos x="94" y="96"/>
                  </a:cxn>
                  <a:cxn ang="0">
                    <a:pos x="74" y="108"/>
                  </a:cxn>
                  <a:cxn ang="0">
                    <a:pos x="63" y="78"/>
                  </a:cxn>
                  <a:cxn ang="0">
                    <a:pos x="86" y="66"/>
                  </a:cxn>
                </a:cxnLst>
                <a:rect l="0" t="0" r="r" b="b"/>
                <a:pathLst>
                  <a:path w="273" h="138">
                    <a:moveTo>
                      <a:pt x="86" y="66"/>
                    </a:moveTo>
                    <a:lnTo>
                      <a:pt x="81" y="43"/>
                    </a:lnTo>
                    <a:lnTo>
                      <a:pt x="68" y="40"/>
                    </a:lnTo>
                    <a:lnTo>
                      <a:pt x="38" y="34"/>
                    </a:lnTo>
                    <a:lnTo>
                      <a:pt x="23" y="30"/>
                    </a:lnTo>
                    <a:lnTo>
                      <a:pt x="9" y="24"/>
                    </a:lnTo>
                    <a:lnTo>
                      <a:pt x="4" y="21"/>
                    </a:lnTo>
                    <a:lnTo>
                      <a:pt x="1" y="16"/>
                    </a:lnTo>
                    <a:lnTo>
                      <a:pt x="0" y="13"/>
                    </a:lnTo>
                    <a:lnTo>
                      <a:pt x="1" y="9"/>
                    </a:lnTo>
                    <a:lnTo>
                      <a:pt x="4" y="4"/>
                    </a:lnTo>
                    <a:lnTo>
                      <a:pt x="9" y="3"/>
                    </a:lnTo>
                    <a:lnTo>
                      <a:pt x="14" y="1"/>
                    </a:lnTo>
                    <a:lnTo>
                      <a:pt x="18" y="0"/>
                    </a:lnTo>
                    <a:lnTo>
                      <a:pt x="32" y="0"/>
                    </a:lnTo>
                    <a:lnTo>
                      <a:pt x="44" y="3"/>
                    </a:lnTo>
                    <a:lnTo>
                      <a:pt x="68" y="9"/>
                    </a:lnTo>
                    <a:lnTo>
                      <a:pt x="78" y="13"/>
                    </a:lnTo>
                    <a:lnTo>
                      <a:pt x="140" y="9"/>
                    </a:lnTo>
                    <a:lnTo>
                      <a:pt x="163" y="43"/>
                    </a:lnTo>
                    <a:lnTo>
                      <a:pt x="208" y="43"/>
                    </a:lnTo>
                    <a:lnTo>
                      <a:pt x="223" y="89"/>
                    </a:lnTo>
                    <a:lnTo>
                      <a:pt x="273" y="116"/>
                    </a:lnTo>
                    <a:lnTo>
                      <a:pt x="269" y="122"/>
                    </a:lnTo>
                    <a:lnTo>
                      <a:pt x="261" y="128"/>
                    </a:lnTo>
                    <a:lnTo>
                      <a:pt x="252" y="134"/>
                    </a:lnTo>
                    <a:lnTo>
                      <a:pt x="240" y="138"/>
                    </a:lnTo>
                    <a:lnTo>
                      <a:pt x="232" y="138"/>
                    </a:lnTo>
                    <a:lnTo>
                      <a:pt x="225" y="138"/>
                    </a:lnTo>
                    <a:lnTo>
                      <a:pt x="217" y="137"/>
                    </a:lnTo>
                    <a:lnTo>
                      <a:pt x="208" y="134"/>
                    </a:lnTo>
                    <a:lnTo>
                      <a:pt x="199" y="129"/>
                    </a:lnTo>
                    <a:lnTo>
                      <a:pt x="190" y="123"/>
                    </a:lnTo>
                    <a:lnTo>
                      <a:pt x="174" y="111"/>
                    </a:lnTo>
                    <a:lnTo>
                      <a:pt x="166" y="105"/>
                    </a:lnTo>
                    <a:lnTo>
                      <a:pt x="164" y="102"/>
                    </a:lnTo>
                    <a:lnTo>
                      <a:pt x="166" y="101"/>
                    </a:lnTo>
                    <a:lnTo>
                      <a:pt x="172" y="102"/>
                    </a:lnTo>
                    <a:lnTo>
                      <a:pt x="186" y="108"/>
                    </a:lnTo>
                    <a:lnTo>
                      <a:pt x="158" y="135"/>
                    </a:lnTo>
                    <a:lnTo>
                      <a:pt x="128" y="113"/>
                    </a:lnTo>
                    <a:lnTo>
                      <a:pt x="94" y="96"/>
                    </a:lnTo>
                    <a:lnTo>
                      <a:pt x="74" y="108"/>
                    </a:lnTo>
                    <a:lnTo>
                      <a:pt x="63" y="78"/>
                    </a:lnTo>
                    <a:lnTo>
                      <a:pt x="86" y="66"/>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sp>
            <p:nvSpPr>
              <p:cNvPr id="30736" name="Freeform 22"/>
              <p:cNvSpPr>
                <a:spLocks/>
              </p:cNvSpPr>
              <p:nvPr/>
            </p:nvSpPr>
            <p:spPr bwMode="auto">
              <a:xfrm>
                <a:off x="3530988" y="3253085"/>
                <a:ext cx="824467" cy="491538"/>
              </a:xfrm>
              <a:custGeom>
                <a:avLst/>
                <a:gdLst/>
                <a:ahLst/>
                <a:cxnLst>
                  <a:cxn ang="0">
                    <a:pos x="294" y="66"/>
                  </a:cxn>
                  <a:cxn ang="0">
                    <a:pos x="329" y="32"/>
                  </a:cxn>
                  <a:cxn ang="0">
                    <a:pos x="272" y="0"/>
                  </a:cxn>
                  <a:cxn ang="0">
                    <a:pos x="253" y="7"/>
                  </a:cxn>
                  <a:cxn ang="0">
                    <a:pos x="195" y="42"/>
                  </a:cxn>
                  <a:cxn ang="0">
                    <a:pos x="130" y="50"/>
                  </a:cxn>
                  <a:cxn ang="0">
                    <a:pos x="96" y="94"/>
                  </a:cxn>
                  <a:cxn ang="0">
                    <a:pos x="89" y="110"/>
                  </a:cxn>
                  <a:cxn ang="0">
                    <a:pos x="86" y="121"/>
                  </a:cxn>
                  <a:cxn ang="0">
                    <a:pos x="74" y="137"/>
                  </a:cxn>
                  <a:cxn ang="0">
                    <a:pos x="10" y="149"/>
                  </a:cxn>
                  <a:cxn ang="0">
                    <a:pos x="10" y="238"/>
                  </a:cxn>
                  <a:cxn ang="0">
                    <a:pos x="13" y="315"/>
                  </a:cxn>
                  <a:cxn ang="0">
                    <a:pos x="23" y="362"/>
                  </a:cxn>
                  <a:cxn ang="0">
                    <a:pos x="27" y="377"/>
                  </a:cxn>
                  <a:cxn ang="0">
                    <a:pos x="39" y="380"/>
                  </a:cxn>
                  <a:cxn ang="0">
                    <a:pos x="62" y="379"/>
                  </a:cxn>
                  <a:cxn ang="0">
                    <a:pos x="95" y="373"/>
                  </a:cxn>
                  <a:cxn ang="0">
                    <a:pos x="237" y="323"/>
                  </a:cxn>
                  <a:cxn ang="0">
                    <a:pos x="276" y="331"/>
                  </a:cxn>
                  <a:cxn ang="0">
                    <a:pos x="306" y="341"/>
                  </a:cxn>
                  <a:cxn ang="0">
                    <a:pos x="324" y="353"/>
                  </a:cxn>
                  <a:cxn ang="0">
                    <a:pos x="359" y="394"/>
                  </a:cxn>
                  <a:cxn ang="0">
                    <a:pos x="388" y="430"/>
                  </a:cxn>
                  <a:cxn ang="0">
                    <a:pos x="407" y="436"/>
                  </a:cxn>
                  <a:cxn ang="0">
                    <a:pos x="436" y="438"/>
                  </a:cxn>
                  <a:cxn ang="0">
                    <a:pos x="483" y="406"/>
                  </a:cxn>
                  <a:cxn ang="0">
                    <a:pos x="495" y="391"/>
                  </a:cxn>
                  <a:cxn ang="0">
                    <a:pos x="509" y="371"/>
                  </a:cxn>
                  <a:cxn ang="0">
                    <a:pos x="509" y="334"/>
                  </a:cxn>
                  <a:cxn ang="0">
                    <a:pos x="551" y="219"/>
                  </a:cxn>
                  <a:cxn ang="0">
                    <a:pos x="521" y="166"/>
                  </a:cxn>
                  <a:cxn ang="0">
                    <a:pos x="506" y="146"/>
                  </a:cxn>
                  <a:cxn ang="0">
                    <a:pos x="469" y="118"/>
                  </a:cxn>
                  <a:cxn ang="0">
                    <a:pos x="436" y="54"/>
                  </a:cxn>
                  <a:cxn ang="0">
                    <a:pos x="386" y="81"/>
                  </a:cxn>
                </a:cxnLst>
                <a:rect l="0" t="0" r="r" b="b"/>
                <a:pathLst>
                  <a:path w="551" h="438">
                    <a:moveTo>
                      <a:pt x="391" y="92"/>
                    </a:moveTo>
                    <a:lnTo>
                      <a:pt x="294" y="66"/>
                    </a:lnTo>
                    <a:lnTo>
                      <a:pt x="299" y="32"/>
                    </a:lnTo>
                    <a:lnTo>
                      <a:pt x="329" y="32"/>
                    </a:lnTo>
                    <a:lnTo>
                      <a:pt x="329" y="0"/>
                    </a:lnTo>
                    <a:lnTo>
                      <a:pt x="272" y="0"/>
                    </a:lnTo>
                    <a:lnTo>
                      <a:pt x="264" y="3"/>
                    </a:lnTo>
                    <a:lnTo>
                      <a:pt x="253" y="7"/>
                    </a:lnTo>
                    <a:lnTo>
                      <a:pt x="228" y="21"/>
                    </a:lnTo>
                    <a:lnTo>
                      <a:pt x="195" y="42"/>
                    </a:lnTo>
                    <a:lnTo>
                      <a:pt x="167" y="50"/>
                    </a:lnTo>
                    <a:lnTo>
                      <a:pt x="130" y="50"/>
                    </a:lnTo>
                    <a:lnTo>
                      <a:pt x="107" y="81"/>
                    </a:lnTo>
                    <a:lnTo>
                      <a:pt x="96" y="94"/>
                    </a:lnTo>
                    <a:lnTo>
                      <a:pt x="90" y="106"/>
                    </a:lnTo>
                    <a:lnTo>
                      <a:pt x="89" y="110"/>
                    </a:lnTo>
                    <a:lnTo>
                      <a:pt x="87" y="115"/>
                    </a:lnTo>
                    <a:lnTo>
                      <a:pt x="86" y="121"/>
                    </a:lnTo>
                    <a:lnTo>
                      <a:pt x="83" y="125"/>
                    </a:lnTo>
                    <a:lnTo>
                      <a:pt x="74" y="137"/>
                    </a:lnTo>
                    <a:lnTo>
                      <a:pt x="60" y="149"/>
                    </a:lnTo>
                    <a:lnTo>
                      <a:pt x="10" y="149"/>
                    </a:lnTo>
                    <a:lnTo>
                      <a:pt x="0" y="199"/>
                    </a:lnTo>
                    <a:lnTo>
                      <a:pt x="10" y="238"/>
                    </a:lnTo>
                    <a:lnTo>
                      <a:pt x="10" y="296"/>
                    </a:lnTo>
                    <a:lnTo>
                      <a:pt x="13" y="315"/>
                    </a:lnTo>
                    <a:lnTo>
                      <a:pt x="16" y="340"/>
                    </a:lnTo>
                    <a:lnTo>
                      <a:pt x="23" y="362"/>
                    </a:lnTo>
                    <a:lnTo>
                      <a:pt x="26" y="376"/>
                    </a:lnTo>
                    <a:lnTo>
                      <a:pt x="27" y="377"/>
                    </a:lnTo>
                    <a:lnTo>
                      <a:pt x="30" y="379"/>
                    </a:lnTo>
                    <a:lnTo>
                      <a:pt x="39" y="380"/>
                    </a:lnTo>
                    <a:lnTo>
                      <a:pt x="50" y="380"/>
                    </a:lnTo>
                    <a:lnTo>
                      <a:pt x="62" y="379"/>
                    </a:lnTo>
                    <a:lnTo>
                      <a:pt x="84" y="374"/>
                    </a:lnTo>
                    <a:lnTo>
                      <a:pt x="95" y="373"/>
                    </a:lnTo>
                    <a:lnTo>
                      <a:pt x="195" y="349"/>
                    </a:lnTo>
                    <a:lnTo>
                      <a:pt x="237" y="323"/>
                    </a:lnTo>
                    <a:lnTo>
                      <a:pt x="249" y="324"/>
                    </a:lnTo>
                    <a:lnTo>
                      <a:pt x="276" y="331"/>
                    </a:lnTo>
                    <a:lnTo>
                      <a:pt x="291" y="337"/>
                    </a:lnTo>
                    <a:lnTo>
                      <a:pt x="306" y="341"/>
                    </a:lnTo>
                    <a:lnTo>
                      <a:pt x="320" y="349"/>
                    </a:lnTo>
                    <a:lnTo>
                      <a:pt x="324" y="353"/>
                    </a:lnTo>
                    <a:lnTo>
                      <a:pt x="329" y="356"/>
                    </a:lnTo>
                    <a:lnTo>
                      <a:pt x="359" y="394"/>
                    </a:lnTo>
                    <a:lnTo>
                      <a:pt x="383" y="426"/>
                    </a:lnTo>
                    <a:lnTo>
                      <a:pt x="388" y="430"/>
                    </a:lnTo>
                    <a:lnTo>
                      <a:pt x="397" y="435"/>
                    </a:lnTo>
                    <a:lnTo>
                      <a:pt x="407" y="436"/>
                    </a:lnTo>
                    <a:lnTo>
                      <a:pt x="418" y="438"/>
                    </a:lnTo>
                    <a:lnTo>
                      <a:pt x="436" y="438"/>
                    </a:lnTo>
                    <a:lnTo>
                      <a:pt x="444" y="438"/>
                    </a:lnTo>
                    <a:lnTo>
                      <a:pt x="483" y="406"/>
                    </a:lnTo>
                    <a:lnTo>
                      <a:pt x="486" y="401"/>
                    </a:lnTo>
                    <a:lnTo>
                      <a:pt x="495" y="391"/>
                    </a:lnTo>
                    <a:lnTo>
                      <a:pt x="506" y="377"/>
                    </a:lnTo>
                    <a:lnTo>
                      <a:pt x="509" y="371"/>
                    </a:lnTo>
                    <a:lnTo>
                      <a:pt x="509" y="364"/>
                    </a:lnTo>
                    <a:lnTo>
                      <a:pt x="509" y="334"/>
                    </a:lnTo>
                    <a:lnTo>
                      <a:pt x="540" y="284"/>
                    </a:lnTo>
                    <a:lnTo>
                      <a:pt x="551" y="219"/>
                    </a:lnTo>
                    <a:lnTo>
                      <a:pt x="536" y="190"/>
                    </a:lnTo>
                    <a:lnTo>
                      <a:pt x="521" y="166"/>
                    </a:lnTo>
                    <a:lnTo>
                      <a:pt x="513" y="155"/>
                    </a:lnTo>
                    <a:lnTo>
                      <a:pt x="506" y="146"/>
                    </a:lnTo>
                    <a:lnTo>
                      <a:pt x="487" y="131"/>
                    </a:lnTo>
                    <a:lnTo>
                      <a:pt x="469" y="118"/>
                    </a:lnTo>
                    <a:lnTo>
                      <a:pt x="448" y="104"/>
                    </a:lnTo>
                    <a:lnTo>
                      <a:pt x="436" y="54"/>
                    </a:lnTo>
                    <a:lnTo>
                      <a:pt x="383" y="7"/>
                    </a:lnTo>
                    <a:lnTo>
                      <a:pt x="386" y="81"/>
                    </a:lnTo>
                    <a:lnTo>
                      <a:pt x="391" y="92"/>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sp>
            <p:nvSpPr>
              <p:cNvPr id="30737" name="Freeform 23"/>
              <p:cNvSpPr>
                <a:spLocks/>
              </p:cNvSpPr>
              <p:nvPr/>
            </p:nvSpPr>
            <p:spPr bwMode="auto">
              <a:xfrm>
                <a:off x="4108564" y="3782778"/>
                <a:ext cx="184047" cy="72945"/>
              </a:xfrm>
              <a:custGeom>
                <a:avLst/>
                <a:gdLst/>
                <a:ahLst/>
                <a:cxnLst>
                  <a:cxn ang="0">
                    <a:pos x="65" y="65"/>
                  </a:cxn>
                  <a:cxn ang="0">
                    <a:pos x="35" y="46"/>
                  </a:cxn>
                  <a:cxn ang="0">
                    <a:pos x="0" y="16"/>
                  </a:cxn>
                  <a:cxn ang="0">
                    <a:pos x="31" y="0"/>
                  </a:cxn>
                  <a:cxn ang="0">
                    <a:pos x="73" y="3"/>
                  </a:cxn>
                  <a:cxn ang="0">
                    <a:pos x="123" y="11"/>
                  </a:cxn>
                  <a:cxn ang="0">
                    <a:pos x="100" y="38"/>
                  </a:cxn>
                  <a:cxn ang="0">
                    <a:pos x="65" y="65"/>
                  </a:cxn>
                </a:cxnLst>
                <a:rect l="0" t="0" r="r" b="b"/>
                <a:pathLst>
                  <a:path w="123" h="65">
                    <a:moveTo>
                      <a:pt x="65" y="65"/>
                    </a:moveTo>
                    <a:lnTo>
                      <a:pt x="35" y="46"/>
                    </a:lnTo>
                    <a:lnTo>
                      <a:pt x="0" y="16"/>
                    </a:lnTo>
                    <a:lnTo>
                      <a:pt x="31" y="0"/>
                    </a:lnTo>
                    <a:lnTo>
                      <a:pt x="73" y="3"/>
                    </a:lnTo>
                    <a:lnTo>
                      <a:pt x="123" y="11"/>
                    </a:lnTo>
                    <a:lnTo>
                      <a:pt x="100" y="38"/>
                    </a:lnTo>
                    <a:lnTo>
                      <a:pt x="65" y="65"/>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sp>
            <p:nvSpPr>
              <p:cNvPr id="30738" name="Freeform 24"/>
              <p:cNvSpPr>
                <a:spLocks/>
              </p:cNvSpPr>
              <p:nvPr/>
            </p:nvSpPr>
            <p:spPr bwMode="auto">
              <a:xfrm>
                <a:off x="4648732" y="3782778"/>
                <a:ext cx="172076" cy="132424"/>
              </a:xfrm>
              <a:custGeom>
                <a:avLst/>
                <a:gdLst/>
                <a:ahLst/>
                <a:cxnLst>
                  <a:cxn ang="0">
                    <a:pos x="42" y="118"/>
                  </a:cxn>
                  <a:cxn ang="0">
                    <a:pos x="0" y="100"/>
                  </a:cxn>
                  <a:cxn ang="0">
                    <a:pos x="42" y="53"/>
                  </a:cxn>
                  <a:cxn ang="0">
                    <a:pos x="42" y="3"/>
                  </a:cxn>
                  <a:cxn ang="0">
                    <a:pos x="76" y="0"/>
                  </a:cxn>
                  <a:cxn ang="0">
                    <a:pos x="115" y="0"/>
                  </a:cxn>
                  <a:cxn ang="0">
                    <a:pos x="107" y="53"/>
                  </a:cxn>
                  <a:cxn ang="0">
                    <a:pos x="68" y="88"/>
                  </a:cxn>
                  <a:cxn ang="0">
                    <a:pos x="42" y="118"/>
                  </a:cxn>
                </a:cxnLst>
                <a:rect l="0" t="0" r="r" b="b"/>
                <a:pathLst>
                  <a:path w="115" h="118">
                    <a:moveTo>
                      <a:pt x="42" y="118"/>
                    </a:moveTo>
                    <a:lnTo>
                      <a:pt x="0" y="100"/>
                    </a:lnTo>
                    <a:lnTo>
                      <a:pt x="42" y="53"/>
                    </a:lnTo>
                    <a:lnTo>
                      <a:pt x="42" y="3"/>
                    </a:lnTo>
                    <a:lnTo>
                      <a:pt x="76" y="0"/>
                    </a:lnTo>
                    <a:lnTo>
                      <a:pt x="115" y="0"/>
                    </a:lnTo>
                    <a:lnTo>
                      <a:pt x="107" y="53"/>
                    </a:lnTo>
                    <a:lnTo>
                      <a:pt x="68" y="88"/>
                    </a:lnTo>
                    <a:lnTo>
                      <a:pt x="42" y="118"/>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sp>
            <p:nvSpPr>
              <p:cNvPr id="30739" name="Freeform 25"/>
              <p:cNvSpPr>
                <a:spLocks/>
              </p:cNvSpPr>
              <p:nvPr/>
            </p:nvSpPr>
            <p:spPr bwMode="auto">
              <a:xfrm>
                <a:off x="4775918" y="3666066"/>
                <a:ext cx="160106" cy="95390"/>
              </a:xfrm>
              <a:custGeom>
                <a:avLst/>
                <a:gdLst/>
                <a:ahLst/>
                <a:cxnLst>
                  <a:cxn ang="0">
                    <a:pos x="25" y="77"/>
                  </a:cxn>
                  <a:cxn ang="0">
                    <a:pos x="0" y="27"/>
                  </a:cxn>
                  <a:cxn ang="0">
                    <a:pos x="25" y="0"/>
                  </a:cxn>
                  <a:cxn ang="0">
                    <a:pos x="30" y="3"/>
                  </a:cxn>
                  <a:cxn ang="0">
                    <a:pos x="42" y="12"/>
                  </a:cxn>
                  <a:cxn ang="0">
                    <a:pos x="57" y="20"/>
                  </a:cxn>
                  <a:cxn ang="0">
                    <a:pos x="65" y="23"/>
                  </a:cxn>
                  <a:cxn ang="0">
                    <a:pos x="72" y="23"/>
                  </a:cxn>
                  <a:cxn ang="0">
                    <a:pos x="86" y="24"/>
                  </a:cxn>
                  <a:cxn ang="0">
                    <a:pos x="92" y="26"/>
                  </a:cxn>
                  <a:cxn ang="0">
                    <a:pos x="98" y="27"/>
                  </a:cxn>
                  <a:cxn ang="0">
                    <a:pos x="102" y="30"/>
                  </a:cxn>
                  <a:cxn ang="0">
                    <a:pos x="105" y="35"/>
                  </a:cxn>
                  <a:cxn ang="0">
                    <a:pos x="107" y="40"/>
                  </a:cxn>
                  <a:cxn ang="0">
                    <a:pos x="107" y="47"/>
                  </a:cxn>
                  <a:cxn ang="0">
                    <a:pos x="104" y="53"/>
                  </a:cxn>
                  <a:cxn ang="0">
                    <a:pos x="99" y="59"/>
                  </a:cxn>
                  <a:cxn ang="0">
                    <a:pos x="95" y="65"/>
                  </a:cxn>
                  <a:cxn ang="0">
                    <a:pos x="89" y="71"/>
                  </a:cxn>
                  <a:cxn ang="0">
                    <a:pos x="80" y="79"/>
                  </a:cxn>
                  <a:cxn ang="0">
                    <a:pos x="75" y="80"/>
                  </a:cxn>
                  <a:cxn ang="0">
                    <a:pos x="49" y="85"/>
                  </a:cxn>
                  <a:cxn ang="0">
                    <a:pos x="25" y="77"/>
                  </a:cxn>
                </a:cxnLst>
                <a:rect l="0" t="0" r="r" b="b"/>
                <a:pathLst>
                  <a:path w="107" h="85">
                    <a:moveTo>
                      <a:pt x="25" y="77"/>
                    </a:moveTo>
                    <a:lnTo>
                      <a:pt x="0" y="27"/>
                    </a:lnTo>
                    <a:lnTo>
                      <a:pt x="25" y="0"/>
                    </a:lnTo>
                    <a:lnTo>
                      <a:pt x="30" y="3"/>
                    </a:lnTo>
                    <a:lnTo>
                      <a:pt x="42" y="12"/>
                    </a:lnTo>
                    <a:lnTo>
                      <a:pt x="57" y="20"/>
                    </a:lnTo>
                    <a:lnTo>
                      <a:pt x="65" y="23"/>
                    </a:lnTo>
                    <a:lnTo>
                      <a:pt x="72" y="23"/>
                    </a:lnTo>
                    <a:lnTo>
                      <a:pt x="86" y="24"/>
                    </a:lnTo>
                    <a:lnTo>
                      <a:pt x="92" y="26"/>
                    </a:lnTo>
                    <a:lnTo>
                      <a:pt x="98" y="27"/>
                    </a:lnTo>
                    <a:lnTo>
                      <a:pt x="102" y="30"/>
                    </a:lnTo>
                    <a:lnTo>
                      <a:pt x="105" y="35"/>
                    </a:lnTo>
                    <a:lnTo>
                      <a:pt x="107" y="40"/>
                    </a:lnTo>
                    <a:lnTo>
                      <a:pt x="107" y="47"/>
                    </a:lnTo>
                    <a:lnTo>
                      <a:pt x="104" y="53"/>
                    </a:lnTo>
                    <a:lnTo>
                      <a:pt x="99" y="59"/>
                    </a:lnTo>
                    <a:lnTo>
                      <a:pt x="95" y="65"/>
                    </a:lnTo>
                    <a:lnTo>
                      <a:pt x="89" y="71"/>
                    </a:lnTo>
                    <a:lnTo>
                      <a:pt x="80" y="79"/>
                    </a:lnTo>
                    <a:lnTo>
                      <a:pt x="75" y="80"/>
                    </a:lnTo>
                    <a:lnTo>
                      <a:pt x="49" y="85"/>
                    </a:lnTo>
                    <a:lnTo>
                      <a:pt x="25" y="77"/>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sp>
            <p:nvSpPr>
              <p:cNvPr id="30754" name="Oval 162"/>
              <p:cNvSpPr>
                <a:spLocks noChangeArrowheads="1"/>
              </p:cNvSpPr>
              <p:nvPr/>
            </p:nvSpPr>
            <p:spPr bwMode="auto">
              <a:xfrm>
                <a:off x="3912548" y="3456208"/>
                <a:ext cx="136165" cy="102123"/>
              </a:xfrm>
              <a:prstGeom prst="ellipse">
                <a:avLst/>
              </a:prstGeom>
              <a:grpFill/>
              <a:ln w="19050" cmpd="sng">
                <a:solidFill>
                  <a:schemeClr val="bg1"/>
                </a:solidFill>
                <a:round/>
                <a:headEnd/>
                <a:tailEnd/>
              </a:ln>
            </p:spPr>
            <p:txBody>
              <a:bodyPr wrap="none" anchor="ctr"/>
              <a:lstStyle/>
              <a:p>
                <a:pPr algn="ctr"/>
                <a:endParaRPr lang="ko-KR" altLang="en-US" sz="1400">
                  <a:cs typeface="+mn-ea"/>
                  <a:sym typeface="+mn-lt"/>
                </a:endParaRPr>
              </a:p>
            </p:txBody>
          </p:sp>
        </p:grpSp>
        <p:grpSp>
          <p:nvGrpSpPr>
            <p:cNvPr id="11" name="组合 10"/>
            <p:cNvGrpSpPr/>
            <p:nvPr/>
          </p:nvGrpSpPr>
          <p:grpSpPr>
            <a:xfrm>
              <a:off x="1454384" y="1323550"/>
              <a:ext cx="3344779" cy="2049329"/>
              <a:chOff x="858579" y="1099520"/>
              <a:chExt cx="4225579" cy="2588990"/>
            </a:xfrm>
            <a:grpFill/>
          </p:grpSpPr>
          <p:grpSp>
            <p:nvGrpSpPr>
              <p:cNvPr id="9" name="组合 8"/>
              <p:cNvGrpSpPr/>
              <p:nvPr/>
            </p:nvGrpSpPr>
            <p:grpSpPr>
              <a:xfrm>
                <a:off x="858579" y="1099520"/>
                <a:ext cx="4225579" cy="2588990"/>
                <a:chOff x="858579" y="1099520"/>
                <a:chExt cx="4225579" cy="2588990"/>
              </a:xfrm>
              <a:grpFill/>
            </p:grpSpPr>
            <p:grpSp>
              <p:nvGrpSpPr>
                <p:cNvPr id="5" name="组合 4"/>
                <p:cNvGrpSpPr/>
                <p:nvPr/>
              </p:nvGrpSpPr>
              <p:grpSpPr>
                <a:xfrm>
                  <a:off x="858579" y="1099520"/>
                  <a:ext cx="4225579" cy="2588990"/>
                  <a:chOff x="858579" y="1099520"/>
                  <a:chExt cx="4225579" cy="2588990"/>
                </a:xfrm>
                <a:grpFill/>
              </p:grpSpPr>
              <p:sp>
                <p:nvSpPr>
                  <p:cNvPr id="30724" name="Freeform 10"/>
                  <p:cNvSpPr>
                    <a:spLocks/>
                  </p:cNvSpPr>
                  <p:nvPr/>
                </p:nvSpPr>
                <p:spPr bwMode="auto">
                  <a:xfrm>
                    <a:off x="858579" y="1099520"/>
                    <a:ext cx="4225579" cy="2588990"/>
                  </a:xfrm>
                  <a:custGeom>
                    <a:avLst/>
                    <a:gdLst/>
                    <a:ahLst/>
                    <a:cxnLst>
                      <a:cxn ang="0">
                        <a:pos x="2687" y="563"/>
                      </a:cxn>
                      <a:cxn ang="0">
                        <a:pos x="2731" y="500"/>
                      </a:cxn>
                      <a:cxn ang="0">
                        <a:pos x="2817" y="511"/>
                      </a:cxn>
                      <a:cxn ang="0">
                        <a:pos x="2784" y="462"/>
                      </a:cxn>
                      <a:cxn ang="0">
                        <a:pos x="2671" y="367"/>
                      </a:cxn>
                      <a:cxn ang="0">
                        <a:pos x="2577" y="397"/>
                      </a:cxn>
                      <a:cxn ang="0">
                        <a:pos x="2430" y="370"/>
                      </a:cxn>
                      <a:cxn ang="0">
                        <a:pos x="2159" y="248"/>
                      </a:cxn>
                      <a:cxn ang="0">
                        <a:pos x="2032" y="304"/>
                      </a:cxn>
                      <a:cxn ang="0">
                        <a:pos x="1771" y="195"/>
                      </a:cxn>
                      <a:cxn ang="0">
                        <a:pos x="1747" y="49"/>
                      </a:cxn>
                      <a:cxn ang="0">
                        <a:pos x="1328" y="246"/>
                      </a:cxn>
                      <a:cxn ang="0">
                        <a:pos x="1316" y="295"/>
                      </a:cxn>
                      <a:cxn ang="0">
                        <a:pos x="1258" y="449"/>
                      </a:cxn>
                      <a:cxn ang="0">
                        <a:pos x="1208" y="384"/>
                      </a:cxn>
                      <a:cxn ang="0">
                        <a:pos x="1138" y="325"/>
                      </a:cxn>
                      <a:cxn ang="0">
                        <a:pos x="1110" y="391"/>
                      </a:cxn>
                      <a:cxn ang="0">
                        <a:pos x="915" y="441"/>
                      </a:cxn>
                      <a:cxn ang="0">
                        <a:pos x="696" y="489"/>
                      </a:cxn>
                      <a:cxn ang="0">
                        <a:pos x="780" y="494"/>
                      </a:cxn>
                      <a:cxn ang="0">
                        <a:pos x="658" y="381"/>
                      </a:cxn>
                      <a:cxn ang="0">
                        <a:pos x="516" y="394"/>
                      </a:cxn>
                      <a:cxn ang="0">
                        <a:pos x="306" y="640"/>
                      </a:cxn>
                      <a:cxn ang="0">
                        <a:pos x="557" y="541"/>
                      </a:cxn>
                      <a:cxn ang="0">
                        <a:pos x="545" y="597"/>
                      </a:cxn>
                      <a:cxn ang="0">
                        <a:pos x="633" y="701"/>
                      </a:cxn>
                      <a:cxn ang="0">
                        <a:pos x="355" y="797"/>
                      </a:cxn>
                      <a:cxn ang="0">
                        <a:pos x="205" y="1033"/>
                      </a:cxn>
                      <a:cxn ang="0">
                        <a:pos x="95" y="1146"/>
                      </a:cxn>
                      <a:cxn ang="0">
                        <a:pos x="344" y="1072"/>
                      </a:cxn>
                      <a:cxn ang="0">
                        <a:pos x="433" y="1084"/>
                      </a:cxn>
                      <a:cxn ang="0">
                        <a:pos x="563" y="1163"/>
                      </a:cxn>
                      <a:cxn ang="0">
                        <a:pos x="687" y="1051"/>
                      </a:cxn>
                      <a:cxn ang="0">
                        <a:pos x="762" y="1105"/>
                      </a:cxn>
                      <a:cxn ang="0">
                        <a:pos x="675" y="1206"/>
                      </a:cxn>
                      <a:cxn ang="0">
                        <a:pos x="640" y="1291"/>
                      </a:cxn>
                      <a:cxn ang="0">
                        <a:pos x="127" y="1268"/>
                      </a:cxn>
                      <a:cxn ang="0">
                        <a:pos x="18" y="1554"/>
                      </a:cxn>
                      <a:cxn ang="0">
                        <a:pos x="121" y="1693"/>
                      </a:cxn>
                      <a:cxn ang="0">
                        <a:pos x="350" y="1800"/>
                      </a:cxn>
                      <a:cxn ang="0">
                        <a:pos x="405" y="1963"/>
                      </a:cxn>
                      <a:cxn ang="0">
                        <a:pos x="620" y="2245"/>
                      </a:cxn>
                      <a:cxn ang="0">
                        <a:pos x="800" y="1961"/>
                      </a:cxn>
                      <a:cxn ang="0">
                        <a:pos x="936" y="1629"/>
                      </a:cxn>
                      <a:cxn ang="0">
                        <a:pos x="824" y="1588"/>
                      </a:cxn>
                      <a:cxn ang="0">
                        <a:pos x="820" y="1510"/>
                      </a:cxn>
                      <a:cxn ang="0">
                        <a:pos x="962" y="1347"/>
                      </a:cxn>
                      <a:cxn ang="0">
                        <a:pos x="1292" y="1637"/>
                      </a:cxn>
                      <a:cxn ang="0">
                        <a:pos x="1451" y="1466"/>
                      </a:cxn>
                      <a:cxn ang="0">
                        <a:pos x="1552" y="1560"/>
                      </a:cxn>
                      <a:cxn ang="0">
                        <a:pos x="1664" y="1753"/>
                      </a:cxn>
                      <a:cxn ang="0">
                        <a:pos x="1645" y="1665"/>
                      </a:cxn>
                      <a:cxn ang="0">
                        <a:pos x="1670" y="1629"/>
                      </a:cxn>
                      <a:cxn ang="0">
                        <a:pos x="1724" y="1448"/>
                      </a:cxn>
                      <a:cxn ang="0">
                        <a:pos x="1824" y="1409"/>
                      </a:cxn>
                      <a:cxn ang="0">
                        <a:pos x="1878" y="1229"/>
                      </a:cxn>
                      <a:cxn ang="0">
                        <a:pos x="2067" y="1060"/>
                      </a:cxn>
                      <a:cxn ang="0">
                        <a:pos x="2136" y="837"/>
                      </a:cxn>
                      <a:cxn ang="0">
                        <a:pos x="2369" y="708"/>
                      </a:cxn>
                      <a:cxn ang="0">
                        <a:pos x="2434" y="835"/>
                      </a:cxn>
                      <a:cxn ang="0">
                        <a:pos x="2486" y="674"/>
                      </a:cxn>
                    </a:cxnLst>
                    <a:rect l="0" t="0" r="r" b="b"/>
                    <a:pathLst>
                      <a:path w="2824" h="2307">
                        <a:moveTo>
                          <a:pt x="2486" y="674"/>
                        </a:moveTo>
                        <a:lnTo>
                          <a:pt x="2548" y="666"/>
                        </a:lnTo>
                        <a:lnTo>
                          <a:pt x="2559" y="663"/>
                        </a:lnTo>
                        <a:lnTo>
                          <a:pt x="2584" y="656"/>
                        </a:lnTo>
                        <a:lnTo>
                          <a:pt x="2618" y="643"/>
                        </a:lnTo>
                        <a:lnTo>
                          <a:pt x="2633" y="636"/>
                        </a:lnTo>
                        <a:lnTo>
                          <a:pt x="2648" y="628"/>
                        </a:lnTo>
                        <a:lnTo>
                          <a:pt x="2660" y="619"/>
                        </a:lnTo>
                        <a:lnTo>
                          <a:pt x="2671" y="609"/>
                        </a:lnTo>
                        <a:lnTo>
                          <a:pt x="2680" y="597"/>
                        </a:lnTo>
                        <a:lnTo>
                          <a:pt x="2686" y="585"/>
                        </a:lnTo>
                        <a:lnTo>
                          <a:pt x="2687" y="574"/>
                        </a:lnTo>
                        <a:lnTo>
                          <a:pt x="2687" y="568"/>
                        </a:lnTo>
                        <a:lnTo>
                          <a:pt x="2687" y="563"/>
                        </a:lnTo>
                        <a:lnTo>
                          <a:pt x="2684" y="559"/>
                        </a:lnTo>
                        <a:lnTo>
                          <a:pt x="2681" y="554"/>
                        </a:lnTo>
                        <a:lnTo>
                          <a:pt x="2677" y="551"/>
                        </a:lnTo>
                        <a:lnTo>
                          <a:pt x="2671" y="548"/>
                        </a:lnTo>
                        <a:lnTo>
                          <a:pt x="2680" y="545"/>
                        </a:lnTo>
                        <a:lnTo>
                          <a:pt x="2698" y="536"/>
                        </a:lnTo>
                        <a:lnTo>
                          <a:pt x="2708" y="530"/>
                        </a:lnTo>
                        <a:lnTo>
                          <a:pt x="2717" y="524"/>
                        </a:lnTo>
                        <a:lnTo>
                          <a:pt x="2725" y="515"/>
                        </a:lnTo>
                        <a:lnTo>
                          <a:pt x="2726" y="511"/>
                        </a:lnTo>
                        <a:lnTo>
                          <a:pt x="2728" y="506"/>
                        </a:lnTo>
                        <a:lnTo>
                          <a:pt x="2729" y="502"/>
                        </a:lnTo>
                        <a:lnTo>
                          <a:pt x="2729" y="500"/>
                        </a:lnTo>
                        <a:lnTo>
                          <a:pt x="2731" y="500"/>
                        </a:lnTo>
                        <a:lnTo>
                          <a:pt x="2734" y="500"/>
                        </a:lnTo>
                        <a:lnTo>
                          <a:pt x="2744" y="515"/>
                        </a:lnTo>
                        <a:lnTo>
                          <a:pt x="2754" y="524"/>
                        </a:lnTo>
                        <a:lnTo>
                          <a:pt x="2758" y="527"/>
                        </a:lnTo>
                        <a:lnTo>
                          <a:pt x="2764" y="530"/>
                        </a:lnTo>
                        <a:lnTo>
                          <a:pt x="2770" y="533"/>
                        </a:lnTo>
                        <a:lnTo>
                          <a:pt x="2778" y="535"/>
                        </a:lnTo>
                        <a:lnTo>
                          <a:pt x="2785" y="535"/>
                        </a:lnTo>
                        <a:lnTo>
                          <a:pt x="2793" y="532"/>
                        </a:lnTo>
                        <a:lnTo>
                          <a:pt x="2806" y="527"/>
                        </a:lnTo>
                        <a:lnTo>
                          <a:pt x="2814" y="521"/>
                        </a:lnTo>
                        <a:lnTo>
                          <a:pt x="2817" y="518"/>
                        </a:lnTo>
                        <a:lnTo>
                          <a:pt x="2817" y="517"/>
                        </a:lnTo>
                        <a:lnTo>
                          <a:pt x="2817" y="511"/>
                        </a:lnTo>
                        <a:lnTo>
                          <a:pt x="2814" y="508"/>
                        </a:lnTo>
                        <a:lnTo>
                          <a:pt x="2809" y="505"/>
                        </a:lnTo>
                        <a:lnTo>
                          <a:pt x="2805" y="502"/>
                        </a:lnTo>
                        <a:lnTo>
                          <a:pt x="2811" y="496"/>
                        </a:lnTo>
                        <a:lnTo>
                          <a:pt x="2815" y="489"/>
                        </a:lnTo>
                        <a:lnTo>
                          <a:pt x="2821" y="482"/>
                        </a:lnTo>
                        <a:lnTo>
                          <a:pt x="2824" y="476"/>
                        </a:lnTo>
                        <a:lnTo>
                          <a:pt x="2824" y="473"/>
                        </a:lnTo>
                        <a:lnTo>
                          <a:pt x="2824" y="470"/>
                        </a:lnTo>
                        <a:lnTo>
                          <a:pt x="2823" y="467"/>
                        </a:lnTo>
                        <a:lnTo>
                          <a:pt x="2820" y="465"/>
                        </a:lnTo>
                        <a:lnTo>
                          <a:pt x="2815" y="464"/>
                        </a:lnTo>
                        <a:lnTo>
                          <a:pt x="2808" y="464"/>
                        </a:lnTo>
                        <a:lnTo>
                          <a:pt x="2784" y="462"/>
                        </a:lnTo>
                        <a:lnTo>
                          <a:pt x="2775" y="461"/>
                        </a:lnTo>
                        <a:lnTo>
                          <a:pt x="2767" y="459"/>
                        </a:lnTo>
                        <a:lnTo>
                          <a:pt x="2763" y="456"/>
                        </a:lnTo>
                        <a:lnTo>
                          <a:pt x="2760" y="452"/>
                        </a:lnTo>
                        <a:lnTo>
                          <a:pt x="2758" y="447"/>
                        </a:lnTo>
                        <a:lnTo>
                          <a:pt x="2758" y="441"/>
                        </a:lnTo>
                        <a:lnTo>
                          <a:pt x="2760" y="437"/>
                        </a:lnTo>
                        <a:lnTo>
                          <a:pt x="2758" y="435"/>
                        </a:lnTo>
                        <a:lnTo>
                          <a:pt x="2755" y="431"/>
                        </a:lnTo>
                        <a:lnTo>
                          <a:pt x="2749" y="429"/>
                        </a:lnTo>
                        <a:lnTo>
                          <a:pt x="2741" y="429"/>
                        </a:lnTo>
                        <a:lnTo>
                          <a:pt x="2726" y="431"/>
                        </a:lnTo>
                        <a:lnTo>
                          <a:pt x="2720" y="432"/>
                        </a:lnTo>
                        <a:lnTo>
                          <a:pt x="2671" y="367"/>
                        </a:lnTo>
                        <a:lnTo>
                          <a:pt x="2654" y="364"/>
                        </a:lnTo>
                        <a:lnTo>
                          <a:pt x="2637" y="361"/>
                        </a:lnTo>
                        <a:lnTo>
                          <a:pt x="2619" y="358"/>
                        </a:lnTo>
                        <a:lnTo>
                          <a:pt x="2600" y="357"/>
                        </a:lnTo>
                        <a:lnTo>
                          <a:pt x="2583" y="358"/>
                        </a:lnTo>
                        <a:lnTo>
                          <a:pt x="2577" y="360"/>
                        </a:lnTo>
                        <a:lnTo>
                          <a:pt x="2571" y="363"/>
                        </a:lnTo>
                        <a:lnTo>
                          <a:pt x="2568" y="366"/>
                        </a:lnTo>
                        <a:lnTo>
                          <a:pt x="2568" y="372"/>
                        </a:lnTo>
                        <a:lnTo>
                          <a:pt x="2568" y="381"/>
                        </a:lnTo>
                        <a:lnTo>
                          <a:pt x="2571" y="388"/>
                        </a:lnTo>
                        <a:lnTo>
                          <a:pt x="2574" y="393"/>
                        </a:lnTo>
                        <a:lnTo>
                          <a:pt x="2575" y="396"/>
                        </a:lnTo>
                        <a:lnTo>
                          <a:pt x="2577" y="397"/>
                        </a:lnTo>
                        <a:lnTo>
                          <a:pt x="2577" y="399"/>
                        </a:lnTo>
                        <a:lnTo>
                          <a:pt x="2568" y="402"/>
                        </a:lnTo>
                        <a:lnTo>
                          <a:pt x="2559" y="403"/>
                        </a:lnTo>
                        <a:lnTo>
                          <a:pt x="2551" y="402"/>
                        </a:lnTo>
                        <a:lnTo>
                          <a:pt x="2545" y="399"/>
                        </a:lnTo>
                        <a:lnTo>
                          <a:pt x="2538" y="396"/>
                        </a:lnTo>
                        <a:lnTo>
                          <a:pt x="2530" y="391"/>
                        </a:lnTo>
                        <a:lnTo>
                          <a:pt x="2523" y="387"/>
                        </a:lnTo>
                        <a:lnTo>
                          <a:pt x="2512" y="384"/>
                        </a:lnTo>
                        <a:lnTo>
                          <a:pt x="2501" y="382"/>
                        </a:lnTo>
                        <a:lnTo>
                          <a:pt x="2477" y="382"/>
                        </a:lnTo>
                        <a:lnTo>
                          <a:pt x="2455" y="381"/>
                        </a:lnTo>
                        <a:lnTo>
                          <a:pt x="2429" y="379"/>
                        </a:lnTo>
                        <a:lnTo>
                          <a:pt x="2430" y="370"/>
                        </a:lnTo>
                        <a:lnTo>
                          <a:pt x="2430" y="352"/>
                        </a:lnTo>
                        <a:lnTo>
                          <a:pt x="2430" y="343"/>
                        </a:lnTo>
                        <a:lnTo>
                          <a:pt x="2427" y="334"/>
                        </a:lnTo>
                        <a:lnTo>
                          <a:pt x="2423" y="328"/>
                        </a:lnTo>
                        <a:lnTo>
                          <a:pt x="2421" y="326"/>
                        </a:lnTo>
                        <a:lnTo>
                          <a:pt x="2418" y="325"/>
                        </a:lnTo>
                        <a:lnTo>
                          <a:pt x="2337" y="325"/>
                        </a:lnTo>
                        <a:lnTo>
                          <a:pt x="2290" y="323"/>
                        </a:lnTo>
                        <a:lnTo>
                          <a:pt x="2264" y="322"/>
                        </a:lnTo>
                        <a:lnTo>
                          <a:pt x="2249" y="283"/>
                        </a:lnTo>
                        <a:lnTo>
                          <a:pt x="2219" y="265"/>
                        </a:lnTo>
                        <a:lnTo>
                          <a:pt x="2177" y="253"/>
                        </a:lnTo>
                        <a:lnTo>
                          <a:pt x="2171" y="251"/>
                        </a:lnTo>
                        <a:lnTo>
                          <a:pt x="2159" y="248"/>
                        </a:lnTo>
                        <a:lnTo>
                          <a:pt x="2151" y="246"/>
                        </a:lnTo>
                        <a:lnTo>
                          <a:pt x="2145" y="248"/>
                        </a:lnTo>
                        <a:lnTo>
                          <a:pt x="2141" y="251"/>
                        </a:lnTo>
                        <a:lnTo>
                          <a:pt x="2139" y="254"/>
                        </a:lnTo>
                        <a:lnTo>
                          <a:pt x="2138" y="257"/>
                        </a:lnTo>
                        <a:lnTo>
                          <a:pt x="2133" y="280"/>
                        </a:lnTo>
                        <a:lnTo>
                          <a:pt x="2130" y="287"/>
                        </a:lnTo>
                        <a:lnTo>
                          <a:pt x="2115" y="299"/>
                        </a:lnTo>
                        <a:lnTo>
                          <a:pt x="2085" y="299"/>
                        </a:lnTo>
                        <a:lnTo>
                          <a:pt x="2071" y="298"/>
                        </a:lnTo>
                        <a:lnTo>
                          <a:pt x="2064" y="296"/>
                        </a:lnTo>
                        <a:lnTo>
                          <a:pt x="2056" y="295"/>
                        </a:lnTo>
                        <a:lnTo>
                          <a:pt x="2046" y="299"/>
                        </a:lnTo>
                        <a:lnTo>
                          <a:pt x="2032" y="304"/>
                        </a:lnTo>
                        <a:lnTo>
                          <a:pt x="2020" y="305"/>
                        </a:lnTo>
                        <a:lnTo>
                          <a:pt x="2008" y="307"/>
                        </a:lnTo>
                        <a:lnTo>
                          <a:pt x="1996" y="265"/>
                        </a:lnTo>
                        <a:lnTo>
                          <a:pt x="1978" y="218"/>
                        </a:lnTo>
                        <a:lnTo>
                          <a:pt x="1985" y="188"/>
                        </a:lnTo>
                        <a:lnTo>
                          <a:pt x="1908" y="188"/>
                        </a:lnTo>
                        <a:lnTo>
                          <a:pt x="1901" y="210"/>
                        </a:lnTo>
                        <a:lnTo>
                          <a:pt x="1908" y="230"/>
                        </a:lnTo>
                        <a:lnTo>
                          <a:pt x="1908" y="249"/>
                        </a:lnTo>
                        <a:lnTo>
                          <a:pt x="1879" y="236"/>
                        </a:lnTo>
                        <a:lnTo>
                          <a:pt x="1839" y="218"/>
                        </a:lnTo>
                        <a:lnTo>
                          <a:pt x="1822" y="212"/>
                        </a:lnTo>
                        <a:lnTo>
                          <a:pt x="1799" y="204"/>
                        </a:lnTo>
                        <a:lnTo>
                          <a:pt x="1771" y="195"/>
                        </a:lnTo>
                        <a:lnTo>
                          <a:pt x="1771" y="176"/>
                        </a:lnTo>
                        <a:lnTo>
                          <a:pt x="1751" y="180"/>
                        </a:lnTo>
                        <a:lnTo>
                          <a:pt x="1709" y="210"/>
                        </a:lnTo>
                        <a:lnTo>
                          <a:pt x="1744" y="153"/>
                        </a:lnTo>
                        <a:lnTo>
                          <a:pt x="1771" y="115"/>
                        </a:lnTo>
                        <a:lnTo>
                          <a:pt x="1772" y="108"/>
                        </a:lnTo>
                        <a:lnTo>
                          <a:pt x="1774" y="89"/>
                        </a:lnTo>
                        <a:lnTo>
                          <a:pt x="1775" y="80"/>
                        </a:lnTo>
                        <a:lnTo>
                          <a:pt x="1775" y="71"/>
                        </a:lnTo>
                        <a:lnTo>
                          <a:pt x="1774" y="64"/>
                        </a:lnTo>
                        <a:lnTo>
                          <a:pt x="1772" y="62"/>
                        </a:lnTo>
                        <a:lnTo>
                          <a:pt x="1771" y="61"/>
                        </a:lnTo>
                        <a:lnTo>
                          <a:pt x="1759" y="56"/>
                        </a:lnTo>
                        <a:lnTo>
                          <a:pt x="1747" y="49"/>
                        </a:lnTo>
                        <a:lnTo>
                          <a:pt x="1732" y="38"/>
                        </a:lnTo>
                        <a:lnTo>
                          <a:pt x="1694" y="61"/>
                        </a:lnTo>
                        <a:lnTo>
                          <a:pt x="1674" y="23"/>
                        </a:lnTo>
                        <a:lnTo>
                          <a:pt x="1674" y="0"/>
                        </a:lnTo>
                        <a:lnTo>
                          <a:pt x="1632" y="0"/>
                        </a:lnTo>
                        <a:lnTo>
                          <a:pt x="1612" y="46"/>
                        </a:lnTo>
                        <a:lnTo>
                          <a:pt x="1582" y="92"/>
                        </a:lnTo>
                        <a:lnTo>
                          <a:pt x="1475" y="83"/>
                        </a:lnTo>
                        <a:lnTo>
                          <a:pt x="1387" y="172"/>
                        </a:lnTo>
                        <a:lnTo>
                          <a:pt x="1383" y="215"/>
                        </a:lnTo>
                        <a:lnTo>
                          <a:pt x="1333" y="218"/>
                        </a:lnTo>
                        <a:lnTo>
                          <a:pt x="1331" y="224"/>
                        </a:lnTo>
                        <a:lnTo>
                          <a:pt x="1330" y="237"/>
                        </a:lnTo>
                        <a:lnTo>
                          <a:pt x="1328" y="246"/>
                        </a:lnTo>
                        <a:lnTo>
                          <a:pt x="1330" y="256"/>
                        </a:lnTo>
                        <a:lnTo>
                          <a:pt x="1333" y="265"/>
                        </a:lnTo>
                        <a:lnTo>
                          <a:pt x="1338" y="272"/>
                        </a:lnTo>
                        <a:lnTo>
                          <a:pt x="1350" y="286"/>
                        </a:lnTo>
                        <a:lnTo>
                          <a:pt x="1360" y="296"/>
                        </a:lnTo>
                        <a:lnTo>
                          <a:pt x="1368" y="307"/>
                        </a:lnTo>
                        <a:lnTo>
                          <a:pt x="1371" y="313"/>
                        </a:lnTo>
                        <a:lnTo>
                          <a:pt x="1372" y="317"/>
                        </a:lnTo>
                        <a:lnTo>
                          <a:pt x="1371" y="320"/>
                        </a:lnTo>
                        <a:lnTo>
                          <a:pt x="1369" y="320"/>
                        </a:lnTo>
                        <a:lnTo>
                          <a:pt x="1362" y="319"/>
                        </a:lnTo>
                        <a:lnTo>
                          <a:pt x="1351" y="314"/>
                        </a:lnTo>
                        <a:lnTo>
                          <a:pt x="1339" y="308"/>
                        </a:lnTo>
                        <a:lnTo>
                          <a:pt x="1316" y="295"/>
                        </a:lnTo>
                        <a:lnTo>
                          <a:pt x="1306" y="287"/>
                        </a:lnTo>
                        <a:lnTo>
                          <a:pt x="1268" y="280"/>
                        </a:lnTo>
                        <a:lnTo>
                          <a:pt x="1268" y="364"/>
                        </a:lnTo>
                        <a:lnTo>
                          <a:pt x="1267" y="369"/>
                        </a:lnTo>
                        <a:lnTo>
                          <a:pt x="1265" y="373"/>
                        </a:lnTo>
                        <a:lnTo>
                          <a:pt x="1262" y="379"/>
                        </a:lnTo>
                        <a:lnTo>
                          <a:pt x="1261" y="385"/>
                        </a:lnTo>
                        <a:lnTo>
                          <a:pt x="1262" y="391"/>
                        </a:lnTo>
                        <a:lnTo>
                          <a:pt x="1267" y="397"/>
                        </a:lnTo>
                        <a:lnTo>
                          <a:pt x="1276" y="403"/>
                        </a:lnTo>
                        <a:lnTo>
                          <a:pt x="1291" y="409"/>
                        </a:lnTo>
                        <a:lnTo>
                          <a:pt x="1283" y="432"/>
                        </a:lnTo>
                        <a:lnTo>
                          <a:pt x="1264" y="444"/>
                        </a:lnTo>
                        <a:lnTo>
                          <a:pt x="1258" y="449"/>
                        </a:lnTo>
                        <a:lnTo>
                          <a:pt x="1242" y="462"/>
                        </a:lnTo>
                        <a:lnTo>
                          <a:pt x="1235" y="471"/>
                        </a:lnTo>
                        <a:lnTo>
                          <a:pt x="1227" y="480"/>
                        </a:lnTo>
                        <a:lnTo>
                          <a:pt x="1221" y="489"/>
                        </a:lnTo>
                        <a:lnTo>
                          <a:pt x="1218" y="499"/>
                        </a:lnTo>
                        <a:lnTo>
                          <a:pt x="1221" y="483"/>
                        </a:lnTo>
                        <a:lnTo>
                          <a:pt x="1224" y="452"/>
                        </a:lnTo>
                        <a:lnTo>
                          <a:pt x="1226" y="434"/>
                        </a:lnTo>
                        <a:lnTo>
                          <a:pt x="1224" y="416"/>
                        </a:lnTo>
                        <a:lnTo>
                          <a:pt x="1223" y="408"/>
                        </a:lnTo>
                        <a:lnTo>
                          <a:pt x="1221" y="400"/>
                        </a:lnTo>
                        <a:lnTo>
                          <a:pt x="1218" y="394"/>
                        </a:lnTo>
                        <a:lnTo>
                          <a:pt x="1214" y="391"/>
                        </a:lnTo>
                        <a:lnTo>
                          <a:pt x="1208" y="384"/>
                        </a:lnTo>
                        <a:lnTo>
                          <a:pt x="1208" y="381"/>
                        </a:lnTo>
                        <a:lnTo>
                          <a:pt x="1206" y="378"/>
                        </a:lnTo>
                        <a:lnTo>
                          <a:pt x="1208" y="372"/>
                        </a:lnTo>
                        <a:lnTo>
                          <a:pt x="1212" y="366"/>
                        </a:lnTo>
                        <a:lnTo>
                          <a:pt x="1217" y="363"/>
                        </a:lnTo>
                        <a:lnTo>
                          <a:pt x="1221" y="358"/>
                        </a:lnTo>
                        <a:lnTo>
                          <a:pt x="1226" y="357"/>
                        </a:lnTo>
                        <a:lnTo>
                          <a:pt x="1211" y="275"/>
                        </a:lnTo>
                        <a:lnTo>
                          <a:pt x="1197" y="281"/>
                        </a:lnTo>
                        <a:lnTo>
                          <a:pt x="1184" y="287"/>
                        </a:lnTo>
                        <a:lnTo>
                          <a:pt x="1167" y="296"/>
                        </a:lnTo>
                        <a:lnTo>
                          <a:pt x="1152" y="308"/>
                        </a:lnTo>
                        <a:lnTo>
                          <a:pt x="1144" y="316"/>
                        </a:lnTo>
                        <a:lnTo>
                          <a:pt x="1138" y="325"/>
                        </a:lnTo>
                        <a:lnTo>
                          <a:pt x="1132" y="333"/>
                        </a:lnTo>
                        <a:lnTo>
                          <a:pt x="1129" y="343"/>
                        </a:lnTo>
                        <a:lnTo>
                          <a:pt x="1126" y="352"/>
                        </a:lnTo>
                        <a:lnTo>
                          <a:pt x="1126" y="364"/>
                        </a:lnTo>
                        <a:lnTo>
                          <a:pt x="1129" y="370"/>
                        </a:lnTo>
                        <a:lnTo>
                          <a:pt x="1134" y="387"/>
                        </a:lnTo>
                        <a:lnTo>
                          <a:pt x="1135" y="397"/>
                        </a:lnTo>
                        <a:lnTo>
                          <a:pt x="1137" y="409"/>
                        </a:lnTo>
                        <a:lnTo>
                          <a:pt x="1135" y="422"/>
                        </a:lnTo>
                        <a:lnTo>
                          <a:pt x="1134" y="432"/>
                        </a:lnTo>
                        <a:lnTo>
                          <a:pt x="1131" y="425"/>
                        </a:lnTo>
                        <a:lnTo>
                          <a:pt x="1122" y="406"/>
                        </a:lnTo>
                        <a:lnTo>
                          <a:pt x="1116" y="397"/>
                        </a:lnTo>
                        <a:lnTo>
                          <a:pt x="1110" y="391"/>
                        </a:lnTo>
                        <a:lnTo>
                          <a:pt x="1104" y="387"/>
                        </a:lnTo>
                        <a:lnTo>
                          <a:pt x="1099" y="387"/>
                        </a:lnTo>
                        <a:lnTo>
                          <a:pt x="1096" y="387"/>
                        </a:lnTo>
                        <a:lnTo>
                          <a:pt x="1088" y="390"/>
                        </a:lnTo>
                        <a:lnTo>
                          <a:pt x="1082" y="396"/>
                        </a:lnTo>
                        <a:lnTo>
                          <a:pt x="1073" y="406"/>
                        </a:lnTo>
                        <a:lnTo>
                          <a:pt x="1067" y="417"/>
                        </a:lnTo>
                        <a:lnTo>
                          <a:pt x="1064" y="422"/>
                        </a:lnTo>
                        <a:lnTo>
                          <a:pt x="1024" y="414"/>
                        </a:lnTo>
                        <a:lnTo>
                          <a:pt x="996" y="406"/>
                        </a:lnTo>
                        <a:lnTo>
                          <a:pt x="996" y="437"/>
                        </a:lnTo>
                        <a:lnTo>
                          <a:pt x="974" y="441"/>
                        </a:lnTo>
                        <a:lnTo>
                          <a:pt x="954" y="441"/>
                        </a:lnTo>
                        <a:lnTo>
                          <a:pt x="915" y="441"/>
                        </a:lnTo>
                        <a:lnTo>
                          <a:pt x="915" y="479"/>
                        </a:lnTo>
                        <a:lnTo>
                          <a:pt x="874" y="464"/>
                        </a:lnTo>
                        <a:lnTo>
                          <a:pt x="862" y="437"/>
                        </a:lnTo>
                        <a:lnTo>
                          <a:pt x="850" y="452"/>
                        </a:lnTo>
                        <a:lnTo>
                          <a:pt x="847" y="491"/>
                        </a:lnTo>
                        <a:lnTo>
                          <a:pt x="847" y="517"/>
                        </a:lnTo>
                        <a:lnTo>
                          <a:pt x="827" y="521"/>
                        </a:lnTo>
                        <a:lnTo>
                          <a:pt x="800" y="529"/>
                        </a:lnTo>
                        <a:lnTo>
                          <a:pt x="790" y="544"/>
                        </a:lnTo>
                        <a:lnTo>
                          <a:pt x="743" y="574"/>
                        </a:lnTo>
                        <a:lnTo>
                          <a:pt x="720" y="551"/>
                        </a:lnTo>
                        <a:lnTo>
                          <a:pt x="720" y="509"/>
                        </a:lnTo>
                        <a:lnTo>
                          <a:pt x="693" y="491"/>
                        </a:lnTo>
                        <a:lnTo>
                          <a:pt x="696" y="489"/>
                        </a:lnTo>
                        <a:lnTo>
                          <a:pt x="702" y="486"/>
                        </a:lnTo>
                        <a:lnTo>
                          <a:pt x="707" y="486"/>
                        </a:lnTo>
                        <a:lnTo>
                          <a:pt x="711" y="486"/>
                        </a:lnTo>
                        <a:lnTo>
                          <a:pt x="717" y="489"/>
                        </a:lnTo>
                        <a:lnTo>
                          <a:pt x="725" y="494"/>
                        </a:lnTo>
                        <a:lnTo>
                          <a:pt x="732" y="500"/>
                        </a:lnTo>
                        <a:lnTo>
                          <a:pt x="744" y="508"/>
                        </a:lnTo>
                        <a:lnTo>
                          <a:pt x="755" y="512"/>
                        </a:lnTo>
                        <a:lnTo>
                          <a:pt x="761" y="514"/>
                        </a:lnTo>
                        <a:lnTo>
                          <a:pt x="765" y="512"/>
                        </a:lnTo>
                        <a:lnTo>
                          <a:pt x="771" y="511"/>
                        </a:lnTo>
                        <a:lnTo>
                          <a:pt x="774" y="508"/>
                        </a:lnTo>
                        <a:lnTo>
                          <a:pt x="777" y="503"/>
                        </a:lnTo>
                        <a:lnTo>
                          <a:pt x="780" y="494"/>
                        </a:lnTo>
                        <a:lnTo>
                          <a:pt x="780" y="485"/>
                        </a:lnTo>
                        <a:lnTo>
                          <a:pt x="780" y="471"/>
                        </a:lnTo>
                        <a:lnTo>
                          <a:pt x="777" y="456"/>
                        </a:lnTo>
                        <a:lnTo>
                          <a:pt x="774" y="437"/>
                        </a:lnTo>
                        <a:lnTo>
                          <a:pt x="768" y="429"/>
                        </a:lnTo>
                        <a:lnTo>
                          <a:pt x="759" y="422"/>
                        </a:lnTo>
                        <a:lnTo>
                          <a:pt x="749" y="414"/>
                        </a:lnTo>
                        <a:lnTo>
                          <a:pt x="734" y="405"/>
                        </a:lnTo>
                        <a:lnTo>
                          <a:pt x="714" y="397"/>
                        </a:lnTo>
                        <a:lnTo>
                          <a:pt x="703" y="394"/>
                        </a:lnTo>
                        <a:lnTo>
                          <a:pt x="690" y="393"/>
                        </a:lnTo>
                        <a:lnTo>
                          <a:pt x="678" y="391"/>
                        </a:lnTo>
                        <a:lnTo>
                          <a:pt x="663" y="391"/>
                        </a:lnTo>
                        <a:lnTo>
                          <a:pt x="658" y="381"/>
                        </a:lnTo>
                        <a:lnTo>
                          <a:pt x="652" y="373"/>
                        </a:lnTo>
                        <a:lnTo>
                          <a:pt x="645" y="363"/>
                        </a:lnTo>
                        <a:lnTo>
                          <a:pt x="636" y="355"/>
                        </a:lnTo>
                        <a:lnTo>
                          <a:pt x="631" y="351"/>
                        </a:lnTo>
                        <a:lnTo>
                          <a:pt x="625" y="349"/>
                        </a:lnTo>
                        <a:lnTo>
                          <a:pt x="620" y="348"/>
                        </a:lnTo>
                        <a:lnTo>
                          <a:pt x="614" y="348"/>
                        </a:lnTo>
                        <a:lnTo>
                          <a:pt x="608" y="349"/>
                        </a:lnTo>
                        <a:lnTo>
                          <a:pt x="601" y="352"/>
                        </a:lnTo>
                        <a:lnTo>
                          <a:pt x="587" y="361"/>
                        </a:lnTo>
                        <a:lnTo>
                          <a:pt x="572" y="369"/>
                        </a:lnTo>
                        <a:lnTo>
                          <a:pt x="540" y="382"/>
                        </a:lnTo>
                        <a:lnTo>
                          <a:pt x="527" y="388"/>
                        </a:lnTo>
                        <a:lnTo>
                          <a:pt x="516" y="394"/>
                        </a:lnTo>
                        <a:lnTo>
                          <a:pt x="509" y="400"/>
                        </a:lnTo>
                        <a:lnTo>
                          <a:pt x="506" y="403"/>
                        </a:lnTo>
                        <a:lnTo>
                          <a:pt x="506" y="406"/>
                        </a:lnTo>
                        <a:lnTo>
                          <a:pt x="504" y="411"/>
                        </a:lnTo>
                        <a:lnTo>
                          <a:pt x="500" y="417"/>
                        </a:lnTo>
                        <a:lnTo>
                          <a:pt x="494" y="422"/>
                        </a:lnTo>
                        <a:lnTo>
                          <a:pt x="486" y="425"/>
                        </a:lnTo>
                        <a:lnTo>
                          <a:pt x="473" y="431"/>
                        </a:lnTo>
                        <a:lnTo>
                          <a:pt x="466" y="432"/>
                        </a:lnTo>
                        <a:lnTo>
                          <a:pt x="456" y="471"/>
                        </a:lnTo>
                        <a:lnTo>
                          <a:pt x="421" y="499"/>
                        </a:lnTo>
                        <a:lnTo>
                          <a:pt x="367" y="559"/>
                        </a:lnTo>
                        <a:lnTo>
                          <a:pt x="334" y="624"/>
                        </a:lnTo>
                        <a:lnTo>
                          <a:pt x="306" y="640"/>
                        </a:lnTo>
                        <a:lnTo>
                          <a:pt x="299" y="693"/>
                        </a:lnTo>
                        <a:lnTo>
                          <a:pt x="306" y="728"/>
                        </a:lnTo>
                        <a:lnTo>
                          <a:pt x="352" y="743"/>
                        </a:lnTo>
                        <a:lnTo>
                          <a:pt x="386" y="740"/>
                        </a:lnTo>
                        <a:lnTo>
                          <a:pt x="394" y="770"/>
                        </a:lnTo>
                        <a:lnTo>
                          <a:pt x="394" y="800"/>
                        </a:lnTo>
                        <a:lnTo>
                          <a:pt x="441" y="797"/>
                        </a:lnTo>
                        <a:lnTo>
                          <a:pt x="451" y="758"/>
                        </a:lnTo>
                        <a:lnTo>
                          <a:pt x="476" y="708"/>
                        </a:lnTo>
                        <a:lnTo>
                          <a:pt x="471" y="659"/>
                        </a:lnTo>
                        <a:lnTo>
                          <a:pt x="494" y="616"/>
                        </a:lnTo>
                        <a:lnTo>
                          <a:pt x="525" y="574"/>
                        </a:lnTo>
                        <a:lnTo>
                          <a:pt x="551" y="544"/>
                        </a:lnTo>
                        <a:lnTo>
                          <a:pt x="557" y="541"/>
                        </a:lnTo>
                        <a:lnTo>
                          <a:pt x="563" y="538"/>
                        </a:lnTo>
                        <a:lnTo>
                          <a:pt x="569" y="535"/>
                        </a:lnTo>
                        <a:lnTo>
                          <a:pt x="575" y="535"/>
                        </a:lnTo>
                        <a:lnTo>
                          <a:pt x="577" y="536"/>
                        </a:lnTo>
                        <a:lnTo>
                          <a:pt x="580" y="538"/>
                        </a:lnTo>
                        <a:lnTo>
                          <a:pt x="580" y="541"/>
                        </a:lnTo>
                        <a:lnTo>
                          <a:pt x="581" y="544"/>
                        </a:lnTo>
                        <a:lnTo>
                          <a:pt x="578" y="556"/>
                        </a:lnTo>
                        <a:lnTo>
                          <a:pt x="574" y="568"/>
                        </a:lnTo>
                        <a:lnTo>
                          <a:pt x="568" y="579"/>
                        </a:lnTo>
                        <a:lnTo>
                          <a:pt x="562" y="586"/>
                        </a:lnTo>
                        <a:lnTo>
                          <a:pt x="556" y="591"/>
                        </a:lnTo>
                        <a:lnTo>
                          <a:pt x="550" y="594"/>
                        </a:lnTo>
                        <a:lnTo>
                          <a:pt x="545" y="597"/>
                        </a:lnTo>
                        <a:lnTo>
                          <a:pt x="540" y="598"/>
                        </a:lnTo>
                        <a:lnTo>
                          <a:pt x="525" y="643"/>
                        </a:lnTo>
                        <a:lnTo>
                          <a:pt x="525" y="649"/>
                        </a:lnTo>
                        <a:lnTo>
                          <a:pt x="527" y="656"/>
                        </a:lnTo>
                        <a:lnTo>
                          <a:pt x="530" y="663"/>
                        </a:lnTo>
                        <a:lnTo>
                          <a:pt x="536" y="671"/>
                        </a:lnTo>
                        <a:lnTo>
                          <a:pt x="543" y="678"/>
                        </a:lnTo>
                        <a:lnTo>
                          <a:pt x="557" y="683"/>
                        </a:lnTo>
                        <a:lnTo>
                          <a:pt x="565" y="684"/>
                        </a:lnTo>
                        <a:lnTo>
                          <a:pt x="575" y="686"/>
                        </a:lnTo>
                        <a:lnTo>
                          <a:pt x="593" y="687"/>
                        </a:lnTo>
                        <a:lnTo>
                          <a:pt x="608" y="692"/>
                        </a:lnTo>
                        <a:lnTo>
                          <a:pt x="622" y="696"/>
                        </a:lnTo>
                        <a:lnTo>
                          <a:pt x="633" y="701"/>
                        </a:lnTo>
                        <a:lnTo>
                          <a:pt x="646" y="708"/>
                        </a:lnTo>
                        <a:lnTo>
                          <a:pt x="651" y="713"/>
                        </a:lnTo>
                        <a:lnTo>
                          <a:pt x="613" y="723"/>
                        </a:lnTo>
                        <a:lnTo>
                          <a:pt x="571" y="720"/>
                        </a:lnTo>
                        <a:lnTo>
                          <a:pt x="540" y="770"/>
                        </a:lnTo>
                        <a:lnTo>
                          <a:pt x="509" y="785"/>
                        </a:lnTo>
                        <a:lnTo>
                          <a:pt x="506" y="835"/>
                        </a:lnTo>
                        <a:lnTo>
                          <a:pt x="483" y="855"/>
                        </a:lnTo>
                        <a:lnTo>
                          <a:pt x="371" y="850"/>
                        </a:lnTo>
                        <a:lnTo>
                          <a:pt x="371" y="797"/>
                        </a:lnTo>
                        <a:lnTo>
                          <a:pt x="368" y="796"/>
                        </a:lnTo>
                        <a:lnTo>
                          <a:pt x="364" y="796"/>
                        </a:lnTo>
                        <a:lnTo>
                          <a:pt x="359" y="796"/>
                        </a:lnTo>
                        <a:lnTo>
                          <a:pt x="355" y="797"/>
                        </a:lnTo>
                        <a:lnTo>
                          <a:pt x="350" y="802"/>
                        </a:lnTo>
                        <a:lnTo>
                          <a:pt x="347" y="808"/>
                        </a:lnTo>
                        <a:lnTo>
                          <a:pt x="344" y="816"/>
                        </a:lnTo>
                        <a:lnTo>
                          <a:pt x="341" y="835"/>
                        </a:lnTo>
                        <a:lnTo>
                          <a:pt x="338" y="853"/>
                        </a:lnTo>
                        <a:lnTo>
                          <a:pt x="334" y="870"/>
                        </a:lnTo>
                        <a:lnTo>
                          <a:pt x="299" y="885"/>
                        </a:lnTo>
                        <a:lnTo>
                          <a:pt x="267" y="935"/>
                        </a:lnTo>
                        <a:lnTo>
                          <a:pt x="237" y="957"/>
                        </a:lnTo>
                        <a:lnTo>
                          <a:pt x="199" y="962"/>
                        </a:lnTo>
                        <a:lnTo>
                          <a:pt x="187" y="985"/>
                        </a:lnTo>
                        <a:lnTo>
                          <a:pt x="199" y="1022"/>
                        </a:lnTo>
                        <a:lnTo>
                          <a:pt x="202" y="1028"/>
                        </a:lnTo>
                        <a:lnTo>
                          <a:pt x="205" y="1033"/>
                        </a:lnTo>
                        <a:lnTo>
                          <a:pt x="207" y="1040"/>
                        </a:lnTo>
                        <a:lnTo>
                          <a:pt x="208" y="1048"/>
                        </a:lnTo>
                        <a:lnTo>
                          <a:pt x="207" y="1057"/>
                        </a:lnTo>
                        <a:lnTo>
                          <a:pt x="202" y="1065"/>
                        </a:lnTo>
                        <a:lnTo>
                          <a:pt x="199" y="1069"/>
                        </a:lnTo>
                        <a:lnTo>
                          <a:pt x="195" y="1072"/>
                        </a:lnTo>
                        <a:lnTo>
                          <a:pt x="190" y="1075"/>
                        </a:lnTo>
                        <a:lnTo>
                          <a:pt x="184" y="1078"/>
                        </a:lnTo>
                        <a:lnTo>
                          <a:pt x="169" y="1081"/>
                        </a:lnTo>
                        <a:lnTo>
                          <a:pt x="154" y="1083"/>
                        </a:lnTo>
                        <a:lnTo>
                          <a:pt x="139" y="1081"/>
                        </a:lnTo>
                        <a:lnTo>
                          <a:pt x="113" y="1078"/>
                        </a:lnTo>
                        <a:lnTo>
                          <a:pt x="103" y="1077"/>
                        </a:lnTo>
                        <a:lnTo>
                          <a:pt x="95" y="1146"/>
                        </a:lnTo>
                        <a:lnTo>
                          <a:pt x="119" y="1206"/>
                        </a:lnTo>
                        <a:lnTo>
                          <a:pt x="169" y="1196"/>
                        </a:lnTo>
                        <a:lnTo>
                          <a:pt x="222" y="1176"/>
                        </a:lnTo>
                        <a:lnTo>
                          <a:pt x="252" y="1169"/>
                        </a:lnTo>
                        <a:lnTo>
                          <a:pt x="257" y="1134"/>
                        </a:lnTo>
                        <a:lnTo>
                          <a:pt x="279" y="1111"/>
                        </a:lnTo>
                        <a:lnTo>
                          <a:pt x="279" y="1062"/>
                        </a:lnTo>
                        <a:lnTo>
                          <a:pt x="284" y="1065"/>
                        </a:lnTo>
                        <a:lnTo>
                          <a:pt x="290" y="1069"/>
                        </a:lnTo>
                        <a:lnTo>
                          <a:pt x="297" y="1072"/>
                        </a:lnTo>
                        <a:lnTo>
                          <a:pt x="306" y="1075"/>
                        </a:lnTo>
                        <a:lnTo>
                          <a:pt x="319" y="1077"/>
                        </a:lnTo>
                        <a:lnTo>
                          <a:pt x="331" y="1077"/>
                        </a:lnTo>
                        <a:lnTo>
                          <a:pt x="344" y="1072"/>
                        </a:lnTo>
                        <a:lnTo>
                          <a:pt x="352" y="1071"/>
                        </a:lnTo>
                        <a:lnTo>
                          <a:pt x="358" y="1071"/>
                        </a:lnTo>
                        <a:lnTo>
                          <a:pt x="365" y="1071"/>
                        </a:lnTo>
                        <a:lnTo>
                          <a:pt x="371" y="1072"/>
                        </a:lnTo>
                        <a:lnTo>
                          <a:pt x="382" y="1078"/>
                        </a:lnTo>
                        <a:lnTo>
                          <a:pt x="391" y="1086"/>
                        </a:lnTo>
                        <a:lnTo>
                          <a:pt x="399" y="1095"/>
                        </a:lnTo>
                        <a:lnTo>
                          <a:pt x="405" y="1102"/>
                        </a:lnTo>
                        <a:lnTo>
                          <a:pt x="409" y="1111"/>
                        </a:lnTo>
                        <a:lnTo>
                          <a:pt x="441" y="1161"/>
                        </a:lnTo>
                        <a:lnTo>
                          <a:pt x="463" y="1161"/>
                        </a:lnTo>
                        <a:lnTo>
                          <a:pt x="471" y="1139"/>
                        </a:lnTo>
                        <a:lnTo>
                          <a:pt x="448" y="1104"/>
                        </a:lnTo>
                        <a:lnTo>
                          <a:pt x="433" y="1084"/>
                        </a:lnTo>
                        <a:lnTo>
                          <a:pt x="433" y="1065"/>
                        </a:lnTo>
                        <a:lnTo>
                          <a:pt x="444" y="1057"/>
                        </a:lnTo>
                        <a:lnTo>
                          <a:pt x="471" y="1096"/>
                        </a:lnTo>
                        <a:lnTo>
                          <a:pt x="501" y="1119"/>
                        </a:lnTo>
                        <a:lnTo>
                          <a:pt x="513" y="1154"/>
                        </a:lnTo>
                        <a:lnTo>
                          <a:pt x="521" y="1158"/>
                        </a:lnTo>
                        <a:lnTo>
                          <a:pt x="528" y="1163"/>
                        </a:lnTo>
                        <a:lnTo>
                          <a:pt x="537" y="1169"/>
                        </a:lnTo>
                        <a:lnTo>
                          <a:pt x="548" y="1170"/>
                        </a:lnTo>
                        <a:lnTo>
                          <a:pt x="551" y="1172"/>
                        </a:lnTo>
                        <a:lnTo>
                          <a:pt x="556" y="1170"/>
                        </a:lnTo>
                        <a:lnTo>
                          <a:pt x="559" y="1169"/>
                        </a:lnTo>
                        <a:lnTo>
                          <a:pt x="562" y="1167"/>
                        </a:lnTo>
                        <a:lnTo>
                          <a:pt x="563" y="1163"/>
                        </a:lnTo>
                        <a:lnTo>
                          <a:pt x="563" y="1157"/>
                        </a:lnTo>
                        <a:lnTo>
                          <a:pt x="563" y="1134"/>
                        </a:lnTo>
                        <a:lnTo>
                          <a:pt x="565" y="1119"/>
                        </a:lnTo>
                        <a:lnTo>
                          <a:pt x="566" y="1107"/>
                        </a:lnTo>
                        <a:lnTo>
                          <a:pt x="598" y="1119"/>
                        </a:lnTo>
                        <a:lnTo>
                          <a:pt x="620" y="1119"/>
                        </a:lnTo>
                        <a:lnTo>
                          <a:pt x="620" y="1084"/>
                        </a:lnTo>
                        <a:lnTo>
                          <a:pt x="620" y="1057"/>
                        </a:lnTo>
                        <a:lnTo>
                          <a:pt x="628" y="1027"/>
                        </a:lnTo>
                        <a:lnTo>
                          <a:pt x="682" y="1019"/>
                        </a:lnTo>
                        <a:lnTo>
                          <a:pt x="682" y="1025"/>
                        </a:lnTo>
                        <a:lnTo>
                          <a:pt x="684" y="1039"/>
                        </a:lnTo>
                        <a:lnTo>
                          <a:pt x="685" y="1045"/>
                        </a:lnTo>
                        <a:lnTo>
                          <a:pt x="687" y="1051"/>
                        </a:lnTo>
                        <a:lnTo>
                          <a:pt x="690" y="1056"/>
                        </a:lnTo>
                        <a:lnTo>
                          <a:pt x="693" y="1057"/>
                        </a:lnTo>
                        <a:lnTo>
                          <a:pt x="747" y="1057"/>
                        </a:lnTo>
                        <a:lnTo>
                          <a:pt x="725" y="1007"/>
                        </a:lnTo>
                        <a:lnTo>
                          <a:pt x="750" y="1007"/>
                        </a:lnTo>
                        <a:lnTo>
                          <a:pt x="782" y="1057"/>
                        </a:lnTo>
                        <a:lnTo>
                          <a:pt x="783" y="1065"/>
                        </a:lnTo>
                        <a:lnTo>
                          <a:pt x="783" y="1074"/>
                        </a:lnTo>
                        <a:lnTo>
                          <a:pt x="783" y="1083"/>
                        </a:lnTo>
                        <a:lnTo>
                          <a:pt x="780" y="1092"/>
                        </a:lnTo>
                        <a:lnTo>
                          <a:pt x="777" y="1096"/>
                        </a:lnTo>
                        <a:lnTo>
                          <a:pt x="773" y="1099"/>
                        </a:lnTo>
                        <a:lnTo>
                          <a:pt x="768" y="1102"/>
                        </a:lnTo>
                        <a:lnTo>
                          <a:pt x="762" y="1105"/>
                        </a:lnTo>
                        <a:lnTo>
                          <a:pt x="755" y="1107"/>
                        </a:lnTo>
                        <a:lnTo>
                          <a:pt x="747" y="1107"/>
                        </a:lnTo>
                        <a:lnTo>
                          <a:pt x="713" y="1108"/>
                        </a:lnTo>
                        <a:lnTo>
                          <a:pt x="687" y="1111"/>
                        </a:lnTo>
                        <a:lnTo>
                          <a:pt x="663" y="1114"/>
                        </a:lnTo>
                        <a:lnTo>
                          <a:pt x="628" y="1149"/>
                        </a:lnTo>
                        <a:lnTo>
                          <a:pt x="630" y="1158"/>
                        </a:lnTo>
                        <a:lnTo>
                          <a:pt x="633" y="1167"/>
                        </a:lnTo>
                        <a:lnTo>
                          <a:pt x="637" y="1178"/>
                        </a:lnTo>
                        <a:lnTo>
                          <a:pt x="645" y="1188"/>
                        </a:lnTo>
                        <a:lnTo>
                          <a:pt x="651" y="1193"/>
                        </a:lnTo>
                        <a:lnTo>
                          <a:pt x="657" y="1197"/>
                        </a:lnTo>
                        <a:lnTo>
                          <a:pt x="666" y="1202"/>
                        </a:lnTo>
                        <a:lnTo>
                          <a:pt x="675" y="1206"/>
                        </a:lnTo>
                        <a:lnTo>
                          <a:pt x="685" y="1208"/>
                        </a:lnTo>
                        <a:lnTo>
                          <a:pt x="697" y="1211"/>
                        </a:lnTo>
                        <a:lnTo>
                          <a:pt x="703" y="1211"/>
                        </a:lnTo>
                        <a:lnTo>
                          <a:pt x="710" y="1213"/>
                        </a:lnTo>
                        <a:lnTo>
                          <a:pt x="716" y="1217"/>
                        </a:lnTo>
                        <a:lnTo>
                          <a:pt x="717" y="1219"/>
                        </a:lnTo>
                        <a:lnTo>
                          <a:pt x="719" y="1223"/>
                        </a:lnTo>
                        <a:lnTo>
                          <a:pt x="719" y="1228"/>
                        </a:lnTo>
                        <a:lnTo>
                          <a:pt x="719" y="1234"/>
                        </a:lnTo>
                        <a:lnTo>
                          <a:pt x="716" y="1240"/>
                        </a:lnTo>
                        <a:lnTo>
                          <a:pt x="713" y="1249"/>
                        </a:lnTo>
                        <a:lnTo>
                          <a:pt x="708" y="1258"/>
                        </a:lnTo>
                        <a:lnTo>
                          <a:pt x="700" y="1268"/>
                        </a:lnTo>
                        <a:lnTo>
                          <a:pt x="640" y="1291"/>
                        </a:lnTo>
                        <a:lnTo>
                          <a:pt x="598" y="1303"/>
                        </a:lnTo>
                        <a:lnTo>
                          <a:pt x="556" y="1288"/>
                        </a:lnTo>
                        <a:lnTo>
                          <a:pt x="509" y="1276"/>
                        </a:lnTo>
                        <a:lnTo>
                          <a:pt x="506" y="1311"/>
                        </a:lnTo>
                        <a:lnTo>
                          <a:pt x="466" y="1296"/>
                        </a:lnTo>
                        <a:lnTo>
                          <a:pt x="433" y="1283"/>
                        </a:lnTo>
                        <a:lnTo>
                          <a:pt x="383" y="1276"/>
                        </a:lnTo>
                        <a:lnTo>
                          <a:pt x="376" y="1222"/>
                        </a:lnTo>
                        <a:lnTo>
                          <a:pt x="367" y="1203"/>
                        </a:lnTo>
                        <a:lnTo>
                          <a:pt x="302" y="1203"/>
                        </a:lnTo>
                        <a:lnTo>
                          <a:pt x="257" y="1206"/>
                        </a:lnTo>
                        <a:lnTo>
                          <a:pt x="237" y="1214"/>
                        </a:lnTo>
                        <a:lnTo>
                          <a:pt x="165" y="1219"/>
                        </a:lnTo>
                        <a:lnTo>
                          <a:pt x="127" y="1268"/>
                        </a:lnTo>
                        <a:lnTo>
                          <a:pt x="88" y="1333"/>
                        </a:lnTo>
                        <a:lnTo>
                          <a:pt x="11" y="1395"/>
                        </a:lnTo>
                        <a:lnTo>
                          <a:pt x="8" y="1406"/>
                        </a:lnTo>
                        <a:lnTo>
                          <a:pt x="3" y="1419"/>
                        </a:lnTo>
                        <a:lnTo>
                          <a:pt x="2" y="1437"/>
                        </a:lnTo>
                        <a:lnTo>
                          <a:pt x="0" y="1460"/>
                        </a:lnTo>
                        <a:lnTo>
                          <a:pt x="2" y="1472"/>
                        </a:lnTo>
                        <a:lnTo>
                          <a:pt x="3" y="1486"/>
                        </a:lnTo>
                        <a:lnTo>
                          <a:pt x="6" y="1499"/>
                        </a:lnTo>
                        <a:lnTo>
                          <a:pt x="11" y="1513"/>
                        </a:lnTo>
                        <a:lnTo>
                          <a:pt x="15" y="1528"/>
                        </a:lnTo>
                        <a:lnTo>
                          <a:pt x="23" y="1545"/>
                        </a:lnTo>
                        <a:lnTo>
                          <a:pt x="20" y="1548"/>
                        </a:lnTo>
                        <a:lnTo>
                          <a:pt x="18" y="1554"/>
                        </a:lnTo>
                        <a:lnTo>
                          <a:pt x="18" y="1561"/>
                        </a:lnTo>
                        <a:lnTo>
                          <a:pt x="20" y="1573"/>
                        </a:lnTo>
                        <a:lnTo>
                          <a:pt x="23" y="1587"/>
                        </a:lnTo>
                        <a:lnTo>
                          <a:pt x="30" y="1606"/>
                        </a:lnTo>
                        <a:lnTo>
                          <a:pt x="42" y="1628"/>
                        </a:lnTo>
                        <a:lnTo>
                          <a:pt x="44" y="1632"/>
                        </a:lnTo>
                        <a:lnTo>
                          <a:pt x="48" y="1643"/>
                        </a:lnTo>
                        <a:lnTo>
                          <a:pt x="57" y="1658"/>
                        </a:lnTo>
                        <a:lnTo>
                          <a:pt x="63" y="1665"/>
                        </a:lnTo>
                        <a:lnTo>
                          <a:pt x="71" y="1673"/>
                        </a:lnTo>
                        <a:lnTo>
                          <a:pt x="80" y="1679"/>
                        </a:lnTo>
                        <a:lnTo>
                          <a:pt x="92" y="1685"/>
                        </a:lnTo>
                        <a:lnTo>
                          <a:pt x="106" y="1690"/>
                        </a:lnTo>
                        <a:lnTo>
                          <a:pt x="121" y="1693"/>
                        </a:lnTo>
                        <a:lnTo>
                          <a:pt x="139" y="1694"/>
                        </a:lnTo>
                        <a:lnTo>
                          <a:pt x="159" y="1693"/>
                        </a:lnTo>
                        <a:lnTo>
                          <a:pt x="181" y="1690"/>
                        </a:lnTo>
                        <a:lnTo>
                          <a:pt x="207" y="1682"/>
                        </a:lnTo>
                        <a:lnTo>
                          <a:pt x="242" y="1677"/>
                        </a:lnTo>
                        <a:lnTo>
                          <a:pt x="272" y="1682"/>
                        </a:lnTo>
                        <a:lnTo>
                          <a:pt x="322" y="1677"/>
                        </a:lnTo>
                        <a:lnTo>
                          <a:pt x="309" y="1697"/>
                        </a:lnTo>
                        <a:lnTo>
                          <a:pt x="349" y="1697"/>
                        </a:lnTo>
                        <a:lnTo>
                          <a:pt x="352" y="1747"/>
                        </a:lnTo>
                        <a:lnTo>
                          <a:pt x="352" y="1757"/>
                        </a:lnTo>
                        <a:lnTo>
                          <a:pt x="350" y="1779"/>
                        </a:lnTo>
                        <a:lnTo>
                          <a:pt x="350" y="1791"/>
                        </a:lnTo>
                        <a:lnTo>
                          <a:pt x="350" y="1800"/>
                        </a:lnTo>
                        <a:lnTo>
                          <a:pt x="353" y="1809"/>
                        </a:lnTo>
                        <a:lnTo>
                          <a:pt x="355" y="1810"/>
                        </a:lnTo>
                        <a:lnTo>
                          <a:pt x="356" y="1812"/>
                        </a:lnTo>
                        <a:lnTo>
                          <a:pt x="367" y="1818"/>
                        </a:lnTo>
                        <a:lnTo>
                          <a:pt x="379" y="1828"/>
                        </a:lnTo>
                        <a:lnTo>
                          <a:pt x="385" y="1834"/>
                        </a:lnTo>
                        <a:lnTo>
                          <a:pt x="389" y="1842"/>
                        </a:lnTo>
                        <a:lnTo>
                          <a:pt x="393" y="1850"/>
                        </a:lnTo>
                        <a:lnTo>
                          <a:pt x="394" y="1859"/>
                        </a:lnTo>
                        <a:lnTo>
                          <a:pt x="396" y="1868"/>
                        </a:lnTo>
                        <a:lnTo>
                          <a:pt x="397" y="1880"/>
                        </a:lnTo>
                        <a:lnTo>
                          <a:pt x="402" y="1905"/>
                        </a:lnTo>
                        <a:lnTo>
                          <a:pt x="409" y="1934"/>
                        </a:lnTo>
                        <a:lnTo>
                          <a:pt x="405" y="1963"/>
                        </a:lnTo>
                        <a:lnTo>
                          <a:pt x="400" y="1988"/>
                        </a:lnTo>
                        <a:lnTo>
                          <a:pt x="399" y="2016"/>
                        </a:lnTo>
                        <a:lnTo>
                          <a:pt x="400" y="2047"/>
                        </a:lnTo>
                        <a:lnTo>
                          <a:pt x="405" y="2083"/>
                        </a:lnTo>
                        <a:lnTo>
                          <a:pt x="409" y="2126"/>
                        </a:lnTo>
                        <a:lnTo>
                          <a:pt x="444" y="2163"/>
                        </a:lnTo>
                        <a:lnTo>
                          <a:pt x="468" y="2192"/>
                        </a:lnTo>
                        <a:lnTo>
                          <a:pt x="476" y="2204"/>
                        </a:lnTo>
                        <a:lnTo>
                          <a:pt x="479" y="2210"/>
                        </a:lnTo>
                        <a:lnTo>
                          <a:pt x="476" y="2253"/>
                        </a:lnTo>
                        <a:lnTo>
                          <a:pt x="471" y="2287"/>
                        </a:lnTo>
                        <a:lnTo>
                          <a:pt x="533" y="2307"/>
                        </a:lnTo>
                        <a:lnTo>
                          <a:pt x="590" y="2295"/>
                        </a:lnTo>
                        <a:lnTo>
                          <a:pt x="620" y="2245"/>
                        </a:lnTo>
                        <a:lnTo>
                          <a:pt x="690" y="2192"/>
                        </a:lnTo>
                        <a:lnTo>
                          <a:pt x="690" y="2130"/>
                        </a:lnTo>
                        <a:lnTo>
                          <a:pt x="735" y="2118"/>
                        </a:lnTo>
                        <a:lnTo>
                          <a:pt x="735" y="2068"/>
                        </a:lnTo>
                        <a:lnTo>
                          <a:pt x="735" y="2023"/>
                        </a:lnTo>
                        <a:lnTo>
                          <a:pt x="740" y="2022"/>
                        </a:lnTo>
                        <a:lnTo>
                          <a:pt x="750" y="2019"/>
                        </a:lnTo>
                        <a:lnTo>
                          <a:pt x="764" y="2013"/>
                        </a:lnTo>
                        <a:lnTo>
                          <a:pt x="771" y="2008"/>
                        </a:lnTo>
                        <a:lnTo>
                          <a:pt x="779" y="2002"/>
                        </a:lnTo>
                        <a:lnTo>
                          <a:pt x="785" y="1994"/>
                        </a:lnTo>
                        <a:lnTo>
                          <a:pt x="791" y="1985"/>
                        </a:lnTo>
                        <a:lnTo>
                          <a:pt x="797" y="1975"/>
                        </a:lnTo>
                        <a:lnTo>
                          <a:pt x="800" y="1961"/>
                        </a:lnTo>
                        <a:lnTo>
                          <a:pt x="802" y="1946"/>
                        </a:lnTo>
                        <a:lnTo>
                          <a:pt x="802" y="1930"/>
                        </a:lnTo>
                        <a:lnTo>
                          <a:pt x="799" y="1910"/>
                        </a:lnTo>
                        <a:lnTo>
                          <a:pt x="793" y="1889"/>
                        </a:lnTo>
                        <a:lnTo>
                          <a:pt x="790" y="1819"/>
                        </a:lnTo>
                        <a:lnTo>
                          <a:pt x="824" y="1782"/>
                        </a:lnTo>
                        <a:lnTo>
                          <a:pt x="845" y="1759"/>
                        </a:lnTo>
                        <a:lnTo>
                          <a:pt x="868" y="1736"/>
                        </a:lnTo>
                        <a:lnTo>
                          <a:pt x="892" y="1708"/>
                        </a:lnTo>
                        <a:lnTo>
                          <a:pt x="903" y="1691"/>
                        </a:lnTo>
                        <a:lnTo>
                          <a:pt x="913" y="1676"/>
                        </a:lnTo>
                        <a:lnTo>
                          <a:pt x="922" y="1659"/>
                        </a:lnTo>
                        <a:lnTo>
                          <a:pt x="930" y="1644"/>
                        </a:lnTo>
                        <a:lnTo>
                          <a:pt x="936" y="1629"/>
                        </a:lnTo>
                        <a:lnTo>
                          <a:pt x="937" y="1614"/>
                        </a:lnTo>
                        <a:lnTo>
                          <a:pt x="937" y="1608"/>
                        </a:lnTo>
                        <a:lnTo>
                          <a:pt x="936" y="1602"/>
                        </a:lnTo>
                        <a:lnTo>
                          <a:pt x="934" y="1596"/>
                        </a:lnTo>
                        <a:lnTo>
                          <a:pt x="931" y="1590"/>
                        </a:lnTo>
                        <a:lnTo>
                          <a:pt x="916" y="1597"/>
                        </a:lnTo>
                        <a:lnTo>
                          <a:pt x="883" y="1611"/>
                        </a:lnTo>
                        <a:lnTo>
                          <a:pt x="865" y="1617"/>
                        </a:lnTo>
                        <a:lnTo>
                          <a:pt x="848" y="1620"/>
                        </a:lnTo>
                        <a:lnTo>
                          <a:pt x="842" y="1622"/>
                        </a:lnTo>
                        <a:lnTo>
                          <a:pt x="836" y="1622"/>
                        </a:lnTo>
                        <a:lnTo>
                          <a:pt x="833" y="1620"/>
                        </a:lnTo>
                        <a:lnTo>
                          <a:pt x="832" y="1617"/>
                        </a:lnTo>
                        <a:lnTo>
                          <a:pt x="824" y="1588"/>
                        </a:lnTo>
                        <a:lnTo>
                          <a:pt x="820" y="1575"/>
                        </a:lnTo>
                        <a:lnTo>
                          <a:pt x="770" y="1513"/>
                        </a:lnTo>
                        <a:lnTo>
                          <a:pt x="765" y="1499"/>
                        </a:lnTo>
                        <a:lnTo>
                          <a:pt x="764" y="1487"/>
                        </a:lnTo>
                        <a:lnTo>
                          <a:pt x="762" y="1475"/>
                        </a:lnTo>
                        <a:lnTo>
                          <a:pt x="761" y="1468"/>
                        </a:lnTo>
                        <a:lnTo>
                          <a:pt x="758" y="1459"/>
                        </a:lnTo>
                        <a:lnTo>
                          <a:pt x="747" y="1437"/>
                        </a:lnTo>
                        <a:lnTo>
                          <a:pt x="732" y="1410"/>
                        </a:lnTo>
                        <a:lnTo>
                          <a:pt x="685" y="1353"/>
                        </a:lnTo>
                        <a:lnTo>
                          <a:pt x="720" y="1326"/>
                        </a:lnTo>
                        <a:lnTo>
                          <a:pt x="728" y="1371"/>
                        </a:lnTo>
                        <a:lnTo>
                          <a:pt x="777" y="1440"/>
                        </a:lnTo>
                        <a:lnTo>
                          <a:pt x="820" y="1510"/>
                        </a:lnTo>
                        <a:lnTo>
                          <a:pt x="847" y="1575"/>
                        </a:lnTo>
                        <a:lnTo>
                          <a:pt x="877" y="1560"/>
                        </a:lnTo>
                        <a:lnTo>
                          <a:pt x="931" y="1528"/>
                        </a:lnTo>
                        <a:lnTo>
                          <a:pt x="981" y="1505"/>
                        </a:lnTo>
                        <a:lnTo>
                          <a:pt x="1031" y="1483"/>
                        </a:lnTo>
                        <a:lnTo>
                          <a:pt x="1024" y="1445"/>
                        </a:lnTo>
                        <a:lnTo>
                          <a:pt x="1004" y="1418"/>
                        </a:lnTo>
                        <a:lnTo>
                          <a:pt x="999" y="1383"/>
                        </a:lnTo>
                        <a:lnTo>
                          <a:pt x="957" y="1388"/>
                        </a:lnTo>
                        <a:lnTo>
                          <a:pt x="915" y="1341"/>
                        </a:lnTo>
                        <a:lnTo>
                          <a:pt x="915" y="1314"/>
                        </a:lnTo>
                        <a:lnTo>
                          <a:pt x="928" y="1324"/>
                        </a:lnTo>
                        <a:lnTo>
                          <a:pt x="942" y="1335"/>
                        </a:lnTo>
                        <a:lnTo>
                          <a:pt x="962" y="1347"/>
                        </a:lnTo>
                        <a:lnTo>
                          <a:pt x="984" y="1359"/>
                        </a:lnTo>
                        <a:lnTo>
                          <a:pt x="1010" y="1371"/>
                        </a:lnTo>
                        <a:lnTo>
                          <a:pt x="1037" y="1380"/>
                        </a:lnTo>
                        <a:lnTo>
                          <a:pt x="1051" y="1385"/>
                        </a:lnTo>
                        <a:lnTo>
                          <a:pt x="1064" y="1388"/>
                        </a:lnTo>
                        <a:lnTo>
                          <a:pt x="1153" y="1410"/>
                        </a:lnTo>
                        <a:lnTo>
                          <a:pt x="1156" y="1456"/>
                        </a:lnTo>
                        <a:lnTo>
                          <a:pt x="1218" y="1453"/>
                        </a:lnTo>
                        <a:lnTo>
                          <a:pt x="1203" y="1510"/>
                        </a:lnTo>
                        <a:lnTo>
                          <a:pt x="1276" y="1632"/>
                        </a:lnTo>
                        <a:lnTo>
                          <a:pt x="1279" y="1635"/>
                        </a:lnTo>
                        <a:lnTo>
                          <a:pt x="1283" y="1637"/>
                        </a:lnTo>
                        <a:lnTo>
                          <a:pt x="1288" y="1637"/>
                        </a:lnTo>
                        <a:lnTo>
                          <a:pt x="1292" y="1637"/>
                        </a:lnTo>
                        <a:lnTo>
                          <a:pt x="1298" y="1634"/>
                        </a:lnTo>
                        <a:lnTo>
                          <a:pt x="1304" y="1628"/>
                        </a:lnTo>
                        <a:lnTo>
                          <a:pt x="1310" y="1617"/>
                        </a:lnTo>
                        <a:lnTo>
                          <a:pt x="1318" y="1600"/>
                        </a:lnTo>
                        <a:lnTo>
                          <a:pt x="1330" y="1578"/>
                        </a:lnTo>
                        <a:lnTo>
                          <a:pt x="1345" y="1554"/>
                        </a:lnTo>
                        <a:lnTo>
                          <a:pt x="1354" y="1540"/>
                        </a:lnTo>
                        <a:lnTo>
                          <a:pt x="1365" y="1526"/>
                        </a:lnTo>
                        <a:lnTo>
                          <a:pt x="1375" y="1514"/>
                        </a:lnTo>
                        <a:lnTo>
                          <a:pt x="1389" y="1502"/>
                        </a:lnTo>
                        <a:lnTo>
                          <a:pt x="1402" y="1490"/>
                        </a:lnTo>
                        <a:lnTo>
                          <a:pt x="1418" y="1481"/>
                        </a:lnTo>
                        <a:lnTo>
                          <a:pt x="1434" y="1472"/>
                        </a:lnTo>
                        <a:lnTo>
                          <a:pt x="1451" y="1466"/>
                        </a:lnTo>
                        <a:lnTo>
                          <a:pt x="1470" y="1462"/>
                        </a:lnTo>
                        <a:lnTo>
                          <a:pt x="1490" y="1460"/>
                        </a:lnTo>
                        <a:lnTo>
                          <a:pt x="1502" y="1496"/>
                        </a:lnTo>
                        <a:lnTo>
                          <a:pt x="1510" y="1526"/>
                        </a:lnTo>
                        <a:lnTo>
                          <a:pt x="1513" y="1540"/>
                        </a:lnTo>
                        <a:lnTo>
                          <a:pt x="1513" y="1552"/>
                        </a:lnTo>
                        <a:lnTo>
                          <a:pt x="1517" y="1554"/>
                        </a:lnTo>
                        <a:lnTo>
                          <a:pt x="1522" y="1555"/>
                        </a:lnTo>
                        <a:lnTo>
                          <a:pt x="1526" y="1557"/>
                        </a:lnTo>
                        <a:lnTo>
                          <a:pt x="1532" y="1555"/>
                        </a:lnTo>
                        <a:lnTo>
                          <a:pt x="1540" y="1554"/>
                        </a:lnTo>
                        <a:lnTo>
                          <a:pt x="1546" y="1548"/>
                        </a:lnTo>
                        <a:lnTo>
                          <a:pt x="1552" y="1540"/>
                        </a:lnTo>
                        <a:lnTo>
                          <a:pt x="1552" y="1560"/>
                        </a:lnTo>
                        <a:lnTo>
                          <a:pt x="1553" y="1581"/>
                        </a:lnTo>
                        <a:lnTo>
                          <a:pt x="1555" y="1605"/>
                        </a:lnTo>
                        <a:lnTo>
                          <a:pt x="1559" y="1629"/>
                        </a:lnTo>
                        <a:lnTo>
                          <a:pt x="1564" y="1653"/>
                        </a:lnTo>
                        <a:lnTo>
                          <a:pt x="1568" y="1664"/>
                        </a:lnTo>
                        <a:lnTo>
                          <a:pt x="1572" y="1673"/>
                        </a:lnTo>
                        <a:lnTo>
                          <a:pt x="1578" y="1680"/>
                        </a:lnTo>
                        <a:lnTo>
                          <a:pt x="1582" y="1685"/>
                        </a:lnTo>
                        <a:lnTo>
                          <a:pt x="1594" y="1696"/>
                        </a:lnTo>
                        <a:lnTo>
                          <a:pt x="1608" y="1708"/>
                        </a:lnTo>
                        <a:lnTo>
                          <a:pt x="1635" y="1733"/>
                        </a:lnTo>
                        <a:lnTo>
                          <a:pt x="1649" y="1742"/>
                        </a:lnTo>
                        <a:lnTo>
                          <a:pt x="1659" y="1750"/>
                        </a:lnTo>
                        <a:lnTo>
                          <a:pt x="1664" y="1753"/>
                        </a:lnTo>
                        <a:lnTo>
                          <a:pt x="1668" y="1753"/>
                        </a:lnTo>
                        <a:lnTo>
                          <a:pt x="1671" y="1753"/>
                        </a:lnTo>
                        <a:lnTo>
                          <a:pt x="1674" y="1751"/>
                        </a:lnTo>
                        <a:lnTo>
                          <a:pt x="1679" y="1745"/>
                        </a:lnTo>
                        <a:lnTo>
                          <a:pt x="1680" y="1739"/>
                        </a:lnTo>
                        <a:lnTo>
                          <a:pt x="1682" y="1732"/>
                        </a:lnTo>
                        <a:lnTo>
                          <a:pt x="1682" y="1726"/>
                        </a:lnTo>
                        <a:lnTo>
                          <a:pt x="1682" y="1720"/>
                        </a:lnTo>
                        <a:lnTo>
                          <a:pt x="1679" y="1714"/>
                        </a:lnTo>
                        <a:lnTo>
                          <a:pt x="1676" y="1708"/>
                        </a:lnTo>
                        <a:lnTo>
                          <a:pt x="1671" y="1702"/>
                        </a:lnTo>
                        <a:lnTo>
                          <a:pt x="1665" y="1694"/>
                        </a:lnTo>
                        <a:lnTo>
                          <a:pt x="1659" y="1686"/>
                        </a:lnTo>
                        <a:lnTo>
                          <a:pt x="1645" y="1665"/>
                        </a:lnTo>
                        <a:lnTo>
                          <a:pt x="1624" y="1628"/>
                        </a:lnTo>
                        <a:lnTo>
                          <a:pt x="1621" y="1620"/>
                        </a:lnTo>
                        <a:lnTo>
                          <a:pt x="1618" y="1611"/>
                        </a:lnTo>
                        <a:lnTo>
                          <a:pt x="1614" y="1593"/>
                        </a:lnTo>
                        <a:lnTo>
                          <a:pt x="1614" y="1578"/>
                        </a:lnTo>
                        <a:lnTo>
                          <a:pt x="1612" y="1570"/>
                        </a:lnTo>
                        <a:lnTo>
                          <a:pt x="1644" y="1610"/>
                        </a:lnTo>
                        <a:lnTo>
                          <a:pt x="1645" y="1614"/>
                        </a:lnTo>
                        <a:lnTo>
                          <a:pt x="1647" y="1620"/>
                        </a:lnTo>
                        <a:lnTo>
                          <a:pt x="1652" y="1625"/>
                        </a:lnTo>
                        <a:lnTo>
                          <a:pt x="1656" y="1629"/>
                        </a:lnTo>
                        <a:lnTo>
                          <a:pt x="1661" y="1629"/>
                        </a:lnTo>
                        <a:lnTo>
                          <a:pt x="1665" y="1631"/>
                        </a:lnTo>
                        <a:lnTo>
                          <a:pt x="1670" y="1629"/>
                        </a:lnTo>
                        <a:lnTo>
                          <a:pt x="1676" y="1628"/>
                        </a:lnTo>
                        <a:lnTo>
                          <a:pt x="1689" y="1620"/>
                        </a:lnTo>
                        <a:lnTo>
                          <a:pt x="1697" y="1616"/>
                        </a:lnTo>
                        <a:lnTo>
                          <a:pt x="1703" y="1610"/>
                        </a:lnTo>
                        <a:lnTo>
                          <a:pt x="1707" y="1603"/>
                        </a:lnTo>
                        <a:lnTo>
                          <a:pt x="1712" y="1596"/>
                        </a:lnTo>
                        <a:lnTo>
                          <a:pt x="1718" y="1582"/>
                        </a:lnTo>
                        <a:lnTo>
                          <a:pt x="1721" y="1569"/>
                        </a:lnTo>
                        <a:lnTo>
                          <a:pt x="1721" y="1555"/>
                        </a:lnTo>
                        <a:lnTo>
                          <a:pt x="1721" y="1546"/>
                        </a:lnTo>
                        <a:lnTo>
                          <a:pt x="1721" y="1537"/>
                        </a:lnTo>
                        <a:lnTo>
                          <a:pt x="1679" y="1510"/>
                        </a:lnTo>
                        <a:lnTo>
                          <a:pt x="1679" y="1463"/>
                        </a:lnTo>
                        <a:lnTo>
                          <a:pt x="1724" y="1448"/>
                        </a:lnTo>
                        <a:lnTo>
                          <a:pt x="1721" y="1487"/>
                        </a:lnTo>
                        <a:lnTo>
                          <a:pt x="1722" y="1490"/>
                        </a:lnTo>
                        <a:lnTo>
                          <a:pt x="1727" y="1499"/>
                        </a:lnTo>
                        <a:lnTo>
                          <a:pt x="1732" y="1502"/>
                        </a:lnTo>
                        <a:lnTo>
                          <a:pt x="1735" y="1505"/>
                        </a:lnTo>
                        <a:lnTo>
                          <a:pt x="1739" y="1507"/>
                        </a:lnTo>
                        <a:lnTo>
                          <a:pt x="1744" y="1505"/>
                        </a:lnTo>
                        <a:lnTo>
                          <a:pt x="1751" y="1499"/>
                        </a:lnTo>
                        <a:lnTo>
                          <a:pt x="1756" y="1492"/>
                        </a:lnTo>
                        <a:lnTo>
                          <a:pt x="1759" y="1483"/>
                        </a:lnTo>
                        <a:lnTo>
                          <a:pt x="1759" y="1456"/>
                        </a:lnTo>
                        <a:lnTo>
                          <a:pt x="1778" y="1442"/>
                        </a:lnTo>
                        <a:lnTo>
                          <a:pt x="1799" y="1427"/>
                        </a:lnTo>
                        <a:lnTo>
                          <a:pt x="1824" y="1409"/>
                        </a:lnTo>
                        <a:lnTo>
                          <a:pt x="1849" y="1389"/>
                        </a:lnTo>
                        <a:lnTo>
                          <a:pt x="1870" y="1368"/>
                        </a:lnTo>
                        <a:lnTo>
                          <a:pt x="1879" y="1359"/>
                        </a:lnTo>
                        <a:lnTo>
                          <a:pt x="1886" y="1350"/>
                        </a:lnTo>
                        <a:lnTo>
                          <a:pt x="1890" y="1341"/>
                        </a:lnTo>
                        <a:lnTo>
                          <a:pt x="1893" y="1333"/>
                        </a:lnTo>
                        <a:lnTo>
                          <a:pt x="1896" y="1311"/>
                        </a:lnTo>
                        <a:lnTo>
                          <a:pt x="1899" y="1297"/>
                        </a:lnTo>
                        <a:lnTo>
                          <a:pt x="1899" y="1288"/>
                        </a:lnTo>
                        <a:lnTo>
                          <a:pt x="1899" y="1283"/>
                        </a:lnTo>
                        <a:lnTo>
                          <a:pt x="1896" y="1279"/>
                        </a:lnTo>
                        <a:lnTo>
                          <a:pt x="1890" y="1267"/>
                        </a:lnTo>
                        <a:lnTo>
                          <a:pt x="1884" y="1250"/>
                        </a:lnTo>
                        <a:lnTo>
                          <a:pt x="1878" y="1229"/>
                        </a:lnTo>
                        <a:lnTo>
                          <a:pt x="1893" y="1184"/>
                        </a:lnTo>
                        <a:lnTo>
                          <a:pt x="1854" y="1179"/>
                        </a:lnTo>
                        <a:lnTo>
                          <a:pt x="1854" y="1157"/>
                        </a:lnTo>
                        <a:lnTo>
                          <a:pt x="1893" y="1142"/>
                        </a:lnTo>
                        <a:lnTo>
                          <a:pt x="1931" y="1142"/>
                        </a:lnTo>
                        <a:lnTo>
                          <a:pt x="1950" y="1176"/>
                        </a:lnTo>
                        <a:lnTo>
                          <a:pt x="1947" y="1234"/>
                        </a:lnTo>
                        <a:lnTo>
                          <a:pt x="1996" y="1211"/>
                        </a:lnTo>
                        <a:lnTo>
                          <a:pt x="1996" y="1161"/>
                        </a:lnTo>
                        <a:lnTo>
                          <a:pt x="1973" y="1129"/>
                        </a:lnTo>
                        <a:lnTo>
                          <a:pt x="1996" y="1104"/>
                        </a:lnTo>
                        <a:lnTo>
                          <a:pt x="2003" y="1077"/>
                        </a:lnTo>
                        <a:lnTo>
                          <a:pt x="2058" y="1069"/>
                        </a:lnTo>
                        <a:lnTo>
                          <a:pt x="2067" y="1060"/>
                        </a:lnTo>
                        <a:lnTo>
                          <a:pt x="2089" y="1039"/>
                        </a:lnTo>
                        <a:lnTo>
                          <a:pt x="2101" y="1025"/>
                        </a:lnTo>
                        <a:lnTo>
                          <a:pt x="2112" y="1012"/>
                        </a:lnTo>
                        <a:lnTo>
                          <a:pt x="2121" y="1000"/>
                        </a:lnTo>
                        <a:lnTo>
                          <a:pt x="2127" y="989"/>
                        </a:lnTo>
                        <a:lnTo>
                          <a:pt x="2135" y="953"/>
                        </a:lnTo>
                        <a:lnTo>
                          <a:pt x="2141" y="929"/>
                        </a:lnTo>
                        <a:lnTo>
                          <a:pt x="2144" y="902"/>
                        </a:lnTo>
                        <a:lnTo>
                          <a:pt x="2147" y="876"/>
                        </a:lnTo>
                        <a:lnTo>
                          <a:pt x="2147" y="865"/>
                        </a:lnTo>
                        <a:lnTo>
                          <a:pt x="2145" y="855"/>
                        </a:lnTo>
                        <a:lnTo>
                          <a:pt x="2144" y="847"/>
                        </a:lnTo>
                        <a:lnTo>
                          <a:pt x="2141" y="841"/>
                        </a:lnTo>
                        <a:lnTo>
                          <a:pt x="2136" y="837"/>
                        </a:lnTo>
                        <a:lnTo>
                          <a:pt x="2130" y="835"/>
                        </a:lnTo>
                        <a:lnTo>
                          <a:pt x="2120" y="835"/>
                        </a:lnTo>
                        <a:lnTo>
                          <a:pt x="2113" y="834"/>
                        </a:lnTo>
                        <a:lnTo>
                          <a:pt x="2112" y="832"/>
                        </a:lnTo>
                        <a:lnTo>
                          <a:pt x="2112" y="831"/>
                        </a:lnTo>
                        <a:lnTo>
                          <a:pt x="2116" y="829"/>
                        </a:lnTo>
                        <a:lnTo>
                          <a:pt x="2120" y="828"/>
                        </a:lnTo>
                        <a:lnTo>
                          <a:pt x="2095" y="835"/>
                        </a:lnTo>
                        <a:lnTo>
                          <a:pt x="2107" y="800"/>
                        </a:lnTo>
                        <a:lnTo>
                          <a:pt x="2142" y="763"/>
                        </a:lnTo>
                        <a:lnTo>
                          <a:pt x="2172" y="701"/>
                        </a:lnTo>
                        <a:lnTo>
                          <a:pt x="2264" y="705"/>
                        </a:lnTo>
                        <a:lnTo>
                          <a:pt x="2322" y="723"/>
                        </a:lnTo>
                        <a:lnTo>
                          <a:pt x="2369" y="708"/>
                        </a:lnTo>
                        <a:lnTo>
                          <a:pt x="2394" y="663"/>
                        </a:lnTo>
                        <a:lnTo>
                          <a:pt x="2441" y="656"/>
                        </a:lnTo>
                        <a:lnTo>
                          <a:pt x="2430" y="669"/>
                        </a:lnTo>
                        <a:lnTo>
                          <a:pt x="2418" y="686"/>
                        </a:lnTo>
                        <a:lnTo>
                          <a:pt x="2406" y="708"/>
                        </a:lnTo>
                        <a:lnTo>
                          <a:pt x="2394" y="739"/>
                        </a:lnTo>
                        <a:lnTo>
                          <a:pt x="2388" y="755"/>
                        </a:lnTo>
                        <a:lnTo>
                          <a:pt x="2382" y="775"/>
                        </a:lnTo>
                        <a:lnTo>
                          <a:pt x="2378" y="794"/>
                        </a:lnTo>
                        <a:lnTo>
                          <a:pt x="2375" y="817"/>
                        </a:lnTo>
                        <a:lnTo>
                          <a:pt x="2373" y="841"/>
                        </a:lnTo>
                        <a:lnTo>
                          <a:pt x="2372" y="865"/>
                        </a:lnTo>
                        <a:lnTo>
                          <a:pt x="2384" y="912"/>
                        </a:lnTo>
                        <a:lnTo>
                          <a:pt x="2434" y="835"/>
                        </a:lnTo>
                        <a:lnTo>
                          <a:pt x="2440" y="828"/>
                        </a:lnTo>
                        <a:lnTo>
                          <a:pt x="2452" y="813"/>
                        </a:lnTo>
                        <a:lnTo>
                          <a:pt x="2458" y="802"/>
                        </a:lnTo>
                        <a:lnTo>
                          <a:pt x="2462" y="793"/>
                        </a:lnTo>
                        <a:lnTo>
                          <a:pt x="2465" y="784"/>
                        </a:lnTo>
                        <a:lnTo>
                          <a:pt x="2465" y="781"/>
                        </a:lnTo>
                        <a:lnTo>
                          <a:pt x="2464" y="778"/>
                        </a:lnTo>
                        <a:lnTo>
                          <a:pt x="2449" y="745"/>
                        </a:lnTo>
                        <a:lnTo>
                          <a:pt x="2441" y="723"/>
                        </a:lnTo>
                        <a:lnTo>
                          <a:pt x="2446" y="717"/>
                        </a:lnTo>
                        <a:lnTo>
                          <a:pt x="2456" y="702"/>
                        </a:lnTo>
                        <a:lnTo>
                          <a:pt x="2471" y="686"/>
                        </a:lnTo>
                        <a:lnTo>
                          <a:pt x="2479" y="678"/>
                        </a:lnTo>
                        <a:lnTo>
                          <a:pt x="2486" y="674"/>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sp>
                <p:nvSpPr>
                  <p:cNvPr id="30725" name="Freeform 11"/>
                  <p:cNvSpPr>
                    <a:spLocks/>
                  </p:cNvSpPr>
                  <p:nvPr/>
                </p:nvSpPr>
                <p:spPr bwMode="auto">
                  <a:xfrm>
                    <a:off x="4108564" y="2050052"/>
                    <a:ext cx="64342" cy="179557"/>
                  </a:xfrm>
                  <a:custGeom>
                    <a:avLst/>
                    <a:gdLst/>
                    <a:ahLst/>
                    <a:cxnLst>
                      <a:cxn ang="0">
                        <a:pos x="5" y="160"/>
                      </a:cxn>
                      <a:cxn ang="0">
                        <a:pos x="35" y="145"/>
                      </a:cxn>
                      <a:cxn ang="0">
                        <a:pos x="35" y="107"/>
                      </a:cxn>
                      <a:cxn ang="0">
                        <a:pos x="43" y="65"/>
                      </a:cxn>
                      <a:cxn ang="0">
                        <a:pos x="35" y="11"/>
                      </a:cxn>
                      <a:cxn ang="0">
                        <a:pos x="23" y="0"/>
                      </a:cxn>
                      <a:cxn ang="0">
                        <a:pos x="8" y="26"/>
                      </a:cxn>
                      <a:cxn ang="0">
                        <a:pos x="8" y="88"/>
                      </a:cxn>
                      <a:cxn ang="0">
                        <a:pos x="0" y="138"/>
                      </a:cxn>
                      <a:cxn ang="0">
                        <a:pos x="5" y="160"/>
                      </a:cxn>
                    </a:cxnLst>
                    <a:rect l="0" t="0" r="r" b="b"/>
                    <a:pathLst>
                      <a:path w="43" h="160">
                        <a:moveTo>
                          <a:pt x="5" y="160"/>
                        </a:moveTo>
                        <a:lnTo>
                          <a:pt x="35" y="145"/>
                        </a:lnTo>
                        <a:lnTo>
                          <a:pt x="35" y="107"/>
                        </a:lnTo>
                        <a:lnTo>
                          <a:pt x="43" y="65"/>
                        </a:lnTo>
                        <a:lnTo>
                          <a:pt x="35" y="11"/>
                        </a:lnTo>
                        <a:lnTo>
                          <a:pt x="23" y="0"/>
                        </a:lnTo>
                        <a:lnTo>
                          <a:pt x="8" y="26"/>
                        </a:lnTo>
                        <a:lnTo>
                          <a:pt x="8" y="88"/>
                        </a:lnTo>
                        <a:lnTo>
                          <a:pt x="0" y="138"/>
                        </a:lnTo>
                        <a:lnTo>
                          <a:pt x="5" y="160"/>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sp>
                <p:nvSpPr>
                  <p:cNvPr id="30726" name="Freeform 12"/>
                  <p:cNvSpPr>
                    <a:spLocks/>
                  </p:cNvSpPr>
                  <p:nvPr/>
                </p:nvSpPr>
                <p:spPr bwMode="auto">
                  <a:xfrm>
                    <a:off x="4063674" y="2268887"/>
                    <a:ext cx="119705" cy="56111"/>
                  </a:xfrm>
                  <a:custGeom>
                    <a:avLst/>
                    <a:gdLst/>
                    <a:ahLst/>
                    <a:cxnLst>
                      <a:cxn ang="0">
                        <a:pos x="27" y="47"/>
                      </a:cxn>
                      <a:cxn ang="0">
                        <a:pos x="0" y="50"/>
                      </a:cxn>
                      <a:cxn ang="0">
                        <a:pos x="18" y="7"/>
                      </a:cxn>
                      <a:cxn ang="0">
                        <a:pos x="50" y="0"/>
                      </a:cxn>
                      <a:cxn ang="0">
                        <a:pos x="80" y="30"/>
                      </a:cxn>
                      <a:cxn ang="0">
                        <a:pos x="61" y="50"/>
                      </a:cxn>
                      <a:cxn ang="0">
                        <a:pos x="27" y="47"/>
                      </a:cxn>
                    </a:cxnLst>
                    <a:rect l="0" t="0" r="r" b="b"/>
                    <a:pathLst>
                      <a:path w="80" h="50">
                        <a:moveTo>
                          <a:pt x="27" y="47"/>
                        </a:moveTo>
                        <a:lnTo>
                          <a:pt x="0" y="50"/>
                        </a:lnTo>
                        <a:lnTo>
                          <a:pt x="18" y="7"/>
                        </a:lnTo>
                        <a:lnTo>
                          <a:pt x="50" y="0"/>
                        </a:lnTo>
                        <a:lnTo>
                          <a:pt x="80" y="30"/>
                        </a:lnTo>
                        <a:lnTo>
                          <a:pt x="61" y="50"/>
                        </a:lnTo>
                        <a:lnTo>
                          <a:pt x="27" y="47"/>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sp>
                <p:nvSpPr>
                  <p:cNvPr id="30727" name="Freeform 13"/>
                  <p:cNvSpPr>
                    <a:spLocks/>
                  </p:cNvSpPr>
                  <p:nvPr/>
                </p:nvSpPr>
                <p:spPr bwMode="auto">
                  <a:xfrm>
                    <a:off x="3873643" y="2346321"/>
                    <a:ext cx="242402" cy="162724"/>
                  </a:xfrm>
                  <a:custGeom>
                    <a:avLst/>
                    <a:gdLst/>
                    <a:ahLst/>
                    <a:cxnLst>
                      <a:cxn ang="0">
                        <a:pos x="135" y="8"/>
                      </a:cxn>
                      <a:cxn ang="0">
                        <a:pos x="115" y="28"/>
                      </a:cxn>
                      <a:cxn ang="0">
                        <a:pos x="100" y="46"/>
                      </a:cxn>
                      <a:cxn ang="0">
                        <a:pos x="88" y="50"/>
                      </a:cxn>
                      <a:cxn ang="0">
                        <a:pos x="73" y="61"/>
                      </a:cxn>
                      <a:cxn ang="0">
                        <a:pos x="70" y="88"/>
                      </a:cxn>
                      <a:cxn ang="0">
                        <a:pos x="23" y="88"/>
                      </a:cxn>
                      <a:cxn ang="0">
                        <a:pos x="0" y="111"/>
                      </a:cxn>
                      <a:cxn ang="0">
                        <a:pos x="23" y="135"/>
                      </a:cxn>
                      <a:cxn ang="0">
                        <a:pos x="62" y="142"/>
                      </a:cxn>
                      <a:cxn ang="0">
                        <a:pos x="85" y="145"/>
                      </a:cxn>
                      <a:cxn ang="0">
                        <a:pos x="115" y="130"/>
                      </a:cxn>
                      <a:cxn ang="0">
                        <a:pos x="130" y="77"/>
                      </a:cxn>
                      <a:cxn ang="0">
                        <a:pos x="150" y="50"/>
                      </a:cxn>
                      <a:cxn ang="0">
                        <a:pos x="162" y="23"/>
                      </a:cxn>
                      <a:cxn ang="0">
                        <a:pos x="162" y="0"/>
                      </a:cxn>
                      <a:cxn ang="0">
                        <a:pos x="135" y="8"/>
                      </a:cxn>
                    </a:cxnLst>
                    <a:rect l="0" t="0" r="r" b="b"/>
                    <a:pathLst>
                      <a:path w="162" h="145">
                        <a:moveTo>
                          <a:pt x="135" y="8"/>
                        </a:moveTo>
                        <a:lnTo>
                          <a:pt x="115" y="28"/>
                        </a:lnTo>
                        <a:lnTo>
                          <a:pt x="100" y="46"/>
                        </a:lnTo>
                        <a:lnTo>
                          <a:pt x="88" y="50"/>
                        </a:lnTo>
                        <a:lnTo>
                          <a:pt x="73" y="61"/>
                        </a:lnTo>
                        <a:lnTo>
                          <a:pt x="70" y="88"/>
                        </a:lnTo>
                        <a:lnTo>
                          <a:pt x="23" y="88"/>
                        </a:lnTo>
                        <a:lnTo>
                          <a:pt x="0" y="111"/>
                        </a:lnTo>
                        <a:lnTo>
                          <a:pt x="23" y="135"/>
                        </a:lnTo>
                        <a:lnTo>
                          <a:pt x="62" y="142"/>
                        </a:lnTo>
                        <a:lnTo>
                          <a:pt x="85" y="145"/>
                        </a:lnTo>
                        <a:lnTo>
                          <a:pt x="115" y="130"/>
                        </a:lnTo>
                        <a:lnTo>
                          <a:pt x="130" y="77"/>
                        </a:lnTo>
                        <a:lnTo>
                          <a:pt x="150" y="50"/>
                        </a:lnTo>
                        <a:lnTo>
                          <a:pt x="162" y="23"/>
                        </a:lnTo>
                        <a:lnTo>
                          <a:pt x="162" y="0"/>
                        </a:lnTo>
                        <a:lnTo>
                          <a:pt x="135" y="8"/>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sp>
                <p:nvSpPr>
                  <p:cNvPr id="30728" name="Freeform 14"/>
                  <p:cNvSpPr>
                    <a:spLocks/>
                  </p:cNvSpPr>
                  <p:nvPr/>
                </p:nvSpPr>
                <p:spPr bwMode="auto">
                  <a:xfrm>
                    <a:off x="3840725" y="2509044"/>
                    <a:ext cx="67334" cy="35911"/>
                  </a:xfrm>
                  <a:custGeom>
                    <a:avLst/>
                    <a:gdLst/>
                    <a:ahLst/>
                    <a:cxnLst>
                      <a:cxn ang="0">
                        <a:pos x="18" y="27"/>
                      </a:cxn>
                      <a:cxn ang="0">
                        <a:pos x="0" y="8"/>
                      </a:cxn>
                      <a:cxn ang="0">
                        <a:pos x="27" y="0"/>
                      </a:cxn>
                      <a:cxn ang="0">
                        <a:pos x="45" y="12"/>
                      </a:cxn>
                      <a:cxn ang="0">
                        <a:pos x="37" y="32"/>
                      </a:cxn>
                      <a:cxn ang="0">
                        <a:pos x="18" y="27"/>
                      </a:cxn>
                    </a:cxnLst>
                    <a:rect l="0" t="0" r="r" b="b"/>
                    <a:pathLst>
                      <a:path w="45" h="32">
                        <a:moveTo>
                          <a:pt x="18" y="27"/>
                        </a:moveTo>
                        <a:lnTo>
                          <a:pt x="0" y="8"/>
                        </a:lnTo>
                        <a:lnTo>
                          <a:pt x="27" y="0"/>
                        </a:lnTo>
                        <a:lnTo>
                          <a:pt x="45" y="12"/>
                        </a:lnTo>
                        <a:lnTo>
                          <a:pt x="37" y="32"/>
                        </a:lnTo>
                        <a:lnTo>
                          <a:pt x="18" y="27"/>
                        </a:lnTo>
                        <a:close/>
                      </a:path>
                    </a:pathLst>
                  </a:custGeom>
                  <a:grpFill/>
                  <a:ln w="25400" cmpd="sng">
                    <a:noFill/>
                    <a:round/>
                    <a:headEnd/>
                    <a:tailEnd/>
                  </a:ln>
                  <a:effectLst/>
                </p:spPr>
                <p:txBody>
                  <a:bodyPr/>
                  <a:lstStyle/>
                  <a:p>
                    <a:endParaRPr lang="zh-CN" altLang="en-US" sz="1400">
                      <a:cs typeface="+mn-ea"/>
                      <a:sym typeface="+mn-lt"/>
                    </a:endParaRPr>
                  </a:p>
                </p:txBody>
              </p:sp>
              <p:sp>
                <p:nvSpPr>
                  <p:cNvPr id="30729" name="Freeform 15"/>
                  <p:cNvSpPr>
                    <a:spLocks/>
                  </p:cNvSpPr>
                  <p:nvPr/>
                </p:nvSpPr>
                <p:spPr bwMode="auto">
                  <a:xfrm>
                    <a:off x="3643212" y="2657179"/>
                    <a:ext cx="100253" cy="54990"/>
                  </a:xfrm>
                  <a:custGeom>
                    <a:avLst/>
                    <a:gdLst/>
                    <a:ahLst/>
                    <a:cxnLst>
                      <a:cxn ang="0">
                        <a:pos x="25" y="49"/>
                      </a:cxn>
                      <a:cxn ang="0">
                        <a:pos x="47" y="37"/>
                      </a:cxn>
                      <a:cxn ang="0">
                        <a:pos x="67" y="7"/>
                      </a:cxn>
                      <a:cxn ang="0">
                        <a:pos x="40" y="0"/>
                      </a:cxn>
                      <a:cxn ang="0">
                        <a:pos x="0" y="30"/>
                      </a:cxn>
                      <a:cxn ang="0">
                        <a:pos x="25" y="49"/>
                      </a:cxn>
                    </a:cxnLst>
                    <a:rect l="0" t="0" r="r" b="b"/>
                    <a:pathLst>
                      <a:path w="67" h="49">
                        <a:moveTo>
                          <a:pt x="25" y="49"/>
                        </a:moveTo>
                        <a:lnTo>
                          <a:pt x="47" y="37"/>
                        </a:lnTo>
                        <a:lnTo>
                          <a:pt x="67" y="7"/>
                        </a:lnTo>
                        <a:lnTo>
                          <a:pt x="40" y="0"/>
                        </a:lnTo>
                        <a:lnTo>
                          <a:pt x="0" y="30"/>
                        </a:lnTo>
                        <a:lnTo>
                          <a:pt x="25" y="49"/>
                        </a:lnTo>
                        <a:close/>
                      </a:path>
                    </a:pathLst>
                  </a:custGeom>
                  <a:grpFill/>
                  <a:ln w="25400" cmpd="sng">
                    <a:noFill/>
                    <a:round/>
                    <a:headEnd/>
                    <a:tailEnd/>
                  </a:ln>
                  <a:effectLst/>
                </p:spPr>
                <p:txBody>
                  <a:bodyPr/>
                  <a:lstStyle/>
                  <a:p>
                    <a:endParaRPr lang="zh-CN" altLang="en-US" sz="1400">
                      <a:cs typeface="+mn-ea"/>
                      <a:sym typeface="+mn-lt"/>
                    </a:endParaRPr>
                  </a:p>
                </p:txBody>
              </p:sp>
              <p:sp>
                <p:nvSpPr>
                  <p:cNvPr id="30731" name="Freeform 17"/>
                  <p:cNvSpPr>
                    <a:spLocks/>
                  </p:cNvSpPr>
                  <p:nvPr/>
                </p:nvSpPr>
                <p:spPr bwMode="auto">
                  <a:xfrm>
                    <a:off x="2107998" y="3257573"/>
                    <a:ext cx="178061" cy="244646"/>
                  </a:xfrm>
                  <a:custGeom>
                    <a:avLst/>
                    <a:gdLst/>
                    <a:ahLst/>
                    <a:cxnLst>
                      <a:cxn ang="0">
                        <a:pos x="119" y="70"/>
                      </a:cxn>
                      <a:cxn ang="0">
                        <a:pos x="107" y="23"/>
                      </a:cxn>
                      <a:cxn ang="0">
                        <a:pos x="92" y="0"/>
                      </a:cxn>
                      <a:cxn ang="0">
                        <a:pos x="72" y="23"/>
                      </a:cxn>
                      <a:cxn ang="0">
                        <a:pos x="35" y="58"/>
                      </a:cxn>
                      <a:cxn ang="0">
                        <a:pos x="29" y="62"/>
                      </a:cxn>
                      <a:cxn ang="0">
                        <a:pos x="18" y="71"/>
                      </a:cxn>
                      <a:cxn ang="0">
                        <a:pos x="10" y="77"/>
                      </a:cxn>
                      <a:cxn ang="0">
                        <a:pos x="6" y="85"/>
                      </a:cxn>
                      <a:cxn ang="0">
                        <a:pos x="1" y="93"/>
                      </a:cxn>
                      <a:cxn ang="0">
                        <a:pos x="0" y="100"/>
                      </a:cxn>
                      <a:cxn ang="0">
                        <a:pos x="1" y="117"/>
                      </a:cxn>
                      <a:cxn ang="0">
                        <a:pos x="6" y="136"/>
                      </a:cxn>
                      <a:cxn ang="0">
                        <a:pos x="12" y="157"/>
                      </a:cxn>
                      <a:cxn ang="0">
                        <a:pos x="12" y="200"/>
                      </a:cxn>
                      <a:cxn ang="0">
                        <a:pos x="16" y="204"/>
                      </a:cxn>
                      <a:cxn ang="0">
                        <a:pos x="30" y="212"/>
                      </a:cxn>
                      <a:cxn ang="0">
                        <a:pos x="36" y="215"/>
                      </a:cxn>
                      <a:cxn ang="0">
                        <a:pos x="42" y="218"/>
                      </a:cxn>
                      <a:cxn ang="0">
                        <a:pos x="47" y="218"/>
                      </a:cxn>
                      <a:cxn ang="0">
                        <a:pos x="48" y="216"/>
                      </a:cxn>
                      <a:cxn ang="0">
                        <a:pos x="50" y="215"/>
                      </a:cxn>
                      <a:cxn ang="0">
                        <a:pos x="65" y="160"/>
                      </a:cxn>
                      <a:cxn ang="0">
                        <a:pos x="89" y="103"/>
                      </a:cxn>
                      <a:cxn ang="0">
                        <a:pos x="119" y="70"/>
                      </a:cxn>
                    </a:cxnLst>
                    <a:rect l="0" t="0" r="r" b="b"/>
                    <a:pathLst>
                      <a:path w="119" h="218">
                        <a:moveTo>
                          <a:pt x="119" y="70"/>
                        </a:moveTo>
                        <a:lnTo>
                          <a:pt x="107" y="23"/>
                        </a:lnTo>
                        <a:lnTo>
                          <a:pt x="92" y="0"/>
                        </a:lnTo>
                        <a:lnTo>
                          <a:pt x="72" y="23"/>
                        </a:lnTo>
                        <a:lnTo>
                          <a:pt x="35" y="58"/>
                        </a:lnTo>
                        <a:lnTo>
                          <a:pt x="29" y="62"/>
                        </a:lnTo>
                        <a:lnTo>
                          <a:pt x="18" y="71"/>
                        </a:lnTo>
                        <a:lnTo>
                          <a:pt x="10" y="77"/>
                        </a:lnTo>
                        <a:lnTo>
                          <a:pt x="6" y="85"/>
                        </a:lnTo>
                        <a:lnTo>
                          <a:pt x="1" y="93"/>
                        </a:lnTo>
                        <a:lnTo>
                          <a:pt x="0" y="100"/>
                        </a:lnTo>
                        <a:lnTo>
                          <a:pt x="1" y="117"/>
                        </a:lnTo>
                        <a:lnTo>
                          <a:pt x="6" y="136"/>
                        </a:lnTo>
                        <a:lnTo>
                          <a:pt x="12" y="157"/>
                        </a:lnTo>
                        <a:lnTo>
                          <a:pt x="12" y="200"/>
                        </a:lnTo>
                        <a:lnTo>
                          <a:pt x="16" y="204"/>
                        </a:lnTo>
                        <a:lnTo>
                          <a:pt x="30" y="212"/>
                        </a:lnTo>
                        <a:lnTo>
                          <a:pt x="36" y="215"/>
                        </a:lnTo>
                        <a:lnTo>
                          <a:pt x="42" y="218"/>
                        </a:lnTo>
                        <a:lnTo>
                          <a:pt x="47" y="218"/>
                        </a:lnTo>
                        <a:lnTo>
                          <a:pt x="48" y="216"/>
                        </a:lnTo>
                        <a:lnTo>
                          <a:pt x="50" y="215"/>
                        </a:lnTo>
                        <a:lnTo>
                          <a:pt x="65" y="160"/>
                        </a:lnTo>
                        <a:lnTo>
                          <a:pt x="89" y="103"/>
                        </a:lnTo>
                        <a:lnTo>
                          <a:pt x="119" y="70"/>
                        </a:lnTo>
                        <a:close/>
                      </a:path>
                    </a:pathLst>
                  </a:custGeom>
                  <a:grpFill/>
                  <a:ln w="12700" cap="rnd" cmpd="sng">
                    <a:noFill/>
                    <a:prstDash val="solid"/>
                    <a:round/>
                    <a:headEnd type="none" w="med" len="med"/>
                    <a:tailEnd type="none" w="med" len="med"/>
                  </a:ln>
                  <a:effectLst/>
                </p:spPr>
                <p:txBody>
                  <a:bodyPr/>
                  <a:lstStyle/>
                  <a:p>
                    <a:endParaRPr lang="zh-CN" altLang="en-US" sz="1400">
                      <a:cs typeface="+mn-ea"/>
                      <a:sym typeface="+mn-lt"/>
                    </a:endParaRPr>
                  </a:p>
                </p:txBody>
              </p:sp>
              <p:sp>
                <p:nvSpPr>
                  <p:cNvPr id="30757" name="Oval 159"/>
                  <p:cNvSpPr>
                    <a:spLocks noChangeArrowheads="1"/>
                  </p:cNvSpPr>
                  <p:nvPr/>
                </p:nvSpPr>
                <p:spPr bwMode="auto">
                  <a:xfrm>
                    <a:off x="3590840" y="2183597"/>
                    <a:ext cx="136165" cy="102123"/>
                  </a:xfrm>
                  <a:prstGeom prst="ellipse">
                    <a:avLst/>
                  </a:prstGeom>
                  <a:grpFill/>
                  <a:ln w="19050" cmpd="sng">
                    <a:solidFill>
                      <a:schemeClr val="bg1"/>
                    </a:solidFill>
                    <a:round/>
                    <a:headEnd/>
                    <a:tailEnd/>
                  </a:ln>
                </p:spPr>
                <p:txBody>
                  <a:bodyPr wrap="none" anchor="ctr"/>
                  <a:lstStyle/>
                  <a:p>
                    <a:pPr algn="ctr"/>
                    <a:endParaRPr lang="ko-KR" altLang="en-US" sz="1400">
                      <a:cs typeface="+mn-ea"/>
                      <a:sym typeface="+mn-lt"/>
                    </a:endParaRPr>
                  </a:p>
                </p:txBody>
              </p:sp>
            </p:grpSp>
            <p:sp>
              <p:nvSpPr>
                <p:cNvPr id="30760" name="Oval 160"/>
                <p:cNvSpPr>
                  <a:spLocks noChangeArrowheads="1"/>
                </p:cNvSpPr>
                <p:nvPr/>
              </p:nvSpPr>
              <p:spPr bwMode="auto">
                <a:xfrm>
                  <a:off x="2283066" y="1725726"/>
                  <a:ext cx="136165" cy="102123"/>
                </a:xfrm>
                <a:prstGeom prst="ellipse">
                  <a:avLst/>
                </a:prstGeom>
                <a:grpFill/>
                <a:ln w="19050" cmpd="sng">
                  <a:solidFill>
                    <a:schemeClr val="bg1"/>
                  </a:solidFill>
                  <a:round/>
                  <a:headEnd/>
                  <a:tailEnd/>
                </a:ln>
              </p:spPr>
              <p:txBody>
                <a:bodyPr wrap="none" anchor="ctr"/>
                <a:lstStyle/>
                <a:p>
                  <a:pPr algn="ctr"/>
                  <a:endParaRPr lang="ko-KR" altLang="en-US" sz="1400">
                    <a:cs typeface="+mn-ea"/>
                    <a:sym typeface="+mn-lt"/>
                  </a:endParaRPr>
                </a:p>
              </p:txBody>
            </p:sp>
          </p:grpSp>
          <p:sp>
            <p:nvSpPr>
              <p:cNvPr id="30752" name="Oval 161"/>
              <p:cNvSpPr>
                <a:spLocks noChangeArrowheads="1"/>
              </p:cNvSpPr>
              <p:nvPr/>
            </p:nvSpPr>
            <p:spPr bwMode="auto">
              <a:xfrm>
                <a:off x="1739906" y="2947837"/>
                <a:ext cx="136165" cy="102123"/>
              </a:xfrm>
              <a:prstGeom prst="ellipse">
                <a:avLst/>
              </a:prstGeom>
              <a:grpFill/>
              <a:ln w="19050" cmpd="sng">
                <a:solidFill>
                  <a:schemeClr val="bg1"/>
                </a:solidFill>
                <a:round/>
                <a:headEnd/>
                <a:tailEnd/>
              </a:ln>
            </p:spPr>
            <p:txBody>
              <a:bodyPr wrap="none" anchor="ctr"/>
              <a:lstStyle/>
              <a:p>
                <a:pPr algn="ctr"/>
                <a:endParaRPr lang="ko-KR" altLang="en-US" sz="1400">
                  <a:cs typeface="+mn-ea"/>
                  <a:sym typeface="+mn-lt"/>
                </a:endParaRPr>
              </a:p>
            </p:txBody>
          </p:sp>
        </p:grpSp>
      </p:grpSp>
      <p:cxnSp>
        <p:nvCxnSpPr>
          <p:cNvPr id="30749" name="AutoShape 108"/>
          <p:cNvCxnSpPr>
            <a:cxnSpLocks noChangeShapeType="1"/>
            <a:endCxn id="30748" idx="2"/>
          </p:cNvCxnSpPr>
          <p:nvPr/>
        </p:nvCxnSpPr>
        <p:spPr bwMode="auto">
          <a:xfrm flipH="1" flipV="1">
            <a:off x="6585250" y="3103327"/>
            <a:ext cx="829416" cy="764827"/>
          </a:xfrm>
          <a:prstGeom prst="straightConnector1">
            <a:avLst/>
          </a:prstGeom>
          <a:noFill/>
          <a:ln w="9525" cmpd="sng">
            <a:solidFill>
              <a:srgbClr val="42B7CE"/>
            </a:solidFill>
            <a:round/>
            <a:headEnd/>
            <a:tailEnd/>
          </a:ln>
        </p:spPr>
      </p:cxnSp>
      <p:cxnSp>
        <p:nvCxnSpPr>
          <p:cNvPr id="30751" name="AutoShape 166"/>
          <p:cNvCxnSpPr>
            <a:cxnSpLocks noChangeShapeType="1"/>
          </p:cNvCxnSpPr>
          <p:nvPr/>
        </p:nvCxnSpPr>
        <p:spPr bwMode="auto">
          <a:xfrm flipH="1" flipV="1">
            <a:off x="2193450" y="2861257"/>
            <a:ext cx="765130" cy="650242"/>
          </a:xfrm>
          <a:prstGeom prst="straightConnector1">
            <a:avLst/>
          </a:prstGeom>
          <a:noFill/>
          <a:ln w="9525" cmpd="sng">
            <a:solidFill>
              <a:srgbClr val="42B7CE"/>
            </a:solidFill>
            <a:round/>
            <a:headEnd/>
            <a:tailEnd/>
          </a:ln>
        </p:spPr>
      </p:cxnSp>
      <p:cxnSp>
        <p:nvCxnSpPr>
          <p:cNvPr id="30746" name="AutoShape 107"/>
          <p:cNvCxnSpPr>
            <a:cxnSpLocks noChangeShapeType="1"/>
          </p:cNvCxnSpPr>
          <p:nvPr/>
        </p:nvCxnSpPr>
        <p:spPr bwMode="auto">
          <a:xfrm>
            <a:off x="5119400" y="1358239"/>
            <a:ext cx="499372" cy="449482"/>
          </a:xfrm>
          <a:prstGeom prst="straightConnector1">
            <a:avLst/>
          </a:prstGeom>
          <a:noFill/>
          <a:ln w="9525" cmpd="sng">
            <a:solidFill>
              <a:srgbClr val="42B7CE"/>
            </a:solidFill>
            <a:round/>
            <a:headEnd/>
            <a:tailEnd/>
          </a:ln>
        </p:spPr>
      </p:cxnSp>
      <p:cxnSp>
        <p:nvCxnSpPr>
          <p:cNvPr id="30755" name="AutoShape 165"/>
          <p:cNvCxnSpPr>
            <a:cxnSpLocks noChangeShapeType="1"/>
            <a:stCxn id="30754" idx="5"/>
          </p:cNvCxnSpPr>
          <p:nvPr/>
        </p:nvCxnSpPr>
        <p:spPr bwMode="auto">
          <a:xfrm>
            <a:off x="3963776" y="3292683"/>
            <a:ext cx="654774" cy="575470"/>
          </a:xfrm>
          <a:prstGeom prst="straightConnector1">
            <a:avLst/>
          </a:prstGeom>
          <a:noFill/>
          <a:ln w="9525" cmpd="sng">
            <a:solidFill>
              <a:srgbClr val="42B7CE"/>
            </a:solidFill>
            <a:round/>
            <a:headEnd/>
            <a:tailEnd/>
          </a:ln>
        </p:spPr>
      </p:cxnSp>
      <p:cxnSp>
        <p:nvCxnSpPr>
          <p:cNvPr id="30758" name="AutoShape 164"/>
          <p:cNvCxnSpPr>
            <a:cxnSpLocks noChangeShapeType="1"/>
          </p:cNvCxnSpPr>
          <p:nvPr/>
        </p:nvCxnSpPr>
        <p:spPr bwMode="auto">
          <a:xfrm>
            <a:off x="3684641" y="2298076"/>
            <a:ext cx="484425" cy="409510"/>
          </a:xfrm>
          <a:prstGeom prst="straightConnector1">
            <a:avLst/>
          </a:prstGeom>
          <a:noFill/>
          <a:ln w="9525" cmpd="sng">
            <a:solidFill>
              <a:srgbClr val="42B7CE"/>
            </a:solidFill>
            <a:round/>
            <a:headEnd/>
            <a:tailEnd/>
          </a:ln>
        </p:spPr>
      </p:cxnSp>
      <p:cxnSp>
        <p:nvCxnSpPr>
          <p:cNvPr id="30761" name="AutoShape 163"/>
          <p:cNvCxnSpPr>
            <a:cxnSpLocks noChangeShapeType="1"/>
            <a:endCxn id="30760" idx="1"/>
          </p:cNvCxnSpPr>
          <p:nvPr/>
        </p:nvCxnSpPr>
        <p:spPr bwMode="auto">
          <a:xfrm>
            <a:off x="1885829" y="1289392"/>
            <a:ext cx="711899" cy="576361"/>
          </a:xfrm>
          <a:prstGeom prst="straightConnector1">
            <a:avLst/>
          </a:prstGeom>
          <a:noFill/>
          <a:ln w="9525" cmpd="sng">
            <a:solidFill>
              <a:srgbClr val="42B7CE"/>
            </a:solidFill>
            <a:round/>
            <a:headEnd/>
            <a:tailEnd/>
          </a:ln>
        </p:spPr>
      </p:cxnSp>
      <p:sp>
        <p:nvSpPr>
          <p:cNvPr id="59" name="矩形 47"/>
          <p:cNvSpPr>
            <a:spLocks noChangeArrowheads="1"/>
          </p:cNvSpPr>
          <p:nvPr/>
        </p:nvSpPr>
        <p:spPr bwMode="auto">
          <a:xfrm>
            <a:off x="918307" y="4334645"/>
            <a:ext cx="7344816" cy="44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30000"/>
              </a:lnSpc>
              <a:spcBef>
                <a:spcPct val="0"/>
              </a:spcBef>
              <a:buNone/>
            </a:pP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实力加自信就是一个坚韧不可摧的团队。站在每一个人都想挑战自我的立场上，我们以实力为盾、</a:t>
            </a:r>
            <a:endParaRPr lang="en-US" altLang="zh-CN" sz="1000" dirty="0">
              <a:solidFill>
                <a:schemeClr val="bg1">
                  <a:lumMod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algn="ctr">
              <a:lnSpc>
                <a:spcPct val="130000"/>
              </a:lnSpc>
              <a:spcBef>
                <a:spcPct val="0"/>
              </a:spcBef>
              <a:buNone/>
            </a:pP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自信为矛、团结为勇气，组成了激情无畏的团体。我们会用实力证明，我们是最棒的，让我们勇敢地去做吧。</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947634" y="309304"/>
            <a:ext cx="2392228" cy="503873"/>
            <a:chOff x="947634" y="309304"/>
            <a:chExt cx="2392228" cy="503873"/>
          </a:xfrm>
        </p:grpSpPr>
        <p:sp>
          <p:nvSpPr>
            <p:cNvPr id="50"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51" name="文本框 50"/>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国外市场</a:t>
              </a:r>
            </a:p>
          </p:txBody>
        </p:sp>
      </p:grpSp>
    </p:spTree>
    <p:extLst>
      <p:ext uri="{BB962C8B-B14F-4D97-AF65-F5344CB8AC3E}">
        <p14:creationId xmlns:p14="http://schemas.microsoft.com/office/powerpoint/2010/main" val="3534324879"/>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1500"/>
                                        <p:tgtEl>
                                          <p:spTgt spid="22"/>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30761"/>
                                        </p:tgtEl>
                                        <p:attrNameLst>
                                          <p:attrName>style.visibility</p:attrName>
                                        </p:attrNameLst>
                                      </p:cBhvr>
                                      <p:to>
                                        <p:strVal val="visible"/>
                                      </p:to>
                                    </p:set>
                                    <p:animEffect transition="in" filter="wipe(down)">
                                      <p:cBhvr>
                                        <p:cTn id="11" dur="500"/>
                                        <p:tgtEl>
                                          <p:spTgt spid="30761"/>
                                        </p:tgtEl>
                                      </p:cBhvr>
                                    </p:animEffect>
                                  </p:childTnLst>
                                </p:cTn>
                              </p:par>
                              <p:par>
                                <p:cTn id="12" presetID="23" presetClass="entr" presetSubtype="288" fill="hold" grpId="0" nodeType="withEffect">
                                  <p:stCondLst>
                                    <p:cond delay="0"/>
                                  </p:stCondLst>
                                  <p:childTnLst>
                                    <p:set>
                                      <p:cBhvr>
                                        <p:cTn id="13" dur="1" fill="hold">
                                          <p:stCondLst>
                                            <p:cond delay="0"/>
                                          </p:stCondLst>
                                        </p:cTn>
                                        <p:tgtEl>
                                          <p:spTgt spid="30759"/>
                                        </p:tgtEl>
                                        <p:attrNameLst>
                                          <p:attrName>style.visibility</p:attrName>
                                        </p:attrNameLst>
                                      </p:cBhvr>
                                      <p:to>
                                        <p:strVal val="visible"/>
                                      </p:to>
                                    </p:set>
                                    <p:anim calcmode="lin" valueType="num">
                                      <p:cBhvr>
                                        <p:cTn id="14" dur="500" fill="hold"/>
                                        <p:tgtEl>
                                          <p:spTgt spid="30759"/>
                                        </p:tgtEl>
                                        <p:attrNameLst>
                                          <p:attrName>ppt_w</p:attrName>
                                        </p:attrNameLst>
                                      </p:cBhvr>
                                      <p:tavLst>
                                        <p:tav tm="0">
                                          <p:val>
                                            <p:strVal val="4/3*#ppt_w"/>
                                          </p:val>
                                        </p:tav>
                                        <p:tav tm="100000">
                                          <p:val>
                                            <p:strVal val="#ppt_w"/>
                                          </p:val>
                                        </p:tav>
                                      </p:tavLst>
                                    </p:anim>
                                    <p:anim calcmode="lin" valueType="num">
                                      <p:cBhvr>
                                        <p:cTn id="15" dur="500" fill="hold"/>
                                        <p:tgtEl>
                                          <p:spTgt spid="30759"/>
                                        </p:tgtEl>
                                        <p:attrNameLst>
                                          <p:attrName>ppt_h</p:attrName>
                                        </p:attrNameLst>
                                      </p:cBhvr>
                                      <p:tavLst>
                                        <p:tav tm="0">
                                          <p:val>
                                            <p:strVal val="4/3*#ppt_h"/>
                                          </p:val>
                                        </p:tav>
                                        <p:tav tm="100000">
                                          <p:val>
                                            <p:strVal val="#ppt_h"/>
                                          </p:val>
                                        </p:tav>
                                      </p:tavLst>
                                    </p:anim>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30751"/>
                                        </p:tgtEl>
                                        <p:attrNameLst>
                                          <p:attrName>style.visibility</p:attrName>
                                        </p:attrNameLst>
                                      </p:cBhvr>
                                      <p:to>
                                        <p:strVal val="visible"/>
                                      </p:to>
                                    </p:set>
                                    <p:animEffect transition="in" filter="wipe(up)">
                                      <p:cBhvr>
                                        <p:cTn id="19" dur="500"/>
                                        <p:tgtEl>
                                          <p:spTgt spid="30751"/>
                                        </p:tgtEl>
                                      </p:cBhvr>
                                    </p:animEffect>
                                  </p:childTnLst>
                                </p:cTn>
                              </p:par>
                              <p:par>
                                <p:cTn id="20" presetID="23" presetClass="entr" presetSubtype="288" fill="hold" grpId="0" nodeType="withEffect">
                                  <p:stCondLst>
                                    <p:cond delay="0"/>
                                  </p:stCondLst>
                                  <p:childTnLst>
                                    <p:set>
                                      <p:cBhvr>
                                        <p:cTn id="21" dur="1" fill="hold">
                                          <p:stCondLst>
                                            <p:cond delay="0"/>
                                          </p:stCondLst>
                                        </p:cTn>
                                        <p:tgtEl>
                                          <p:spTgt spid="30750"/>
                                        </p:tgtEl>
                                        <p:attrNameLst>
                                          <p:attrName>style.visibility</p:attrName>
                                        </p:attrNameLst>
                                      </p:cBhvr>
                                      <p:to>
                                        <p:strVal val="visible"/>
                                      </p:to>
                                    </p:set>
                                    <p:anim calcmode="lin" valueType="num">
                                      <p:cBhvr>
                                        <p:cTn id="22" dur="500" fill="hold"/>
                                        <p:tgtEl>
                                          <p:spTgt spid="30750"/>
                                        </p:tgtEl>
                                        <p:attrNameLst>
                                          <p:attrName>ppt_w</p:attrName>
                                        </p:attrNameLst>
                                      </p:cBhvr>
                                      <p:tavLst>
                                        <p:tav tm="0">
                                          <p:val>
                                            <p:strVal val="4/3*#ppt_w"/>
                                          </p:val>
                                        </p:tav>
                                        <p:tav tm="100000">
                                          <p:val>
                                            <p:strVal val="#ppt_w"/>
                                          </p:val>
                                        </p:tav>
                                      </p:tavLst>
                                    </p:anim>
                                    <p:anim calcmode="lin" valueType="num">
                                      <p:cBhvr>
                                        <p:cTn id="23" dur="500" fill="hold"/>
                                        <p:tgtEl>
                                          <p:spTgt spid="30750"/>
                                        </p:tgtEl>
                                        <p:attrNameLst>
                                          <p:attrName>ppt_h</p:attrName>
                                        </p:attrNameLst>
                                      </p:cBhvr>
                                      <p:tavLst>
                                        <p:tav tm="0">
                                          <p:val>
                                            <p:strVal val="4/3*#ppt_h"/>
                                          </p:val>
                                        </p:tav>
                                        <p:tav tm="100000">
                                          <p:val>
                                            <p:strVal val="#ppt_h"/>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0758"/>
                                        </p:tgtEl>
                                        <p:attrNameLst>
                                          <p:attrName>style.visibility</p:attrName>
                                        </p:attrNameLst>
                                      </p:cBhvr>
                                      <p:to>
                                        <p:strVal val="visible"/>
                                      </p:to>
                                    </p:set>
                                    <p:animEffect transition="in" filter="wipe(up)">
                                      <p:cBhvr>
                                        <p:cTn id="27" dur="500"/>
                                        <p:tgtEl>
                                          <p:spTgt spid="30758"/>
                                        </p:tgtEl>
                                      </p:cBhvr>
                                    </p:animEffect>
                                  </p:childTnLst>
                                </p:cTn>
                              </p:par>
                              <p:par>
                                <p:cTn id="28" presetID="23" presetClass="entr" presetSubtype="288" fill="hold" grpId="0" nodeType="withEffect">
                                  <p:stCondLst>
                                    <p:cond delay="0"/>
                                  </p:stCondLst>
                                  <p:childTnLst>
                                    <p:set>
                                      <p:cBhvr>
                                        <p:cTn id="29" dur="1" fill="hold">
                                          <p:stCondLst>
                                            <p:cond delay="0"/>
                                          </p:stCondLst>
                                        </p:cTn>
                                        <p:tgtEl>
                                          <p:spTgt spid="30756"/>
                                        </p:tgtEl>
                                        <p:attrNameLst>
                                          <p:attrName>style.visibility</p:attrName>
                                        </p:attrNameLst>
                                      </p:cBhvr>
                                      <p:to>
                                        <p:strVal val="visible"/>
                                      </p:to>
                                    </p:set>
                                    <p:anim calcmode="lin" valueType="num">
                                      <p:cBhvr>
                                        <p:cTn id="30" dur="500" fill="hold"/>
                                        <p:tgtEl>
                                          <p:spTgt spid="30756"/>
                                        </p:tgtEl>
                                        <p:attrNameLst>
                                          <p:attrName>ppt_w</p:attrName>
                                        </p:attrNameLst>
                                      </p:cBhvr>
                                      <p:tavLst>
                                        <p:tav tm="0">
                                          <p:val>
                                            <p:strVal val="4/3*#ppt_w"/>
                                          </p:val>
                                        </p:tav>
                                        <p:tav tm="100000">
                                          <p:val>
                                            <p:strVal val="#ppt_w"/>
                                          </p:val>
                                        </p:tav>
                                      </p:tavLst>
                                    </p:anim>
                                    <p:anim calcmode="lin" valueType="num">
                                      <p:cBhvr>
                                        <p:cTn id="31" dur="500" fill="hold"/>
                                        <p:tgtEl>
                                          <p:spTgt spid="30756"/>
                                        </p:tgtEl>
                                        <p:attrNameLst>
                                          <p:attrName>ppt_h</p:attrName>
                                        </p:attrNameLst>
                                      </p:cBhvr>
                                      <p:tavLst>
                                        <p:tav tm="0">
                                          <p:val>
                                            <p:strVal val="4/3*#ppt_h"/>
                                          </p:val>
                                        </p:tav>
                                        <p:tav tm="100000">
                                          <p:val>
                                            <p:strVal val="#ppt_h"/>
                                          </p:val>
                                        </p:tav>
                                      </p:tavLst>
                                    </p:anim>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30755"/>
                                        </p:tgtEl>
                                        <p:attrNameLst>
                                          <p:attrName>style.visibility</p:attrName>
                                        </p:attrNameLst>
                                      </p:cBhvr>
                                      <p:to>
                                        <p:strVal val="visible"/>
                                      </p:to>
                                    </p:set>
                                    <p:animEffect transition="in" filter="wipe(up)">
                                      <p:cBhvr>
                                        <p:cTn id="35" dur="500"/>
                                        <p:tgtEl>
                                          <p:spTgt spid="30755"/>
                                        </p:tgtEl>
                                      </p:cBhvr>
                                    </p:animEffect>
                                  </p:childTnLst>
                                </p:cTn>
                              </p:par>
                              <p:par>
                                <p:cTn id="36" presetID="23" presetClass="entr" presetSubtype="288" fill="hold" grpId="0" nodeType="withEffect">
                                  <p:stCondLst>
                                    <p:cond delay="0"/>
                                  </p:stCondLst>
                                  <p:childTnLst>
                                    <p:set>
                                      <p:cBhvr>
                                        <p:cTn id="37" dur="1" fill="hold">
                                          <p:stCondLst>
                                            <p:cond delay="0"/>
                                          </p:stCondLst>
                                        </p:cTn>
                                        <p:tgtEl>
                                          <p:spTgt spid="30753"/>
                                        </p:tgtEl>
                                        <p:attrNameLst>
                                          <p:attrName>style.visibility</p:attrName>
                                        </p:attrNameLst>
                                      </p:cBhvr>
                                      <p:to>
                                        <p:strVal val="visible"/>
                                      </p:to>
                                    </p:set>
                                    <p:anim calcmode="lin" valueType="num">
                                      <p:cBhvr>
                                        <p:cTn id="38" dur="500" fill="hold"/>
                                        <p:tgtEl>
                                          <p:spTgt spid="30753"/>
                                        </p:tgtEl>
                                        <p:attrNameLst>
                                          <p:attrName>ppt_w</p:attrName>
                                        </p:attrNameLst>
                                      </p:cBhvr>
                                      <p:tavLst>
                                        <p:tav tm="0">
                                          <p:val>
                                            <p:strVal val="4/3*#ppt_w"/>
                                          </p:val>
                                        </p:tav>
                                        <p:tav tm="100000">
                                          <p:val>
                                            <p:strVal val="#ppt_w"/>
                                          </p:val>
                                        </p:tav>
                                      </p:tavLst>
                                    </p:anim>
                                    <p:anim calcmode="lin" valueType="num">
                                      <p:cBhvr>
                                        <p:cTn id="39" dur="500" fill="hold"/>
                                        <p:tgtEl>
                                          <p:spTgt spid="30753"/>
                                        </p:tgtEl>
                                        <p:attrNameLst>
                                          <p:attrName>ppt_h</p:attrName>
                                        </p:attrNameLst>
                                      </p:cBhvr>
                                      <p:tavLst>
                                        <p:tav tm="0">
                                          <p:val>
                                            <p:strVal val="4/3*#ppt_h"/>
                                          </p:val>
                                        </p:tav>
                                        <p:tav tm="100000">
                                          <p:val>
                                            <p:strVal val="#ppt_h"/>
                                          </p:val>
                                        </p:tav>
                                      </p:tavLst>
                                    </p:anim>
                                  </p:childTnLst>
                                </p:cTn>
                              </p:par>
                            </p:childTnLst>
                          </p:cTn>
                        </p:par>
                        <p:par>
                          <p:cTn id="40" fill="hold">
                            <p:stCondLst>
                              <p:cond delay="3500"/>
                            </p:stCondLst>
                            <p:childTnLst>
                              <p:par>
                                <p:cTn id="41" presetID="22" presetClass="entr" presetSubtype="4" fill="hold" nodeType="afterEffect">
                                  <p:stCondLst>
                                    <p:cond delay="0"/>
                                  </p:stCondLst>
                                  <p:childTnLst>
                                    <p:set>
                                      <p:cBhvr>
                                        <p:cTn id="42" dur="1" fill="hold">
                                          <p:stCondLst>
                                            <p:cond delay="0"/>
                                          </p:stCondLst>
                                        </p:cTn>
                                        <p:tgtEl>
                                          <p:spTgt spid="30746"/>
                                        </p:tgtEl>
                                        <p:attrNameLst>
                                          <p:attrName>style.visibility</p:attrName>
                                        </p:attrNameLst>
                                      </p:cBhvr>
                                      <p:to>
                                        <p:strVal val="visible"/>
                                      </p:to>
                                    </p:set>
                                    <p:animEffect transition="in" filter="wipe(down)">
                                      <p:cBhvr>
                                        <p:cTn id="43" dur="500"/>
                                        <p:tgtEl>
                                          <p:spTgt spid="30746"/>
                                        </p:tgtEl>
                                      </p:cBhvr>
                                    </p:animEffect>
                                  </p:childTnLst>
                                </p:cTn>
                              </p:par>
                              <p:par>
                                <p:cTn id="44" presetID="23" presetClass="entr" presetSubtype="288" fill="hold" grpId="0" nodeType="withEffect">
                                  <p:stCondLst>
                                    <p:cond delay="0"/>
                                  </p:stCondLst>
                                  <p:childTnLst>
                                    <p:set>
                                      <p:cBhvr>
                                        <p:cTn id="45" dur="1" fill="hold">
                                          <p:stCondLst>
                                            <p:cond delay="0"/>
                                          </p:stCondLst>
                                        </p:cTn>
                                        <p:tgtEl>
                                          <p:spTgt spid="30744"/>
                                        </p:tgtEl>
                                        <p:attrNameLst>
                                          <p:attrName>style.visibility</p:attrName>
                                        </p:attrNameLst>
                                      </p:cBhvr>
                                      <p:to>
                                        <p:strVal val="visible"/>
                                      </p:to>
                                    </p:set>
                                    <p:anim calcmode="lin" valueType="num">
                                      <p:cBhvr>
                                        <p:cTn id="46" dur="500" fill="hold"/>
                                        <p:tgtEl>
                                          <p:spTgt spid="30744"/>
                                        </p:tgtEl>
                                        <p:attrNameLst>
                                          <p:attrName>ppt_w</p:attrName>
                                        </p:attrNameLst>
                                      </p:cBhvr>
                                      <p:tavLst>
                                        <p:tav tm="0">
                                          <p:val>
                                            <p:strVal val="4/3*#ppt_w"/>
                                          </p:val>
                                        </p:tav>
                                        <p:tav tm="100000">
                                          <p:val>
                                            <p:strVal val="#ppt_w"/>
                                          </p:val>
                                        </p:tav>
                                      </p:tavLst>
                                    </p:anim>
                                    <p:anim calcmode="lin" valueType="num">
                                      <p:cBhvr>
                                        <p:cTn id="47" dur="500" fill="hold"/>
                                        <p:tgtEl>
                                          <p:spTgt spid="30744"/>
                                        </p:tgtEl>
                                        <p:attrNameLst>
                                          <p:attrName>ppt_h</p:attrName>
                                        </p:attrNameLst>
                                      </p:cBhvr>
                                      <p:tavLst>
                                        <p:tav tm="0">
                                          <p:val>
                                            <p:strVal val="4/3*#ppt_h"/>
                                          </p:val>
                                        </p:tav>
                                        <p:tav tm="100000">
                                          <p:val>
                                            <p:strVal val="#ppt_h"/>
                                          </p:val>
                                        </p:tav>
                                      </p:tavLst>
                                    </p:anim>
                                  </p:childTnLst>
                                </p:cTn>
                              </p:par>
                            </p:childTnLst>
                          </p:cTn>
                        </p:par>
                        <p:par>
                          <p:cTn id="48" fill="hold">
                            <p:stCondLst>
                              <p:cond delay="4000"/>
                            </p:stCondLst>
                            <p:childTnLst>
                              <p:par>
                                <p:cTn id="49" presetID="22" presetClass="entr" presetSubtype="1" fill="hold" nodeType="afterEffect">
                                  <p:stCondLst>
                                    <p:cond delay="0"/>
                                  </p:stCondLst>
                                  <p:childTnLst>
                                    <p:set>
                                      <p:cBhvr>
                                        <p:cTn id="50" dur="1" fill="hold">
                                          <p:stCondLst>
                                            <p:cond delay="0"/>
                                          </p:stCondLst>
                                        </p:cTn>
                                        <p:tgtEl>
                                          <p:spTgt spid="30749"/>
                                        </p:tgtEl>
                                        <p:attrNameLst>
                                          <p:attrName>style.visibility</p:attrName>
                                        </p:attrNameLst>
                                      </p:cBhvr>
                                      <p:to>
                                        <p:strVal val="visible"/>
                                      </p:to>
                                    </p:set>
                                    <p:animEffect transition="in" filter="wipe(up)">
                                      <p:cBhvr>
                                        <p:cTn id="51" dur="500"/>
                                        <p:tgtEl>
                                          <p:spTgt spid="30749"/>
                                        </p:tgtEl>
                                      </p:cBhvr>
                                    </p:animEffect>
                                  </p:childTnLst>
                                </p:cTn>
                              </p:par>
                              <p:par>
                                <p:cTn id="52" presetID="23" presetClass="entr" presetSubtype="288" fill="hold" grpId="0" nodeType="withEffect">
                                  <p:stCondLst>
                                    <p:cond delay="0"/>
                                  </p:stCondLst>
                                  <p:childTnLst>
                                    <p:set>
                                      <p:cBhvr>
                                        <p:cTn id="53" dur="1" fill="hold">
                                          <p:stCondLst>
                                            <p:cond delay="0"/>
                                          </p:stCondLst>
                                        </p:cTn>
                                        <p:tgtEl>
                                          <p:spTgt spid="30747"/>
                                        </p:tgtEl>
                                        <p:attrNameLst>
                                          <p:attrName>style.visibility</p:attrName>
                                        </p:attrNameLst>
                                      </p:cBhvr>
                                      <p:to>
                                        <p:strVal val="visible"/>
                                      </p:to>
                                    </p:set>
                                    <p:anim calcmode="lin" valueType="num">
                                      <p:cBhvr>
                                        <p:cTn id="54" dur="500" fill="hold"/>
                                        <p:tgtEl>
                                          <p:spTgt spid="30747"/>
                                        </p:tgtEl>
                                        <p:attrNameLst>
                                          <p:attrName>ppt_w</p:attrName>
                                        </p:attrNameLst>
                                      </p:cBhvr>
                                      <p:tavLst>
                                        <p:tav tm="0">
                                          <p:val>
                                            <p:strVal val="4/3*#ppt_w"/>
                                          </p:val>
                                        </p:tav>
                                        <p:tav tm="100000">
                                          <p:val>
                                            <p:strVal val="#ppt_w"/>
                                          </p:val>
                                        </p:tav>
                                      </p:tavLst>
                                    </p:anim>
                                    <p:anim calcmode="lin" valueType="num">
                                      <p:cBhvr>
                                        <p:cTn id="55" dur="500" fill="hold"/>
                                        <p:tgtEl>
                                          <p:spTgt spid="30747"/>
                                        </p:tgtEl>
                                        <p:attrNameLst>
                                          <p:attrName>ppt_h</p:attrName>
                                        </p:attrNameLst>
                                      </p:cBhvr>
                                      <p:tavLst>
                                        <p:tav tm="0">
                                          <p:val>
                                            <p:strVal val="4/3*#ppt_h"/>
                                          </p:val>
                                        </p:tav>
                                        <p:tav tm="100000">
                                          <p:val>
                                            <p:strVal val="#ppt_h"/>
                                          </p:val>
                                        </p:tav>
                                      </p:tavLst>
                                    </p:anim>
                                  </p:childTnLst>
                                </p:cTn>
                              </p:par>
                            </p:childTnLst>
                          </p:cTn>
                        </p:par>
                        <p:par>
                          <p:cTn id="56" fill="hold">
                            <p:stCondLst>
                              <p:cond delay="4500"/>
                            </p:stCondLst>
                            <p:childTnLst>
                              <p:par>
                                <p:cTn id="57" presetID="22" presetClass="entr" presetSubtype="8"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ipe(left)">
                                      <p:cBhvr>
                                        <p:cTn id="59"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4" grpId="0" animBg="1"/>
      <p:bldP spid="30747" grpId="0" animBg="1"/>
      <p:bldP spid="30750" grpId="0" animBg="1"/>
      <p:bldP spid="30753" grpId="0" animBg="1"/>
      <p:bldP spid="30759" grpId="0" animBg="1"/>
      <p:bldP spid="30756" grpId="0" animBg="1"/>
      <p:bldP spid="5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059832" y="2203779"/>
            <a:ext cx="2644706" cy="2312187"/>
            <a:chOff x="53688" y="1519749"/>
            <a:chExt cx="4882172" cy="4267945"/>
          </a:xfrm>
        </p:grpSpPr>
        <p:sp>
          <p:nvSpPr>
            <p:cNvPr id="93" name="Freeform 414"/>
            <p:cNvSpPr>
              <a:spLocks noEditPoints="1"/>
            </p:cNvSpPr>
            <p:nvPr/>
          </p:nvSpPr>
          <p:spPr bwMode="auto">
            <a:xfrm flipH="1">
              <a:off x="659709" y="1668333"/>
              <a:ext cx="3802925" cy="3814328"/>
            </a:xfrm>
            <a:custGeom>
              <a:avLst/>
              <a:gdLst>
                <a:gd name="T0" fmla="*/ 137 w 274"/>
                <a:gd name="T1" fmla="*/ 0 h 274"/>
                <a:gd name="T2" fmla="*/ 0 w 274"/>
                <a:gd name="T3" fmla="*/ 137 h 274"/>
                <a:gd name="T4" fmla="*/ 137 w 274"/>
                <a:gd name="T5" fmla="*/ 274 h 274"/>
                <a:gd name="T6" fmla="*/ 274 w 274"/>
                <a:gd name="T7" fmla="*/ 137 h 274"/>
                <a:gd name="T8" fmla="*/ 137 w 274"/>
                <a:gd name="T9" fmla="*/ 0 h 274"/>
                <a:gd name="T10" fmla="*/ 137 w 274"/>
                <a:gd name="T11" fmla="*/ 239 h 274"/>
                <a:gd name="T12" fmla="*/ 34 w 274"/>
                <a:gd name="T13" fmla="*/ 137 h 274"/>
                <a:gd name="T14" fmla="*/ 137 w 274"/>
                <a:gd name="T15" fmla="*/ 34 h 274"/>
                <a:gd name="T16" fmla="*/ 240 w 274"/>
                <a:gd name="T17" fmla="*/ 137 h 274"/>
                <a:gd name="T18" fmla="*/ 137 w 274"/>
                <a:gd name="T19" fmla="*/ 23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74">
                  <a:moveTo>
                    <a:pt x="137" y="0"/>
                  </a:moveTo>
                  <a:cubicBezTo>
                    <a:pt x="61" y="0"/>
                    <a:pt x="0" y="61"/>
                    <a:pt x="0" y="137"/>
                  </a:cubicBezTo>
                  <a:cubicBezTo>
                    <a:pt x="0" y="212"/>
                    <a:pt x="61" y="274"/>
                    <a:pt x="137" y="274"/>
                  </a:cubicBezTo>
                  <a:cubicBezTo>
                    <a:pt x="213" y="274"/>
                    <a:pt x="274" y="212"/>
                    <a:pt x="274" y="137"/>
                  </a:cubicBezTo>
                  <a:cubicBezTo>
                    <a:pt x="274" y="61"/>
                    <a:pt x="213" y="0"/>
                    <a:pt x="137" y="0"/>
                  </a:cubicBezTo>
                  <a:close/>
                  <a:moveTo>
                    <a:pt x="137" y="239"/>
                  </a:moveTo>
                  <a:cubicBezTo>
                    <a:pt x="80" y="239"/>
                    <a:pt x="34" y="193"/>
                    <a:pt x="34" y="137"/>
                  </a:cubicBezTo>
                  <a:cubicBezTo>
                    <a:pt x="34" y="80"/>
                    <a:pt x="80" y="34"/>
                    <a:pt x="137" y="34"/>
                  </a:cubicBezTo>
                  <a:cubicBezTo>
                    <a:pt x="194" y="34"/>
                    <a:pt x="240" y="80"/>
                    <a:pt x="240" y="137"/>
                  </a:cubicBezTo>
                  <a:cubicBezTo>
                    <a:pt x="240" y="193"/>
                    <a:pt x="194" y="239"/>
                    <a:pt x="137" y="239"/>
                  </a:cubicBezTo>
                  <a:close/>
                </a:path>
              </a:pathLst>
            </a:custGeom>
            <a:solidFill>
              <a:schemeClr val="bg1">
                <a:lumMod val="95000"/>
              </a:schemeClr>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ndParaRPr>
            </a:p>
          </p:txBody>
        </p:sp>
        <p:sp>
          <p:nvSpPr>
            <p:cNvPr id="94" name="Freeform 415"/>
            <p:cNvSpPr>
              <a:spLocks/>
            </p:cNvSpPr>
            <p:nvPr/>
          </p:nvSpPr>
          <p:spPr bwMode="auto">
            <a:xfrm flipH="1">
              <a:off x="3407850" y="4105739"/>
              <a:ext cx="1066187" cy="1126053"/>
            </a:xfrm>
            <a:custGeom>
              <a:avLst/>
              <a:gdLst>
                <a:gd name="T0" fmla="*/ 2147483646 w 77"/>
                <a:gd name="T1" fmla="*/ 2147483646 h 81"/>
                <a:gd name="T2" fmla="*/ 2147483646 w 77"/>
                <a:gd name="T3" fmla="*/ 2147483646 h 81"/>
                <a:gd name="T4" fmla="*/ 2147483646 w 77"/>
                <a:gd name="T5" fmla="*/ 0 h 81"/>
                <a:gd name="T6" fmla="*/ 0 w 77"/>
                <a:gd name="T7" fmla="*/ 1018023545 h 81"/>
                <a:gd name="T8" fmla="*/ 2147483646 w 77"/>
                <a:gd name="T9" fmla="*/ 2147483646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81">
                  <a:moveTo>
                    <a:pt x="49" y="81"/>
                  </a:moveTo>
                  <a:cubicBezTo>
                    <a:pt x="77" y="44"/>
                    <a:pt x="77" y="44"/>
                    <a:pt x="77" y="44"/>
                  </a:cubicBezTo>
                  <a:cubicBezTo>
                    <a:pt x="62" y="32"/>
                    <a:pt x="50" y="17"/>
                    <a:pt x="43" y="0"/>
                  </a:cubicBezTo>
                  <a:cubicBezTo>
                    <a:pt x="0" y="17"/>
                    <a:pt x="0" y="17"/>
                    <a:pt x="0" y="17"/>
                  </a:cubicBezTo>
                  <a:cubicBezTo>
                    <a:pt x="10" y="43"/>
                    <a:pt x="27" y="65"/>
                    <a:pt x="49" y="81"/>
                  </a:cubicBezTo>
                  <a:close/>
                </a:path>
              </a:pathLst>
            </a:custGeom>
            <a:solidFill>
              <a:srgbClr val="4BACC6">
                <a:lumMod val="75000"/>
              </a:srgbClr>
            </a:solidFill>
            <a:ln>
              <a:noFill/>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ndParaRPr>
            </a:p>
          </p:txBody>
        </p:sp>
        <p:sp>
          <p:nvSpPr>
            <p:cNvPr id="95" name="Freeform 416"/>
            <p:cNvSpPr>
              <a:spLocks/>
            </p:cNvSpPr>
            <p:nvPr/>
          </p:nvSpPr>
          <p:spPr bwMode="auto">
            <a:xfrm flipH="1">
              <a:off x="2558321" y="4926762"/>
              <a:ext cx="655677" cy="721243"/>
            </a:xfrm>
            <a:custGeom>
              <a:avLst/>
              <a:gdLst>
                <a:gd name="T0" fmla="*/ 906193638 w 47"/>
                <a:gd name="T1" fmla="*/ 0 h 52"/>
                <a:gd name="T2" fmla="*/ 0 w 47"/>
                <a:gd name="T3" fmla="*/ 2147483646 h 52"/>
                <a:gd name="T4" fmla="*/ 2147483646 w 47"/>
                <a:gd name="T5" fmla="*/ 2147483646 h 52"/>
                <a:gd name="T6" fmla="*/ 2147483646 w 47"/>
                <a:gd name="T7" fmla="*/ 298107339 h 52"/>
                <a:gd name="T8" fmla="*/ 906193638 w 47"/>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52">
                  <a:moveTo>
                    <a:pt x="15" y="0"/>
                  </a:moveTo>
                  <a:cubicBezTo>
                    <a:pt x="0" y="44"/>
                    <a:pt x="0" y="44"/>
                    <a:pt x="0" y="44"/>
                  </a:cubicBezTo>
                  <a:cubicBezTo>
                    <a:pt x="15" y="49"/>
                    <a:pt x="31" y="52"/>
                    <a:pt x="47" y="52"/>
                  </a:cubicBezTo>
                  <a:cubicBezTo>
                    <a:pt x="47" y="5"/>
                    <a:pt x="47" y="5"/>
                    <a:pt x="47" y="5"/>
                  </a:cubicBezTo>
                  <a:cubicBezTo>
                    <a:pt x="36" y="5"/>
                    <a:pt x="25" y="3"/>
                    <a:pt x="15" y="0"/>
                  </a:cubicBezTo>
                  <a:close/>
                </a:path>
              </a:pathLst>
            </a:custGeom>
            <a:solidFill>
              <a:srgbClr val="434A54"/>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ndParaRPr>
            </a:p>
          </p:txBody>
        </p:sp>
        <p:sp>
          <p:nvSpPr>
            <p:cNvPr id="96" name="Freeform 417"/>
            <p:cNvSpPr>
              <a:spLocks/>
            </p:cNvSpPr>
            <p:nvPr/>
          </p:nvSpPr>
          <p:spPr bwMode="auto">
            <a:xfrm flipH="1">
              <a:off x="2837696" y="1528646"/>
              <a:ext cx="955008" cy="906544"/>
            </a:xfrm>
            <a:custGeom>
              <a:avLst/>
              <a:gdLst>
                <a:gd name="T0" fmla="*/ 1663688335 w 69"/>
                <a:gd name="T1" fmla="*/ 2147483646 h 65"/>
                <a:gd name="T2" fmla="*/ 2147483646 w 69"/>
                <a:gd name="T3" fmla="*/ 2147483646 h 65"/>
                <a:gd name="T4" fmla="*/ 2147483646 w 69"/>
                <a:gd name="T5" fmla="*/ 0 h 65"/>
                <a:gd name="T6" fmla="*/ 0 w 69"/>
                <a:gd name="T7" fmla="*/ 1631835163 h 65"/>
                <a:gd name="T8" fmla="*/ 1663688335 w 69"/>
                <a:gd name="T9" fmla="*/ 2147483646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65">
                  <a:moveTo>
                    <a:pt x="28" y="65"/>
                  </a:moveTo>
                  <a:cubicBezTo>
                    <a:pt x="40" y="55"/>
                    <a:pt x="54" y="49"/>
                    <a:pt x="69" y="46"/>
                  </a:cubicBezTo>
                  <a:cubicBezTo>
                    <a:pt x="60" y="0"/>
                    <a:pt x="60" y="0"/>
                    <a:pt x="60" y="0"/>
                  </a:cubicBezTo>
                  <a:cubicBezTo>
                    <a:pt x="38" y="5"/>
                    <a:pt x="17" y="14"/>
                    <a:pt x="0" y="27"/>
                  </a:cubicBezTo>
                  <a:lnTo>
                    <a:pt x="28" y="65"/>
                  </a:lnTo>
                  <a:close/>
                </a:path>
              </a:pathLst>
            </a:custGeom>
            <a:solidFill>
              <a:srgbClr val="4BACC6">
                <a:lumMod val="75000"/>
              </a:srgbClr>
            </a:solidFill>
            <a:ln>
              <a:noFill/>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ndParaRPr>
            </a:p>
          </p:txBody>
        </p:sp>
        <p:sp>
          <p:nvSpPr>
            <p:cNvPr id="97" name="Freeform 418"/>
            <p:cNvSpPr>
              <a:spLocks/>
            </p:cNvSpPr>
            <p:nvPr/>
          </p:nvSpPr>
          <p:spPr bwMode="auto">
            <a:xfrm flipH="1">
              <a:off x="183630" y="3167837"/>
              <a:ext cx="1847298" cy="2619857"/>
            </a:xfrm>
            <a:custGeom>
              <a:avLst/>
              <a:gdLst>
                <a:gd name="T0" fmla="*/ 2147483646 w 133"/>
                <a:gd name="T1" fmla="*/ 1746163657 h 188"/>
                <a:gd name="T2" fmla="*/ 0 w 133"/>
                <a:gd name="T3" fmla="*/ 2147483646 h 188"/>
                <a:gd name="T4" fmla="*/ 1554303823 w 133"/>
                <a:gd name="T5" fmla="*/ 2147483646 h 188"/>
                <a:gd name="T6" fmla="*/ 2147483646 w 133"/>
                <a:gd name="T7" fmla="*/ 1746163657 h 188"/>
                <a:gd name="T8" fmla="*/ 2147483646 w 133"/>
                <a:gd name="T9" fmla="*/ 0 h 188"/>
                <a:gd name="T10" fmla="*/ 2147483646 w 133"/>
                <a:gd name="T11" fmla="*/ 722549944 h 188"/>
                <a:gd name="T12" fmla="*/ 2147483646 w 133"/>
                <a:gd name="T13" fmla="*/ 1746163657 h 1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 h="188">
                  <a:moveTo>
                    <a:pt x="65" y="29"/>
                  </a:moveTo>
                  <a:cubicBezTo>
                    <a:pt x="65" y="72"/>
                    <a:pt x="38" y="109"/>
                    <a:pt x="0" y="124"/>
                  </a:cubicBezTo>
                  <a:cubicBezTo>
                    <a:pt x="26" y="188"/>
                    <a:pt x="26" y="188"/>
                    <a:pt x="26" y="188"/>
                  </a:cubicBezTo>
                  <a:cubicBezTo>
                    <a:pt x="89" y="162"/>
                    <a:pt x="133" y="101"/>
                    <a:pt x="133" y="29"/>
                  </a:cubicBezTo>
                  <a:cubicBezTo>
                    <a:pt x="133" y="19"/>
                    <a:pt x="132" y="10"/>
                    <a:pt x="131" y="0"/>
                  </a:cubicBezTo>
                  <a:cubicBezTo>
                    <a:pt x="63" y="12"/>
                    <a:pt x="63" y="12"/>
                    <a:pt x="63" y="12"/>
                  </a:cubicBezTo>
                  <a:cubicBezTo>
                    <a:pt x="64" y="17"/>
                    <a:pt x="65" y="23"/>
                    <a:pt x="65" y="29"/>
                  </a:cubicBezTo>
                  <a:close/>
                </a:path>
              </a:pathLst>
            </a:custGeom>
            <a:solidFill>
              <a:srgbClr val="1F497D">
                <a:lumMod val="75000"/>
              </a:srgbClr>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ndParaRPr>
            </a:p>
          </p:txBody>
        </p:sp>
        <p:sp>
          <p:nvSpPr>
            <p:cNvPr id="98" name="Freeform 419"/>
            <p:cNvSpPr>
              <a:spLocks/>
            </p:cNvSpPr>
            <p:nvPr/>
          </p:nvSpPr>
          <p:spPr bwMode="auto">
            <a:xfrm flipH="1">
              <a:off x="3658716" y="2044632"/>
              <a:ext cx="1277144" cy="1528012"/>
            </a:xfrm>
            <a:custGeom>
              <a:avLst/>
              <a:gdLst>
                <a:gd name="T0" fmla="*/ 2147483646 w 92"/>
                <a:gd name="T1" fmla="*/ 2147483646 h 110"/>
                <a:gd name="T2" fmla="*/ 2147483646 w 92"/>
                <a:gd name="T3" fmla="*/ 0 h 110"/>
                <a:gd name="T4" fmla="*/ 0 w 92"/>
                <a:gd name="T5" fmla="*/ 2147483646 h 110"/>
                <a:gd name="T6" fmla="*/ 2147483646 w 92"/>
                <a:gd name="T7" fmla="*/ 2147483646 h 110"/>
                <a:gd name="T8" fmla="*/ 2147483646 w 92"/>
                <a:gd name="T9" fmla="*/ 214748364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10">
                  <a:moveTo>
                    <a:pt x="92" y="44"/>
                  </a:moveTo>
                  <a:cubicBezTo>
                    <a:pt x="40" y="0"/>
                    <a:pt x="40" y="0"/>
                    <a:pt x="40" y="0"/>
                  </a:cubicBezTo>
                  <a:cubicBezTo>
                    <a:pt x="15" y="30"/>
                    <a:pt x="0" y="68"/>
                    <a:pt x="0" y="110"/>
                  </a:cubicBezTo>
                  <a:cubicBezTo>
                    <a:pt x="68" y="110"/>
                    <a:pt x="68" y="110"/>
                    <a:pt x="68" y="110"/>
                  </a:cubicBezTo>
                  <a:cubicBezTo>
                    <a:pt x="68" y="85"/>
                    <a:pt x="77" y="62"/>
                    <a:pt x="92" y="44"/>
                  </a:cubicBezTo>
                  <a:close/>
                </a:path>
              </a:pathLst>
            </a:custGeom>
            <a:solidFill>
              <a:srgbClr val="1F497D">
                <a:lumMod val="75000"/>
              </a:srgbClr>
            </a:solidFill>
            <a:ln>
              <a:noFill/>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ndParaRPr>
            </a:p>
          </p:txBody>
        </p:sp>
        <p:sp>
          <p:nvSpPr>
            <p:cNvPr id="99" name="Freeform 420"/>
            <p:cNvSpPr>
              <a:spLocks/>
            </p:cNvSpPr>
            <p:nvPr/>
          </p:nvSpPr>
          <p:spPr bwMode="auto">
            <a:xfrm rot="20845578" flipH="1">
              <a:off x="53688" y="1519749"/>
              <a:ext cx="1969880" cy="1810239"/>
            </a:xfrm>
            <a:custGeom>
              <a:avLst/>
              <a:gdLst>
                <a:gd name="T0" fmla="*/ 656160953 w 142"/>
                <a:gd name="T1" fmla="*/ 0 h 130"/>
                <a:gd name="T2" fmla="*/ 0 w 142"/>
                <a:gd name="T3" fmla="*/ 2147483646 h 130"/>
                <a:gd name="T4" fmla="*/ 2147483646 w 142"/>
                <a:gd name="T5" fmla="*/ 2147483646 h 130"/>
                <a:gd name="T6" fmla="*/ 2147483646 w 142"/>
                <a:gd name="T7" fmla="*/ 2147483646 h 130"/>
                <a:gd name="T8" fmla="*/ 656160953 w 142"/>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30">
                  <a:moveTo>
                    <a:pt x="11" y="0"/>
                  </a:moveTo>
                  <a:cubicBezTo>
                    <a:pt x="0" y="67"/>
                    <a:pt x="0" y="67"/>
                    <a:pt x="0" y="67"/>
                  </a:cubicBezTo>
                  <a:cubicBezTo>
                    <a:pt x="36" y="73"/>
                    <a:pt x="65" y="98"/>
                    <a:pt x="78" y="130"/>
                  </a:cubicBezTo>
                  <a:cubicBezTo>
                    <a:pt x="142" y="105"/>
                    <a:pt x="142" y="105"/>
                    <a:pt x="142" y="105"/>
                  </a:cubicBezTo>
                  <a:cubicBezTo>
                    <a:pt x="120" y="50"/>
                    <a:pt x="71" y="10"/>
                    <a:pt x="11" y="0"/>
                  </a:cubicBezTo>
                  <a:close/>
                </a:path>
              </a:pathLst>
            </a:custGeom>
            <a:solidFill>
              <a:srgbClr val="4BACC6">
                <a:lumMod val="75000"/>
              </a:srgbClr>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ndParaRPr>
            </a:p>
          </p:txBody>
        </p:sp>
        <p:sp>
          <p:nvSpPr>
            <p:cNvPr id="100" name="椭圆 99"/>
            <p:cNvSpPr/>
            <p:nvPr/>
          </p:nvSpPr>
          <p:spPr>
            <a:xfrm>
              <a:off x="1316545" y="2435190"/>
              <a:ext cx="2309439" cy="2309439"/>
            </a:xfrm>
            <a:prstGeom prst="ellipse">
              <a:avLst/>
            </a:prstGeom>
            <a:solidFill>
              <a:srgbClr val="1F4569"/>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宋体"/>
                <a:cs typeface="+mn-cs"/>
              </a:endParaRPr>
            </a:p>
          </p:txBody>
        </p:sp>
      </p:grpSp>
      <p:sp>
        <p:nvSpPr>
          <p:cNvPr id="9" name="MH_Other_1"/>
          <p:cNvSpPr/>
          <p:nvPr>
            <p:custDataLst>
              <p:tags r:id="rId2"/>
            </p:custDataLst>
          </p:nvPr>
        </p:nvSpPr>
        <p:spPr>
          <a:xfrm>
            <a:off x="7186562" y="2798156"/>
            <a:ext cx="152201" cy="166352"/>
          </a:xfrm>
          <a:custGeom>
            <a:avLst/>
            <a:gdLst>
              <a:gd name="connsiteX0" fmla="*/ 144371 w 288741"/>
              <a:gd name="connsiteY0" fmla="*/ 49418 h 348541"/>
              <a:gd name="connsiteX1" fmla="*/ 49418 w 288741"/>
              <a:gd name="connsiteY1" fmla="*/ 144371 h 348541"/>
              <a:gd name="connsiteX2" fmla="*/ 144371 w 288741"/>
              <a:gd name="connsiteY2" fmla="*/ 239323 h 348541"/>
              <a:gd name="connsiteX3" fmla="*/ 239323 w 288741"/>
              <a:gd name="connsiteY3" fmla="*/ 144371 h 348541"/>
              <a:gd name="connsiteX4" fmla="*/ 144371 w 288741"/>
              <a:gd name="connsiteY4" fmla="*/ 49418 h 348541"/>
              <a:gd name="connsiteX5" fmla="*/ 144371 w 288741"/>
              <a:gd name="connsiteY5" fmla="*/ 0 h 348541"/>
              <a:gd name="connsiteX6" fmla="*/ 246456 w 288741"/>
              <a:gd name="connsiteY6" fmla="*/ 42285 h 348541"/>
              <a:gd name="connsiteX7" fmla="*/ 246456 w 288741"/>
              <a:gd name="connsiteY7" fmla="*/ 246455 h 348541"/>
              <a:gd name="connsiteX8" fmla="*/ 144371 w 288741"/>
              <a:gd name="connsiteY8" fmla="*/ 348541 h 348541"/>
              <a:gd name="connsiteX9" fmla="*/ 42285 w 288741"/>
              <a:gd name="connsiteY9" fmla="*/ 246455 h 348541"/>
              <a:gd name="connsiteX10" fmla="*/ 42285 w 288741"/>
              <a:gd name="connsiteY10" fmla="*/ 42285 h 348541"/>
              <a:gd name="connsiteX11" fmla="*/ 144371 w 288741"/>
              <a:gd name="connsiteY11" fmla="*/ 0 h 34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741" h="348541">
                <a:moveTo>
                  <a:pt x="144371" y="49418"/>
                </a:moveTo>
                <a:cubicBezTo>
                  <a:pt x="91930" y="49418"/>
                  <a:pt x="49418" y="91930"/>
                  <a:pt x="49418" y="144371"/>
                </a:cubicBezTo>
                <a:cubicBezTo>
                  <a:pt x="49418" y="196811"/>
                  <a:pt x="91930" y="239323"/>
                  <a:pt x="144371" y="239323"/>
                </a:cubicBezTo>
                <a:cubicBezTo>
                  <a:pt x="196811" y="239323"/>
                  <a:pt x="239323" y="196811"/>
                  <a:pt x="239323" y="144371"/>
                </a:cubicBezTo>
                <a:cubicBezTo>
                  <a:pt x="239323" y="91930"/>
                  <a:pt x="196811" y="49418"/>
                  <a:pt x="144371" y="49418"/>
                </a:cubicBezTo>
                <a:close/>
                <a:moveTo>
                  <a:pt x="144371" y="0"/>
                </a:moveTo>
                <a:cubicBezTo>
                  <a:pt x="181318" y="-1"/>
                  <a:pt x="218266" y="14095"/>
                  <a:pt x="246456" y="42285"/>
                </a:cubicBezTo>
                <a:cubicBezTo>
                  <a:pt x="302836" y="98665"/>
                  <a:pt x="302836" y="190075"/>
                  <a:pt x="246456" y="246455"/>
                </a:cubicBezTo>
                <a:lnTo>
                  <a:pt x="144371" y="348541"/>
                </a:lnTo>
                <a:lnTo>
                  <a:pt x="42285" y="246455"/>
                </a:lnTo>
                <a:cubicBezTo>
                  <a:pt x="-14095" y="190075"/>
                  <a:pt x="-14095" y="98665"/>
                  <a:pt x="42285" y="42285"/>
                </a:cubicBezTo>
                <a:cubicBezTo>
                  <a:pt x="70475" y="14095"/>
                  <a:pt x="107423" y="-1"/>
                  <a:pt x="144371" y="0"/>
                </a:cubicBezTo>
                <a:close/>
              </a:path>
            </a:pathLst>
          </a:cu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tx1">
                  <a:lumMod val="50000"/>
                  <a:lumOff val="50000"/>
                </a:schemeClr>
              </a:solidFill>
            </a:endParaRPr>
          </a:p>
        </p:txBody>
      </p:sp>
      <p:cxnSp>
        <p:nvCxnSpPr>
          <p:cNvPr id="47" name="MH_Other_34"/>
          <p:cNvCxnSpPr>
            <a:endCxn id="9" idx="8"/>
          </p:cNvCxnSpPr>
          <p:nvPr>
            <p:custDataLst>
              <p:tags r:id="rId3"/>
            </p:custDataLst>
          </p:nvPr>
        </p:nvCxnSpPr>
        <p:spPr>
          <a:xfrm flipV="1">
            <a:off x="5681933" y="2964508"/>
            <a:ext cx="1580730" cy="14096"/>
          </a:xfrm>
          <a:prstGeom prst="line">
            <a:avLst/>
          </a:prstGeom>
          <a:ln>
            <a:solidFill>
              <a:srgbClr val="B6B6B6"/>
            </a:solidFill>
            <a:prstDash val="sysDash"/>
          </a:ln>
        </p:spPr>
        <p:style>
          <a:lnRef idx="1">
            <a:schemeClr val="accent1"/>
          </a:lnRef>
          <a:fillRef idx="0">
            <a:schemeClr val="accent1"/>
          </a:fillRef>
          <a:effectRef idx="0">
            <a:schemeClr val="accent1"/>
          </a:effectRef>
          <a:fontRef idx="minor">
            <a:schemeClr val="tx1"/>
          </a:fontRef>
        </p:style>
      </p:cxnSp>
      <p:sp>
        <p:nvSpPr>
          <p:cNvPr id="50" name="MH_Text_2"/>
          <p:cNvSpPr txBox="1"/>
          <p:nvPr>
            <p:custDataLst>
              <p:tags r:id="rId4"/>
            </p:custDataLst>
          </p:nvPr>
        </p:nvSpPr>
        <p:spPr>
          <a:xfrm>
            <a:off x="5652120" y="3006799"/>
            <a:ext cx="1376092" cy="338554"/>
          </a:xfrm>
          <a:prstGeom prst="rect">
            <a:avLst/>
          </a:prstGeom>
          <a:noFill/>
        </p:spPr>
        <p:txBody>
          <a:bodyPr>
            <a:spAutoFit/>
          </a:bodyPr>
          <a:lstStyle/>
          <a:p>
            <a:pPr algn="ctr" eaLnBrk="1" fontAlgn="auto" hangingPunct="1">
              <a:spcBef>
                <a:spcPts val="0"/>
              </a:spcBef>
              <a:spcAft>
                <a:spcPts val="0"/>
              </a:spcAft>
              <a:defRPr/>
            </a:pPr>
            <a:r>
              <a:rPr lang="en-US" altLang="zh-CN" sz="1600" dirty="0">
                <a:solidFill>
                  <a:schemeClr val="bg1">
                    <a:lumMod val="50000"/>
                  </a:schemeClr>
                </a:solidFill>
                <a:latin typeface="+mn-ea"/>
                <a:cs typeface="Arial" panose="020B0604020202020204" pitchFamily="34" charset="0"/>
              </a:rPr>
              <a:t>2865</a:t>
            </a:r>
            <a:endParaRPr lang="zh-CN" altLang="en-US" sz="1600" dirty="0">
              <a:solidFill>
                <a:schemeClr val="bg1">
                  <a:lumMod val="50000"/>
                </a:schemeClr>
              </a:solidFill>
              <a:latin typeface="+mn-ea"/>
              <a:cs typeface="Arial" panose="020B0604020202020204" pitchFamily="34" charset="0"/>
            </a:endParaRPr>
          </a:p>
        </p:txBody>
      </p:sp>
      <p:sp>
        <p:nvSpPr>
          <p:cNvPr id="51" name="MH_Other_35"/>
          <p:cNvSpPr/>
          <p:nvPr>
            <p:custDataLst>
              <p:tags r:id="rId5"/>
            </p:custDataLst>
          </p:nvPr>
        </p:nvSpPr>
        <p:spPr>
          <a:xfrm>
            <a:off x="7597811" y="3757054"/>
            <a:ext cx="152202" cy="166352"/>
          </a:xfrm>
          <a:custGeom>
            <a:avLst/>
            <a:gdLst>
              <a:gd name="connsiteX0" fmla="*/ 144371 w 288741"/>
              <a:gd name="connsiteY0" fmla="*/ 49418 h 348541"/>
              <a:gd name="connsiteX1" fmla="*/ 49418 w 288741"/>
              <a:gd name="connsiteY1" fmla="*/ 144371 h 348541"/>
              <a:gd name="connsiteX2" fmla="*/ 144371 w 288741"/>
              <a:gd name="connsiteY2" fmla="*/ 239323 h 348541"/>
              <a:gd name="connsiteX3" fmla="*/ 239323 w 288741"/>
              <a:gd name="connsiteY3" fmla="*/ 144371 h 348541"/>
              <a:gd name="connsiteX4" fmla="*/ 144371 w 288741"/>
              <a:gd name="connsiteY4" fmla="*/ 49418 h 348541"/>
              <a:gd name="connsiteX5" fmla="*/ 144371 w 288741"/>
              <a:gd name="connsiteY5" fmla="*/ 0 h 348541"/>
              <a:gd name="connsiteX6" fmla="*/ 246456 w 288741"/>
              <a:gd name="connsiteY6" fmla="*/ 42285 h 348541"/>
              <a:gd name="connsiteX7" fmla="*/ 246456 w 288741"/>
              <a:gd name="connsiteY7" fmla="*/ 246455 h 348541"/>
              <a:gd name="connsiteX8" fmla="*/ 144371 w 288741"/>
              <a:gd name="connsiteY8" fmla="*/ 348541 h 348541"/>
              <a:gd name="connsiteX9" fmla="*/ 42285 w 288741"/>
              <a:gd name="connsiteY9" fmla="*/ 246455 h 348541"/>
              <a:gd name="connsiteX10" fmla="*/ 42285 w 288741"/>
              <a:gd name="connsiteY10" fmla="*/ 42285 h 348541"/>
              <a:gd name="connsiteX11" fmla="*/ 144371 w 288741"/>
              <a:gd name="connsiteY11" fmla="*/ 0 h 34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741" h="348541">
                <a:moveTo>
                  <a:pt x="144371" y="49418"/>
                </a:moveTo>
                <a:cubicBezTo>
                  <a:pt x="91930" y="49418"/>
                  <a:pt x="49418" y="91930"/>
                  <a:pt x="49418" y="144371"/>
                </a:cubicBezTo>
                <a:cubicBezTo>
                  <a:pt x="49418" y="196811"/>
                  <a:pt x="91930" y="239323"/>
                  <a:pt x="144371" y="239323"/>
                </a:cubicBezTo>
                <a:cubicBezTo>
                  <a:pt x="196811" y="239323"/>
                  <a:pt x="239323" y="196811"/>
                  <a:pt x="239323" y="144371"/>
                </a:cubicBezTo>
                <a:cubicBezTo>
                  <a:pt x="239323" y="91930"/>
                  <a:pt x="196811" y="49418"/>
                  <a:pt x="144371" y="49418"/>
                </a:cubicBezTo>
                <a:close/>
                <a:moveTo>
                  <a:pt x="144371" y="0"/>
                </a:moveTo>
                <a:cubicBezTo>
                  <a:pt x="181318" y="-1"/>
                  <a:pt x="218266" y="14095"/>
                  <a:pt x="246456" y="42285"/>
                </a:cubicBezTo>
                <a:cubicBezTo>
                  <a:pt x="302836" y="98665"/>
                  <a:pt x="302836" y="190075"/>
                  <a:pt x="246456" y="246455"/>
                </a:cubicBezTo>
                <a:lnTo>
                  <a:pt x="144371" y="348541"/>
                </a:lnTo>
                <a:lnTo>
                  <a:pt x="42285" y="246455"/>
                </a:lnTo>
                <a:cubicBezTo>
                  <a:pt x="-14095" y="190075"/>
                  <a:pt x="-14095" y="98665"/>
                  <a:pt x="42285" y="42285"/>
                </a:cubicBezTo>
                <a:cubicBezTo>
                  <a:pt x="70475" y="14095"/>
                  <a:pt x="107423" y="-1"/>
                  <a:pt x="144371" y="0"/>
                </a:cubicBezTo>
                <a:close/>
              </a:path>
            </a:pathLst>
          </a:cu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tx1">
                  <a:lumMod val="50000"/>
                  <a:lumOff val="50000"/>
                </a:schemeClr>
              </a:solidFill>
            </a:endParaRPr>
          </a:p>
        </p:txBody>
      </p:sp>
      <p:cxnSp>
        <p:nvCxnSpPr>
          <p:cNvPr id="52" name="MH_Other_36"/>
          <p:cNvCxnSpPr/>
          <p:nvPr>
            <p:custDataLst>
              <p:tags r:id="rId6"/>
            </p:custDataLst>
          </p:nvPr>
        </p:nvCxnSpPr>
        <p:spPr>
          <a:xfrm flipV="1">
            <a:off x="5292080" y="3923406"/>
            <a:ext cx="2305731" cy="15504"/>
          </a:xfrm>
          <a:prstGeom prst="line">
            <a:avLst/>
          </a:prstGeom>
          <a:ln>
            <a:solidFill>
              <a:srgbClr val="B6B6B6"/>
            </a:solidFill>
            <a:prstDash val="sysDash"/>
          </a:ln>
        </p:spPr>
        <p:style>
          <a:lnRef idx="1">
            <a:schemeClr val="accent1"/>
          </a:lnRef>
          <a:fillRef idx="0">
            <a:schemeClr val="accent1"/>
          </a:fillRef>
          <a:effectRef idx="0">
            <a:schemeClr val="accent1"/>
          </a:effectRef>
          <a:fontRef idx="minor">
            <a:schemeClr val="tx1"/>
          </a:fontRef>
        </p:style>
      </p:cxnSp>
      <p:sp>
        <p:nvSpPr>
          <p:cNvPr id="3113" name="MH_Text_4"/>
          <p:cNvSpPr txBox="1">
            <a:spLocks noChangeArrowheads="1"/>
          </p:cNvSpPr>
          <p:nvPr>
            <p:custDataLst>
              <p:tags r:id="rId7"/>
            </p:custDataLst>
          </p:nvPr>
        </p:nvSpPr>
        <p:spPr bwMode="auto">
          <a:xfrm>
            <a:off x="5828687" y="3965712"/>
            <a:ext cx="13760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defRPr/>
            </a:pPr>
            <a:r>
              <a:rPr lang="en-US" altLang="zh-CN" sz="1600" dirty="0">
                <a:solidFill>
                  <a:schemeClr val="bg1">
                    <a:lumMod val="50000"/>
                  </a:schemeClr>
                </a:solidFill>
                <a:latin typeface="+mn-ea"/>
                <a:ea typeface="+mn-ea"/>
                <a:cs typeface="Arial" panose="020B0604020202020204" pitchFamily="34" charset="0"/>
              </a:rPr>
              <a:t>13289</a:t>
            </a:r>
            <a:endParaRPr lang="zh-CN" altLang="en-US" sz="1600" dirty="0">
              <a:solidFill>
                <a:schemeClr val="bg1">
                  <a:lumMod val="50000"/>
                </a:schemeClr>
              </a:solidFill>
              <a:latin typeface="+mn-ea"/>
              <a:ea typeface="+mn-ea"/>
              <a:cs typeface="Arial" panose="020B0604020202020204" pitchFamily="34" charset="0"/>
            </a:endParaRPr>
          </a:p>
        </p:txBody>
      </p:sp>
      <p:sp>
        <p:nvSpPr>
          <p:cNvPr id="56" name="MH_Other_37"/>
          <p:cNvSpPr/>
          <p:nvPr>
            <p:custDataLst>
              <p:tags r:id="rId8"/>
            </p:custDataLst>
          </p:nvPr>
        </p:nvSpPr>
        <p:spPr>
          <a:xfrm>
            <a:off x="1694216" y="2589815"/>
            <a:ext cx="152201" cy="166352"/>
          </a:xfrm>
          <a:custGeom>
            <a:avLst/>
            <a:gdLst>
              <a:gd name="connsiteX0" fmla="*/ 144371 w 288741"/>
              <a:gd name="connsiteY0" fmla="*/ 49418 h 348541"/>
              <a:gd name="connsiteX1" fmla="*/ 49418 w 288741"/>
              <a:gd name="connsiteY1" fmla="*/ 144371 h 348541"/>
              <a:gd name="connsiteX2" fmla="*/ 144371 w 288741"/>
              <a:gd name="connsiteY2" fmla="*/ 239323 h 348541"/>
              <a:gd name="connsiteX3" fmla="*/ 239323 w 288741"/>
              <a:gd name="connsiteY3" fmla="*/ 144371 h 348541"/>
              <a:gd name="connsiteX4" fmla="*/ 144371 w 288741"/>
              <a:gd name="connsiteY4" fmla="*/ 49418 h 348541"/>
              <a:gd name="connsiteX5" fmla="*/ 144371 w 288741"/>
              <a:gd name="connsiteY5" fmla="*/ 0 h 348541"/>
              <a:gd name="connsiteX6" fmla="*/ 246456 w 288741"/>
              <a:gd name="connsiteY6" fmla="*/ 42285 h 348541"/>
              <a:gd name="connsiteX7" fmla="*/ 246456 w 288741"/>
              <a:gd name="connsiteY7" fmla="*/ 246455 h 348541"/>
              <a:gd name="connsiteX8" fmla="*/ 144371 w 288741"/>
              <a:gd name="connsiteY8" fmla="*/ 348541 h 348541"/>
              <a:gd name="connsiteX9" fmla="*/ 42285 w 288741"/>
              <a:gd name="connsiteY9" fmla="*/ 246455 h 348541"/>
              <a:gd name="connsiteX10" fmla="*/ 42285 w 288741"/>
              <a:gd name="connsiteY10" fmla="*/ 42285 h 348541"/>
              <a:gd name="connsiteX11" fmla="*/ 144371 w 288741"/>
              <a:gd name="connsiteY11" fmla="*/ 0 h 34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741" h="348541">
                <a:moveTo>
                  <a:pt x="144371" y="49418"/>
                </a:moveTo>
                <a:cubicBezTo>
                  <a:pt x="91930" y="49418"/>
                  <a:pt x="49418" y="91930"/>
                  <a:pt x="49418" y="144371"/>
                </a:cubicBezTo>
                <a:cubicBezTo>
                  <a:pt x="49418" y="196811"/>
                  <a:pt x="91930" y="239323"/>
                  <a:pt x="144371" y="239323"/>
                </a:cubicBezTo>
                <a:cubicBezTo>
                  <a:pt x="196811" y="239323"/>
                  <a:pt x="239323" y="196811"/>
                  <a:pt x="239323" y="144371"/>
                </a:cubicBezTo>
                <a:cubicBezTo>
                  <a:pt x="239323" y="91930"/>
                  <a:pt x="196811" y="49418"/>
                  <a:pt x="144371" y="49418"/>
                </a:cubicBezTo>
                <a:close/>
                <a:moveTo>
                  <a:pt x="144371" y="0"/>
                </a:moveTo>
                <a:cubicBezTo>
                  <a:pt x="181318" y="-1"/>
                  <a:pt x="218266" y="14095"/>
                  <a:pt x="246456" y="42285"/>
                </a:cubicBezTo>
                <a:cubicBezTo>
                  <a:pt x="302836" y="98665"/>
                  <a:pt x="302836" y="190075"/>
                  <a:pt x="246456" y="246455"/>
                </a:cubicBezTo>
                <a:lnTo>
                  <a:pt x="144371" y="348541"/>
                </a:lnTo>
                <a:lnTo>
                  <a:pt x="42285" y="246455"/>
                </a:lnTo>
                <a:cubicBezTo>
                  <a:pt x="-14095" y="190075"/>
                  <a:pt x="-14095" y="98665"/>
                  <a:pt x="42285" y="42285"/>
                </a:cubicBezTo>
                <a:cubicBezTo>
                  <a:pt x="70475" y="14095"/>
                  <a:pt x="107423" y="-1"/>
                  <a:pt x="144371" y="0"/>
                </a:cubicBezTo>
                <a:close/>
              </a:path>
            </a:pathLst>
          </a:cu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tx1">
                  <a:lumMod val="50000"/>
                  <a:lumOff val="50000"/>
                </a:schemeClr>
              </a:solidFill>
            </a:endParaRPr>
          </a:p>
        </p:txBody>
      </p:sp>
      <p:cxnSp>
        <p:nvCxnSpPr>
          <p:cNvPr id="57" name="MH_Other_38"/>
          <p:cNvCxnSpPr/>
          <p:nvPr>
            <p:custDataLst>
              <p:tags r:id="rId9"/>
            </p:custDataLst>
          </p:nvPr>
        </p:nvCxnSpPr>
        <p:spPr>
          <a:xfrm>
            <a:off x="1694214" y="2771673"/>
            <a:ext cx="1581642" cy="0"/>
          </a:xfrm>
          <a:prstGeom prst="line">
            <a:avLst/>
          </a:prstGeom>
          <a:ln>
            <a:solidFill>
              <a:srgbClr val="B6B6B6"/>
            </a:solidFill>
            <a:prstDash val="sysDash"/>
          </a:ln>
        </p:spPr>
        <p:style>
          <a:lnRef idx="1">
            <a:schemeClr val="accent1"/>
          </a:lnRef>
          <a:fillRef idx="0">
            <a:schemeClr val="accent1"/>
          </a:fillRef>
          <a:effectRef idx="0">
            <a:schemeClr val="accent1"/>
          </a:effectRef>
          <a:fontRef idx="minor">
            <a:schemeClr val="tx1"/>
          </a:fontRef>
        </p:style>
      </p:cxnSp>
      <p:sp>
        <p:nvSpPr>
          <p:cNvPr id="58" name="MH_SubTitle_1"/>
          <p:cNvSpPr txBox="1"/>
          <p:nvPr>
            <p:custDataLst>
              <p:tags r:id="rId10"/>
            </p:custDataLst>
          </p:nvPr>
        </p:nvSpPr>
        <p:spPr>
          <a:xfrm>
            <a:off x="1967248" y="2427734"/>
            <a:ext cx="1209765" cy="338554"/>
          </a:xfrm>
          <a:prstGeom prst="rect">
            <a:avLst/>
          </a:prstGeom>
          <a:noFill/>
        </p:spPr>
        <p:txBody>
          <a:bodyPr wrap="square">
            <a:spAutoFit/>
          </a:bodyPr>
          <a:lstStyle/>
          <a:p>
            <a:pPr eaLnBrk="1" fontAlgn="auto" hangingPunct="1">
              <a:spcBef>
                <a:spcPts val="0"/>
              </a:spcBef>
              <a:spcAft>
                <a:spcPts val="0"/>
              </a:spcAft>
              <a:defRPr/>
            </a:pPr>
            <a:r>
              <a:rPr lang="zh-CN" altLang="en-US" sz="1600" b="1" dirty="0">
                <a:solidFill>
                  <a:schemeClr val="tx1">
                    <a:lumMod val="65000"/>
                    <a:lumOff val="35000"/>
                  </a:schemeClr>
                </a:solidFill>
                <a:latin typeface="+mn-lt"/>
                <a:ea typeface="+mn-ea"/>
              </a:rPr>
              <a:t>标题文字</a:t>
            </a:r>
          </a:p>
        </p:txBody>
      </p:sp>
      <p:sp>
        <p:nvSpPr>
          <p:cNvPr id="59" name="MH_Text_1"/>
          <p:cNvSpPr txBox="1"/>
          <p:nvPr>
            <p:custDataLst>
              <p:tags r:id="rId11"/>
            </p:custDataLst>
          </p:nvPr>
        </p:nvSpPr>
        <p:spPr>
          <a:xfrm>
            <a:off x="1756987" y="2799867"/>
            <a:ext cx="1376091" cy="338554"/>
          </a:xfrm>
          <a:prstGeom prst="rect">
            <a:avLst/>
          </a:prstGeom>
          <a:noFill/>
        </p:spPr>
        <p:txBody>
          <a:bodyPr>
            <a:spAutoFit/>
          </a:bodyPr>
          <a:lstStyle/>
          <a:p>
            <a:pPr algn="ctr" eaLnBrk="1" fontAlgn="auto" hangingPunct="1">
              <a:spcBef>
                <a:spcPts val="0"/>
              </a:spcBef>
              <a:spcAft>
                <a:spcPts val="0"/>
              </a:spcAft>
              <a:defRPr/>
            </a:pPr>
            <a:r>
              <a:rPr lang="en-US" altLang="zh-CN" sz="1600" dirty="0">
                <a:solidFill>
                  <a:schemeClr val="bg1">
                    <a:lumMod val="50000"/>
                  </a:schemeClr>
                </a:solidFill>
                <a:latin typeface="+mn-ea"/>
                <a:cs typeface="Arial" panose="020B0604020202020204" pitchFamily="34" charset="0"/>
              </a:rPr>
              <a:t>3896</a:t>
            </a:r>
            <a:endParaRPr lang="zh-CN" altLang="en-US" sz="1600" dirty="0">
              <a:solidFill>
                <a:schemeClr val="bg1">
                  <a:lumMod val="50000"/>
                </a:schemeClr>
              </a:solidFill>
              <a:latin typeface="+mn-ea"/>
              <a:cs typeface="Arial" panose="020B0604020202020204" pitchFamily="34" charset="0"/>
            </a:endParaRPr>
          </a:p>
        </p:txBody>
      </p:sp>
      <p:sp>
        <p:nvSpPr>
          <p:cNvPr id="48" name="MH_Other_39"/>
          <p:cNvSpPr/>
          <p:nvPr>
            <p:custDataLst>
              <p:tags r:id="rId12"/>
            </p:custDataLst>
          </p:nvPr>
        </p:nvSpPr>
        <p:spPr>
          <a:xfrm>
            <a:off x="1431229" y="4040778"/>
            <a:ext cx="153771" cy="166352"/>
          </a:xfrm>
          <a:custGeom>
            <a:avLst/>
            <a:gdLst>
              <a:gd name="connsiteX0" fmla="*/ 144371 w 288741"/>
              <a:gd name="connsiteY0" fmla="*/ 49418 h 348541"/>
              <a:gd name="connsiteX1" fmla="*/ 49418 w 288741"/>
              <a:gd name="connsiteY1" fmla="*/ 144371 h 348541"/>
              <a:gd name="connsiteX2" fmla="*/ 144371 w 288741"/>
              <a:gd name="connsiteY2" fmla="*/ 239323 h 348541"/>
              <a:gd name="connsiteX3" fmla="*/ 239323 w 288741"/>
              <a:gd name="connsiteY3" fmla="*/ 144371 h 348541"/>
              <a:gd name="connsiteX4" fmla="*/ 144371 w 288741"/>
              <a:gd name="connsiteY4" fmla="*/ 49418 h 348541"/>
              <a:gd name="connsiteX5" fmla="*/ 144371 w 288741"/>
              <a:gd name="connsiteY5" fmla="*/ 0 h 348541"/>
              <a:gd name="connsiteX6" fmla="*/ 246456 w 288741"/>
              <a:gd name="connsiteY6" fmla="*/ 42285 h 348541"/>
              <a:gd name="connsiteX7" fmla="*/ 246456 w 288741"/>
              <a:gd name="connsiteY7" fmla="*/ 246455 h 348541"/>
              <a:gd name="connsiteX8" fmla="*/ 144371 w 288741"/>
              <a:gd name="connsiteY8" fmla="*/ 348541 h 348541"/>
              <a:gd name="connsiteX9" fmla="*/ 42285 w 288741"/>
              <a:gd name="connsiteY9" fmla="*/ 246455 h 348541"/>
              <a:gd name="connsiteX10" fmla="*/ 42285 w 288741"/>
              <a:gd name="connsiteY10" fmla="*/ 42285 h 348541"/>
              <a:gd name="connsiteX11" fmla="*/ 144371 w 288741"/>
              <a:gd name="connsiteY11" fmla="*/ 0 h 34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741" h="348541">
                <a:moveTo>
                  <a:pt x="144371" y="49418"/>
                </a:moveTo>
                <a:cubicBezTo>
                  <a:pt x="91930" y="49418"/>
                  <a:pt x="49418" y="91930"/>
                  <a:pt x="49418" y="144371"/>
                </a:cubicBezTo>
                <a:cubicBezTo>
                  <a:pt x="49418" y="196811"/>
                  <a:pt x="91930" y="239323"/>
                  <a:pt x="144371" y="239323"/>
                </a:cubicBezTo>
                <a:cubicBezTo>
                  <a:pt x="196811" y="239323"/>
                  <a:pt x="239323" y="196811"/>
                  <a:pt x="239323" y="144371"/>
                </a:cubicBezTo>
                <a:cubicBezTo>
                  <a:pt x="239323" y="91930"/>
                  <a:pt x="196811" y="49418"/>
                  <a:pt x="144371" y="49418"/>
                </a:cubicBezTo>
                <a:close/>
                <a:moveTo>
                  <a:pt x="144371" y="0"/>
                </a:moveTo>
                <a:cubicBezTo>
                  <a:pt x="181318" y="-1"/>
                  <a:pt x="218266" y="14095"/>
                  <a:pt x="246456" y="42285"/>
                </a:cubicBezTo>
                <a:cubicBezTo>
                  <a:pt x="302836" y="98665"/>
                  <a:pt x="302836" y="190075"/>
                  <a:pt x="246456" y="246455"/>
                </a:cubicBezTo>
                <a:lnTo>
                  <a:pt x="144371" y="348541"/>
                </a:lnTo>
                <a:lnTo>
                  <a:pt x="42285" y="246455"/>
                </a:lnTo>
                <a:cubicBezTo>
                  <a:pt x="-14095" y="190075"/>
                  <a:pt x="-14095" y="98665"/>
                  <a:pt x="42285" y="42285"/>
                </a:cubicBezTo>
                <a:cubicBezTo>
                  <a:pt x="70475" y="14095"/>
                  <a:pt x="107423" y="-1"/>
                  <a:pt x="144371" y="0"/>
                </a:cubicBezTo>
                <a:close/>
              </a:path>
            </a:pathLst>
          </a:cu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tx1">
                  <a:lumMod val="50000"/>
                  <a:lumOff val="50000"/>
                </a:schemeClr>
              </a:solidFill>
            </a:endParaRPr>
          </a:p>
        </p:txBody>
      </p:sp>
      <p:cxnSp>
        <p:nvCxnSpPr>
          <p:cNvPr id="55" name="MH_Other_40"/>
          <p:cNvCxnSpPr>
            <a:stCxn id="48" idx="8"/>
          </p:cNvCxnSpPr>
          <p:nvPr>
            <p:custDataLst>
              <p:tags r:id="rId13"/>
            </p:custDataLst>
          </p:nvPr>
        </p:nvCxnSpPr>
        <p:spPr>
          <a:xfrm>
            <a:off x="1508115" y="4207130"/>
            <a:ext cx="2991877" cy="14096"/>
          </a:xfrm>
          <a:prstGeom prst="line">
            <a:avLst/>
          </a:prstGeom>
          <a:ln>
            <a:solidFill>
              <a:srgbClr val="B6B6B6"/>
            </a:solidFill>
            <a:prstDash val="sysDash"/>
          </a:ln>
        </p:spPr>
        <p:style>
          <a:lnRef idx="1">
            <a:schemeClr val="accent1"/>
          </a:lnRef>
          <a:fillRef idx="0">
            <a:schemeClr val="accent1"/>
          </a:fillRef>
          <a:effectRef idx="0">
            <a:schemeClr val="accent1"/>
          </a:effectRef>
          <a:fontRef idx="minor">
            <a:schemeClr val="tx1"/>
          </a:fontRef>
        </p:style>
      </p:cxnSp>
      <p:sp>
        <p:nvSpPr>
          <p:cNvPr id="62" name="MH_Text_3"/>
          <p:cNvSpPr txBox="1"/>
          <p:nvPr>
            <p:custDataLst>
              <p:tags r:id="rId14"/>
            </p:custDataLst>
          </p:nvPr>
        </p:nvSpPr>
        <p:spPr>
          <a:xfrm>
            <a:off x="1788602" y="4249420"/>
            <a:ext cx="1376092" cy="338554"/>
          </a:xfrm>
          <a:prstGeom prst="rect">
            <a:avLst/>
          </a:prstGeom>
          <a:noFill/>
        </p:spPr>
        <p:txBody>
          <a:bodyPr>
            <a:spAutoFit/>
          </a:bodyPr>
          <a:lstStyle/>
          <a:p>
            <a:pPr algn="ctr" eaLnBrk="1" fontAlgn="auto" hangingPunct="1">
              <a:spcBef>
                <a:spcPts val="0"/>
              </a:spcBef>
              <a:spcAft>
                <a:spcPts val="0"/>
              </a:spcAft>
              <a:defRPr/>
            </a:pPr>
            <a:r>
              <a:rPr lang="en-US" altLang="zh-CN" sz="1600" dirty="0">
                <a:solidFill>
                  <a:schemeClr val="bg1">
                    <a:lumMod val="50000"/>
                  </a:schemeClr>
                </a:solidFill>
                <a:latin typeface="+mn-ea"/>
                <a:cs typeface="Arial" panose="020B0604020202020204" pitchFamily="34" charset="0"/>
              </a:rPr>
              <a:t>2106</a:t>
            </a:r>
            <a:endParaRPr lang="zh-CN" altLang="en-US" sz="1600" dirty="0">
              <a:solidFill>
                <a:schemeClr val="bg1">
                  <a:lumMod val="50000"/>
                </a:schemeClr>
              </a:solidFill>
              <a:latin typeface="+mn-ea"/>
              <a:cs typeface="Arial" panose="020B0604020202020204" pitchFamily="34" charset="0"/>
            </a:endParaRPr>
          </a:p>
        </p:txBody>
      </p:sp>
      <p:sp>
        <p:nvSpPr>
          <p:cNvPr id="61" name="矩形 47"/>
          <p:cNvSpPr>
            <a:spLocks noChangeArrowheads="1"/>
          </p:cNvSpPr>
          <p:nvPr/>
        </p:nvSpPr>
        <p:spPr bwMode="auto">
          <a:xfrm>
            <a:off x="939322" y="1028243"/>
            <a:ext cx="7344816" cy="46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30000"/>
              </a:lnSpc>
              <a:spcBef>
                <a:spcPct val="0"/>
              </a:spcBef>
              <a:buNone/>
            </a:pP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实力加自信就是一个坚韧不可摧的团队。站在每一个人都想挑战自我的立场上，我们以实力为盾、</a:t>
            </a:r>
            <a:endParaRPr lang="en-US" altLang="zh-CN" sz="1000" dirty="0">
              <a:solidFill>
                <a:schemeClr val="bg1">
                  <a:lumMod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algn="ctr">
              <a:lnSpc>
                <a:spcPct val="130000"/>
              </a:lnSpc>
              <a:spcBef>
                <a:spcPct val="0"/>
              </a:spcBef>
              <a:buNone/>
            </a:pP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自信为矛、团结为勇气，组成了激情无畏的团体。我们会用实力证明，我们是最棒的，让我们勇敢地去做吧。</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3" name="MH_SubTitle_1"/>
          <p:cNvSpPr txBox="1"/>
          <p:nvPr>
            <p:custDataLst>
              <p:tags r:id="rId15"/>
            </p:custDataLst>
          </p:nvPr>
        </p:nvSpPr>
        <p:spPr>
          <a:xfrm>
            <a:off x="1645730" y="3853174"/>
            <a:ext cx="1209765" cy="338554"/>
          </a:xfrm>
          <a:prstGeom prst="rect">
            <a:avLst/>
          </a:prstGeom>
          <a:noFill/>
        </p:spPr>
        <p:txBody>
          <a:bodyPr wrap="square">
            <a:spAutoFit/>
          </a:bodyPr>
          <a:lstStyle/>
          <a:p>
            <a:pPr eaLnBrk="1" fontAlgn="auto" hangingPunct="1">
              <a:spcBef>
                <a:spcPts val="0"/>
              </a:spcBef>
              <a:spcAft>
                <a:spcPts val="0"/>
              </a:spcAft>
              <a:defRPr/>
            </a:pPr>
            <a:r>
              <a:rPr lang="zh-CN" altLang="en-US" sz="1600" b="1" dirty="0">
                <a:solidFill>
                  <a:schemeClr val="tx1">
                    <a:lumMod val="65000"/>
                    <a:lumOff val="35000"/>
                  </a:schemeClr>
                </a:solidFill>
                <a:latin typeface="+mn-lt"/>
                <a:ea typeface="+mn-ea"/>
              </a:rPr>
              <a:t>标题文字</a:t>
            </a:r>
          </a:p>
        </p:txBody>
      </p:sp>
      <p:sp>
        <p:nvSpPr>
          <p:cNvPr id="64" name="MH_SubTitle_1"/>
          <p:cNvSpPr txBox="1"/>
          <p:nvPr>
            <p:custDataLst>
              <p:tags r:id="rId16"/>
            </p:custDataLst>
          </p:nvPr>
        </p:nvSpPr>
        <p:spPr>
          <a:xfrm>
            <a:off x="5936097" y="2643758"/>
            <a:ext cx="1209765" cy="338554"/>
          </a:xfrm>
          <a:prstGeom prst="rect">
            <a:avLst/>
          </a:prstGeom>
          <a:noFill/>
        </p:spPr>
        <p:txBody>
          <a:bodyPr wrap="square">
            <a:spAutoFit/>
          </a:bodyPr>
          <a:lstStyle/>
          <a:p>
            <a:pPr eaLnBrk="1" fontAlgn="auto" hangingPunct="1">
              <a:spcBef>
                <a:spcPts val="0"/>
              </a:spcBef>
              <a:spcAft>
                <a:spcPts val="0"/>
              </a:spcAft>
              <a:defRPr/>
            </a:pPr>
            <a:r>
              <a:rPr lang="zh-CN" altLang="en-US" sz="1600" b="1" dirty="0">
                <a:solidFill>
                  <a:schemeClr val="tx1">
                    <a:lumMod val="65000"/>
                    <a:lumOff val="35000"/>
                  </a:schemeClr>
                </a:solidFill>
                <a:latin typeface="+mn-lt"/>
                <a:ea typeface="+mn-ea"/>
              </a:rPr>
              <a:t>标题文字</a:t>
            </a:r>
          </a:p>
        </p:txBody>
      </p:sp>
      <p:sp>
        <p:nvSpPr>
          <p:cNvPr id="65" name="MH_SubTitle_1"/>
          <p:cNvSpPr txBox="1"/>
          <p:nvPr>
            <p:custDataLst>
              <p:tags r:id="rId17"/>
            </p:custDataLst>
          </p:nvPr>
        </p:nvSpPr>
        <p:spPr>
          <a:xfrm>
            <a:off x="6252216" y="3579862"/>
            <a:ext cx="1209765" cy="338554"/>
          </a:xfrm>
          <a:prstGeom prst="rect">
            <a:avLst/>
          </a:prstGeom>
          <a:noFill/>
        </p:spPr>
        <p:txBody>
          <a:bodyPr wrap="square">
            <a:spAutoFit/>
          </a:bodyPr>
          <a:lstStyle/>
          <a:p>
            <a:pPr eaLnBrk="1" fontAlgn="auto" hangingPunct="1">
              <a:spcBef>
                <a:spcPts val="0"/>
              </a:spcBef>
              <a:spcAft>
                <a:spcPts val="0"/>
              </a:spcAft>
              <a:defRPr/>
            </a:pPr>
            <a:r>
              <a:rPr lang="zh-CN" altLang="en-US" sz="1600" b="1" dirty="0">
                <a:solidFill>
                  <a:schemeClr val="tx1">
                    <a:lumMod val="65000"/>
                    <a:lumOff val="35000"/>
                  </a:schemeClr>
                </a:solidFill>
                <a:latin typeface="+mn-lt"/>
                <a:ea typeface="+mn-ea"/>
              </a:rPr>
              <a:t>标题文字</a:t>
            </a:r>
          </a:p>
        </p:txBody>
      </p:sp>
      <p:grpSp>
        <p:nvGrpSpPr>
          <p:cNvPr id="53" name="组合 52"/>
          <p:cNvGrpSpPr/>
          <p:nvPr/>
        </p:nvGrpSpPr>
        <p:grpSpPr>
          <a:xfrm>
            <a:off x="947634" y="309304"/>
            <a:ext cx="2392228" cy="503873"/>
            <a:chOff x="947634" y="309304"/>
            <a:chExt cx="2392228" cy="503873"/>
          </a:xfrm>
        </p:grpSpPr>
        <p:sp>
          <p:nvSpPr>
            <p:cNvPr id="54"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60" name="文本框 59"/>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国内市场</a:t>
              </a:r>
            </a:p>
          </p:txBody>
        </p:sp>
      </p:grpSp>
    </p:spTree>
    <p:custDataLst>
      <p:tags r:id="rId1"/>
    </p:custDataLst>
    <p:extLst>
      <p:ext uri="{BB962C8B-B14F-4D97-AF65-F5344CB8AC3E}">
        <p14:creationId xmlns:p14="http://schemas.microsoft.com/office/powerpoint/2010/main" val="1223874036"/>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randombar(horizontal)">
                                      <p:cBhvr>
                                        <p:cTn id="7" dur="1000"/>
                                        <p:tgtEl>
                                          <p:spTgt spid="61"/>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right)">
                                      <p:cBhvr>
                                        <p:cTn id="11" dur="500"/>
                                        <p:tgtEl>
                                          <p:spTgt spid="57"/>
                                        </p:tgtEl>
                                      </p:cBhvr>
                                    </p:animEffect>
                                  </p:childTnLst>
                                </p:cTn>
                              </p:par>
                              <p:par>
                                <p:cTn id="12" presetID="2" presetClass="entr" presetSubtype="1"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 calcmode="lin" valueType="num">
                                      <p:cBhvr additive="base">
                                        <p:cTn id="14" dur="500" fill="hold"/>
                                        <p:tgtEl>
                                          <p:spTgt spid="56"/>
                                        </p:tgtEl>
                                        <p:attrNameLst>
                                          <p:attrName>ppt_x</p:attrName>
                                        </p:attrNameLst>
                                      </p:cBhvr>
                                      <p:tavLst>
                                        <p:tav tm="0">
                                          <p:val>
                                            <p:strVal val="#ppt_x"/>
                                          </p:val>
                                        </p:tav>
                                        <p:tav tm="100000">
                                          <p:val>
                                            <p:strVal val="#ppt_x"/>
                                          </p:val>
                                        </p:tav>
                                      </p:tavLst>
                                    </p:anim>
                                    <p:anim calcmode="lin" valueType="num">
                                      <p:cBhvr additive="base">
                                        <p:cTn id="15" dur="500" fill="hold"/>
                                        <p:tgtEl>
                                          <p:spTgt spid="56"/>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anim calcmode="lin" valueType="num">
                                      <p:cBhvr>
                                        <p:cTn id="20" dur="500" fill="hold"/>
                                        <p:tgtEl>
                                          <p:spTgt spid="58"/>
                                        </p:tgtEl>
                                        <p:attrNameLst>
                                          <p:attrName>ppt_x</p:attrName>
                                        </p:attrNameLst>
                                      </p:cBhvr>
                                      <p:tavLst>
                                        <p:tav tm="0">
                                          <p:val>
                                            <p:strVal val="#ppt_x"/>
                                          </p:val>
                                        </p:tav>
                                        <p:tav tm="100000">
                                          <p:val>
                                            <p:strVal val="#ppt_x"/>
                                          </p:val>
                                        </p:tav>
                                      </p:tavLst>
                                    </p:anim>
                                    <p:anim calcmode="lin" valueType="num">
                                      <p:cBhvr>
                                        <p:cTn id="21" dur="500" fill="hold"/>
                                        <p:tgtEl>
                                          <p:spTgt spid="5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anim calcmode="lin" valueType="num">
                                      <p:cBhvr>
                                        <p:cTn id="25" dur="500" fill="hold"/>
                                        <p:tgtEl>
                                          <p:spTgt spid="59"/>
                                        </p:tgtEl>
                                        <p:attrNameLst>
                                          <p:attrName>ppt_x</p:attrName>
                                        </p:attrNameLst>
                                      </p:cBhvr>
                                      <p:tavLst>
                                        <p:tav tm="0">
                                          <p:val>
                                            <p:strVal val="#ppt_x"/>
                                          </p:val>
                                        </p:tav>
                                        <p:tav tm="100000">
                                          <p:val>
                                            <p:strVal val="#ppt_x"/>
                                          </p:val>
                                        </p:tav>
                                      </p:tavLst>
                                    </p:anim>
                                    <p:anim calcmode="lin" valueType="num">
                                      <p:cBhvr>
                                        <p:cTn id="26" dur="500" fill="hold"/>
                                        <p:tgtEl>
                                          <p:spTgt spid="59"/>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par>
                                <p:cTn id="31" presetID="2" presetClass="entr" presetSubtype="1"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47" presetClass="entr" presetSubtype="0"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500"/>
                                        <p:tgtEl>
                                          <p:spTgt spid="64"/>
                                        </p:tgtEl>
                                      </p:cBhvr>
                                    </p:animEffect>
                                    <p:anim calcmode="lin" valueType="num">
                                      <p:cBhvr>
                                        <p:cTn id="39" dur="500" fill="hold"/>
                                        <p:tgtEl>
                                          <p:spTgt spid="64"/>
                                        </p:tgtEl>
                                        <p:attrNameLst>
                                          <p:attrName>ppt_x</p:attrName>
                                        </p:attrNameLst>
                                      </p:cBhvr>
                                      <p:tavLst>
                                        <p:tav tm="0">
                                          <p:val>
                                            <p:strVal val="#ppt_x"/>
                                          </p:val>
                                        </p:tav>
                                        <p:tav tm="100000">
                                          <p:val>
                                            <p:strVal val="#ppt_x"/>
                                          </p:val>
                                        </p:tav>
                                      </p:tavLst>
                                    </p:anim>
                                    <p:anim calcmode="lin" valueType="num">
                                      <p:cBhvr>
                                        <p:cTn id="40" dur="500" fill="hold"/>
                                        <p:tgtEl>
                                          <p:spTgt spid="6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anim calcmode="lin" valueType="num">
                                      <p:cBhvr>
                                        <p:cTn id="44" dur="500" fill="hold"/>
                                        <p:tgtEl>
                                          <p:spTgt spid="50"/>
                                        </p:tgtEl>
                                        <p:attrNameLst>
                                          <p:attrName>ppt_x</p:attrName>
                                        </p:attrNameLst>
                                      </p:cBhvr>
                                      <p:tavLst>
                                        <p:tav tm="0">
                                          <p:val>
                                            <p:strVal val="#ppt_x"/>
                                          </p:val>
                                        </p:tav>
                                        <p:tav tm="100000">
                                          <p:val>
                                            <p:strVal val="#ppt_x"/>
                                          </p:val>
                                        </p:tav>
                                      </p:tavLst>
                                    </p:anim>
                                    <p:anim calcmode="lin" valueType="num">
                                      <p:cBhvr>
                                        <p:cTn id="45" dur="500" fill="hold"/>
                                        <p:tgtEl>
                                          <p:spTgt spid="50"/>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22" presetClass="entr" presetSubtype="2" fill="hold" nodeType="after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ipe(right)">
                                      <p:cBhvr>
                                        <p:cTn id="49" dur="500"/>
                                        <p:tgtEl>
                                          <p:spTgt spid="55"/>
                                        </p:tgtEl>
                                      </p:cBhvr>
                                    </p:animEffect>
                                  </p:childTnLst>
                                </p:cTn>
                              </p:par>
                              <p:par>
                                <p:cTn id="50" presetID="2" presetClass="entr" presetSubtype="1"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500" fill="hold"/>
                                        <p:tgtEl>
                                          <p:spTgt spid="48"/>
                                        </p:tgtEl>
                                        <p:attrNameLst>
                                          <p:attrName>ppt_x</p:attrName>
                                        </p:attrNameLst>
                                      </p:cBhvr>
                                      <p:tavLst>
                                        <p:tav tm="0">
                                          <p:val>
                                            <p:strVal val="#ppt_x"/>
                                          </p:val>
                                        </p:tav>
                                        <p:tav tm="100000">
                                          <p:val>
                                            <p:strVal val="#ppt_x"/>
                                          </p:val>
                                        </p:tav>
                                      </p:tavLst>
                                    </p:anim>
                                    <p:anim calcmode="lin" valueType="num">
                                      <p:cBhvr additive="base">
                                        <p:cTn id="53" dur="500" fill="hold"/>
                                        <p:tgtEl>
                                          <p:spTgt spid="48"/>
                                        </p:tgtEl>
                                        <p:attrNameLst>
                                          <p:attrName>ppt_y</p:attrName>
                                        </p:attrNameLst>
                                      </p:cBhvr>
                                      <p:tavLst>
                                        <p:tav tm="0">
                                          <p:val>
                                            <p:strVal val="0-#ppt_h/2"/>
                                          </p:val>
                                        </p:tav>
                                        <p:tav tm="100000">
                                          <p:val>
                                            <p:strVal val="#ppt_y"/>
                                          </p:val>
                                        </p:tav>
                                      </p:tavLst>
                                    </p:anim>
                                  </p:childTnLst>
                                </p:cTn>
                              </p:par>
                            </p:childTnLst>
                          </p:cTn>
                        </p:par>
                        <p:par>
                          <p:cTn id="54" fill="hold">
                            <p:stCondLst>
                              <p:cond delay="3500"/>
                            </p:stCondLst>
                            <p:childTnLst>
                              <p:par>
                                <p:cTn id="55" presetID="47" presetClass="entr" presetSubtype="0"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anim calcmode="lin" valueType="num">
                                      <p:cBhvr>
                                        <p:cTn id="58" dur="500" fill="hold"/>
                                        <p:tgtEl>
                                          <p:spTgt spid="63"/>
                                        </p:tgtEl>
                                        <p:attrNameLst>
                                          <p:attrName>ppt_x</p:attrName>
                                        </p:attrNameLst>
                                      </p:cBhvr>
                                      <p:tavLst>
                                        <p:tav tm="0">
                                          <p:val>
                                            <p:strVal val="#ppt_x"/>
                                          </p:val>
                                        </p:tav>
                                        <p:tav tm="100000">
                                          <p:val>
                                            <p:strVal val="#ppt_x"/>
                                          </p:val>
                                        </p:tav>
                                      </p:tavLst>
                                    </p:anim>
                                    <p:anim calcmode="lin" valueType="num">
                                      <p:cBhvr>
                                        <p:cTn id="59" dur="500" fill="hold"/>
                                        <p:tgtEl>
                                          <p:spTgt spid="6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500"/>
                                        <p:tgtEl>
                                          <p:spTgt spid="62"/>
                                        </p:tgtEl>
                                      </p:cBhvr>
                                    </p:animEffect>
                                    <p:anim calcmode="lin" valueType="num">
                                      <p:cBhvr>
                                        <p:cTn id="63" dur="500" fill="hold"/>
                                        <p:tgtEl>
                                          <p:spTgt spid="62"/>
                                        </p:tgtEl>
                                        <p:attrNameLst>
                                          <p:attrName>ppt_x</p:attrName>
                                        </p:attrNameLst>
                                      </p:cBhvr>
                                      <p:tavLst>
                                        <p:tav tm="0">
                                          <p:val>
                                            <p:strVal val="#ppt_x"/>
                                          </p:val>
                                        </p:tav>
                                        <p:tav tm="100000">
                                          <p:val>
                                            <p:strVal val="#ppt_x"/>
                                          </p:val>
                                        </p:tav>
                                      </p:tavLst>
                                    </p:anim>
                                    <p:anim calcmode="lin" valueType="num">
                                      <p:cBhvr>
                                        <p:cTn id="64" dur="500" fill="hold"/>
                                        <p:tgtEl>
                                          <p:spTgt spid="62"/>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22" presetClass="entr" presetSubtype="8" fill="hold"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500"/>
                                        <p:tgtEl>
                                          <p:spTgt spid="52"/>
                                        </p:tgtEl>
                                      </p:cBhvr>
                                    </p:animEffect>
                                  </p:childTnLst>
                                </p:cTn>
                              </p:par>
                              <p:par>
                                <p:cTn id="69" presetID="2" presetClass="entr" presetSubtype="1"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anim calcmode="lin" valueType="num">
                                      <p:cBhvr additive="base">
                                        <p:cTn id="71" dur="500" fill="hold"/>
                                        <p:tgtEl>
                                          <p:spTgt spid="51"/>
                                        </p:tgtEl>
                                        <p:attrNameLst>
                                          <p:attrName>ppt_x</p:attrName>
                                        </p:attrNameLst>
                                      </p:cBhvr>
                                      <p:tavLst>
                                        <p:tav tm="0">
                                          <p:val>
                                            <p:strVal val="#ppt_x"/>
                                          </p:val>
                                        </p:tav>
                                        <p:tav tm="100000">
                                          <p:val>
                                            <p:strVal val="#ppt_x"/>
                                          </p:val>
                                        </p:tav>
                                      </p:tavLst>
                                    </p:anim>
                                    <p:anim calcmode="lin" valueType="num">
                                      <p:cBhvr additive="base">
                                        <p:cTn id="72" dur="500" fill="hold"/>
                                        <p:tgtEl>
                                          <p:spTgt spid="51"/>
                                        </p:tgtEl>
                                        <p:attrNameLst>
                                          <p:attrName>ppt_y</p:attrName>
                                        </p:attrNameLst>
                                      </p:cBhvr>
                                      <p:tavLst>
                                        <p:tav tm="0">
                                          <p:val>
                                            <p:strVal val="0-#ppt_h/2"/>
                                          </p:val>
                                        </p:tav>
                                        <p:tav tm="100000">
                                          <p:val>
                                            <p:strVal val="#ppt_y"/>
                                          </p:val>
                                        </p:tav>
                                      </p:tavLst>
                                    </p:anim>
                                  </p:childTnLst>
                                </p:cTn>
                              </p:par>
                            </p:childTnLst>
                          </p:cTn>
                        </p:par>
                        <p:par>
                          <p:cTn id="73" fill="hold">
                            <p:stCondLst>
                              <p:cond delay="4500"/>
                            </p:stCondLst>
                            <p:childTnLst>
                              <p:par>
                                <p:cTn id="74" presetID="4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500"/>
                                        <p:tgtEl>
                                          <p:spTgt spid="65"/>
                                        </p:tgtEl>
                                      </p:cBhvr>
                                    </p:animEffect>
                                    <p:anim calcmode="lin" valueType="num">
                                      <p:cBhvr>
                                        <p:cTn id="77" dur="500" fill="hold"/>
                                        <p:tgtEl>
                                          <p:spTgt spid="65"/>
                                        </p:tgtEl>
                                        <p:attrNameLst>
                                          <p:attrName>ppt_x</p:attrName>
                                        </p:attrNameLst>
                                      </p:cBhvr>
                                      <p:tavLst>
                                        <p:tav tm="0">
                                          <p:val>
                                            <p:strVal val="#ppt_x"/>
                                          </p:val>
                                        </p:tav>
                                        <p:tav tm="100000">
                                          <p:val>
                                            <p:strVal val="#ppt_x"/>
                                          </p:val>
                                        </p:tav>
                                      </p:tavLst>
                                    </p:anim>
                                    <p:anim calcmode="lin" valueType="num">
                                      <p:cBhvr>
                                        <p:cTn id="78" dur="500" fill="hold"/>
                                        <p:tgtEl>
                                          <p:spTgt spid="6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113"/>
                                        </p:tgtEl>
                                        <p:attrNameLst>
                                          <p:attrName>style.visibility</p:attrName>
                                        </p:attrNameLst>
                                      </p:cBhvr>
                                      <p:to>
                                        <p:strVal val="visible"/>
                                      </p:to>
                                    </p:set>
                                    <p:animEffect transition="in" filter="fade">
                                      <p:cBhvr>
                                        <p:cTn id="81" dur="500"/>
                                        <p:tgtEl>
                                          <p:spTgt spid="3113"/>
                                        </p:tgtEl>
                                      </p:cBhvr>
                                    </p:animEffect>
                                    <p:anim calcmode="lin" valueType="num">
                                      <p:cBhvr>
                                        <p:cTn id="82" dur="500" fill="hold"/>
                                        <p:tgtEl>
                                          <p:spTgt spid="3113"/>
                                        </p:tgtEl>
                                        <p:attrNameLst>
                                          <p:attrName>ppt_x</p:attrName>
                                        </p:attrNameLst>
                                      </p:cBhvr>
                                      <p:tavLst>
                                        <p:tav tm="0">
                                          <p:val>
                                            <p:strVal val="#ppt_x"/>
                                          </p:val>
                                        </p:tav>
                                        <p:tav tm="100000">
                                          <p:val>
                                            <p:strVal val="#ppt_x"/>
                                          </p:val>
                                        </p:tav>
                                      </p:tavLst>
                                    </p:anim>
                                    <p:anim calcmode="lin" valueType="num">
                                      <p:cBhvr>
                                        <p:cTn id="83" dur="500" fill="hold"/>
                                        <p:tgtEl>
                                          <p:spTgt spid="3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0" grpId="0"/>
      <p:bldP spid="51" grpId="0" animBg="1"/>
      <p:bldP spid="3113" grpId="0"/>
      <p:bldP spid="56" grpId="0" animBg="1"/>
      <p:bldP spid="58" grpId="0"/>
      <p:bldP spid="59" grpId="0"/>
      <p:bldP spid="48" grpId="0" animBg="1"/>
      <p:bldP spid="62" grpId="0"/>
      <p:bldP spid="61" grpId="0"/>
      <p:bldP spid="63" grpId="0"/>
      <p:bldP spid="64" grpId="0"/>
      <p:bldP spid="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9144000" cy="51435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6255"/>
            <a:ext cx="9144000" cy="5143500"/>
          </a:xfrm>
          <a:prstGeom prst="rect">
            <a:avLst/>
          </a:prstGeom>
          <a:gradFill>
            <a:gsLst>
              <a:gs pos="0">
                <a:srgbClr val="42B7CE">
                  <a:alpha val="20000"/>
                </a:srgbClr>
              </a:gs>
              <a:gs pos="100000">
                <a:srgbClr val="0585A9">
                  <a:alpha val="2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0"/>
            <a:ext cx="5163854" cy="5143500"/>
          </a:xfrm>
          <a:custGeom>
            <a:avLst/>
            <a:gdLst>
              <a:gd name="connsiteX0" fmla="*/ 0 w 5091181"/>
              <a:gd name="connsiteY0" fmla="*/ 0 h 5143500"/>
              <a:gd name="connsiteX1" fmla="*/ 5091181 w 5091181"/>
              <a:gd name="connsiteY1" fmla="*/ 0 h 5143500"/>
              <a:gd name="connsiteX2" fmla="*/ 5091181 w 5091181"/>
              <a:gd name="connsiteY2" fmla="*/ 5143500 h 5143500"/>
              <a:gd name="connsiteX3" fmla="*/ 0 w 5091181"/>
              <a:gd name="connsiteY3" fmla="*/ 5143500 h 5143500"/>
              <a:gd name="connsiteX4" fmla="*/ 0 w 5091181"/>
              <a:gd name="connsiteY4" fmla="*/ 0 h 5143500"/>
              <a:gd name="connsiteX0" fmla="*/ 0 w 5091181"/>
              <a:gd name="connsiteY0" fmla="*/ 0 h 5143500"/>
              <a:gd name="connsiteX1" fmla="*/ 5091181 w 5091181"/>
              <a:gd name="connsiteY1" fmla="*/ 0 h 5143500"/>
              <a:gd name="connsiteX2" fmla="*/ 0 w 5091181"/>
              <a:gd name="connsiteY2" fmla="*/ 5143500 h 5143500"/>
              <a:gd name="connsiteX3" fmla="*/ 0 w 5091181"/>
              <a:gd name="connsiteY3" fmla="*/ 0 h 5143500"/>
            </a:gdLst>
            <a:ahLst/>
            <a:cxnLst>
              <a:cxn ang="0">
                <a:pos x="connsiteX0" y="connsiteY0"/>
              </a:cxn>
              <a:cxn ang="0">
                <a:pos x="connsiteX1" y="connsiteY1"/>
              </a:cxn>
              <a:cxn ang="0">
                <a:pos x="connsiteX2" y="connsiteY2"/>
              </a:cxn>
              <a:cxn ang="0">
                <a:pos x="connsiteX3" y="connsiteY3"/>
              </a:cxn>
            </a:cxnLst>
            <a:rect l="l" t="t" r="r" b="b"/>
            <a:pathLst>
              <a:path w="5091181" h="5143500">
                <a:moveTo>
                  <a:pt x="0" y="0"/>
                </a:moveTo>
                <a:lnTo>
                  <a:pt x="5091181" y="0"/>
                </a:lnTo>
                <a:lnTo>
                  <a:pt x="0" y="5143500"/>
                </a:lnTo>
                <a:lnTo>
                  <a:pt x="0" y="0"/>
                </a:lnTo>
                <a:close/>
              </a:path>
            </a:pathLst>
          </a:custGeom>
          <a:solidFill>
            <a:srgbClr val="A5CA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0"/>
            <a:ext cx="7812360" cy="5143500"/>
          </a:xfrm>
          <a:custGeom>
            <a:avLst/>
            <a:gdLst>
              <a:gd name="connsiteX0" fmla="*/ 0 w 7812360"/>
              <a:gd name="connsiteY0" fmla="*/ 0 h 5143500"/>
              <a:gd name="connsiteX1" fmla="*/ 7812360 w 7812360"/>
              <a:gd name="connsiteY1" fmla="*/ 0 h 5143500"/>
              <a:gd name="connsiteX2" fmla="*/ 7812360 w 7812360"/>
              <a:gd name="connsiteY2" fmla="*/ 5143500 h 5143500"/>
              <a:gd name="connsiteX3" fmla="*/ 0 w 7812360"/>
              <a:gd name="connsiteY3" fmla="*/ 5143500 h 5143500"/>
              <a:gd name="connsiteX4" fmla="*/ 0 w 7812360"/>
              <a:gd name="connsiteY4" fmla="*/ 0 h 5143500"/>
              <a:gd name="connsiteX0" fmla="*/ 0 w 7812360"/>
              <a:gd name="connsiteY0" fmla="*/ 0 h 5143500"/>
              <a:gd name="connsiteX1" fmla="*/ 2081463 w 7812360"/>
              <a:gd name="connsiteY1" fmla="*/ 0 h 5143500"/>
              <a:gd name="connsiteX2" fmla="*/ 7812360 w 7812360"/>
              <a:gd name="connsiteY2" fmla="*/ 0 h 5143500"/>
              <a:gd name="connsiteX3" fmla="*/ 7812360 w 7812360"/>
              <a:gd name="connsiteY3" fmla="*/ 5143500 h 5143500"/>
              <a:gd name="connsiteX4" fmla="*/ 0 w 7812360"/>
              <a:gd name="connsiteY4" fmla="*/ 5143500 h 5143500"/>
              <a:gd name="connsiteX5" fmla="*/ 0 w 7812360"/>
              <a:gd name="connsiteY5" fmla="*/ 0 h 5143500"/>
              <a:gd name="connsiteX0" fmla="*/ 0 w 7812360"/>
              <a:gd name="connsiteY0" fmla="*/ 0 h 5143500"/>
              <a:gd name="connsiteX1" fmla="*/ 2081463 w 7812360"/>
              <a:gd name="connsiteY1" fmla="*/ 0 h 5143500"/>
              <a:gd name="connsiteX2" fmla="*/ 7812360 w 7812360"/>
              <a:gd name="connsiteY2" fmla="*/ 5143500 h 5143500"/>
              <a:gd name="connsiteX3" fmla="*/ 0 w 7812360"/>
              <a:gd name="connsiteY3" fmla="*/ 5143500 h 5143500"/>
              <a:gd name="connsiteX4" fmla="*/ 0 w 781236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360" h="5143500">
                <a:moveTo>
                  <a:pt x="0" y="0"/>
                </a:moveTo>
                <a:lnTo>
                  <a:pt x="2081463" y="0"/>
                </a:lnTo>
                <a:lnTo>
                  <a:pt x="7812360" y="5143500"/>
                </a:lnTo>
                <a:lnTo>
                  <a:pt x="0" y="5143500"/>
                </a:lnTo>
                <a:lnTo>
                  <a:pt x="0" y="0"/>
                </a:lnTo>
                <a:close/>
              </a:path>
            </a:pathLst>
          </a:custGeom>
          <a:solidFill>
            <a:srgbClr val="0585A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420245" y="1146106"/>
            <a:ext cx="1983151" cy="1569660"/>
          </a:xfrm>
          <a:prstGeom prst="rect">
            <a:avLst/>
          </a:prstGeom>
          <a:noFill/>
        </p:spPr>
        <p:txBody>
          <a:bodyPr wrap="square" rtlCol="0">
            <a:spAutoFit/>
          </a:bodyPr>
          <a:lstStyle/>
          <a:p>
            <a:pPr algn="ctr"/>
            <a:r>
              <a:rPr lang="en-US" altLang="zh-CN" sz="4800" b="1" dirty="0">
                <a:solidFill>
                  <a:schemeClr val="bg1"/>
                </a:solidFill>
                <a:latin typeface="Aparajita" panose="020B0604020202020204" pitchFamily="34" charset="0"/>
                <a:cs typeface="Aparajita" panose="020B0604020202020204" pitchFamily="34" charset="0"/>
              </a:rPr>
              <a:t>PART</a:t>
            </a:r>
          </a:p>
          <a:p>
            <a:pPr algn="ctr"/>
            <a:r>
              <a:rPr lang="en-US" altLang="zh-CN" sz="4800" b="1" dirty="0">
                <a:solidFill>
                  <a:schemeClr val="bg1"/>
                </a:solidFill>
                <a:latin typeface="Aparajita" panose="020B0604020202020204" pitchFamily="34" charset="0"/>
                <a:cs typeface="Aparajita" panose="020B0604020202020204" pitchFamily="34" charset="0"/>
              </a:rPr>
              <a:t>01</a:t>
            </a:r>
            <a:endParaRPr lang="zh-CN" altLang="en-US" sz="4800" b="1" dirty="0">
              <a:solidFill>
                <a:schemeClr val="bg1"/>
              </a:solidFill>
              <a:latin typeface="Aparajita" panose="020B0604020202020204" pitchFamily="34" charset="0"/>
              <a:cs typeface="Aparajita" panose="020B0604020202020204" pitchFamily="34" charset="0"/>
            </a:endParaRPr>
          </a:p>
        </p:txBody>
      </p:sp>
      <p:sp>
        <p:nvSpPr>
          <p:cNvPr id="19" name="等腰三角形 18"/>
          <p:cNvSpPr/>
          <p:nvPr/>
        </p:nvSpPr>
        <p:spPr>
          <a:xfrm>
            <a:off x="0" y="1454167"/>
            <a:ext cx="7812360" cy="3701842"/>
          </a:xfrm>
          <a:custGeom>
            <a:avLst/>
            <a:gdLst>
              <a:gd name="connsiteX0" fmla="*/ 0 w 7812360"/>
              <a:gd name="connsiteY0" fmla="*/ 3653715 h 3653715"/>
              <a:gd name="connsiteX1" fmla="*/ 3906180 w 7812360"/>
              <a:gd name="connsiteY1" fmla="*/ 0 h 3653715"/>
              <a:gd name="connsiteX2" fmla="*/ 7812360 w 7812360"/>
              <a:gd name="connsiteY2" fmla="*/ 3653715 h 3653715"/>
              <a:gd name="connsiteX3" fmla="*/ 0 w 7812360"/>
              <a:gd name="connsiteY3" fmla="*/ 3653715 h 3653715"/>
              <a:gd name="connsiteX0" fmla="*/ 0 w 7812360"/>
              <a:gd name="connsiteY0" fmla="*/ 3701842 h 3701842"/>
              <a:gd name="connsiteX1" fmla="*/ 3713675 w 7812360"/>
              <a:gd name="connsiteY1" fmla="*/ 0 h 3701842"/>
              <a:gd name="connsiteX2" fmla="*/ 7812360 w 7812360"/>
              <a:gd name="connsiteY2" fmla="*/ 3701842 h 3701842"/>
              <a:gd name="connsiteX3" fmla="*/ 0 w 7812360"/>
              <a:gd name="connsiteY3" fmla="*/ 3701842 h 3701842"/>
            </a:gdLst>
            <a:ahLst/>
            <a:cxnLst>
              <a:cxn ang="0">
                <a:pos x="connsiteX0" y="connsiteY0"/>
              </a:cxn>
              <a:cxn ang="0">
                <a:pos x="connsiteX1" y="connsiteY1"/>
              </a:cxn>
              <a:cxn ang="0">
                <a:pos x="connsiteX2" y="connsiteY2"/>
              </a:cxn>
              <a:cxn ang="0">
                <a:pos x="connsiteX3" y="connsiteY3"/>
              </a:cxn>
            </a:cxnLst>
            <a:rect l="l" t="t" r="r" b="b"/>
            <a:pathLst>
              <a:path w="7812360" h="3701842">
                <a:moveTo>
                  <a:pt x="0" y="3701842"/>
                </a:moveTo>
                <a:lnTo>
                  <a:pt x="3713675" y="0"/>
                </a:lnTo>
                <a:lnTo>
                  <a:pt x="7812360" y="3701842"/>
                </a:lnTo>
                <a:lnTo>
                  <a:pt x="0" y="3701842"/>
                </a:lnTo>
                <a:close/>
              </a:path>
            </a:pathLst>
          </a:custGeom>
          <a:solidFill>
            <a:srgbClr val="0585A9">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020793" y="3291830"/>
            <a:ext cx="2031325" cy="646331"/>
          </a:xfrm>
          <a:prstGeom prst="rect">
            <a:avLst/>
          </a:prstGeom>
          <a:noFill/>
        </p:spPr>
        <p:txBody>
          <a:bodyPr wrap="none" rtlCol="0">
            <a:spAutoFit/>
          </a:bodyPr>
          <a:lstStyle/>
          <a:p>
            <a:pPr marL="0" lvl="1"/>
            <a:r>
              <a:rPr lang="zh-CN" altLang="en-US" sz="3600" b="1" dirty="0">
                <a:solidFill>
                  <a:schemeClr val="bg1"/>
                </a:solidFill>
                <a:latin typeface="微软雅黑"/>
              </a:rPr>
              <a:t>企业简介</a:t>
            </a:r>
          </a:p>
        </p:txBody>
      </p:sp>
      <p:sp>
        <p:nvSpPr>
          <p:cNvPr id="22" name="TextBox 11"/>
          <p:cNvSpPr txBox="1">
            <a:spLocks noChangeArrowheads="1"/>
          </p:cNvSpPr>
          <p:nvPr/>
        </p:nvSpPr>
        <p:spPr bwMode="auto">
          <a:xfrm flipH="1">
            <a:off x="2411760" y="3848149"/>
            <a:ext cx="3249391" cy="307777"/>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algn="ctr" eaLnBrk="1" hangingPunct="1">
              <a:defRPr/>
            </a:pPr>
            <a:r>
              <a:rPr lang="en-US" altLang="zh-CN" sz="1400" dirty="0">
                <a:solidFill>
                  <a:schemeClr val="bg1"/>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21" name="矩形 20"/>
          <p:cNvSpPr/>
          <p:nvPr/>
        </p:nvSpPr>
        <p:spPr>
          <a:xfrm rot="5400000">
            <a:off x="3909310" y="4386569"/>
            <a:ext cx="176251" cy="291030"/>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35365066"/>
      </p:ext>
    </p:extLst>
  </p:cSld>
  <p:clrMapOvr>
    <a:masterClrMapping/>
  </p:clrMapOvr>
  <p:transition spd="med" advClick="0" advTm="2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5" presetClass="entr" presetSubtype="0" fill="hold" grpId="0" nodeType="withEffect">
                                  <p:stCondLst>
                                    <p:cond delay="50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strVal val="#ppt_w*0.70"/>
                                          </p:val>
                                        </p:tav>
                                        <p:tav tm="100000">
                                          <p:val>
                                            <p:strVal val="#ppt_w"/>
                                          </p:val>
                                        </p:tav>
                                      </p:tavLst>
                                    </p:anim>
                                    <p:anim calcmode="lin" valueType="num">
                                      <p:cBhvr>
                                        <p:cTn id="18" dur="1000" fill="hold"/>
                                        <p:tgtEl>
                                          <p:spTgt spid="19"/>
                                        </p:tgtEl>
                                        <p:attrNameLst>
                                          <p:attrName>ppt_h</p:attrName>
                                        </p:attrNameLst>
                                      </p:cBhvr>
                                      <p:tavLst>
                                        <p:tav tm="0">
                                          <p:val>
                                            <p:strVal val="#ppt_h"/>
                                          </p:val>
                                        </p:tav>
                                        <p:tav tm="100000">
                                          <p:val>
                                            <p:strVal val="#ppt_h"/>
                                          </p:val>
                                        </p:tav>
                                      </p:tavLst>
                                    </p:anim>
                                    <p:animEffect transition="in" filter="fade">
                                      <p:cBhvr>
                                        <p:cTn id="19" dur="1000"/>
                                        <p:tgtEl>
                                          <p:spTgt spid="19"/>
                                        </p:tgtEl>
                                      </p:cBhvr>
                                    </p:animEffect>
                                  </p:childTnLst>
                                </p:cTn>
                              </p:par>
                              <p:par>
                                <p:cTn id="20" presetID="42" presetClass="entr" presetSubtype="0" fill="hold" grpId="0" nodeType="with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750"/>
                                        <p:tgtEl>
                                          <p:spTgt spid="10"/>
                                        </p:tgtEl>
                                      </p:cBhvr>
                                    </p:animEffect>
                                    <p:anim calcmode="lin" valueType="num">
                                      <p:cBhvr>
                                        <p:cTn id="23" dur="750" fill="hold"/>
                                        <p:tgtEl>
                                          <p:spTgt spid="10"/>
                                        </p:tgtEl>
                                        <p:attrNameLst>
                                          <p:attrName>ppt_x</p:attrName>
                                        </p:attrNameLst>
                                      </p:cBhvr>
                                      <p:tavLst>
                                        <p:tav tm="0">
                                          <p:val>
                                            <p:strVal val="#ppt_x"/>
                                          </p:val>
                                        </p:tav>
                                        <p:tav tm="100000">
                                          <p:val>
                                            <p:strVal val="#ppt_x"/>
                                          </p:val>
                                        </p:tav>
                                      </p:tavLst>
                                    </p:anim>
                                    <p:anim calcmode="lin" valueType="num">
                                      <p:cBhvr>
                                        <p:cTn id="24" dur="75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10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0" grpId="0"/>
      <p:bldP spid="19" grpId="0" animBg="1"/>
      <p:bldP spid="12" grpId="0"/>
      <p:bldP spid="22" grpId="0"/>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等腰三角形 9"/>
          <p:cNvSpPr/>
          <p:nvPr/>
        </p:nvSpPr>
        <p:spPr>
          <a:xfrm>
            <a:off x="5009409" y="0"/>
            <a:ext cx="4134591" cy="5143500"/>
          </a:xfrm>
          <a:prstGeom prst="triangle">
            <a:avLst>
              <a:gd name="adj" fmla="val 100000"/>
            </a:avLst>
          </a:pr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5047971" y="4024908"/>
            <a:ext cx="1742488" cy="1118592"/>
          </a:xfrm>
          <a:prstGeom prst="triangl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947634" y="309304"/>
            <a:ext cx="2392228" cy="503873"/>
            <a:chOff x="947634" y="309304"/>
            <a:chExt cx="2392228" cy="503873"/>
          </a:xfrm>
        </p:grpSpPr>
        <p:sp>
          <p:nvSpPr>
            <p:cNvPr id="40"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41" name="文本框 40"/>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盈利情况</a:t>
              </a:r>
            </a:p>
          </p:txBody>
        </p:sp>
      </p:grpSp>
      <p:grpSp>
        <p:nvGrpSpPr>
          <p:cNvPr id="5" name="组合 4"/>
          <p:cNvGrpSpPr/>
          <p:nvPr/>
        </p:nvGrpSpPr>
        <p:grpSpPr>
          <a:xfrm>
            <a:off x="5400266" y="2402472"/>
            <a:ext cx="1390193" cy="1198442"/>
            <a:chOff x="5364088" y="1707654"/>
            <a:chExt cx="1169410" cy="1008112"/>
          </a:xfrm>
        </p:grpSpPr>
        <p:sp>
          <p:nvSpPr>
            <p:cNvPr id="4" name="六边形 3"/>
            <p:cNvSpPr/>
            <p:nvPr/>
          </p:nvSpPr>
          <p:spPr>
            <a:xfrm>
              <a:off x="5364088" y="1707654"/>
              <a:ext cx="1169410" cy="1008112"/>
            </a:xfrm>
            <a:prstGeom prst="hexagon">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六边形 47"/>
            <p:cNvSpPr/>
            <p:nvPr/>
          </p:nvSpPr>
          <p:spPr>
            <a:xfrm>
              <a:off x="5506514" y="1830435"/>
              <a:ext cx="884558" cy="762550"/>
            </a:xfrm>
            <a:prstGeom prst="hexagon">
              <a:avLst/>
            </a:prstGeom>
            <a:noFill/>
            <a:ln w="19050">
              <a:solidFill>
                <a:srgbClr val="42B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6593358" y="1380503"/>
            <a:ext cx="1618329" cy="1395111"/>
            <a:chOff x="5364088" y="1707654"/>
            <a:chExt cx="1169410" cy="1008112"/>
          </a:xfrm>
        </p:grpSpPr>
        <p:sp>
          <p:nvSpPr>
            <p:cNvPr id="60" name="六边形 59"/>
            <p:cNvSpPr/>
            <p:nvPr/>
          </p:nvSpPr>
          <p:spPr>
            <a:xfrm>
              <a:off x="5364088" y="1707654"/>
              <a:ext cx="1169410" cy="1008112"/>
            </a:xfrm>
            <a:prstGeom prst="hexagon">
              <a:avLst/>
            </a:prstGeom>
            <a:blipFill dpi="0" rotWithShape="1">
              <a:blip r:embed="rId5" cstate="screen">
                <a:extLs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六边形 60"/>
            <p:cNvSpPr/>
            <p:nvPr/>
          </p:nvSpPr>
          <p:spPr>
            <a:xfrm>
              <a:off x="5506514" y="1830435"/>
              <a:ext cx="884558" cy="762550"/>
            </a:xfrm>
            <a:prstGeom prst="hexagon">
              <a:avLst/>
            </a:prstGeom>
            <a:noFill/>
            <a:ln w="19050">
              <a:solidFill>
                <a:srgbClr val="42B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a:off x="6754827" y="3017997"/>
            <a:ext cx="1570183" cy="1353606"/>
            <a:chOff x="5364088" y="1707654"/>
            <a:chExt cx="1169410" cy="1008112"/>
          </a:xfrm>
        </p:grpSpPr>
        <p:sp>
          <p:nvSpPr>
            <p:cNvPr id="73" name="六边形 72"/>
            <p:cNvSpPr/>
            <p:nvPr/>
          </p:nvSpPr>
          <p:spPr>
            <a:xfrm>
              <a:off x="5364088" y="1707654"/>
              <a:ext cx="1169410" cy="1008112"/>
            </a:xfrm>
            <a:prstGeom prst="hexagon">
              <a:avLst/>
            </a:prstGeom>
            <a:blipFill dpi="0" rotWithShape="1">
              <a:blip r:embed="rId6" cstate="screen">
                <a:extLs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六边形 73"/>
            <p:cNvSpPr/>
            <p:nvPr/>
          </p:nvSpPr>
          <p:spPr>
            <a:xfrm>
              <a:off x="5506514" y="1830435"/>
              <a:ext cx="884558" cy="762550"/>
            </a:xfrm>
            <a:prstGeom prst="hexagon">
              <a:avLst/>
            </a:prstGeom>
            <a:noFill/>
            <a:ln w="19050">
              <a:solidFill>
                <a:srgbClr val="42B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1013791" y="1357553"/>
            <a:ext cx="3937405" cy="824929"/>
            <a:chOff x="1013791" y="1779662"/>
            <a:chExt cx="3937405" cy="824929"/>
          </a:xfrm>
        </p:grpSpPr>
        <p:sp>
          <p:nvSpPr>
            <p:cNvPr id="44" name="文本框 146"/>
            <p:cNvSpPr txBox="1"/>
            <p:nvPr/>
          </p:nvSpPr>
          <p:spPr>
            <a:xfrm>
              <a:off x="1935538" y="2001334"/>
              <a:ext cx="3015658" cy="5296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01839" tIns="50918" rIns="101839" bIns="50918">
              <a:noAutofit/>
            </a:bodyPr>
            <a:lstStyle>
              <a:defPPr>
                <a:defRPr lang="zh-CN"/>
              </a:defPPr>
              <a:lvl1pPr fontAlgn="base">
                <a:lnSpc>
                  <a:spcPct val="110000"/>
                </a:lnSpc>
                <a:spcBef>
                  <a:spcPct val="0"/>
                </a:spcBef>
                <a:spcAft>
                  <a:spcPct val="0"/>
                </a:spcAft>
                <a:defRPr sz="1400">
                  <a:solidFill>
                    <a:prstClr val="black">
                      <a:lumMod val="50000"/>
                      <a:lumOff val="50000"/>
                    </a:prstClr>
                  </a:solidFill>
                  <a:latin typeface="Arial"/>
                  <a:cs typeface="+mn-ea"/>
                </a:defRPr>
              </a:lvl1pPr>
              <a:lvl2pPr marL="457200" fontAlgn="base">
                <a:spcBef>
                  <a:spcPct val="0"/>
                </a:spcBef>
                <a:spcAft>
                  <a:spcPct val="0"/>
                </a:spcAft>
                <a:defRPr>
                  <a:latin typeface="Calibri" panose="020F0502020204030204" pitchFamily="34" charset="0"/>
                  <a:cs typeface="Arial" panose="020B0604020202020204" pitchFamily="34" charset="0"/>
                </a:defRPr>
              </a:lvl2pPr>
              <a:lvl3pPr marL="914400" fontAlgn="base">
                <a:spcBef>
                  <a:spcPct val="0"/>
                </a:spcBef>
                <a:spcAft>
                  <a:spcPct val="0"/>
                </a:spcAft>
                <a:defRPr>
                  <a:latin typeface="Calibri" panose="020F0502020204030204" pitchFamily="34" charset="0"/>
                  <a:cs typeface="Arial" panose="020B0604020202020204" pitchFamily="34" charset="0"/>
                </a:defRPr>
              </a:lvl3pPr>
              <a:lvl4pPr marL="1371600" fontAlgn="base">
                <a:spcBef>
                  <a:spcPct val="0"/>
                </a:spcBef>
                <a:spcAft>
                  <a:spcPct val="0"/>
                </a:spcAft>
                <a:defRPr>
                  <a:latin typeface="Calibri" panose="020F0502020204030204" pitchFamily="34" charset="0"/>
                  <a:cs typeface="Arial" panose="020B0604020202020204" pitchFamily="34" charset="0"/>
                </a:defRPr>
              </a:lvl4pPr>
              <a:lvl5pPr marL="1828800" fontAlgn="base">
                <a:spcBef>
                  <a:spcPct val="0"/>
                </a:spcBef>
                <a:spcAft>
                  <a:spcPct val="0"/>
                </a:spcAft>
                <a:defRPr>
                  <a:latin typeface="Calibri" panose="020F0502020204030204" pitchFamily="34" charset="0"/>
                  <a:cs typeface="Arial" panose="020B0604020202020204" pitchFamily="34" charset="0"/>
                </a:defRPr>
              </a:lvl5pPr>
              <a:lvl6pPr marL="2286000" defTabSz="914400">
                <a:defRPr>
                  <a:latin typeface="Calibri" panose="020F0502020204030204" pitchFamily="34" charset="0"/>
                  <a:cs typeface="Arial" panose="020B0604020202020204" pitchFamily="34" charset="0"/>
                </a:defRPr>
              </a:lvl6pPr>
              <a:lvl7pPr marL="2743200" defTabSz="914400">
                <a:defRPr>
                  <a:latin typeface="Calibri" panose="020F0502020204030204" pitchFamily="34" charset="0"/>
                  <a:cs typeface="Arial" panose="020B0604020202020204" pitchFamily="34" charset="0"/>
                </a:defRPr>
              </a:lvl7pPr>
              <a:lvl8pPr marL="3200400" defTabSz="914400">
                <a:defRPr>
                  <a:latin typeface="Calibri" panose="020F0502020204030204" pitchFamily="34" charset="0"/>
                  <a:cs typeface="Arial" panose="020B0604020202020204" pitchFamily="34" charset="0"/>
                </a:defRPr>
              </a:lvl8pPr>
              <a:lvl9pPr marL="3657600" defTabSz="914400">
                <a:defRPr>
                  <a:latin typeface="Calibri" panose="020F0502020204030204" pitchFamily="34" charset="0"/>
                  <a:cs typeface="Arial" panose="020B0604020202020204" pitchFamily="34" charset="0"/>
                </a:defRPr>
              </a:lvl9pPr>
            </a:lstStyle>
            <a:p>
              <a:pPr>
                <a:lnSpc>
                  <a:spcPct val="120000"/>
                </a:lnSpc>
              </a:pPr>
              <a:r>
                <a:rPr lang="zh-CN" altLang="en-US" sz="1000" dirty="0">
                  <a:solidFill>
                    <a:schemeClr val="bg1">
                      <a:lumMod val="50000"/>
                    </a:schemeClr>
                  </a:solidFill>
                </a:rPr>
                <a:t>您的内容打在这里，或者通过复制您的文本后，在此框中选择粘贴。您的内容打在这里，或者通过复制您的文本后</a:t>
              </a:r>
              <a:endParaRPr lang="en-US" altLang="zh-CN" sz="1000" dirty="0">
                <a:solidFill>
                  <a:schemeClr val="bg1">
                    <a:lumMod val="50000"/>
                  </a:schemeClr>
                </a:solidFill>
              </a:endParaRPr>
            </a:p>
          </p:txBody>
        </p:sp>
        <p:sp>
          <p:nvSpPr>
            <p:cNvPr id="45" name="文本框 145"/>
            <p:cNvSpPr txBox="1"/>
            <p:nvPr/>
          </p:nvSpPr>
          <p:spPr>
            <a:xfrm>
              <a:off x="1916097" y="1779662"/>
              <a:ext cx="1764000" cy="310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29" tIns="0" rIns="13362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8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Clr>
                  <a:srgbClr val="C00000"/>
                </a:buClr>
                <a:buNone/>
              </a:pPr>
              <a:r>
                <a:rPr lang="zh-CN" altLang="en-US" sz="1400" dirty="0">
                  <a:solidFill>
                    <a:schemeClr val="tx1">
                      <a:lumMod val="65000"/>
                      <a:lumOff val="35000"/>
                    </a:schemeClr>
                  </a:solidFill>
                </a:rPr>
                <a:t>某某互联网项目</a:t>
              </a:r>
            </a:p>
          </p:txBody>
        </p:sp>
        <p:sp>
          <p:nvSpPr>
            <p:cNvPr id="8" name="矩形 7"/>
            <p:cNvSpPr/>
            <p:nvPr/>
          </p:nvSpPr>
          <p:spPr>
            <a:xfrm>
              <a:off x="1013791" y="1851670"/>
              <a:ext cx="792088" cy="752921"/>
            </a:xfrm>
            <a:prstGeom prst="rect">
              <a:avLst/>
            </a:prstGeom>
            <a:noFill/>
            <a:ln w="12700">
              <a:solidFill>
                <a:srgbClr val="42B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42B7CE"/>
                  </a:solidFill>
                  <a:latin typeface="+mj-ea"/>
                  <a:ea typeface="+mj-ea"/>
                </a:rPr>
                <a:t>800</a:t>
              </a:r>
              <a:r>
                <a:rPr lang="zh-CN" altLang="en-US" sz="1100" b="1" dirty="0">
                  <a:solidFill>
                    <a:srgbClr val="42B7CE"/>
                  </a:solidFill>
                  <a:latin typeface="+mj-ea"/>
                  <a:ea typeface="+mj-ea"/>
                </a:rPr>
                <a:t>万</a:t>
              </a:r>
            </a:p>
          </p:txBody>
        </p:sp>
      </p:grpSp>
      <p:grpSp>
        <p:nvGrpSpPr>
          <p:cNvPr id="83" name="组合 82"/>
          <p:cNvGrpSpPr/>
          <p:nvPr/>
        </p:nvGrpSpPr>
        <p:grpSpPr>
          <a:xfrm>
            <a:off x="1013791" y="2457158"/>
            <a:ext cx="3937405" cy="824929"/>
            <a:chOff x="1013791" y="1779662"/>
            <a:chExt cx="3937405" cy="824929"/>
          </a:xfrm>
        </p:grpSpPr>
        <p:sp>
          <p:nvSpPr>
            <p:cNvPr id="84" name="文本框 146"/>
            <p:cNvSpPr txBox="1"/>
            <p:nvPr/>
          </p:nvSpPr>
          <p:spPr>
            <a:xfrm>
              <a:off x="1935538" y="2001334"/>
              <a:ext cx="3015658" cy="5296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01839" tIns="50918" rIns="101839" bIns="50918">
              <a:noAutofit/>
            </a:bodyPr>
            <a:lstStyle>
              <a:defPPr>
                <a:defRPr lang="zh-CN"/>
              </a:defPPr>
              <a:lvl1pPr fontAlgn="base">
                <a:lnSpc>
                  <a:spcPct val="110000"/>
                </a:lnSpc>
                <a:spcBef>
                  <a:spcPct val="0"/>
                </a:spcBef>
                <a:spcAft>
                  <a:spcPct val="0"/>
                </a:spcAft>
                <a:defRPr sz="1400">
                  <a:solidFill>
                    <a:prstClr val="black">
                      <a:lumMod val="50000"/>
                      <a:lumOff val="50000"/>
                    </a:prstClr>
                  </a:solidFill>
                  <a:latin typeface="Arial"/>
                  <a:cs typeface="+mn-ea"/>
                </a:defRPr>
              </a:lvl1pPr>
              <a:lvl2pPr marL="457200" fontAlgn="base">
                <a:spcBef>
                  <a:spcPct val="0"/>
                </a:spcBef>
                <a:spcAft>
                  <a:spcPct val="0"/>
                </a:spcAft>
                <a:defRPr>
                  <a:latin typeface="Calibri" panose="020F0502020204030204" pitchFamily="34" charset="0"/>
                  <a:cs typeface="Arial" panose="020B0604020202020204" pitchFamily="34" charset="0"/>
                </a:defRPr>
              </a:lvl2pPr>
              <a:lvl3pPr marL="914400" fontAlgn="base">
                <a:spcBef>
                  <a:spcPct val="0"/>
                </a:spcBef>
                <a:spcAft>
                  <a:spcPct val="0"/>
                </a:spcAft>
                <a:defRPr>
                  <a:latin typeface="Calibri" panose="020F0502020204030204" pitchFamily="34" charset="0"/>
                  <a:cs typeface="Arial" panose="020B0604020202020204" pitchFamily="34" charset="0"/>
                </a:defRPr>
              </a:lvl3pPr>
              <a:lvl4pPr marL="1371600" fontAlgn="base">
                <a:spcBef>
                  <a:spcPct val="0"/>
                </a:spcBef>
                <a:spcAft>
                  <a:spcPct val="0"/>
                </a:spcAft>
                <a:defRPr>
                  <a:latin typeface="Calibri" panose="020F0502020204030204" pitchFamily="34" charset="0"/>
                  <a:cs typeface="Arial" panose="020B0604020202020204" pitchFamily="34" charset="0"/>
                </a:defRPr>
              </a:lvl4pPr>
              <a:lvl5pPr marL="1828800" fontAlgn="base">
                <a:spcBef>
                  <a:spcPct val="0"/>
                </a:spcBef>
                <a:spcAft>
                  <a:spcPct val="0"/>
                </a:spcAft>
                <a:defRPr>
                  <a:latin typeface="Calibri" panose="020F0502020204030204" pitchFamily="34" charset="0"/>
                  <a:cs typeface="Arial" panose="020B0604020202020204" pitchFamily="34" charset="0"/>
                </a:defRPr>
              </a:lvl5pPr>
              <a:lvl6pPr marL="2286000" defTabSz="914400">
                <a:defRPr>
                  <a:latin typeface="Calibri" panose="020F0502020204030204" pitchFamily="34" charset="0"/>
                  <a:cs typeface="Arial" panose="020B0604020202020204" pitchFamily="34" charset="0"/>
                </a:defRPr>
              </a:lvl6pPr>
              <a:lvl7pPr marL="2743200" defTabSz="914400">
                <a:defRPr>
                  <a:latin typeface="Calibri" panose="020F0502020204030204" pitchFamily="34" charset="0"/>
                  <a:cs typeface="Arial" panose="020B0604020202020204" pitchFamily="34" charset="0"/>
                </a:defRPr>
              </a:lvl7pPr>
              <a:lvl8pPr marL="3200400" defTabSz="914400">
                <a:defRPr>
                  <a:latin typeface="Calibri" panose="020F0502020204030204" pitchFamily="34" charset="0"/>
                  <a:cs typeface="Arial" panose="020B0604020202020204" pitchFamily="34" charset="0"/>
                </a:defRPr>
              </a:lvl8pPr>
              <a:lvl9pPr marL="3657600" defTabSz="914400">
                <a:defRPr>
                  <a:latin typeface="Calibri" panose="020F0502020204030204" pitchFamily="34" charset="0"/>
                  <a:cs typeface="Arial" panose="020B0604020202020204" pitchFamily="34" charset="0"/>
                </a:defRPr>
              </a:lvl9pPr>
            </a:lstStyle>
            <a:p>
              <a:pPr>
                <a:lnSpc>
                  <a:spcPct val="120000"/>
                </a:lnSpc>
              </a:pPr>
              <a:r>
                <a:rPr lang="zh-CN" altLang="en-US" sz="1000" dirty="0">
                  <a:solidFill>
                    <a:schemeClr val="bg1">
                      <a:lumMod val="50000"/>
                    </a:schemeClr>
                  </a:solidFill>
                </a:rPr>
                <a:t>您的内容打在这里，或者通过复制您的文本后，在此框中选择粘贴。您的内容打在这里，或者通过复制您的文本后</a:t>
              </a:r>
              <a:endParaRPr lang="en-US" altLang="zh-CN" sz="1000" dirty="0">
                <a:solidFill>
                  <a:schemeClr val="bg1">
                    <a:lumMod val="50000"/>
                  </a:schemeClr>
                </a:solidFill>
              </a:endParaRPr>
            </a:p>
          </p:txBody>
        </p:sp>
        <p:sp>
          <p:nvSpPr>
            <p:cNvPr id="85" name="文本框 145"/>
            <p:cNvSpPr txBox="1"/>
            <p:nvPr/>
          </p:nvSpPr>
          <p:spPr>
            <a:xfrm>
              <a:off x="1916097" y="1779662"/>
              <a:ext cx="1764000" cy="310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29" tIns="0" rIns="13362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8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Clr>
                  <a:srgbClr val="C00000"/>
                </a:buClr>
                <a:buNone/>
              </a:pPr>
              <a:r>
                <a:rPr lang="zh-CN" altLang="en-US" sz="1400" dirty="0">
                  <a:solidFill>
                    <a:schemeClr val="tx1">
                      <a:lumMod val="65000"/>
                      <a:lumOff val="35000"/>
                    </a:schemeClr>
                  </a:solidFill>
                </a:rPr>
                <a:t>某某互联网项目</a:t>
              </a:r>
            </a:p>
          </p:txBody>
        </p:sp>
        <p:sp>
          <p:nvSpPr>
            <p:cNvPr id="86" name="矩形 85"/>
            <p:cNvSpPr/>
            <p:nvPr/>
          </p:nvSpPr>
          <p:spPr>
            <a:xfrm>
              <a:off x="1013791" y="1851670"/>
              <a:ext cx="792088" cy="752921"/>
            </a:xfrm>
            <a:prstGeom prst="rect">
              <a:avLst/>
            </a:prstGeom>
            <a:noFill/>
            <a:ln w="12700">
              <a:solidFill>
                <a:srgbClr val="42B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42B7CE"/>
                  </a:solidFill>
                  <a:latin typeface="+mj-ea"/>
                  <a:ea typeface="+mj-ea"/>
                </a:rPr>
                <a:t>450</a:t>
              </a:r>
              <a:r>
                <a:rPr lang="zh-CN" altLang="en-US" sz="1100" b="1" dirty="0">
                  <a:solidFill>
                    <a:srgbClr val="42B7CE"/>
                  </a:solidFill>
                  <a:latin typeface="+mj-ea"/>
                  <a:ea typeface="+mj-ea"/>
                </a:rPr>
                <a:t>万</a:t>
              </a:r>
            </a:p>
          </p:txBody>
        </p:sp>
      </p:grpSp>
      <p:grpSp>
        <p:nvGrpSpPr>
          <p:cNvPr id="87" name="组合 86"/>
          <p:cNvGrpSpPr/>
          <p:nvPr/>
        </p:nvGrpSpPr>
        <p:grpSpPr>
          <a:xfrm>
            <a:off x="1013791" y="3556763"/>
            <a:ext cx="3937405" cy="824929"/>
            <a:chOff x="1013791" y="1779662"/>
            <a:chExt cx="3937405" cy="824929"/>
          </a:xfrm>
        </p:grpSpPr>
        <p:sp>
          <p:nvSpPr>
            <p:cNvPr id="88" name="文本框 146"/>
            <p:cNvSpPr txBox="1"/>
            <p:nvPr/>
          </p:nvSpPr>
          <p:spPr>
            <a:xfrm>
              <a:off x="1935538" y="2001334"/>
              <a:ext cx="3015658" cy="5296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01839" tIns="50918" rIns="101839" bIns="50918">
              <a:noAutofit/>
            </a:bodyPr>
            <a:lstStyle>
              <a:defPPr>
                <a:defRPr lang="zh-CN"/>
              </a:defPPr>
              <a:lvl1pPr fontAlgn="base">
                <a:lnSpc>
                  <a:spcPct val="110000"/>
                </a:lnSpc>
                <a:spcBef>
                  <a:spcPct val="0"/>
                </a:spcBef>
                <a:spcAft>
                  <a:spcPct val="0"/>
                </a:spcAft>
                <a:defRPr sz="1400">
                  <a:solidFill>
                    <a:prstClr val="black">
                      <a:lumMod val="50000"/>
                      <a:lumOff val="50000"/>
                    </a:prstClr>
                  </a:solidFill>
                  <a:latin typeface="Arial"/>
                  <a:cs typeface="+mn-ea"/>
                </a:defRPr>
              </a:lvl1pPr>
              <a:lvl2pPr marL="457200" fontAlgn="base">
                <a:spcBef>
                  <a:spcPct val="0"/>
                </a:spcBef>
                <a:spcAft>
                  <a:spcPct val="0"/>
                </a:spcAft>
                <a:defRPr>
                  <a:latin typeface="Calibri" panose="020F0502020204030204" pitchFamily="34" charset="0"/>
                  <a:cs typeface="Arial" panose="020B0604020202020204" pitchFamily="34" charset="0"/>
                </a:defRPr>
              </a:lvl2pPr>
              <a:lvl3pPr marL="914400" fontAlgn="base">
                <a:spcBef>
                  <a:spcPct val="0"/>
                </a:spcBef>
                <a:spcAft>
                  <a:spcPct val="0"/>
                </a:spcAft>
                <a:defRPr>
                  <a:latin typeface="Calibri" panose="020F0502020204030204" pitchFamily="34" charset="0"/>
                  <a:cs typeface="Arial" panose="020B0604020202020204" pitchFamily="34" charset="0"/>
                </a:defRPr>
              </a:lvl3pPr>
              <a:lvl4pPr marL="1371600" fontAlgn="base">
                <a:spcBef>
                  <a:spcPct val="0"/>
                </a:spcBef>
                <a:spcAft>
                  <a:spcPct val="0"/>
                </a:spcAft>
                <a:defRPr>
                  <a:latin typeface="Calibri" panose="020F0502020204030204" pitchFamily="34" charset="0"/>
                  <a:cs typeface="Arial" panose="020B0604020202020204" pitchFamily="34" charset="0"/>
                </a:defRPr>
              </a:lvl4pPr>
              <a:lvl5pPr marL="1828800" fontAlgn="base">
                <a:spcBef>
                  <a:spcPct val="0"/>
                </a:spcBef>
                <a:spcAft>
                  <a:spcPct val="0"/>
                </a:spcAft>
                <a:defRPr>
                  <a:latin typeface="Calibri" panose="020F0502020204030204" pitchFamily="34" charset="0"/>
                  <a:cs typeface="Arial" panose="020B0604020202020204" pitchFamily="34" charset="0"/>
                </a:defRPr>
              </a:lvl5pPr>
              <a:lvl6pPr marL="2286000" defTabSz="914400">
                <a:defRPr>
                  <a:latin typeface="Calibri" panose="020F0502020204030204" pitchFamily="34" charset="0"/>
                  <a:cs typeface="Arial" panose="020B0604020202020204" pitchFamily="34" charset="0"/>
                </a:defRPr>
              </a:lvl6pPr>
              <a:lvl7pPr marL="2743200" defTabSz="914400">
                <a:defRPr>
                  <a:latin typeface="Calibri" panose="020F0502020204030204" pitchFamily="34" charset="0"/>
                  <a:cs typeface="Arial" panose="020B0604020202020204" pitchFamily="34" charset="0"/>
                </a:defRPr>
              </a:lvl7pPr>
              <a:lvl8pPr marL="3200400" defTabSz="914400">
                <a:defRPr>
                  <a:latin typeface="Calibri" panose="020F0502020204030204" pitchFamily="34" charset="0"/>
                  <a:cs typeface="Arial" panose="020B0604020202020204" pitchFamily="34" charset="0"/>
                </a:defRPr>
              </a:lvl8pPr>
              <a:lvl9pPr marL="3657600" defTabSz="914400">
                <a:defRPr>
                  <a:latin typeface="Calibri" panose="020F0502020204030204" pitchFamily="34" charset="0"/>
                  <a:cs typeface="Arial" panose="020B0604020202020204" pitchFamily="34" charset="0"/>
                </a:defRPr>
              </a:lvl9pPr>
            </a:lstStyle>
            <a:p>
              <a:pPr>
                <a:lnSpc>
                  <a:spcPct val="120000"/>
                </a:lnSpc>
              </a:pPr>
              <a:r>
                <a:rPr lang="zh-CN" altLang="en-US" sz="1000" dirty="0">
                  <a:solidFill>
                    <a:schemeClr val="bg1">
                      <a:lumMod val="50000"/>
                    </a:schemeClr>
                  </a:solidFill>
                </a:rPr>
                <a:t>您的内容打在这里，或者通过复制您的文本后，在此框中选择粘贴。您的内容打在这里，或者通过复制您的文本后</a:t>
              </a:r>
              <a:endParaRPr lang="en-US" altLang="zh-CN" sz="1000" dirty="0">
                <a:solidFill>
                  <a:schemeClr val="bg1">
                    <a:lumMod val="50000"/>
                  </a:schemeClr>
                </a:solidFill>
              </a:endParaRPr>
            </a:p>
          </p:txBody>
        </p:sp>
        <p:sp>
          <p:nvSpPr>
            <p:cNvPr id="89" name="文本框 145"/>
            <p:cNvSpPr txBox="1"/>
            <p:nvPr/>
          </p:nvSpPr>
          <p:spPr>
            <a:xfrm>
              <a:off x="1916097" y="1779662"/>
              <a:ext cx="1764000" cy="310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29" tIns="0" rIns="13362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8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Clr>
                  <a:srgbClr val="C00000"/>
                </a:buClr>
                <a:buNone/>
              </a:pPr>
              <a:r>
                <a:rPr lang="zh-CN" altLang="en-US" sz="1400" dirty="0">
                  <a:solidFill>
                    <a:schemeClr val="tx1">
                      <a:lumMod val="65000"/>
                      <a:lumOff val="35000"/>
                    </a:schemeClr>
                  </a:solidFill>
                </a:rPr>
                <a:t>某某互联网项目</a:t>
              </a:r>
            </a:p>
          </p:txBody>
        </p:sp>
        <p:sp>
          <p:nvSpPr>
            <p:cNvPr id="90" name="矩形 89"/>
            <p:cNvSpPr/>
            <p:nvPr/>
          </p:nvSpPr>
          <p:spPr>
            <a:xfrm>
              <a:off x="1013791" y="1851670"/>
              <a:ext cx="792088" cy="752921"/>
            </a:xfrm>
            <a:prstGeom prst="rect">
              <a:avLst/>
            </a:prstGeom>
            <a:noFill/>
            <a:ln w="12700">
              <a:solidFill>
                <a:srgbClr val="42B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42B7CE"/>
                  </a:solidFill>
                  <a:latin typeface="+mj-ea"/>
                  <a:ea typeface="+mj-ea"/>
                </a:rPr>
                <a:t>360</a:t>
              </a:r>
              <a:r>
                <a:rPr lang="zh-CN" altLang="en-US" sz="1100" b="1" dirty="0">
                  <a:solidFill>
                    <a:srgbClr val="42B7CE"/>
                  </a:solidFill>
                  <a:latin typeface="+mj-ea"/>
                  <a:ea typeface="+mj-ea"/>
                </a:rPr>
                <a:t>万</a:t>
              </a:r>
            </a:p>
          </p:txBody>
        </p:sp>
      </p:grpSp>
    </p:spTree>
    <p:extLst>
      <p:ext uri="{BB962C8B-B14F-4D97-AF65-F5344CB8AC3E}">
        <p14:creationId xmlns:p14="http://schemas.microsoft.com/office/powerpoint/2010/main" val="480457109"/>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cTn>
                              </p:par>
                              <p:par>
                                <p:cTn id="20" presetID="53" presetClass="entr" presetSubtype="16" fill="hold" nodeType="with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p:cTn id="22" dur="500" fill="hold"/>
                                        <p:tgtEl>
                                          <p:spTgt spid="62"/>
                                        </p:tgtEl>
                                        <p:attrNameLst>
                                          <p:attrName>ppt_w</p:attrName>
                                        </p:attrNameLst>
                                      </p:cBhvr>
                                      <p:tavLst>
                                        <p:tav tm="0">
                                          <p:val>
                                            <p:fltVal val="0"/>
                                          </p:val>
                                        </p:tav>
                                        <p:tav tm="100000">
                                          <p:val>
                                            <p:strVal val="#ppt_w"/>
                                          </p:val>
                                        </p:tav>
                                      </p:tavLst>
                                    </p:anim>
                                    <p:anim calcmode="lin" valueType="num">
                                      <p:cBhvr>
                                        <p:cTn id="23" dur="500" fill="hold"/>
                                        <p:tgtEl>
                                          <p:spTgt spid="62"/>
                                        </p:tgtEl>
                                        <p:attrNameLst>
                                          <p:attrName>ppt_h</p:attrName>
                                        </p:attrNameLst>
                                      </p:cBhvr>
                                      <p:tavLst>
                                        <p:tav tm="0">
                                          <p:val>
                                            <p:fltVal val="0"/>
                                          </p:val>
                                        </p:tav>
                                        <p:tav tm="100000">
                                          <p:val>
                                            <p:strVal val="#ppt_h"/>
                                          </p:val>
                                        </p:tav>
                                      </p:tavLst>
                                    </p:anim>
                                    <p:animEffect transition="in" filter="fade">
                                      <p:cBhvr>
                                        <p:cTn id="24" dur="500"/>
                                        <p:tgtEl>
                                          <p:spTgt spid="62"/>
                                        </p:tgtEl>
                                      </p:cBhvr>
                                    </p:animEffect>
                                  </p:childTnLst>
                                </p:cTn>
                              </p:par>
                            </p:childTnLst>
                          </p:cTn>
                        </p:par>
                        <p:par>
                          <p:cTn id="25" fill="hold">
                            <p:stCondLst>
                              <p:cond delay="500"/>
                            </p:stCondLst>
                            <p:childTnLst>
                              <p:par>
                                <p:cTn id="26" presetID="2" presetClass="entr" presetSubtype="2"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1+#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2" fill="hold" nodeType="afterEffect">
                                  <p:stCondLst>
                                    <p:cond delay="0"/>
                                  </p:stCondLst>
                                  <p:childTnLst>
                                    <p:set>
                                      <p:cBhvr>
                                        <p:cTn id="32" dur="1" fill="hold">
                                          <p:stCondLst>
                                            <p:cond delay="0"/>
                                          </p:stCondLst>
                                        </p:cTn>
                                        <p:tgtEl>
                                          <p:spTgt spid="83"/>
                                        </p:tgtEl>
                                        <p:attrNameLst>
                                          <p:attrName>style.visibility</p:attrName>
                                        </p:attrNameLst>
                                      </p:cBhvr>
                                      <p:to>
                                        <p:strVal val="visible"/>
                                      </p:to>
                                    </p:set>
                                    <p:anim calcmode="lin" valueType="num">
                                      <p:cBhvr additive="base">
                                        <p:cTn id="33" dur="500" fill="hold"/>
                                        <p:tgtEl>
                                          <p:spTgt spid="83"/>
                                        </p:tgtEl>
                                        <p:attrNameLst>
                                          <p:attrName>ppt_x</p:attrName>
                                        </p:attrNameLst>
                                      </p:cBhvr>
                                      <p:tavLst>
                                        <p:tav tm="0">
                                          <p:val>
                                            <p:strVal val="1+#ppt_w/2"/>
                                          </p:val>
                                        </p:tav>
                                        <p:tav tm="100000">
                                          <p:val>
                                            <p:strVal val="#ppt_x"/>
                                          </p:val>
                                        </p:tav>
                                      </p:tavLst>
                                    </p:anim>
                                    <p:anim calcmode="lin" valueType="num">
                                      <p:cBhvr additive="base">
                                        <p:cTn id="34" dur="500" fill="hold"/>
                                        <p:tgtEl>
                                          <p:spTgt spid="83"/>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 presetClass="entr" presetSubtype="2" fill="hold" nodeType="afterEffect">
                                  <p:stCondLst>
                                    <p:cond delay="0"/>
                                  </p:stCondLst>
                                  <p:childTnLst>
                                    <p:set>
                                      <p:cBhvr>
                                        <p:cTn id="37" dur="1" fill="hold">
                                          <p:stCondLst>
                                            <p:cond delay="0"/>
                                          </p:stCondLst>
                                        </p:cTn>
                                        <p:tgtEl>
                                          <p:spTgt spid="87"/>
                                        </p:tgtEl>
                                        <p:attrNameLst>
                                          <p:attrName>style.visibility</p:attrName>
                                        </p:attrNameLst>
                                      </p:cBhvr>
                                      <p:to>
                                        <p:strVal val="visible"/>
                                      </p:to>
                                    </p:set>
                                    <p:anim calcmode="lin" valueType="num">
                                      <p:cBhvr additive="base">
                                        <p:cTn id="38" dur="500" fill="hold"/>
                                        <p:tgtEl>
                                          <p:spTgt spid="87"/>
                                        </p:tgtEl>
                                        <p:attrNameLst>
                                          <p:attrName>ppt_x</p:attrName>
                                        </p:attrNameLst>
                                      </p:cBhvr>
                                      <p:tavLst>
                                        <p:tav tm="0">
                                          <p:val>
                                            <p:strVal val="1+#ppt_w/2"/>
                                          </p:val>
                                        </p:tav>
                                        <p:tav tm="100000">
                                          <p:val>
                                            <p:strVal val="#ppt_x"/>
                                          </p:val>
                                        </p:tav>
                                      </p:tavLst>
                                    </p:anim>
                                    <p:anim calcmode="lin" valueType="num">
                                      <p:cBhvr additive="base">
                                        <p:cTn id="39" dur="5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799198" y="1174254"/>
            <a:ext cx="7560840" cy="3178719"/>
          </a:xfrm>
          <a:prstGeom prst="roundRect">
            <a:avLst>
              <a:gd name="adj" fmla="val 0"/>
            </a:avLst>
          </a:prstGeom>
          <a:noFill/>
          <a:ln w="6350" algn="ctr">
            <a:noFill/>
            <a:round/>
            <a:headEnd/>
            <a:tailEnd/>
          </a:ln>
          <a:effectLst/>
        </p:spPr>
        <p:txBody>
          <a:bodyPr wrap="none" anchor="ctr"/>
          <a:lstStyle/>
          <a:p>
            <a:pPr algn="ctr">
              <a:spcBef>
                <a:spcPct val="20000"/>
              </a:spcBef>
              <a:buClr>
                <a:srgbClr val="E1B40C"/>
              </a:buClr>
              <a:buFont typeface="Wingdings" pitchFamily="2" charset="2"/>
              <a:buNone/>
            </a:pPr>
            <a:endParaRPr lang="zh-CN" altLang="en-US">
              <a:solidFill>
                <a:schemeClr val="accent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nvGrpSpPr>
          <p:cNvPr id="6" name="组合 5"/>
          <p:cNvGrpSpPr/>
          <p:nvPr/>
        </p:nvGrpSpPr>
        <p:grpSpPr>
          <a:xfrm>
            <a:off x="1602927" y="1666103"/>
            <a:ext cx="6030701" cy="2026292"/>
            <a:chOff x="2357723" y="1721448"/>
            <a:chExt cx="4661111" cy="2053172"/>
          </a:xfrm>
        </p:grpSpPr>
        <p:sp>
          <p:nvSpPr>
            <p:cNvPr id="7" name="Line 5"/>
            <p:cNvSpPr>
              <a:spLocks noChangeShapeType="1"/>
            </p:cNvSpPr>
            <p:nvPr/>
          </p:nvSpPr>
          <p:spPr bwMode="auto">
            <a:xfrm>
              <a:off x="2357723" y="3087133"/>
              <a:ext cx="4661111" cy="0"/>
            </a:xfrm>
            <a:prstGeom prst="line">
              <a:avLst/>
            </a:prstGeom>
            <a:noFill/>
            <a:ln w="12700" cap="rnd">
              <a:solidFill>
                <a:schemeClr val="bg1">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kern="0">
                <a:solidFill>
                  <a:schemeClr val="accent1"/>
                </a:solidFill>
                <a:latin typeface="微软雅黑" panose="020B0503020204020204" pitchFamily="34" charset="-122"/>
                <a:ea typeface="微软雅黑" panose="020B0503020204020204" pitchFamily="34" charset="-122"/>
              </a:endParaRPr>
            </a:p>
          </p:txBody>
        </p:sp>
        <p:sp>
          <p:nvSpPr>
            <p:cNvPr id="8" name="Line 6"/>
            <p:cNvSpPr>
              <a:spLocks noChangeShapeType="1"/>
            </p:cNvSpPr>
            <p:nvPr/>
          </p:nvSpPr>
          <p:spPr bwMode="auto">
            <a:xfrm>
              <a:off x="2357723" y="3543688"/>
              <a:ext cx="4661111" cy="0"/>
            </a:xfrm>
            <a:prstGeom prst="line">
              <a:avLst/>
            </a:prstGeom>
            <a:noFill/>
            <a:ln w="12700" cap="rnd">
              <a:solidFill>
                <a:schemeClr val="bg1">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kern="0">
                <a:solidFill>
                  <a:schemeClr val="accent1"/>
                </a:solidFill>
                <a:latin typeface="微软雅黑" panose="020B0503020204020204" pitchFamily="34" charset="-122"/>
                <a:ea typeface="微软雅黑" panose="020B0503020204020204" pitchFamily="34" charset="-122"/>
              </a:endParaRPr>
            </a:p>
          </p:txBody>
        </p:sp>
        <p:sp>
          <p:nvSpPr>
            <p:cNvPr id="9" name="Line 7"/>
            <p:cNvSpPr>
              <a:spLocks noChangeShapeType="1"/>
            </p:cNvSpPr>
            <p:nvPr/>
          </p:nvSpPr>
          <p:spPr bwMode="auto">
            <a:xfrm>
              <a:off x="2357723" y="3774620"/>
              <a:ext cx="4661111" cy="0"/>
            </a:xfrm>
            <a:prstGeom prst="line">
              <a:avLst/>
            </a:prstGeom>
            <a:noFill/>
            <a:ln w="12700" cap="rnd">
              <a:solidFill>
                <a:schemeClr val="bg1">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kern="0">
                <a:solidFill>
                  <a:schemeClr val="accent1"/>
                </a:solidFill>
                <a:latin typeface="微软雅黑" panose="020B0503020204020204" pitchFamily="34" charset="-122"/>
                <a:ea typeface="微软雅黑" panose="020B0503020204020204" pitchFamily="34" charset="-122"/>
              </a:endParaRPr>
            </a:p>
          </p:txBody>
        </p:sp>
        <p:sp>
          <p:nvSpPr>
            <p:cNvPr id="10" name="Line 8"/>
            <p:cNvSpPr>
              <a:spLocks noChangeShapeType="1"/>
            </p:cNvSpPr>
            <p:nvPr/>
          </p:nvSpPr>
          <p:spPr bwMode="auto">
            <a:xfrm>
              <a:off x="2357723" y="3316737"/>
              <a:ext cx="4661111" cy="0"/>
            </a:xfrm>
            <a:prstGeom prst="line">
              <a:avLst/>
            </a:prstGeom>
            <a:noFill/>
            <a:ln w="12700" cap="rnd">
              <a:solidFill>
                <a:schemeClr val="bg1">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kern="0">
                <a:solidFill>
                  <a:schemeClr val="accent1"/>
                </a:solidFill>
                <a:latin typeface="微软雅黑" panose="020B0503020204020204" pitchFamily="34" charset="-122"/>
                <a:ea typeface="微软雅黑" panose="020B0503020204020204" pitchFamily="34" charset="-122"/>
              </a:endParaRPr>
            </a:p>
          </p:txBody>
        </p:sp>
        <p:sp>
          <p:nvSpPr>
            <p:cNvPr id="11" name="Line 9"/>
            <p:cNvSpPr>
              <a:spLocks noChangeShapeType="1"/>
            </p:cNvSpPr>
            <p:nvPr/>
          </p:nvSpPr>
          <p:spPr bwMode="auto">
            <a:xfrm>
              <a:off x="2357723" y="2862836"/>
              <a:ext cx="4661111" cy="0"/>
            </a:xfrm>
            <a:prstGeom prst="line">
              <a:avLst/>
            </a:prstGeom>
            <a:noFill/>
            <a:ln w="12700" cap="rnd">
              <a:solidFill>
                <a:schemeClr val="bg1">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kern="0">
                <a:solidFill>
                  <a:schemeClr val="accent1"/>
                </a:solidFill>
                <a:latin typeface="微软雅黑" panose="020B0503020204020204" pitchFamily="34" charset="-122"/>
                <a:ea typeface="微软雅黑" panose="020B0503020204020204" pitchFamily="34" charset="-122"/>
              </a:endParaRPr>
            </a:p>
          </p:txBody>
        </p:sp>
        <p:sp>
          <p:nvSpPr>
            <p:cNvPr id="12" name="Line 10"/>
            <p:cNvSpPr>
              <a:spLocks noChangeShapeType="1"/>
            </p:cNvSpPr>
            <p:nvPr/>
          </p:nvSpPr>
          <p:spPr bwMode="auto">
            <a:xfrm>
              <a:off x="2357723" y="2633232"/>
              <a:ext cx="4661111" cy="0"/>
            </a:xfrm>
            <a:prstGeom prst="line">
              <a:avLst/>
            </a:prstGeom>
            <a:noFill/>
            <a:ln w="12700" cap="rnd">
              <a:solidFill>
                <a:schemeClr val="bg1">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kern="0">
                <a:solidFill>
                  <a:schemeClr val="accent1"/>
                </a:solidFill>
                <a:latin typeface="微软雅黑" panose="020B0503020204020204" pitchFamily="34" charset="-122"/>
                <a:ea typeface="微软雅黑" panose="020B0503020204020204" pitchFamily="34" charset="-122"/>
              </a:endParaRPr>
            </a:p>
          </p:txBody>
        </p:sp>
        <p:sp>
          <p:nvSpPr>
            <p:cNvPr id="13" name="Line 11"/>
            <p:cNvSpPr>
              <a:spLocks noChangeShapeType="1"/>
            </p:cNvSpPr>
            <p:nvPr/>
          </p:nvSpPr>
          <p:spPr bwMode="auto">
            <a:xfrm>
              <a:off x="2357723" y="2404954"/>
              <a:ext cx="4661111" cy="0"/>
            </a:xfrm>
            <a:prstGeom prst="line">
              <a:avLst/>
            </a:prstGeom>
            <a:noFill/>
            <a:ln w="12700" cap="rnd">
              <a:solidFill>
                <a:schemeClr val="bg1">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kern="0">
                <a:solidFill>
                  <a:schemeClr val="accent1"/>
                </a:solidFill>
                <a:latin typeface="微软雅黑" panose="020B0503020204020204" pitchFamily="34" charset="-122"/>
                <a:ea typeface="微软雅黑" panose="020B0503020204020204" pitchFamily="34" charset="-122"/>
              </a:endParaRPr>
            </a:p>
          </p:txBody>
        </p:sp>
        <p:sp>
          <p:nvSpPr>
            <p:cNvPr id="14" name="Line 12"/>
            <p:cNvSpPr>
              <a:spLocks noChangeShapeType="1"/>
            </p:cNvSpPr>
            <p:nvPr/>
          </p:nvSpPr>
          <p:spPr bwMode="auto">
            <a:xfrm>
              <a:off x="2357723" y="2176676"/>
              <a:ext cx="4661111" cy="0"/>
            </a:xfrm>
            <a:prstGeom prst="line">
              <a:avLst/>
            </a:prstGeom>
            <a:noFill/>
            <a:ln w="12700" cap="rnd">
              <a:solidFill>
                <a:schemeClr val="bg1">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kern="0">
                <a:solidFill>
                  <a:schemeClr val="accent1"/>
                </a:solidFill>
                <a:latin typeface="微软雅黑" panose="020B0503020204020204" pitchFamily="34" charset="-122"/>
                <a:ea typeface="微软雅黑" panose="020B0503020204020204" pitchFamily="34" charset="-122"/>
              </a:endParaRPr>
            </a:p>
          </p:txBody>
        </p:sp>
        <p:sp>
          <p:nvSpPr>
            <p:cNvPr id="15" name="Line 13"/>
            <p:cNvSpPr>
              <a:spLocks noChangeShapeType="1"/>
            </p:cNvSpPr>
            <p:nvPr/>
          </p:nvSpPr>
          <p:spPr bwMode="auto">
            <a:xfrm>
              <a:off x="2357723" y="1951053"/>
              <a:ext cx="4661111" cy="0"/>
            </a:xfrm>
            <a:prstGeom prst="line">
              <a:avLst/>
            </a:prstGeom>
            <a:noFill/>
            <a:ln w="12700" cap="rnd">
              <a:solidFill>
                <a:schemeClr val="bg1">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kern="0">
                <a:solidFill>
                  <a:schemeClr val="accent1"/>
                </a:solidFill>
                <a:latin typeface="微软雅黑" panose="020B0503020204020204" pitchFamily="34" charset="-122"/>
                <a:ea typeface="微软雅黑" panose="020B0503020204020204" pitchFamily="34" charset="-122"/>
              </a:endParaRPr>
            </a:p>
          </p:txBody>
        </p:sp>
        <p:sp>
          <p:nvSpPr>
            <p:cNvPr id="16" name="Line 14"/>
            <p:cNvSpPr>
              <a:spLocks noChangeShapeType="1"/>
            </p:cNvSpPr>
            <p:nvPr/>
          </p:nvSpPr>
          <p:spPr bwMode="auto">
            <a:xfrm>
              <a:off x="2357723" y="1721448"/>
              <a:ext cx="4661111" cy="0"/>
            </a:xfrm>
            <a:prstGeom prst="line">
              <a:avLst/>
            </a:prstGeom>
            <a:noFill/>
            <a:ln w="12700" cap="rnd">
              <a:solidFill>
                <a:schemeClr val="bg1">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kern="0">
                <a:solidFill>
                  <a:schemeClr val="accent1"/>
                </a:solidFill>
                <a:latin typeface="微软雅黑" panose="020B0503020204020204" pitchFamily="34" charset="-122"/>
                <a:ea typeface="微软雅黑" panose="020B0503020204020204" pitchFamily="34" charset="-122"/>
              </a:endParaRPr>
            </a:p>
          </p:txBody>
        </p:sp>
      </p:grpSp>
      <p:sp>
        <p:nvSpPr>
          <p:cNvPr id="17" name="Freeform 53"/>
          <p:cNvSpPr>
            <a:spLocks/>
          </p:cNvSpPr>
          <p:nvPr/>
        </p:nvSpPr>
        <p:spPr bwMode="auto">
          <a:xfrm>
            <a:off x="1602932" y="1529882"/>
            <a:ext cx="6469083" cy="2385182"/>
          </a:xfrm>
          <a:custGeom>
            <a:avLst/>
            <a:gdLst>
              <a:gd name="T0" fmla="*/ 0 w 3016"/>
              <a:gd name="T1" fmla="*/ 0 h 2767"/>
              <a:gd name="T2" fmla="*/ 0 w 3016"/>
              <a:gd name="T3" fmla="*/ 2767 h 2767"/>
              <a:gd name="T4" fmla="*/ 3016 w 3016"/>
              <a:gd name="T5" fmla="*/ 2767 h 2767"/>
            </a:gdLst>
            <a:ahLst/>
            <a:cxnLst>
              <a:cxn ang="0">
                <a:pos x="T0" y="T1"/>
              </a:cxn>
              <a:cxn ang="0">
                <a:pos x="T2" y="T3"/>
              </a:cxn>
              <a:cxn ang="0">
                <a:pos x="T4" y="T5"/>
              </a:cxn>
            </a:cxnLst>
            <a:rect l="0" t="0" r="r" b="b"/>
            <a:pathLst>
              <a:path w="3016" h="2767">
                <a:moveTo>
                  <a:pt x="0" y="0"/>
                </a:moveTo>
                <a:lnTo>
                  <a:pt x="0" y="2767"/>
                </a:lnTo>
                <a:lnTo>
                  <a:pt x="3016" y="2767"/>
                </a:lnTo>
              </a:path>
            </a:pathLst>
          </a:custGeom>
          <a:noFill/>
          <a:ln w="25400" cap="flat" cmpd="sng">
            <a:solidFill>
              <a:schemeClr val="bg1">
                <a:lumMod val="65000"/>
              </a:schemeClr>
            </a:solidFill>
            <a:prstDash val="solid"/>
            <a:round/>
            <a:headEnd type="triangle" w="med" len="med"/>
            <a:tailEnd type="triangle" w="med" len="med"/>
          </a:ln>
          <a:effectLst>
            <a:outerShdw dist="35921" dir="2700000" algn="ctr" rotWithShape="0">
              <a:srgbClr val="646464">
                <a:alpha val="50000"/>
              </a:srgbClr>
            </a:outerShdw>
          </a:effectLst>
          <a:extLst>
            <a:ext uri="{909E8E84-426E-40DD-AFC4-6F175D3DCCD1}">
              <a14:hiddenFill xmlns:a14="http://schemas.microsoft.com/office/drawing/2010/main">
                <a:solidFill>
                  <a:srgbClr val="654E25"/>
                </a:solidFill>
              </a14:hiddenFill>
            </a:ext>
          </a:extLst>
        </p:spPr>
        <p:txBody>
          <a:bodyPr wrap="none" anchor="ctr"/>
          <a:lstStyle/>
          <a:p>
            <a:pPr>
              <a:defRPr/>
            </a:pPr>
            <a:endParaRPr lang="zh-CN" altLang="en-US" kern="0">
              <a:solidFill>
                <a:schemeClr val="accent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087230" y="1510360"/>
            <a:ext cx="434734" cy="2531316"/>
            <a:chOff x="1187624" y="1669584"/>
            <a:chExt cx="434734" cy="2278184"/>
          </a:xfrm>
        </p:grpSpPr>
        <p:sp>
          <p:nvSpPr>
            <p:cNvPr id="19" name="Rectangle 24"/>
            <p:cNvSpPr>
              <a:spLocks noChangeArrowheads="1"/>
            </p:cNvSpPr>
            <p:nvPr/>
          </p:nvSpPr>
          <p:spPr bwMode="auto">
            <a:xfrm>
              <a:off x="1187624" y="1669584"/>
              <a:ext cx="434734" cy="23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100" kern="0" dirty="0">
                  <a:solidFill>
                    <a:schemeClr val="tx1">
                      <a:lumMod val="75000"/>
                      <a:lumOff val="25000"/>
                    </a:schemeClr>
                  </a:solidFill>
                  <a:latin typeface="微软雅黑" pitchFamily="34" charset="-122"/>
                  <a:ea typeface="微软雅黑" pitchFamily="34" charset="-122"/>
                </a:rPr>
                <a:t>100</a:t>
              </a:r>
              <a:endParaRPr lang="zh-CN" altLang="en-US" sz="1100" kern="0" dirty="0">
                <a:solidFill>
                  <a:schemeClr val="tx1">
                    <a:lumMod val="75000"/>
                    <a:lumOff val="25000"/>
                  </a:schemeClr>
                </a:solidFill>
                <a:latin typeface="微软雅黑" pitchFamily="34" charset="-122"/>
                <a:ea typeface="微软雅黑" pitchFamily="34" charset="-122"/>
              </a:endParaRPr>
            </a:p>
          </p:txBody>
        </p:sp>
        <p:sp>
          <p:nvSpPr>
            <p:cNvPr id="20" name="Rectangle 25"/>
            <p:cNvSpPr>
              <a:spLocks noChangeArrowheads="1"/>
            </p:cNvSpPr>
            <p:nvPr/>
          </p:nvSpPr>
          <p:spPr bwMode="auto">
            <a:xfrm>
              <a:off x="1270980" y="3508042"/>
              <a:ext cx="351378" cy="23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100" kern="0" dirty="0">
                  <a:solidFill>
                    <a:schemeClr val="tx1">
                      <a:lumMod val="75000"/>
                      <a:lumOff val="25000"/>
                    </a:schemeClr>
                  </a:solidFill>
                  <a:latin typeface="微软雅黑" pitchFamily="34" charset="-122"/>
                  <a:ea typeface="微软雅黑" pitchFamily="34" charset="-122"/>
                </a:rPr>
                <a:t>10</a:t>
              </a:r>
              <a:endParaRPr lang="zh-CN" altLang="en-US" sz="1100" kern="0" dirty="0">
                <a:solidFill>
                  <a:schemeClr val="tx1">
                    <a:lumMod val="75000"/>
                    <a:lumOff val="25000"/>
                  </a:schemeClr>
                </a:solidFill>
                <a:latin typeface="微软雅黑" pitchFamily="34" charset="-122"/>
                <a:ea typeface="微软雅黑" pitchFamily="34" charset="-122"/>
              </a:endParaRPr>
            </a:p>
          </p:txBody>
        </p:sp>
        <p:sp>
          <p:nvSpPr>
            <p:cNvPr id="21" name="Rectangle 26"/>
            <p:cNvSpPr>
              <a:spLocks noChangeArrowheads="1"/>
            </p:cNvSpPr>
            <p:nvPr/>
          </p:nvSpPr>
          <p:spPr bwMode="auto">
            <a:xfrm>
              <a:off x="1270980" y="3303769"/>
              <a:ext cx="351378" cy="23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100" kern="0" dirty="0">
                  <a:solidFill>
                    <a:schemeClr val="tx1">
                      <a:lumMod val="75000"/>
                      <a:lumOff val="25000"/>
                    </a:schemeClr>
                  </a:solidFill>
                  <a:latin typeface="微软雅黑" pitchFamily="34" charset="-122"/>
                  <a:ea typeface="微软雅黑" pitchFamily="34" charset="-122"/>
                </a:rPr>
                <a:t>20</a:t>
              </a:r>
              <a:endParaRPr lang="zh-CN" altLang="en-US" sz="1100" kern="0" dirty="0">
                <a:solidFill>
                  <a:schemeClr val="tx1">
                    <a:lumMod val="75000"/>
                    <a:lumOff val="25000"/>
                  </a:schemeClr>
                </a:solidFill>
                <a:latin typeface="微软雅黑" pitchFamily="34" charset="-122"/>
                <a:ea typeface="微软雅黑" pitchFamily="34" charset="-122"/>
              </a:endParaRPr>
            </a:p>
          </p:txBody>
        </p:sp>
        <p:sp>
          <p:nvSpPr>
            <p:cNvPr id="22" name="Rectangle 27"/>
            <p:cNvSpPr>
              <a:spLocks noChangeArrowheads="1"/>
            </p:cNvSpPr>
            <p:nvPr/>
          </p:nvSpPr>
          <p:spPr bwMode="auto">
            <a:xfrm>
              <a:off x="1270980" y="3099496"/>
              <a:ext cx="351378" cy="23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100" kern="0" dirty="0">
                  <a:solidFill>
                    <a:schemeClr val="tx1">
                      <a:lumMod val="75000"/>
                      <a:lumOff val="25000"/>
                    </a:schemeClr>
                  </a:solidFill>
                  <a:latin typeface="微软雅黑" pitchFamily="34" charset="-122"/>
                  <a:ea typeface="微软雅黑" pitchFamily="34" charset="-122"/>
                </a:rPr>
                <a:t>30</a:t>
              </a:r>
              <a:endParaRPr lang="zh-CN" altLang="en-US" sz="1100" kern="0" dirty="0">
                <a:solidFill>
                  <a:schemeClr val="tx1">
                    <a:lumMod val="75000"/>
                    <a:lumOff val="25000"/>
                  </a:schemeClr>
                </a:solidFill>
                <a:latin typeface="微软雅黑" pitchFamily="34" charset="-122"/>
                <a:ea typeface="微软雅黑" pitchFamily="34" charset="-122"/>
              </a:endParaRPr>
            </a:p>
          </p:txBody>
        </p:sp>
        <p:sp>
          <p:nvSpPr>
            <p:cNvPr id="23" name="Rectangle 28"/>
            <p:cNvSpPr>
              <a:spLocks noChangeArrowheads="1"/>
            </p:cNvSpPr>
            <p:nvPr/>
          </p:nvSpPr>
          <p:spPr bwMode="auto">
            <a:xfrm>
              <a:off x="1270980" y="2895223"/>
              <a:ext cx="351378" cy="23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100" kern="0" dirty="0">
                  <a:solidFill>
                    <a:schemeClr val="tx1">
                      <a:lumMod val="75000"/>
                      <a:lumOff val="25000"/>
                    </a:schemeClr>
                  </a:solidFill>
                  <a:latin typeface="微软雅黑" pitchFamily="34" charset="-122"/>
                  <a:ea typeface="微软雅黑" pitchFamily="34" charset="-122"/>
                </a:rPr>
                <a:t>40</a:t>
              </a:r>
              <a:endParaRPr lang="zh-CN" altLang="en-US" sz="1100" kern="0" dirty="0">
                <a:solidFill>
                  <a:schemeClr val="tx1">
                    <a:lumMod val="75000"/>
                    <a:lumOff val="25000"/>
                  </a:schemeClr>
                </a:solidFill>
                <a:latin typeface="微软雅黑" pitchFamily="34" charset="-122"/>
                <a:ea typeface="微软雅黑" pitchFamily="34" charset="-122"/>
              </a:endParaRPr>
            </a:p>
          </p:txBody>
        </p:sp>
        <p:sp>
          <p:nvSpPr>
            <p:cNvPr id="24" name="Rectangle 29"/>
            <p:cNvSpPr>
              <a:spLocks noChangeArrowheads="1"/>
            </p:cNvSpPr>
            <p:nvPr/>
          </p:nvSpPr>
          <p:spPr bwMode="auto">
            <a:xfrm>
              <a:off x="1270980" y="2690950"/>
              <a:ext cx="351378" cy="23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100" kern="0" dirty="0">
                  <a:solidFill>
                    <a:schemeClr val="tx1">
                      <a:lumMod val="75000"/>
                      <a:lumOff val="25000"/>
                    </a:schemeClr>
                  </a:solidFill>
                  <a:latin typeface="微软雅黑" pitchFamily="34" charset="-122"/>
                  <a:ea typeface="微软雅黑" pitchFamily="34" charset="-122"/>
                </a:rPr>
                <a:t>50</a:t>
              </a:r>
              <a:endParaRPr lang="zh-CN" altLang="en-US" sz="1100" kern="0" dirty="0">
                <a:solidFill>
                  <a:schemeClr val="tx1">
                    <a:lumMod val="75000"/>
                    <a:lumOff val="25000"/>
                  </a:schemeClr>
                </a:solidFill>
                <a:latin typeface="微软雅黑" pitchFamily="34" charset="-122"/>
                <a:ea typeface="微软雅黑" pitchFamily="34" charset="-122"/>
              </a:endParaRPr>
            </a:p>
          </p:txBody>
        </p:sp>
        <p:sp>
          <p:nvSpPr>
            <p:cNvPr id="25" name="Rectangle 30"/>
            <p:cNvSpPr>
              <a:spLocks noChangeArrowheads="1"/>
            </p:cNvSpPr>
            <p:nvPr/>
          </p:nvSpPr>
          <p:spPr bwMode="auto">
            <a:xfrm>
              <a:off x="1270980" y="2486677"/>
              <a:ext cx="351378" cy="23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100" kern="0" dirty="0">
                  <a:solidFill>
                    <a:schemeClr val="tx1">
                      <a:lumMod val="75000"/>
                      <a:lumOff val="25000"/>
                    </a:schemeClr>
                  </a:solidFill>
                  <a:latin typeface="微软雅黑" pitchFamily="34" charset="-122"/>
                  <a:ea typeface="微软雅黑" pitchFamily="34" charset="-122"/>
                </a:rPr>
                <a:t>60</a:t>
              </a:r>
              <a:endParaRPr lang="zh-CN" altLang="en-US" sz="1100" kern="0" dirty="0">
                <a:solidFill>
                  <a:schemeClr val="tx1">
                    <a:lumMod val="75000"/>
                    <a:lumOff val="25000"/>
                  </a:schemeClr>
                </a:solidFill>
                <a:latin typeface="微软雅黑" pitchFamily="34" charset="-122"/>
                <a:ea typeface="微软雅黑" pitchFamily="34" charset="-122"/>
              </a:endParaRPr>
            </a:p>
          </p:txBody>
        </p:sp>
        <p:sp>
          <p:nvSpPr>
            <p:cNvPr id="29" name="Rectangle 31"/>
            <p:cNvSpPr>
              <a:spLocks noChangeArrowheads="1"/>
            </p:cNvSpPr>
            <p:nvPr/>
          </p:nvSpPr>
          <p:spPr bwMode="auto">
            <a:xfrm>
              <a:off x="1270980" y="2282404"/>
              <a:ext cx="351378" cy="23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100" kern="0" dirty="0">
                  <a:solidFill>
                    <a:schemeClr val="tx1">
                      <a:lumMod val="75000"/>
                      <a:lumOff val="25000"/>
                    </a:schemeClr>
                  </a:solidFill>
                  <a:latin typeface="微软雅黑" pitchFamily="34" charset="-122"/>
                  <a:ea typeface="微软雅黑" pitchFamily="34" charset="-122"/>
                </a:rPr>
                <a:t>70</a:t>
              </a:r>
              <a:endParaRPr lang="zh-CN" altLang="en-US" sz="1100" kern="0" dirty="0">
                <a:solidFill>
                  <a:schemeClr val="tx1">
                    <a:lumMod val="75000"/>
                    <a:lumOff val="25000"/>
                  </a:schemeClr>
                </a:solidFill>
                <a:latin typeface="微软雅黑" pitchFamily="34" charset="-122"/>
                <a:ea typeface="微软雅黑" pitchFamily="34" charset="-122"/>
              </a:endParaRPr>
            </a:p>
          </p:txBody>
        </p:sp>
        <p:sp>
          <p:nvSpPr>
            <p:cNvPr id="30" name="Rectangle 32"/>
            <p:cNvSpPr>
              <a:spLocks noChangeArrowheads="1"/>
            </p:cNvSpPr>
            <p:nvPr/>
          </p:nvSpPr>
          <p:spPr bwMode="auto">
            <a:xfrm>
              <a:off x="1270980" y="2078131"/>
              <a:ext cx="351378" cy="23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100" kern="0" dirty="0">
                  <a:solidFill>
                    <a:schemeClr val="tx1">
                      <a:lumMod val="75000"/>
                      <a:lumOff val="25000"/>
                    </a:schemeClr>
                  </a:solidFill>
                  <a:latin typeface="微软雅黑" pitchFamily="34" charset="-122"/>
                  <a:ea typeface="微软雅黑" pitchFamily="34" charset="-122"/>
                </a:rPr>
                <a:t>80</a:t>
              </a:r>
              <a:endParaRPr lang="zh-CN" altLang="en-US" sz="1100" kern="0" dirty="0">
                <a:solidFill>
                  <a:schemeClr val="tx1">
                    <a:lumMod val="75000"/>
                    <a:lumOff val="25000"/>
                  </a:schemeClr>
                </a:solidFill>
                <a:latin typeface="微软雅黑" pitchFamily="34" charset="-122"/>
                <a:ea typeface="微软雅黑" pitchFamily="34" charset="-122"/>
              </a:endParaRPr>
            </a:p>
          </p:txBody>
        </p:sp>
        <p:sp>
          <p:nvSpPr>
            <p:cNvPr id="31" name="Rectangle 33"/>
            <p:cNvSpPr>
              <a:spLocks noChangeArrowheads="1"/>
            </p:cNvSpPr>
            <p:nvPr/>
          </p:nvSpPr>
          <p:spPr bwMode="auto">
            <a:xfrm>
              <a:off x="1270980" y="1873858"/>
              <a:ext cx="351378" cy="23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100" kern="0" dirty="0">
                  <a:solidFill>
                    <a:schemeClr val="tx1">
                      <a:lumMod val="75000"/>
                      <a:lumOff val="25000"/>
                    </a:schemeClr>
                  </a:solidFill>
                  <a:latin typeface="微软雅黑" pitchFamily="34" charset="-122"/>
                  <a:ea typeface="微软雅黑" pitchFamily="34" charset="-122"/>
                </a:rPr>
                <a:t>90</a:t>
              </a:r>
              <a:endParaRPr lang="zh-CN" altLang="en-US" sz="1100" kern="0" dirty="0">
                <a:solidFill>
                  <a:schemeClr val="tx1">
                    <a:lumMod val="75000"/>
                    <a:lumOff val="25000"/>
                  </a:schemeClr>
                </a:solidFill>
                <a:latin typeface="微软雅黑" pitchFamily="34" charset="-122"/>
                <a:ea typeface="微软雅黑" pitchFamily="34" charset="-122"/>
              </a:endParaRPr>
            </a:p>
          </p:txBody>
        </p:sp>
        <p:sp>
          <p:nvSpPr>
            <p:cNvPr id="32" name="Rectangle 25"/>
            <p:cNvSpPr>
              <a:spLocks noChangeArrowheads="1"/>
            </p:cNvSpPr>
            <p:nvPr/>
          </p:nvSpPr>
          <p:spPr bwMode="auto">
            <a:xfrm>
              <a:off x="1354336" y="3712319"/>
              <a:ext cx="268022" cy="23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100" kern="0" dirty="0">
                  <a:solidFill>
                    <a:schemeClr val="tx1">
                      <a:lumMod val="75000"/>
                      <a:lumOff val="25000"/>
                    </a:schemeClr>
                  </a:solidFill>
                  <a:latin typeface="微软雅黑" pitchFamily="34" charset="-122"/>
                  <a:ea typeface="微软雅黑" pitchFamily="34" charset="-122"/>
                </a:rPr>
                <a:t>0</a:t>
              </a:r>
              <a:endParaRPr lang="zh-CN" altLang="en-US" sz="1100" kern="0" dirty="0">
                <a:solidFill>
                  <a:schemeClr val="tx1">
                    <a:lumMod val="75000"/>
                    <a:lumOff val="25000"/>
                  </a:schemeClr>
                </a:solidFill>
                <a:latin typeface="微软雅黑" pitchFamily="34" charset="-122"/>
                <a:ea typeface="微软雅黑" pitchFamily="34" charset="-122"/>
              </a:endParaRPr>
            </a:p>
          </p:txBody>
        </p:sp>
      </p:grpSp>
      <p:grpSp>
        <p:nvGrpSpPr>
          <p:cNvPr id="33" name="组合 32"/>
          <p:cNvGrpSpPr/>
          <p:nvPr/>
        </p:nvGrpSpPr>
        <p:grpSpPr>
          <a:xfrm>
            <a:off x="1807320" y="4029607"/>
            <a:ext cx="5815909" cy="154312"/>
            <a:chOff x="1907704" y="3936907"/>
            <a:chExt cx="5815909" cy="138881"/>
          </a:xfrm>
        </p:grpSpPr>
        <p:sp>
          <p:nvSpPr>
            <p:cNvPr id="34" name="Text Box 15"/>
            <p:cNvSpPr txBox="1">
              <a:spLocks noChangeArrowheads="1"/>
            </p:cNvSpPr>
            <p:nvPr/>
          </p:nvSpPr>
          <p:spPr bwMode="auto">
            <a:xfrm>
              <a:off x="190770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000" dirty="0">
                  <a:solidFill>
                    <a:schemeClr val="tx1">
                      <a:lumMod val="75000"/>
                      <a:lumOff val="25000"/>
                    </a:schemeClr>
                  </a:solidFill>
                  <a:latin typeface="微软雅黑" panose="020B0503020204020204" pitchFamily="34" charset="-122"/>
                  <a:ea typeface="微软雅黑" panose="020B0503020204020204" pitchFamily="34" charset="-122"/>
                </a:rPr>
                <a:t>1</a:t>
              </a:r>
              <a:r>
                <a:rPr kumimoji="1"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月</a:t>
              </a:r>
              <a:endParaRPr kumimoji="1" lang="en-US" altLang="ko-KR"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Box 16"/>
            <p:cNvSpPr txBox="1">
              <a:spLocks noChangeArrowheads="1"/>
            </p:cNvSpPr>
            <p:nvPr/>
          </p:nvSpPr>
          <p:spPr bwMode="auto">
            <a:xfrm>
              <a:off x="240507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000" dirty="0">
                  <a:solidFill>
                    <a:schemeClr val="tx1">
                      <a:lumMod val="75000"/>
                      <a:lumOff val="25000"/>
                    </a:schemeClr>
                  </a:solidFill>
                  <a:latin typeface="微软雅黑" panose="020B0503020204020204" pitchFamily="34" charset="-122"/>
                  <a:ea typeface="微软雅黑" panose="020B0503020204020204" pitchFamily="34" charset="-122"/>
                </a:rPr>
                <a:t>2</a:t>
              </a:r>
              <a:r>
                <a:rPr kumimoji="1"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月</a:t>
              </a:r>
              <a:endParaRPr kumimoji="1" lang="en-US" altLang="ko-KR"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Box 17"/>
            <p:cNvSpPr txBox="1">
              <a:spLocks noChangeArrowheads="1"/>
            </p:cNvSpPr>
            <p:nvPr/>
          </p:nvSpPr>
          <p:spPr bwMode="auto">
            <a:xfrm>
              <a:off x="290244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000" dirty="0">
                  <a:solidFill>
                    <a:schemeClr val="tx1">
                      <a:lumMod val="75000"/>
                      <a:lumOff val="25000"/>
                    </a:schemeClr>
                  </a:solidFill>
                  <a:latin typeface="微软雅黑" panose="020B0503020204020204" pitchFamily="34" charset="-122"/>
                  <a:ea typeface="微软雅黑" panose="020B0503020204020204" pitchFamily="34" charset="-122"/>
                </a:rPr>
                <a:t>3</a:t>
              </a:r>
              <a:r>
                <a:rPr kumimoji="1"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月</a:t>
              </a:r>
              <a:endParaRPr kumimoji="1" lang="en-US" altLang="ko-KR"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Box 18"/>
            <p:cNvSpPr txBox="1">
              <a:spLocks noChangeArrowheads="1"/>
            </p:cNvSpPr>
            <p:nvPr/>
          </p:nvSpPr>
          <p:spPr bwMode="auto">
            <a:xfrm>
              <a:off x="339981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000" dirty="0">
                  <a:solidFill>
                    <a:schemeClr val="tx1">
                      <a:lumMod val="75000"/>
                      <a:lumOff val="25000"/>
                    </a:schemeClr>
                  </a:solidFill>
                  <a:latin typeface="微软雅黑" panose="020B0503020204020204" pitchFamily="34" charset="-122"/>
                  <a:ea typeface="微软雅黑" panose="020B0503020204020204" pitchFamily="34" charset="-122"/>
                </a:rPr>
                <a:t>4</a:t>
              </a:r>
              <a:r>
                <a:rPr kumimoji="1"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月</a:t>
              </a:r>
              <a:endParaRPr kumimoji="1" lang="en-US" altLang="ko-KR"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Box 19"/>
            <p:cNvSpPr txBox="1">
              <a:spLocks noChangeArrowheads="1"/>
            </p:cNvSpPr>
            <p:nvPr/>
          </p:nvSpPr>
          <p:spPr bwMode="auto">
            <a:xfrm>
              <a:off x="389718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000" dirty="0">
                  <a:solidFill>
                    <a:schemeClr val="tx1">
                      <a:lumMod val="75000"/>
                      <a:lumOff val="25000"/>
                    </a:schemeClr>
                  </a:solidFill>
                  <a:latin typeface="微软雅黑" panose="020B0503020204020204" pitchFamily="34" charset="-122"/>
                  <a:ea typeface="微软雅黑" panose="020B0503020204020204" pitchFamily="34" charset="-122"/>
                </a:rPr>
                <a:t>5</a:t>
              </a:r>
              <a:r>
                <a:rPr kumimoji="1"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月</a:t>
              </a:r>
              <a:endParaRPr kumimoji="1" lang="en-US" altLang="ko-KR"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Box 20"/>
            <p:cNvSpPr txBox="1">
              <a:spLocks noChangeArrowheads="1"/>
            </p:cNvSpPr>
            <p:nvPr/>
          </p:nvSpPr>
          <p:spPr bwMode="auto">
            <a:xfrm>
              <a:off x="439455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000" dirty="0">
                  <a:solidFill>
                    <a:schemeClr val="tx1">
                      <a:lumMod val="75000"/>
                      <a:lumOff val="25000"/>
                    </a:schemeClr>
                  </a:solidFill>
                  <a:latin typeface="微软雅黑" panose="020B0503020204020204" pitchFamily="34" charset="-122"/>
                  <a:ea typeface="微软雅黑" panose="020B0503020204020204" pitchFamily="34" charset="-122"/>
                </a:rPr>
                <a:t>6</a:t>
              </a:r>
              <a:r>
                <a:rPr kumimoji="1"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月</a:t>
              </a:r>
              <a:endParaRPr kumimoji="1" lang="en-US" altLang="ko-KR"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 Box 21"/>
            <p:cNvSpPr txBox="1">
              <a:spLocks noChangeArrowheads="1"/>
            </p:cNvSpPr>
            <p:nvPr/>
          </p:nvSpPr>
          <p:spPr bwMode="auto">
            <a:xfrm>
              <a:off x="489192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000" dirty="0">
                  <a:solidFill>
                    <a:schemeClr val="tx1">
                      <a:lumMod val="75000"/>
                      <a:lumOff val="25000"/>
                    </a:schemeClr>
                  </a:solidFill>
                  <a:latin typeface="微软雅黑" panose="020B0503020204020204" pitchFamily="34" charset="-122"/>
                  <a:ea typeface="微软雅黑" panose="020B0503020204020204" pitchFamily="34" charset="-122"/>
                </a:rPr>
                <a:t>7</a:t>
              </a:r>
              <a:r>
                <a:rPr kumimoji="1"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月</a:t>
              </a:r>
              <a:endParaRPr kumimoji="1" lang="en-US" altLang="ko-KR"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Box 22"/>
            <p:cNvSpPr txBox="1">
              <a:spLocks noChangeArrowheads="1"/>
            </p:cNvSpPr>
            <p:nvPr/>
          </p:nvSpPr>
          <p:spPr bwMode="auto">
            <a:xfrm>
              <a:off x="538929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000" dirty="0">
                  <a:solidFill>
                    <a:schemeClr val="tx1">
                      <a:lumMod val="75000"/>
                      <a:lumOff val="25000"/>
                    </a:schemeClr>
                  </a:solidFill>
                  <a:latin typeface="微软雅黑" panose="020B0503020204020204" pitchFamily="34" charset="-122"/>
                  <a:ea typeface="微软雅黑" panose="020B0503020204020204" pitchFamily="34" charset="-122"/>
                </a:rPr>
                <a:t>8</a:t>
              </a:r>
              <a:r>
                <a:rPr kumimoji="1"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月</a:t>
              </a:r>
              <a:endParaRPr kumimoji="1" lang="en-US" altLang="ko-KR"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 Box 23"/>
            <p:cNvSpPr txBox="1">
              <a:spLocks noChangeArrowheads="1"/>
            </p:cNvSpPr>
            <p:nvPr/>
          </p:nvSpPr>
          <p:spPr bwMode="auto">
            <a:xfrm>
              <a:off x="588666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000" dirty="0">
                  <a:solidFill>
                    <a:schemeClr val="tx1">
                      <a:lumMod val="75000"/>
                      <a:lumOff val="25000"/>
                    </a:schemeClr>
                  </a:solidFill>
                  <a:latin typeface="微软雅黑" panose="020B0503020204020204" pitchFamily="34" charset="-122"/>
                  <a:ea typeface="微软雅黑" panose="020B0503020204020204" pitchFamily="34" charset="-122"/>
                </a:rPr>
                <a:t>9</a:t>
              </a:r>
              <a:r>
                <a:rPr kumimoji="1"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月</a:t>
              </a:r>
              <a:endParaRPr kumimoji="1" lang="en-US" altLang="ko-KR"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Box 23"/>
            <p:cNvSpPr txBox="1">
              <a:spLocks noChangeArrowheads="1"/>
            </p:cNvSpPr>
            <p:nvPr/>
          </p:nvSpPr>
          <p:spPr bwMode="auto">
            <a:xfrm>
              <a:off x="6384034" y="3936907"/>
              <a:ext cx="265864"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10</a:t>
              </a:r>
              <a:r>
                <a:rPr kumimoji="1"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月</a:t>
              </a:r>
              <a:endParaRPr kumimoji="1" lang="en-US" altLang="ko-KR"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 Box 23"/>
            <p:cNvSpPr txBox="1">
              <a:spLocks noChangeArrowheads="1"/>
            </p:cNvSpPr>
            <p:nvPr/>
          </p:nvSpPr>
          <p:spPr bwMode="auto">
            <a:xfrm>
              <a:off x="6920890" y="3936907"/>
              <a:ext cx="265864"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11</a:t>
              </a:r>
              <a:r>
                <a:rPr kumimoji="1"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月</a:t>
              </a:r>
              <a:endParaRPr kumimoji="1" lang="en-US" altLang="ko-KR"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Text Box 23"/>
            <p:cNvSpPr txBox="1">
              <a:spLocks noChangeArrowheads="1"/>
            </p:cNvSpPr>
            <p:nvPr/>
          </p:nvSpPr>
          <p:spPr bwMode="auto">
            <a:xfrm>
              <a:off x="7457749" y="3936907"/>
              <a:ext cx="265864"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12</a:t>
              </a:r>
              <a:r>
                <a:rPr kumimoji="1"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月</a:t>
              </a:r>
              <a:endParaRPr kumimoji="1" lang="en-US" altLang="ko-KR"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6" name="矩形 45"/>
          <p:cNvSpPr/>
          <p:nvPr/>
        </p:nvSpPr>
        <p:spPr>
          <a:xfrm>
            <a:off x="1807310" y="2789301"/>
            <a:ext cx="216024" cy="1119883"/>
          </a:xfrm>
          <a:prstGeom prst="rect">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7" name="矩形 46"/>
          <p:cNvSpPr/>
          <p:nvPr/>
        </p:nvSpPr>
        <p:spPr>
          <a:xfrm>
            <a:off x="2312393" y="2888292"/>
            <a:ext cx="216024" cy="1020867"/>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8" name="矩形 47"/>
          <p:cNvSpPr/>
          <p:nvPr/>
        </p:nvSpPr>
        <p:spPr>
          <a:xfrm>
            <a:off x="2817476" y="3315815"/>
            <a:ext cx="216024" cy="593342"/>
          </a:xfrm>
          <a:prstGeom prst="rect">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9" name="矩形 48"/>
          <p:cNvSpPr/>
          <p:nvPr/>
        </p:nvSpPr>
        <p:spPr>
          <a:xfrm>
            <a:off x="3322559" y="3121440"/>
            <a:ext cx="216024" cy="787719"/>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0" name="矩形 49"/>
          <p:cNvSpPr/>
          <p:nvPr/>
        </p:nvSpPr>
        <p:spPr>
          <a:xfrm>
            <a:off x="3827642" y="3250562"/>
            <a:ext cx="216024" cy="658627"/>
          </a:xfrm>
          <a:prstGeom prst="rect">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1" name="矩形 50"/>
          <p:cNvSpPr/>
          <p:nvPr/>
        </p:nvSpPr>
        <p:spPr>
          <a:xfrm>
            <a:off x="4332725" y="3350658"/>
            <a:ext cx="216024" cy="558501"/>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2" name="矩形 51"/>
          <p:cNvSpPr/>
          <p:nvPr/>
        </p:nvSpPr>
        <p:spPr>
          <a:xfrm>
            <a:off x="4837808" y="3250562"/>
            <a:ext cx="216024" cy="658627"/>
          </a:xfrm>
          <a:prstGeom prst="rect">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3" name="矩形 52"/>
          <p:cNvSpPr/>
          <p:nvPr/>
        </p:nvSpPr>
        <p:spPr>
          <a:xfrm>
            <a:off x="5342891" y="3146478"/>
            <a:ext cx="216024" cy="762681"/>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4" name="矩形 53"/>
          <p:cNvSpPr/>
          <p:nvPr/>
        </p:nvSpPr>
        <p:spPr>
          <a:xfrm>
            <a:off x="5847974" y="2722476"/>
            <a:ext cx="216024" cy="1186683"/>
          </a:xfrm>
          <a:prstGeom prst="rect">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5" name="矩形 54"/>
          <p:cNvSpPr/>
          <p:nvPr/>
        </p:nvSpPr>
        <p:spPr>
          <a:xfrm>
            <a:off x="6353057" y="3068756"/>
            <a:ext cx="216024" cy="840433"/>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6" name="矩形 55"/>
          <p:cNvSpPr/>
          <p:nvPr/>
        </p:nvSpPr>
        <p:spPr>
          <a:xfrm>
            <a:off x="6858140" y="3350658"/>
            <a:ext cx="216024" cy="558501"/>
          </a:xfrm>
          <a:prstGeom prst="rect">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7" name="矩形 56"/>
          <p:cNvSpPr/>
          <p:nvPr/>
        </p:nvSpPr>
        <p:spPr>
          <a:xfrm>
            <a:off x="7363226" y="3121440"/>
            <a:ext cx="216024" cy="787719"/>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grpSp>
        <p:nvGrpSpPr>
          <p:cNvPr id="58" name="组合 57"/>
          <p:cNvGrpSpPr/>
          <p:nvPr/>
        </p:nvGrpSpPr>
        <p:grpSpPr>
          <a:xfrm>
            <a:off x="1602924" y="1970139"/>
            <a:ext cx="5868314" cy="822443"/>
            <a:chOff x="1703318" y="2083356"/>
            <a:chExt cx="5868314" cy="740199"/>
          </a:xfrm>
        </p:grpSpPr>
        <p:cxnSp>
          <p:nvCxnSpPr>
            <p:cNvPr id="59" name="直接连接符 58"/>
            <p:cNvCxnSpPr/>
            <p:nvPr/>
          </p:nvCxnSpPr>
          <p:spPr>
            <a:xfrm flipV="1">
              <a:off x="1703318" y="2565773"/>
              <a:ext cx="312398" cy="163722"/>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2491370" y="2477060"/>
              <a:ext cx="433781" cy="142556"/>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2925151" y="2573175"/>
              <a:ext cx="605814" cy="40137"/>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3533187" y="2573175"/>
              <a:ext cx="876505" cy="25038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4409692" y="2522020"/>
              <a:ext cx="914400" cy="301535"/>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5324092" y="2518236"/>
              <a:ext cx="227205" cy="95076"/>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5551297" y="2416856"/>
              <a:ext cx="505083" cy="20276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6056380" y="2416856"/>
              <a:ext cx="397071" cy="80273"/>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6453451" y="2456992"/>
              <a:ext cx="505083" cy="40137"/>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6958534" y="2083356"/>
              <a:ext cx="613098" cy="373637"/>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2015716" y="2477060"/>
              <a:ext cx="475654" cy="96116"/>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70" name="椭圆形标注 69"/>
          <p:cNvSpPr/>
          <p:nvPr/>
        </p:nvSpPr>
        <p:spPr>
          <a:xfrm>
            <a:off x="3935655" y="2005283"/>
            <a:ext cx="1066090" cy="616968"/>
          </a:xfrm>
          <a:prstGeom prst="wedgeEllipseCallout">
            <a:avLst>
              <a:gd name="adj1" fmla="val -14557"/>
              <a:gd name="adj2" fmla="val 69635"/>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100" dirty="0">
                <a:solidFill>
                  <a:schemeClr val="bg1"/>
                </a:solidFill>
                <a:latin typeface="微软雅黑" panose="020B0503020204020204" pitchFamily="34" charset="-122"/>
                <a:ea typeface="微软雅黑" panose="020B0503020204020204" pitchFamily="34" charset="-122"/>
              </a:rPr>
              <a:t>标注此处发生了什么？</a:t>
            </a:r>
          </a:p>
        </p:txBody>
      </p:sp>
      <p:sp>
        <p:nvSpPr>
          <p:cNvPr id="71" name="KSO_Shape"/>
          <p:cNvSpPr/>
          <p:nvPr/>
        </p:nvSpPr>
        <p:spPr>
          <a:xfrm>
            <a:off x="6176250" y="2486753"/>
            <a:ext cx="920066" cy="489660"/>
          </a:xfrm>
          <a:prstGeom prst="wedgeRoundRectCallout">
            <a:avLst>
              <a:gd name="adj1" fmla="val -63739"/>
              <a:gd name="adj2" fmla="val -9872"/>
              <a:gd name="adj3" fmla="val 16667"/>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标注此处发生了什么？</a:t>
            </a:r>
          </a:p>
        </p:txBody>
      </p:sp>
      <p:sp>
        <p:nvSpPr>
          <p:cNvPr id="72" name="Text Box 23"/>
          <p:cNvSpPr txBox="1">
            <a:spLocks noChangeArrowheads="1"/>
          </p:cNvSpPr>
          <p:nvPr/>
        </p:nvSpPr>
        <p:spPr bwMode="auto">
          <a:xfrm>
            <a:off x="1120056" y="1302330"/>
            <a:ext cx="569905" cy="1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单位：亿元</a:t>
            </a:r>
            <a:endParaRPr kumimoji="1" lang="en-US" altLang="ko-KR" sz="10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TextBox 91"/>
          <p:cNvSpPr txBox="1"/>
          <p:nvPr/>
        </p:nvSpPr>
        <p:spPr>
          <a:xfrm>
            <a:off x="734014" y="4441013"/>
            <a:ext cx="7768526" cy="290977"/>
          </a:xfrm>
          <a:prstGeom prst="rect">
            <a:avLst/>
          </a:prstGeom>
          <a:noFill/>
        </p:spPr>
        <p:txBody>
          <a:bodyPr wrap="square" rtlCol="0">
            <a:spAutoFit/>
          </a:bodyPr>
          <a:lstStyle/>
          <a:p>
            <a:pPr algn="ctr">
              <a:lnSpc>
                <a:spcPct val="130000"/>
              </a:lnSpc>
              <a:buClr>
                <a:srgbClr val="C00000"/>
              </a:buClr>
              <a:defRPr/>
            </a:pPr>
            <a:r>
              <a:rPr lang="zh-CN" altLang="en-US" sz="1100" kern="0" dirty="0">
                <a:solidFill>
                  <a:schemeClr val="tx1">
                    <a:lumMod val="75000"/>
                    <a:lumOff val="25000"/>
                  </a:schemeClr>
                </a:solidFill>
                <a:latin typeface="微软雅黑" pitchFamily="34" charset="-122"/>
                <a:ea typeface="微软雅黑" pitchFamily="34" charset="-122"/>
              </a:rPr>
              <a:t>您的内容打在这里，或通过复制您的文本后在此框中选择粘贴并选择只保留文字您的内容打在这里</a:t>
            </a:r>
            <a:endParaRPr lang="en-US" altLang="zh-CN" sz="1200" kern="0" dirty="0">
              <a:solidFill>
                <a:schemeClr val="tx1">
                  <a:lumMod val="75000"/>
                  <a:lumOff val="25000"/>
                </a:schemeClr>
              </a:solidFill>
              <a:latin typeface="微软雅黑" pitchFamily="34" charset="-122"/>
              <a:ea typeface="微软雅黑" pitchFamily="34" charset="-122"/>
            </a:endParaRPr>
          </a:p>
        </p:txBody>
      </p:sp>
      <p:grpSp>
        <p:nvGrpSpPr>
          <p:cNvPr id="74" name="组合 73"/>
          <p:cNvGrpSpPr/>
          <p:nvPr/>
        </p:nvGrpSpPr>
        <p:grpSpPr>
          <a:xfrm>
            <a:off x="947634" y="309304"/>
            <a:ext cx="2392228" cy="503873"/>
            <a:chOff x="947634" y="309304"/>
            <a:chExt cx="2392228" cy="503873"/>
          </a:xfrm>
        </p:grpSpPr>
        <p:sp>
          <p:nvSpPr>
            <p:cNvPr id="75"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76" name="文本框 75"/>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盈利情况</a:t>
              </a:r>
            </a:p>
          </p:txBody>
        </p:sp>
      </p:grpSp>
    </p:spTree>
    <p:extLst>
      <p:ext uri="{BB962C8B-B14F-4D97-AF65-F5344CB8AC3E}">
        <p14:creationId xmlns:p14="http://schemas.microsoft.com/office/powerpoint/2010/main" val="2106806037"/>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trips(upRight)">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2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down)">
                                      <p:cBhvr>
                                        <p:cTn id="30" dur="500"/>
                                        <p:tgtEl>
                                          <p:spTgt spid="4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down)">
                                      <p:cBhvr>
                                        <p:cTn id="33" dur="500"/>
                                        <p:tgtEl>
                                          <p:spTgt spid="4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down)">
                                      <p:cBhvr>
                                        <p:cTn id="36" dur="500"/>
                                        <p:tgtEl>
                                          <p:spTgt spid="4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down)">
                                      <p:cBhvr>
                                        <p:cTn id="39" dur="500"/>
                                        <p:tgtEl>
                                          <p:spTgt spid="4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down)">
                                      <p:cBhvr>
                                        <p:cTn id="42" dur="500"/>
                                        <p:tgtEl>
                                          <p:spTgt spid="50"/>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down)">
                                      <p:cBhvr>
                                        <p:cTn id="45" dur="500"/>
                                        <p:tgtEl>
                                          <p:spTgt spid="5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down)">
                                      <p:cBhvr>
                                        <p:cTn id="48" dur="500"/>
                                        <p:tgtEl>
                                          <p:spTgt spid="52"/>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down)">
                                      <p:cBhvr>
                                        <p:cTn id="51" dur="500"/>
                                        <p:tgtEl>
                                          <p:spTgt spid="5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ipe(down)">
                                      <p:cBhvr>
                                        <p:cTn id="54" dur="500"/>
                                        <p:tgtEl>
                                          <p:spTgt spid="5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down)">
                                      <p:cBhvr>
                                        <p:cTn id="57" dur="500"/>
                                        <p:tgtEl>
                                          <p:spTgt spid="5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down)">
                                      <p:cBhvr>
                                        <p:cTn id="60" dur="500"/>
                                        <p:tgtEl>
                                          <p:spTgt spid="56"/>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down)">
                                      <p:cBhvr>
                                        <p:cTn id="63" dur="500"/>
                                        <p:tgtEl>
                                          <p:spTgt spid="57"/>
                                        </p:tgtEl>
                                      </p:cBhvr>
                                    </p:animEffect>
                                  </p:childTnLst>
                                </p:cTn>
                              </p:par>
                            </p:childTnLst>
                          </p:cTn>
                        </p:par>
                        <p:par>
                          <p:cTn id="64" fill="hold">
                            <p:stCondLst>
                              <p:cond delay="3000"/>
                            </p:stCondLst>
                            <p:childTnLst>
                              <p:par>
                                <p:cTn id="65" presetID="22" presetClass="entr" presetSubtype="8" fill="hold" nodeType="after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ipe(left)">
                                      <p:cBhvr>
                                        <p:cTn id="67" dur="500"/>
                                        <p:tgtEl>
                                          <p:spTgt spid="58"/>
                                        </p:tgtEl>
                                      </p:cBhvr>
                                    </p:animEffect>
                                  </p:childTnLst>
                                </p:cTn>
                              </p:par>
                            </p:childTnLst>
                          </p:cTn>
                        </p:par>
                        <p:par>
                          <p:cTn id="68" fill="hold">
                            <p:stCondLst>
                              <p:cond delay="3500"/>
                            </p:stCondLst>
                            <p:childTnLst>
                              <p:par>
                                <p:cTn id="69" presetID="47"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500"/>
                                        <p:tgtEl>
                                          <p:spTgt spid="70"/>
                                        </p:tgtEl>
                                      </p:cBhvr>
                                    </p:animEffect>
                                    <p:anim calcmode="lin" valueType="num">
                                      <p:cBhvr>
                                        <p:cTn id="72" dur="500" fill="hold"/>
                                        <p:tgtEl>
                                          <p:spTgt spid="70"/>
                                        </p:tgtEl>
                                        <p:attrNameLst>
                                          <p:attrName>ppt_x</p:attrName>
                                        </p:attrNameLst>
                                      </p:cBhvr>
                                      <p:tavLst>
                                        <p:tav tm="0">
                                          <p:val>
                                            <p:strVal val="#ppt_x"/>
                                          </p:val>
                                        </p:tav>
                                        <p:tav tm="100000">
                                          <p:val>
                                            <p:strVal val="#ppt_x"/>
                                          </p:val>
                                        </p:tav>
                                      </p:tavLst>
                                    </p:anim>
                                    <p:anim calcmode="lin" valueType="num">
                                      <p:cBhvr>
                                        <p:cTn id="73" dur="5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4000"/>
                            </p:stCondLst>
                            <p:childTnLst>
                              <p:par>
                                <p:cTn id="75" presetID="26" presetClass="emph" presetSubtype="0" fill="hold" grpId="1" nodeType="afterEffect">
                                  <p:stCondLst>
                                    <p:cond delay="0"/>
                                  </p:stCondLst>
                                  <p:childTnLst>
                                    <p:animEffect transition="out" filter="fade">
                                      <p:cBhvr>
                                        <p:cTn id="76" dur="250" tmFilter="0, 0; .2, .5; .8, .5; 1, 0"/>
                                        <p:tgtEl>
                                          <p:spTgt spid="70"/>
                                        </p:tgtEl>
                                      </p:cBhvr>
                                    </p:animEffect>
                                    <p:animScale>
                                      <p:cBhvr>
                                        <p:cTn id="77" dur="125" autoRev="1" fill="hold"/>
                                        <p:tgtEl>
                                          <p:spTgt spid="70"/>
                                        </p:tgtEl>
                                      </p:cBhvr>
                                      <p:by x="105000" y="105000"/>
                                    </p:animScale>
                                  </p:childTnLst>
                                </p:cTn>
                              </p:par>
                            </p:childTnLst>
                          </p:cTn>
                        </p:par>
                        <p:par>
                          <p:cTn id="78" fill="hold">
                            <p:stCondLst>
                              <p:cond delay="4250"/>
                            </p:stCondLst>
                            <p:childTnLst>
                              <p:par>
                                <p:cTn id="79" presetID="47" presetClass="entr" presetSubtype="0"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500"/>
                                        <p:tgtEl>
                                          <p:spTgt spid="71"/>
                                        </p:tgtEl>
                                      </p:cBhvr>
                                    </p:animEffect>
                                    <p:anim calcmode="lin" valueType="num">
                                      <p:cBhvr>
                                        <p:cTn id="82" dur="500" fill="hold"/>
                                        <p:tgtEl>
                                          <p:spTgt spid="71"/>
                                        </p:tgtEl>
                                        <p:attrNameLst>
                                          <p:attrName>ppt_x</p:attrName>
                                        </p:attrNameLst>
                                      </p:cBhvr>
                                      <p:tavLst>
                                        <p:tav tm="0">
                                          <p:val>
                                            <p:strVal val="#ppt_x"/>
                                          </p:val>
                                        </p:tav>
                                        <p:tav tm="100000">
                                          <p:val>
                                            <p:strVal val="#ppt_x"/>
                                          </p:val>
                                        </p:tav>
                                      </p:tavLst>
                                    </p:anim>
                                    <p:anim calcmode="lin" valueType="num">
                                      <p:cBhvr>
                                        <p:cTn id="83" dur="5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4750"/>
                            </p:stCondLst>
                            <p:childTnLst>
                              <p:par>
                                <p:cTn id="85" presetID="26" presetClass="emph" presetSubtype="0" fill="hold" grpId="1" nodeType="afterEffect">
                                  <p:stCondLst>
                                    <p:cond delay="0"/>
                                  </p:stCondLst>
                                  <p:childTnLst>
                                    <p:animEffect transition="out" filter="fade">
                                      <p:cBhvr>
                                        <p:cTn id="86" dur="250" tmFilter="0, 0; .2, .5; .8, .5; 1, 0"/>
                                        <p:tgtEl>
                                          <p:spTgt spid="71"/>
                                        </p:tgtEl>
                                      </p:cBhvr>
                                    </p:animEffect>
                                    <p:animScale>
                                      <p:cBhvr>
                                        <p:cTn id="87" dur="125" autoRev="1" fill="hold"/>
                                        <p:tgtEl>
                                          <p:spTgt spid="71"/>
                                        </p:tgtEl>
                                      </p:cBhvr>
                                      <p:by x="105000" y="105000"/>
                                    </p:animScale>
                                  </p:childTnLst>
                                </p:cTn>
                              </p:par>
                            </p:childTnLst>
                          </p:cTn>
                        </p:par>
                        <p:par>
                          <p:cTn id="88" fill="hold">
                            <p:stCondLst>
                              <p:cond delay="50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70" grpId="0" animBg="1"/>
      <p:bldP spid="70" grpId="1" animBg="1"/>
      <p:bldP spid="71" grpId="0" animBg="1"/>
      <p:bldP spid="71" grpId="1" animBg="1"/>
      <p:bldP spid="72" grpId="0"/>
      <p:bldP spid="7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_18"/>
          <p:cNvSpPr/>
          <p:nvPr>
            <p:custDataLst>
              <p:tags r:id="rId1"/>
            </p:custDataLst>
          </p:nvPr>
        </p:nvSpPr>
        <p:spPr>
          <a:xfrm>
            <a:off x="4807392" y="2094861"/>
            <a:ext cx="165851" cy="1941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6" name="MH_Other_1"/>
          <p:cNvSpPr/>
          <p:nvPr>
            <p:custDataLst>
              <p:tags r:id="rId2"/>
            </p:custDataLst>
          </p:nvPr>
        </p:nvSpPr>
        <p:spPr>
          <a:xfrm>
            <a:off x="4807392" y="2098046"/>
            <a:ext cx="165851" cy="1938654"/>
          </a:xfrm>
          <a:prstGeom prst="rect">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7" name="MH_Other_2"/>
          <p:cNvSpPr/>
          <p:nvPr>
            <p:custDataLst>
              <p:tags r:id="rId3"/>
            </p:custDataLst>
          </p:nvPr>
        </p:nvSpPr>
        <p:spPr>
          <a:xfrm>
            <a:off x="2078107" y="2094861"/>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8" name="MH_Other_3"/>
          <p:cNvSpPr/>
          <p:nvPr>
            <p:custDataLst>
              <p:tags r:id="rId4"/>
            </p:custDataLst>
          </p:nvPr>
        </p:nvSpPr>
        <p:spPr>
          <a:xfrm>
            <a:off x="2270145" y="2094861"/>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9" name="MH_Other_4"/>
          <p:cNvSpPr/>
          <p:nvPr>
            <p:custDataLst>
              <p:tags r:id="rId5"/>
            </p:custDataLst>
          </p:nvPr>
        </p:nvSpPr>
        <p:spPr>
          <a:xfrm>
            <a:off x="2078107" y="3692717"/>
            <a:ext cx="164396" cy="343989"/>
          </a:xfrm>
          <a:prstGeom prst="rect">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0" name="MH_Other_5"/>
          <p:cNvSpPr/>
          <p:nvPr>
            <p:custDataLst>
              <p:tags r:id="rId6"/>
            </p:custDataLst>
          </p:nvPr>
        </p:nvSpPr>
        <p:spPr>
          <a:xfrm>
            <a:off x="2270145" y="2559918"/>
            <a:ext cx="164396" cy="1476817"/>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1" name="MH_SubTitle_1"/>
          <p:cNvSpPr txBox="1"/>
          <p:nvPr>
            <p:custDataLst>
              <p:tags r:id="rId7"/>
            </p:custDataLst>
          </p:nvPr>
        </p:nvSpPr>
        <p:spPr>
          <a:xfrm>
            <a:off x="2072105" y="4107817"/>
            <a:ext cx="324000" cy="144000"/>
          </a:xfrm>
          <a:prstGeom prst="rect">
            <a:avLst/>
          </a:prstGeom>
          <a:noFill/>
        </p:spPr>
        <p:txBody>
          <a:bodyPr lIns="0" tIns="0" rIns="0" bIns="0" numCol="1">
            <a:prstTxWarp prst="textPlain">
              <a:avLst/>
            </a:prstTxWarp>
          </a:bodyPr>
          <a:lstStyle/>
          <a:p>
            <a:pPr algn="ctr">
              <a:lnSpc>
                <a:spcPct val="150000"/>
              </a:lnSpc>
              <a:defRPr/>
            </a:pPr>
            <a:r>
              <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rPr>
              <a:t>南京</a:t>
            </a:r>
          </a:p>
        </p:txBody>
      </p:sp>
      <p:sp>
        <p:nvSpPr>
          <p:cNvPr id="12" name="MH_Other_6"/>
          <p:cNvSpPr/>
          <p:nvPr>
            <p:custDataLst>
              <p:tags r:id="rId8"/>
            </p:custDataLst>
          </p:nvPr>
        </p:nvSpPr>
        <p:spPr>
          <a:xfrm>
            <a:off x="2756058" y="2094861"/>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3" name="MH_Other_7"/>
          <p:cNvSpPr/>
          <p:nvPr>
            <p:custDataLst>
              <p:tags r:id="rId9"/>
            </p:custDataLst>
          </p:nvPr>
        </p:nvSpPr>
        <p:spPr>
          <a:xfrm>
            <a:off x="2948095" y="2094861"/>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4" name="MH_Other_8"/>
          <p:cNvSpPr/>
          <p:nvPr>
            <p:custDataLst>
              <p:tags r:id="rId10"/>
            </p:custDataLst>
          </p:nvPr>
        </p:nvSpPr>
        <p:spPr>
          <a:xfrm>
            <a:off x="2756058" y="3280809"/>
            <a:ext cx="164396" cy="755927"/>
          </a:xfrm>
          <a:prstGeom prst="rect">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5" name="MH_Other_9"/>
          <p:cNvSpPr/>
          <p:nvPr>
            <p:custDataLst>
              <p:tags r:id="rId11"/>
            </p:custDataLst>
          </p:nvPr>
        </p:nvSpPr>
        <p:spPr>
          <a:xfrm>
            <a:off x="2948095" y="2700061"/>
            <a:ext cx="164396" cy="1336673"/>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6" name="MH_SubTitle_2"/>
          <p:cNvSpPr txBox="1"/>
          <p:nvPr>
            <p:custDataLst>
              <p:tags r:id="rId12"/>
            </p:custDataLst>
          </p:nvPr>
        </p:nvSpPr>
        <p:spPr>
          <a:xfrm>
            <a:off x="2763100" y="4107817"/>
            <a:ext cx="324000" cy="144000"/>
          </a:xfrm>
          <a:prstGeom prst="rect">
            <a:avLst/>
          </a:prstGeom>
          <a:noFill/>
        </p:spPr>
        <p:txBody>
          <a:bodyPr lIns="0" tIns="0" rIns="0" bIns="0" numCol="1">
            <a:prstTxWarp prst="textPlain">
              <a:avLst/>
            </a:prstTxWarp>
          </a:bodyPr>
          <a:lstStyle/>
          <a:p>
            <a:pPr algn="ctr">
              <a:lnSpc>
                <a:spcPct val="150000"/>
              </a:lnSpc>
              <a:defRPr/>
            </a:pPr>
            <a:r>
              <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rPr>
              <a:t>武汉</a:t>
            </a:r>
          </a:p>
        </p:txBody>
      </p:sp>
      <p:sp>
        <p:nvSpPr>
          <p:cNvPr id="17" name="MH_Other_10"/>
          <p:cNvSpPr/>
          <p:nvPr>
            <p:custDataLst>
              <p:tags r:id="rId13"/>
            </p:custDataLst>
          </p:nvPr>
        </p:nvSpPr>
        <p:spPr>
          <a:xfrm>
            <a:off x="3436918" y="2094861"/>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8" name="MH_Other_11"/>
          <p:cNvSpPr/>
          <p:nvPr>
            <p:custDataLst>
              <p:tags r:id="rId14"/>
            </p:custDataLst>
          </p:nvPr>
        </p:nvSpPr>
        <p:spPr>
          <a:xfrm>
            <a:off x="3628955" y="2094861"/>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9" name="MH_Other_12"/>
          <p:cNvSpPr/>
          <p:nvPr>
            <p:custDataLst>
              <p:tags r:id="rId15"/>
            </p:custDataLst>
          </p:nvPr>
        </p:nvSpPr>
        <p:spPr>
          <a:xfrm>
            <a:off x="3436918" y="3643908"/>
            <a:ext cx="164396" cy="392827"/>
          </a:xfrm>
          <a:prstGeom prst="rect">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0" name="MH_Other_13"/>
          <p:cNvSpPr/>
          <p:nvPr>
            <p:custDataLst>
              <p:tags r:id="rId16"/>
            </p:custDataLst>
          </p:nvPr>
        </p:nvSpPr>
        <p:spPr>
          <a:xfrm>
            <a:off x="3628955" y="2933635"/>
            <a:ext cx="164396" cy="1103101"/>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1" name="MH_SubTitle_3"/>
          <p:cNvSpPr txBox="1"/>
          <p:nvPr>
            <p:custDataLst>
              <p:tags r:id="rId17"/>
            </p:custDataLst>
          </p:nvPr>
        </p:nvSpPr>
        <p:spPr>
          <a:xfrm>
            <a:off x="3455599" y="4107817"/>
            <a:ext cx="324000" cy="144000"/>
          </a:xfrm>
          <a:prstGeom prst="rect">
            <a:avLst/>
          </a:prstGeom>
          <a:noFill/>
        </p:spPr>
        <p:txBody>
          <a:bodyPr lIns="0" tIns="0" rIns="0" bIns="0" numCol="1">
            <a:prstTxWarp prst="textPlain">
              <a:avLst/>
            </a:prstTxWarp>
          </a:bodyPr>
          <a:lstStyle/>
          <a:p>
            <a:pPr algn="ctr">
              <a:lnSpc>
                <a:spcPct val="150000"/>
              </a:lnSpc>
              <a:defRPr/>
            </a:pPr>
            <a:r>
              <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rPr>
              <a:t>无锡</a:t>
            </a:r>
          </a:p>
        </p:txBody>
      </p:sp>
      <p:sp>
        <p:nvSpPr>
          <p:cNvPr id="22" name="MH_Other_14"/>
          <p:cNvSpPr/>
          <p:nvPr>
            <p:custDataLst>
              <p:tags r:id="rId18"/>
            </p:custDataLst>
          </p:nvPr>
        </p:nvSpPr>
        <p:spPr>
          <a:xfrm>
            <a:off x="4120758" y="2094861"/>
            <a:ext cx="165851"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3" name="MH_Other_15"/>
          <p:cNvSpPr/>
          <p:nvPr>
            <p:custDataLst>
              <p:tags r:id="rId19"/>
            </p:custDataLst>
          </p:nvPr>
        </p:nvSpPr>
        <p:spPr>
          <a:xfrm>
            <a:off x="4312725" y="2094861"/>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4" name="MH_Other_16"/>
          <p:cNvSpPr/>
          <p:nvPr>
            <p:custDataLst>
              <p:tags r:id="rId20"/>
            </p:custDataLst>
          </p:nvPr>
        </p:nvSpPr>
        <p:spPr>
          <a:xfrm>
            <a:off x="4120758" y="2990966"/>
            <a:ext cx="165851" cy="1045769"/>
          </a:xfrm>
          <a:prstGeom prst="rect">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5" name="MH_Other_17"/>
          <p:cNvSpPr/>
          <p:nvPr>
            <p:custDataLst>
              <p:tags r:id="rId21"/>
            </p:custDataLst>
          </p:nvPr>
        </p:nvSpPr>
        <p:spPr>
          <a:xfrm>
            <a:off x="4312725" y="2736129"/>
            <a:ext cx="164396" cy="1300576"/>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9" name="MH_SubTitle_4"/>
          <p:cNvSpPr txBox="1"/>
          <p:nvPr>
            <p:custDataLst>
              <p:tags r:id="rId22"/>
            </p:custDataLst>
          </p:nvPr>
        </p:nvSpPr>
        <p:spPr>
          <a:xfrm>
            <a:off x="4146690" y="4107817"/>
            <a:ext cx="324000" cy="144000"/>
          </a:xfrm>
          <a:prstGeom prst="rect">
            <a:avLst/>
          </a:prstGeom>
          <a:noFill/>
        </p:spPr>
        <p:txBody>
          <a:bodyPr lIns="0" tIns="0" rIns="0" bIns="0" numCol="1">
            <a:prstTxWarp prst="textPlain">
              <a:avLst/>
            </a:prstTxWarp>
          </a:bodyPr>
          <a:lstStyle/>
          <a:p>
            <a:pPr algn="ctr">
              <a:lnSpc>
                <a:spcPct val="150000"/>
              </a:lnSpc>
              <a:defRPr/>
            </a:pPr>
            <a:r>
              <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rPr>
              <a:t>杭州</a:t>
            </a:r>
          </a:p>
        </p:txBody>
      </p:sp>
      <p:sp>
        <p:nvSpPr>
          <p:cNvPr id="30" name="MH_Other_19"/>
          <p:cNvSpPr/>
          <p:nvPr>
            <p:custDataLst>
              <p:tags r:id="rId23"/>
            </p:custDataLst>
          </p:nvPr>
        </p:nvSpPr>
        <p:spPr>
          <a:xfrm>
            <a:off x="4999405" y="2094861"/>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1" name="MH_Other_20"/>
          <p:cNvSpPr/>
          <p:nvPr>
            <p:custDataLst>
              <p:tags r:id="rId24"/>
            </p:custDataLst>
          </p:nvPr>
        </p:nvSpPr>
        <p:spPr>
          <a:xfrm>
            <a:off x="4999405" y="3036619"/>
            <a:ext cx="164396" cy="1000117"/>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2" name="MH_SubTitle_5"/>
          <p:cNvSpPr txBox="1"/>
          <p:nvPr>
            <p:custDataLst>
              <p:tags r:id="rId25"/>
            </p:custDataLst>
          </p:nvPr>
        </p:nvSpPr>
        <p:spPr>
          <a:xfrm>
            <a:off x="4837687" y="4107817"/>
            <a:ext cx="324000" cy="144000"/>
          </a:xfrm>
          <a:prstGeom prst="rect">
            <a:avLst/>
          </a:prstGeom>
          <a:noFill/>
        </p:spPr>
        <p:txBody>
          <a:bodyPr lIns="0" tIns="0" rIns="0" bIns="0" numCol="1">
            <a:prstTxWarp prst="textPlain">
              <a:avLst/>
            </a:prstTxWarp>
          </a:bodyPr>
          <a:lstStyle/>
          <a:p>
            <a:pPr algn="ctr">
              <a:lnSpc>
                <a:spcPct val="150000"/>
              </a:lnSpc>
              <a:defRPr/>
            </a:pPr>
            <a:r>
              <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rPr>
              <a:t>宁波</a:t>
            </a:r>
          </a:p>
        </p:txBody>
      </p:sp>
      <p:sp>
        <p:nvSpPr>
          <p:cNvPr id="33" name="MH_Other_21"/>
          <p:cNvSpPr/>
          <p:nvPr>
            <p:custDataLst>
              <p:tags r:id="rId26"/>
            </p:custDataLst>
          </p:nvPr>
        </p:nvSpPr>
        <p:spPr>
          <a:xfrm>
            <a:off x="5496985" y="2094861"/>
            <a:ext cx="165851"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4" name="MH_Other_22"/>
          <p:cNvSpPr/>
          <p:nvPr>
            <p:custDataLst>
              <p:tags r:id="rId27"/>
            </p:custDataLst>
          </p:nvPr>
        </p:nvSpPr>
        <p:spPr>
          <a:xfrm>
            <a:off x="5689044" y="2094861"/>
            <a:ext cx="165851"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5" name="MH_Other_23"/>
          <p:cNvSpPr/>
          <p:nvPr>
            <p:custDataLst>
              <p:tags r:id="rId28"/>
            </p:custDataLst>
          </p:nvPr>
        </p:nvSpPr>
        <p:spPr>
          <a:xfrm>
            <a:off x="5496985" y="3237249"/>
            <a:ext cx="165851" cy="799456"/>
          </a:xfrm>
          <a:prstGeom prst="rect">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6" name="MH_Other_24"/>
          <p:cNvSpPr/>
          <p:nvPr>
            <p:custDataLst>
              <p:tags r:id="rId29"/>
            </p:custDataLst>
          </p:nvPr>
        </p:nvSpPr>
        <p:spPr>
          <a:xfrm>
            <a:off x="5689044" y="3101382"/>
            <a:ext cx="165851" cy="935353"/>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7" name="MH_SubTitle_6"/>
          <p:cNvSpPr txBox="1"/>
          <p:nvPr>
            <p:custDataLst>
              <p:tags r:id="rId30"/>
            </p:custDataLst>
          </p:nvPr>
        </p:nvSpPr>
        <p:spPr>
          <a:xfrm>
            <a:off x="5528751" y="4107817"/>
            <a:ext cx="324000" cy="144000"/>
          </a:xfrm>
          <a:prstGeom prst="rect">
            <a:avLst/>
          </a:prstGeom>
          <a:noFill/>
        </p:spPr>
        <p:txBody>
          <a:bodyPr lIns="0" tIns="0" rIns="0" bIns="0" numCol="1">
            <a:prstTxWarp prst="textPlain">
              <a:avLst/>
            </a:prstTxWarp>
          </a:bodyPr>
          <a:lstStyle/>
          <a:p>
            <a:pPr algn="ctr">
              <a:lnSpc>
                <a:spcPct val="150000"/>
              </a:lnSpc>
              <a:defRPr/>
            </a:pPr>
            <a:r>
              <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rPr>
              <a:t>上海</a:t>
            </a:r>
          </a:p>
        </p:txBody>
      </p:sp>
      <p:sp>
        <p:nvSpPr>
          <p:cNvPr id="38" name="MH_Other_25"/>
          <p:cNvSpPr/>
          <p:nvPr>
            <p:custDataLst>
              <p:tags r:id="rId31"/>
            </p:custDataLst>
          </p:nvPr>
        </p:nvSpPr>
        <p:spPr>
          <a:xfrm>
            <a:off x="6190933" y="2094861"/>
            <a:ext cx="164395"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9" name="MH_Other_26"/>
          <p:cNvSpPr/>
          <p:nvPr>
            <p:custDataLst>
              <p:tags r:id="rId32"/>
            </p:custDataLst>
          </p:nvPr>
        </p:nvSpPr>
        <p:spPr>
          <a:xfrm>
            <a:off x="6381523" y="2094861"/>
            <a:ext cx="165851"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0" name="MH_Other_27"/>
          <p:cNvSpPr/>
          <p:nvPr>
            <p:custDataLst>
              <p:tags r:id="rId33"/>
            </p:custDataLst>
          </p:nvPr>
        </p:nvSpPr>
        <p:spPr>
          <a:xfrm>
            <a:off x="6190933" y="3036619"/>
            <a:ext cx="164395" cy="1000117"/>
          </a:xfrm>
          <a:prstGeom prst="rect">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1" name="MH_Other_28"/>
          <p:cNvSpPr/>
          <p:nvPr>
            <p:custDataLst>
              <p:tags r:id="rId34"/>
            </p:custDataLst>
          </p:nvPr>
        </p:nvSpPr>
        <p:spPr>
          <a:xfrm>
            <a:off x="6381523" y="2933635"/>
            <a:ext cx="165851" cy="1103101"/>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2" name="MH_SubTitle_7"/>
          <p:cNvSpPr txBox="1"/>
          <p:nvPr>
            <p:custDataLst>
              <p:tags r:id="rId35"/>
            </p:custDataLst>
          </p:nvPr>
        </p:nvSpPr>
        <p:spPr>
          <a:xfrm>
            <a:off x="6197303" y="4107817"/>
            <a:ext cx="324000" cy="144000"/>
          </a:xfrm>
          <a:prstGeom prst="rect">
            <a:avLst/>
          </a:prstGeom>
          <a:noFill/>
        </p:spPr>
        <p:txBody>
          <a:bodyPr lIns="0" tIns="0" rIns="0" bIns="0" numCol="1">
            <a:prstTxWarp prst="textPlain">
              <a:avLst/>
            </a:prstTxWarp>
          </a:bodyPr>
          <a:lstStyle/>
          <a:p>
            <a:pPr algn="ctr">
              <a:lnSpc>
                <a:spcPct val="150000"/>
              </a:lnSpc>
              <a:defRPr/>
            </a:pPr>
            <a:r>
              <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rPr>
              <a:t>北京</a:t>
            </a:r>
          </a:p>
        </p:txBody>
      </p:sp>
      <p:sp>
        <p:nvSpPr>
          <p:cNvPr id="43" name="MH_Other_29"/>
          <p:cNvSpPr/>
          <p:nvPr>
            <p:custDataLst>
              <p:tags r:id="rId36"/>
            </p:custDataLst>
          </p:nvPr>
        </p:nvSpPr>
        <p:spPr>
          <a:xfrm>
            <a:off x="6886364" y="2094861"/>
            <a:ext cx="164395"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4" name="MH_Other_30"/>
          <p:cNvSpPr/>
          <p:nvPr>
            <p:custDataLst>
              <p:tags r:id="rId37"/>
            </p:custDataLst>
          </p:nvPr>
        </p:nvSpPr>
        <p:spPr>
          <a:xfrm>
            <a:off x="7078390" y="2094861"/>
            <a:ext cx="164395"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5" name="MH_Other_31"/>
          <p:cNvSpPr/>
          <p:nvPr>
            <p:custDataLst>
              <p:tags r:id="rId38"/>
            </p:custDataLst>
          </p:nvPr>
        </p:nvSpPr>
        <p:spPr>
          <a:xfrm>
            <a:off x="6886320" y="3779226"/>
            <a:ext cx="164394" cy="246862"/>
          </a:xfrm>
          <a:prstGeom prst="rect">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0">
              <a:solidFill>
                <a:schemeClr val="accent1"/>
              </a:solidFill>
              <a:latin typeface="微软雅黑" panose="020B0503020204020204" pitchFamily="34" charset="-122"/>
              <a:ea typeface="微软雅黑" panose="020B0503020204020204" pitchFamily="34" charset="-122"/>
            </a:endParaRPr>
          </a:p>
        </p:txBody>
      </p:sp>
      <p:sp>
        <p:nvSpPr>
          <p:cNvPr id="46" name="MH_Other_32"/>
          <p:cNvSpPr/>
          <p:nvPr>
            <p:custDataLst>
              <p:tags r:id="rId39"/>
            </p:custDataLst>
          </p:nvPr>
        </p:nvSpPr>
        <p:spPr>
          <a:xfrm>
            <a:off x="7078390" y="3350846"/>
            <a:ext cx="164395" cy="685854"/>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7" name="MH_SubTitle_8"/>
          <p:cNvSpPr txBox="1"/>
          <p:nvPr>
            <p:custDataLst>
              <p:tags r:id="rId40"/>
            </p:custDataLst>
          </p:nvPr>
        </p:nvSpPr>
        <p:spPr>
          <a:xfrm>
            <a:off x="6912274" y="4107817"/>
            <a:ext cx="324000" cy="144000"/>
          </a:xfrm>
          <a:prstGeom prst="rect">
            <a:avLst/>
          </a:prstGeom>
          <a:noFill/>
        </p:spPr>
        <p:txBody>
          <a:bodyPr lIns="0" tIns="0" rIns="0" bIns="0" numCol="1">
            <a:prstTxWarp prst="textPlain">
              <a:avLst/>
            </a:prstTxWarp>
          </a:bodyPr>
          <a:lstStyle/>
          <a:p>
            <a:pPr algn="ctr">
              <a:lnSpc>
                <a:spcPct val="150000"/>
              </a:lnSpc>
              <a:defRPr/>
            </a:pPr>
            <a:r>
              <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rPr>
              <a:t>青岛</a:t>
            </a:r>
          </a:p>
        </p:txBody>
      </p:sp>
      <p:sp>
        <p:nvSpPr>
          <p:cNvPr id="48" name="MH_Other_33"/>
          <p:cNvSpPr/>
          <p:nvPr>
            <p:custDataLst>
              <p:tags r:id="rId41"/>
            </p:custDataLst>
          </p:nvPr>
        </p:nvSpPr>
        <p:spPr>
          <a:xfrm>
            <a:off x="7584668" y="2094861"/>
            <a:ext cx="165851"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9" name="MH_Other_34"/>
          <p:cNvSpPr/>
          <p:nvPr>
            <p:custDataLst>
              <p:tags r:id="rId42"/>
            </p:custDataLst>
          </p:nvPr>
        </p:nvSpPr>
        <p:spPr>
          <a:xfrm>
            <a:off x="7776714" y="2094861"/>
            <a:ext cx="164395"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0" name="MH_Other_35"/>
          <p:cNvSpPr/>
          <p:nvPr>
            <p:custDataLst>
              <p:tags r:id="rId43"/>
            </p:custDataLst>
          </p:nvPr>
        </p:nvSpPr>
        <p:spPr>
          <a:xfrm>
            <a:off x="7584668" y="2223326"/>
            <a:ext cx="165851" cy="1813374"/>
          </a:xfrm>
          <a:prstGeom prst="rect">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1" name="MH_Other_36"/>
          <p:cNvSpPr/>
          <p:nvPr>
            <p:custDataLst>
              <p:tags r:id="rId44"/>
            </p:custDataLst>
          </p:nvPr>
        </p:nvSpPr>
        <p:spPr>
          <a:xfrm>
            <a:off x="7776714" y="2620435"/>
            <a:ext cx="164395" cy="1416301"/>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2" name="MH_SubTitle_9"/>
          <p:cNvSpPr txBox="1"/>
          <p:nvPr>
            <p:custDataLst>
              <p:tags r:id="rId45"/>
            </p:custDataLst>
          </p:nvPr>
        </p:nvSpPr>
        <p:spPr>
          <a:xfrm>
            <a:off x="7603335" y="4107817"/>
            <a:ext cx="324000" cy="144000"/>
          </a:xfrm>
          <a:prstGeom prst="rect">
            <a:avLst/>
          </a:prstGeom>
          <a:noFill/>
        </p:spPr>
        <p:txBody>
          <a:bodyPr lIns="0" tIns="0" rIns="0" bIns="0" numCol="1">
            <a:prstTxWarp prst="textPlain">
              <a:avLst/>
            </a:prstTxWarp>
          </a:bodyPr>
          <a:lstStyle/>
          <a:p>
            <a:pPr algn="ctr">
              <a:lnSpc>
                <a:spcPct val="150000"/>
              </a:lnSpc>
              <a:defRPr/>
            </a:pPr>
            <a:r>
              <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rPr>
              <a:t>大连</a:t>
            </a:r>
          </a:p>
        </p:txBody>
      </p:sp>
      <p:sp>
        <p:nvSpPr>
          <p:cNvPr id="53" name="MH_Other_37"/>
          <p:cNvSpPr txBox="1"/>
          <p:nvPr>
            <p:custDataLst>
              <p:tags r:id="rId46"/>
            </p:custDataLst>
          </p:nvPr>
        </p:nvSpPr>
        <p:spPr>
          <a:xfrm>
            <a:off x="1234306" y="3774463"/>
            <a:ext cx="746328" cy="264362"/>
          </a:xfrm>
          <a:prstGeom prst="rect">
            <a:avLst/>
          </a:prstGeom>
          <a:noFill/>
        </p:spPr>
        <p:txBody>
          <a:bodyPr lIns="0" tIns="0" rIns="0" bIns="0" anchor="ctr" anchorCtr="1"/>
          <a:lstStyle/>
          <a:p>
            <a:pPr algn="ctr">
              <a:lnSpc>
                <a:spcPct val="150000"/>
              </a:lnSpc>
              <a:defRPr/>
            </a:pPr>
            <a:r>
              <a:rPr lang="en-US" altLang="zh-CN" sz="1200" dirty="0">
                <a:solidFill>
                  <a:schemeClr val="tx1">
                    <a:lumMod val="65000"/>
                    <a:lumOff val="35000"/>
                  </a:schemeClr>
                </a:solidFill>
                <a:latin typeface="Impact" panose="020B0806030902050204" pitchFamily="34" charset="0"/>
                <a:ea typeface="微软雅黑" panose="020B0503020204020204" pitchFamily="34" charset="-122"/>
              </a:rPr>
              <a:t>0</a:t>
            </a:r>
            <a:endParaRPr lang="zh-CN" altLang="en-US" sz="1200" dirty="0">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54" name="MH_Other_38"/>
          <p:cNvSpPr txBox="1"/>
          <p:nvPr>
            <p:custDataLst>
              <p:tags r:id="rId47"/>
            </p:custDataLst>
          </p:nvPr>
        </p:nvSpPr>
        <p:spPr>
          <a:xfrm>
            <a:off x="1234306" y="3320829"/>
            <a:ext cx="746328" cy="265423"/>
          </a:xfrm>
          <a:prstGeom prst="rect">
            <a:avLst/>
          </a:prstGeom>
          <a:noFill/>
        </p:spPr>
        <p:txBody>
          <a:bodyPr lIns="0" tIns="0" rIns="0" bIns="0" anchor="ctr" anchorCtr="1"/>
          <a:lstStyle/>
          <a:p>
            <a:pPr algn="ctr">
              <a:lnSpc>
                <a:spcPct val="150000"/>
              </a:lnSpc>
              <a:defRPr/>
            </a:pPr>
            <a:r>
              <a:rPr lang="en-US" altLang="zh-CN" sz="1200" dirty="0">
                <a:solidFill>
                  <a:schemeClr val="tx1">
                    <a:lumMod val="65000"/>
                    <a:lumOff val="35000"/>
                  </a:schemeClr>
                </a:solidFill>
                <a:latin typeface="Impact" panose="020B0806030902050204" pitchFamily="34" charset="0"/>
                <a:ea typeface="微软雅黑" panose="020B0503020204020204" pitchFamily="34" charset="-122"/>
              </a:rPr>
              <a:t>250</a:t>
            </a:r>
            <a:endParaRPr lang="zh-CN" altLang="en-US" sz="1200" dirty="0">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55" name="MH_Other_39"/>
          <p:cNvSpPr txBox="1"/>
          <p:nvPr>
            <p:custDataLst>
              <p:tags r:id="rId48"/>
            </p:custDataLst>
          </p:nvPr>
        </p:nvSpPr>
        <p:spPr>
          <a:xfrm>
            <a:off x="1234306" y="2868187"/>
            <a:ext cx="746328" cy="264362"/>
          </a:xfrm>
          <a:prstGeom prst="rect">
            <a:avLst/>
          </a:prstGeom>
          <a:noFill/>
        </p:spPr>
        <p:txBody>
          <a:bodyPr lIns="0" tIns="0" rIns="0" bIns="0" anchor="ctr" anchorCtr="1"/>
          <a:lstStyle/>
          <a:p>
            <a:pPr algn="ctr">
              <a:lnSpc>
                <a:spcPct val="150000"/>
              </a:lnSpc>
              <a:defRPr/>
            </a:pPr>
            <a:r>
              <a:rPr lang="en-US" altLang="zh-CN" sz="1200" dirty="0">
                <a:solidFill>
                  <a:schemeClr val="tx1">
                    <a:lumMod val="65000"/>
                    <a:lumOff val="35000"/>
                  </a:schemeClr>
                </a:solidFill>
                <a:latin typeface="Impact" panose="020B0806030902050204" pitchFamily="34" charset="0"/>
                <a:ea typeface="微软雅黑" panose="020B0503020204020204" pitchFamily="34" charset="-122"/>
              </a:rPr>
              <a:t>500</a:t>
            </a:r>
            <a:endParaRPr lang="zh-CN" altLang="en-US" sz="1200" dirty="0">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56" name="MH_Other_40"/>
          <p:cNvSpPr txBox="1"/>
          <p:nvPr>
            <p:custDataLst>
              <p:tags r:id="rId49"/>
            </p:custDataLst>
          </p:nvPr>
        </p:nvSpPr>
        <p:spPr>
          <a:xfrm>
            <a:off x="1234306" y="2415577"/>
            <a:ext cx="746328" cy="264362"/>
          </a:xfrm>
          <a:prstGeom prst="rect">
            <a:avLst/>
          </a:prstGeom>
          <a:noFill/>
        </p:spPr>
        <p:txBody>
          <a:bodyPr lIns="0" tIns="0" rIns="0" bIns="0" anchor="ctr" anchorCtr="1"/>
          <a:lstStyle/>
          <a:p>
            <a:pPr algn="ctr">
              <a:lnSpc>
                <a:spcPct val="150000"/>
              </a:lnSpc>
              <a:defRPr/>
            </a:pPr>
            <a:r>
              <a:rPr lang="en-US" altLang="zh-CN" sz="1200" dirty="0">
                <a:solidFill>
                  <a:schemeClr val="tx1">
                    <a:lumMod val="65000"/>
                    <a:lumOff val="35000"/>
                  </a:schemeClr>
                </a:solidFill>
                <a:latin typeface="Impact" panose="020B0806030902050204" pitchFamily="34" charset="0"/>
                <a:ea typeface="微软雅黑" panose="020B0503020204020204" pitchFamily="34" charset="-122"/>
              </a:rPr>
              <a:t>750</a:t>
            </a:r>
            <a:endParaRPr lang="zh-CN" altLang="en-US" sz="1200" dirty="0">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57" name="MH_Other_41"/>
          <p:cNvSpPr txBox="1"/>
          <p:nvPr>
            <p:custDataLst>
              <p:tags r:id="rId50"/>
            </p:custDataLst>
          </p:nvPr>
        </p:nvSpPr>
        <p:spPr>
          <a:xfrm>
            <a:off x="1234306" y="1962967"/>
            <a:ext cx="746328" cy="264362"/>
          </a:xfrm>
          <a:prstGeom prst="rect">
            <a:avLst/>
          </a:prstGeom>
          <a:noFill/>
        </p:spPr>
        <p:txBody>
          <a:bodyPr lIns="0" tIns="0" rIns="0" bIns="0" anchor="ctr" anchorCtr="1"/>
          <a:lstStyle/>
          <a:p>
            <a:pPr algn="ctr">
              <a:lnSpc>
                <a:spcPct val="150000"/>
              </a:lnSpc>
              <a:defRPr/>
            </a:pPr>
            <a:r>
              <a:rPr lang="en-US" altLang="zh-CN" sz="1200" dirty="0">
                <a:solidFill>
                  <a:schemeClr val="tx1">
                    <a:lumMod val="65000"/>
                    <a:lumOff val="35000"/>
                  </a:schemeClr>
                </a:solidFill>
                <a:latin typeface="Impact" panose="020B0806030902050204" pitchFamily="34" charset="0"/>
                <a:ea typeface="微软雅黑" panose="020B0503020204020204" pitchFamily="34" charset="-122"/>
              </a:rPr>
              <a:t>100</a:t>
            </a:r>
            <a:endParaRPr lang="zh-CN" altLang="en-US" sz="1200" dirty="0">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58" name="MH_Other_42"/>
          <p:cNvSpPr/>
          <p:nvPr>
            <p:custDataLst>
              <p:tags r:id="rId51"/>
            </p:custDataLst>
          </p:nvPr>
        </p:nvSpPr>
        <p:spPr>
          <a:xfrm>
            <a:off x="3032970" y="4637372"/>
            <a:ext cx="158576" cy="114663"/>
          </a:xfrm>
          <a:prstGeom prst="rect">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55000" lnSpcReduction="20000"/>
          </a:bodyPr>
          <a:lstStyle/>
          <a:p>
            <a:pPr algn="ctr">
              <a:defRPr/>
            </a:pP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MH_Other_43"/>
          <p:cNvSpPr txBox="1"/>
          <p:nvPr>
            <p:custDataLst>
              <p:tags r:id="rId52"/>
            </p:custDataLst>
          </p:nvPr>
        </p:nvSpPr>
        <p:spPr>
          <a:xfrm>
            <a:off x="3301981" y="4605534"/>
            <a:ext cx="1133701" cy="178399"/>
          </a:xfrm>
          <a:prstGeom prst="rect">
            <a:avLst/>
          </a:prstGeom>
          <a:noFill/>
        </p:spPr>
        <p:txBody>
          <a:bodyPr lIns="0" tIns="0" rIns="0" bIns="0" anchor="ctr" anchorCtr="1"/>
          <a:lstStyle/>
          <a:p>
            <a:pPr>
              <a:lnSpc>
                <a:spcPct val="150000"/>
              </a:lnSpc>
              <a:defRPr/>
            </a:pP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19</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年销售额</a:t>
            </a:r>
          </a:p>
        </p:txBody>
      </p:sp>
      <p:sp>
        <p:nvSpPr>
          <p:cNvPr id="60" name="MH_Other_44"/>
          <p:cNvSpPr/>
          <p:nvPr>
            <p:custDataLst>
              <p:tags r:id="rId53"/>
            </p:custDataLst>
          </p:nvPr>
        </p:nvSpPr>
        <p:spPr>
          <a:xfrm>
            <a:off x="4884370" y="4637372"/>
            <a:ext cx="158576" cy="114663"/>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55000" lnSpcReduction="20000"/>
          </a:bodyPr>
          <a:lstStyle/>
          <a:p>
            <a:pPr algn="ctr">
              <a:defRPr/>
            </a:pP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MH_Other_45"/>
          <p:cNvSpPr txBox="1"/>
          <p:nvPr>
            <p:custDataLst>
              <p:tags r:id="rId54"/>
            </p:custDataLst>
          </p:nvPr>
        </p:nvSpPr>
        <p:spPr>
          <a:xfrm>
            <a:off x="5041617" y="4585409"/>
            <a:ext cx="1303771" cy="218589"/>
          </a:xfrm>
          <a:prstGeom prst="rect">
            <a:avLst/>
          </a:prstGeom>
          <a:noFill/>
        </p:spPr>
        <p:txBody>
          <a:bodyPr lIns="0" tIns="0" rIns="0" bIns="0" anchor="ctr" anchorCtr="1"/>
          <a:lstStyle/>
          <a:p>
            <a:pPr>
              <a:lnSpc>
                <a:spcPct val="150000"/>
              </a:lnSpc>
              <a:defRPr/>
            </a:pP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20</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年销售额</a:t>
            </a:r>
          </a:p>
        </p:txBody>
      </p:sp>
      <p:cxnSp>
        <p:nvCxnSpPr>
          <p:cNvPr id="62" name="MH_Other_46"/>
          <p:cNvCxnSpPr/>
          <p:nvPr>
            <p:custDataLst>
              <p:tags r:id="rId55"/>
            </p:custDataLst>
          </p:nvPr>
        </p:nvCxnSpPr>
        <p:spPr>
          <a:xfrm>
            <a:off x="1465624" y="4026083"/>
            <a:ext cx="6850792" cy="0"/>
          </a:xfrm>
          <a:prstGeom prst="line">
            <a:avLst/>
          </a:prstGeom>
          <a:ln w="12700">
            <a:solidFill>
              <a:schemeClr val="bg1">
                <a:lumMod val="50000"/>
              </a:schemeClr>
            </a:solidFill>
            <a:headEnd type="none" w="med" len="med"/>
            <a:tailEnd type="triangle" w="med" len="med"/>
          </a:ln>
          <a:effectLst>
            <a:outerShdw blurRad="254000" dist="635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sp>
        <p:nvSpPr>
          <p:cNvPr id="63" name="KSO_Shape"/>
          <p:cNvSpPr/>
          <p:nvPr/>
        </p:nvSpPr>
        <p:spPr>
          <a:xfrm>
            <a:off x="4937329" y="1765302"/>
            <a:ext cx="705582" cy="619344"/>
          </a:xfrm>
          <a:prstGeom prst="wedgeEllipseCallout">
            <a:avLst>
              <a:gd name="adj1" fmla="val -54745"/>
              <a:gd name="adj2" fmla="val 41091"/>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添加文字</a:t>
            </a:r>
          </a:p>
        </p:txBody>
      </p:sp>
      <p:sp>
        <p:nvSpPr>
          <p:cNvPr id="64" name="KSO_Shape"/>
          <p:cNvSpPr/>
          <p:nvPr/>
        </p:nvSpPr>
        <p:spPr>
          <a:xfrm>
            <a:off x="6807764" y="2971102"/>
            <a:ext cx="705582" cy="619344"/>
          </a:xfrm>
          <a:prstGeom prst="wedgeEllipseCallout">
            <a:avLst>
              <a:gd name="adj1" fmla="val -25046"/>
              <a:gd name="adj2" fmla="val 65698"/>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100" b="1" dirty="0">
                <a:solidFill>
                  <a:schemeClr val="bg1"/>
                </a:solidFill>
                <a:latin typeface="微软雅黑" panose="020B0503020204020204" pitchFamily="34" charset="-122"/>
                <a:ea typeface="微软雅黑" panose="020B0503020204020204" pitchFamily="34" charset="-122"/>
              </a:rPr>
              <a:t>添加文字</a:t>
            </a:r>
          </a:p>
        </p:txBody>
      </p:sp>
      <p:sp>
        <p:nvSpPr>
          <p:cNvPr id="65" name="MH_Other_45"/>
          <p:cNvSpPr txBox="1"/>
          <p:nvPr>
            <p:custDataLst>
              <p:tags r:id="rId56"/>
            </p:custDataLst>
          </p:nvPr>
        </p:nvSpPr>
        <p:spPr>
          <a:xfrm>
            <a:off x="1160788" y="1600441"/>
            <a:ext cx="890493" cy="264492"/>
          </a:xfrm>
          <a:prstGeom prst="rect">
            <a:avLst/>
          </a:prstGeom>
          <a:noFill/>
        </p:spPr>
        <p:txBody>
          <a:bodyPr lIns="0" tIns="0" rIns="0" bIns="0" anchor="ctr" anchorCtr="1"/>
          <a:lstStyle/>
          <a:p>
            <a:pPr algn="ctr">
              <a:lnSpc>
                <a:spcPct val="150000"/>
              </a:lnSpc>
              <a:defRPr/>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单位：亿元</a:t>
            </a:r>
          </a:p>
        </p:txBody>
      </p:sp>
      <p:sp>
        <p:nvSpPr>
          <p:cNvPr id="66" name="TextBox 78"/>
          <p:cNvSpPr txBox="1"/>
          <p:nvPr/>
        </p:nvSpPr>
        <p:spPr>
          <a:xfrm>
            <a:off x="1763688" y="1075084"/>
            <a:ext cx="6112401" cy="518093"/>
          </a:xfrm>
          <a:prstGeom prst="rect">
            <a:avLst/>
          </a:prstGeom>
          <a:noFill/>
        </p:spPr>
        <p:txBody>
          <a:bodyPr wrap="square" lIns="82808" tIns="41403" rIns="82808" bIns="41403" rtlCol="0">
            <a:spAutoFit/>
          </a:bodyPr>
          <a:lstStyle>
            <a:defPPr>
              <a:defRPr lang="zh-CN"/>
            </a:defPPr>
            <a:lvl1pPr>
              <a:defRPr sz="12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000" dirty="0">
                <a:solidFill>
                  <a:schemeClr val="tx1">
                    <a:lumMod val="50000"/>
                    <a:lumOff val="50000"/>
                  </a:schemeClr>
                </a:solidFill>
              </a:rPr>
              <a:t>在这里说点什么，单击此处添加文字单击此处添加文字单击此处添加文字单击此添加文字单击此处添加文字单击此处处添加文字单击此处添加单击此处添加文字单击此处添加文字文字</a:t>
            </a:r>
            <a:r>
              <a:rPr lang="en-US" altLang="zh-CN" sz="1000" dirty="0">
                <a:solidFill>
                  <a:schemeClr val="tx1">
                    <a:lumMod val="50000"/>
                    <a:lumOff val="50000"/>
                  </a:schemeClr>
                </a:solidFill>
              </a:rPr>
              <a:t>……..</a:t>
            </a:r>
            <a:endParaRPr lang="zh-CN" altLang="en-US" sz="1000" dirty="0">
              <a:solidFill>
                <a:schemeClr val="tx1">
                  <a:lumMod val="50000"/>
                  <a:lumOff val="50000"/>
                </a:schemeClr>
              </a:solidFill>
            </a:endParaRPr>
          </a:p>
        </p:txBody>
      </p:sp>
      <p:grpSp>
        <p:nvGrpSpPr>
          <p:cNvPr id="67" name="组合 66"/>
          <p:cNvGrpSpPr/>
          <p:nvPr/>
        </p:nvGrpSpPr>
        <p:grpSpPr>
          <a:xfrm>
            <a:off x="947634" y="309304"/>
            <a:ext cx="2392228" cy="503873"/>
            <a:chOff x="947634" y="309304"/>
            <a:chExt cx="2392228" cy="503873"/>
          </a:xfrm>
        </p:grpSpPr>
        <p:sp>
          <p:nvSpPr>
            <p:cNvPr id="68"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69" name="文本框 68"/>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盈利情况</a:t>
              </a:r>
            </a:p>
          </p:txBody>
        </p:sp>
      </p:grpSp>
    </p:spTree>
    <p:extLst>
      <p:ext uri="{BB962C8B-B14F-4D97-AF65-F5344CB8AC3E}">
        <p14:creationId xmlns:p14="http://schemas.microsoft.com/office/powerpoint/2010/main" val="3845416995"/>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down)">
                                      <p:cBhvr>
                                        <p:cTn id="11" dur="500"/>
                                        <p:tgtEl>
                                          <p:spTgt spid="53"/>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down)">
                                      <p:cBhvr>
                                        <p:cTn id="14" dur="500"/>
                                        <p:tgtEl>
                                          <p:spTgt spid="5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down)">
                                      <p:cBhvr>
                                        <p:cTn id="17" dur="500"/>
                                        <p:tgtEl>
                                          <p:spTgt spid="5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down)">
                                      <p:cBhvr>
                                        <p:cTn id="20" dur="500"/>
                                        <p:tgtEl>
                                          <p:spTgt spid="5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down)">
                                      <p:cBhvr>
                                        <p:cTn id="23" dur="500"/>
                                        <p:tgtEl>
                                          <p:spTgt spid="5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down)">
                                      <p:cBhvr>
                                        <p:cTn id="50" dur="500"/>
                                        <p:tgtEl>
                                          <p:spTgt spid="30"/>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down)">
                                      <p:cBhvr>
                                        <p:cTn id="53" dur="500"/>
                                        <p:tgtEl>
                                          <p:spTgt spid="3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down)">
                                      <p:cBhvr>
                                        <p:cTn id="56" dur="500"/>
                                        <p:tgtEl>
                                          <p:spTgt spid="34"/>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down)">
                                      <p:cBhvr>
                                        <p:cTn id="59" dur="500"/>
                                        <p:tgtEl>
                                          <p:spTgt spid="3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down)">
                                      <p:cBhvr>
                                        <p:cTn id="62" dur="500"/>
                                        <p:tgtEl>
                                          <p:spTgt spid="3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down)">
                                      <p:cBhvr>
                                        <p:cTn id="65" dur="500"/>
                                        <p:tgtEl>
                                          <p:spTgt spid="43"/>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down)">
                                      <p:cBhvr>
                                        <p:cTn id="68" dur="500"/>
                                        <p:tgtEl>
                                          <p:spTgt spid="44"/>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down)">
                                      <p:cBhvr>
                                        <p:cTn id="71" dur="500"/>
                                        <p:tgtEl>
                                          <p:spTgt spid="49"/>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down)">
                                      <p:cBhvr>
                                        <p:cTn id="74" dur="500"/>
                                        <p:tgtEl>
                                          <p:spTgt spid="48"/>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ipe(down)">
                                      <p:cBhvr>
                                        <p:cTn id="77" dur="500"/>
                                        <p:tgtEl>
                                          <p:spTgt spid="5"/>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250"/>
                                        <p:tgtEl>
                                          <p:spTgt spid="65"/>
                                        </p:tgtEl>
                                      </p:cBhvr>
                                    </p:animEffect>
                                  </p:childTnLst>
                                </p:cTn>
                              </p:par>
                            </p:childTnLst>
                          </p:cTn>
                        </p:par>
                        <p:par>
                          <p:cTn id="82" fill="hold">
                            <p:stCondLst>
                              <p:cond delay="1250"/>
                            </p:stCondLst>
                            <p:childTnLst>
                              <p:par>
                                <p:cTn id="83" presetID="42" presetClass="entr" presetSubtype="0"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500"/>
                                        <p:tgtEl>
                                          <p:spTgt spid="58"/>
                                        </p:tgtEl>
                                      </p:cBhvr>
                                    </p:animEffect>
                                    <p:anim calcmode="lin" valueType="num">
                                      <p:cBhvr>
                                        <p:cTn id="86" dur="500" fill="hold"/>
                                        <p:tgtEl>
                                          <p:spTgt spid="58"/>
                                        </p:tgtEl>
                                        <p:attrNameLst>
                                          <p:attrName>ppt_x</p:attrName>
                                        </p:attrNameLst>
                                      </p:cBhvr>
                                      <p:tavLst>
                                        <p:tav tm="0">
                                          <p:val>
                                            <p:strVal val="#ppt_x"/>
                                          </p:val>
                                        </p:tav>
                                        <p:tav tm="100000">
                                          <p:val>
                                            <p:strVal val="#ppt_x"/>
                                          </p:val>
                                        </p:tav>
                                      </p:tavLst>
                                    </p:anim>
                                    <p:anim calcmode="lin" valueType="num">
                                      <p:cBhvr>
                                        <p:cTn id="87" dur="500" fill="hold"/>
                                        <p:tgtEl>
                                          <p:spTgt spid="58"/>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500"/>
                                        <p:tgtEl>
                                          <p:spTgt spid="59"/>
                                        </p:tgtEl>
                                      </p:cBhvr>
                                    </p:animEffect>
                                    <p:anim calcmode="lin" valueType="num">
                                      <p:cBhvr>
                                        <p:cTn id="91" dur="500" fill="hold"/>
                                        <p:tgtEl>
                                          <p:spTgt spid="59"/>
                                        </p:tgtEl>
                                        <p:attrNameLst>
                                          <p:attrName>ppt_x</p:attrName>
                                        </p:attrNameLst>
                                      </p:cBhvr>
                                      <p:tavLst>
                                        <p:tav tm="0">
                                          <p:val>
                                            <p:strVal val="#ppt_x"/>
                                          </p:val>
                                        </p:tav>
                                        <p:tav tm="100000">
                                          <p:val>
                                            <p:strVal val="#ppt_x"/>
                                          </p:val>
                                        </p:tav>
                                      </p:tavLst>
                                    </p:anim>
                                    <p:anim calcmode="lin" valueType="num">
                                      <p:cBhvr>
                                        <p:cTn id="92" dur="500" fill="hold"/>
                                        <p:tgtEl>
                                          <p:spTgt spid="5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500"/>
                                        <p:tgtEl>
                                          <p:spTgt spid="60"/>
                                        </p:tgtEl>
                                      </p:cBhvr>
                                    </p:animEffect>
                                    <p:anim calcmode="lin" valueType="num">
                                      <p:cBhvr>
                                        <p:cTn id="96" dur="500" fill="hold"/>
                                        <p:tgtEl>
                                          <p:spTgt spid="60"/>
                                        </p:tgtEl>
                                        <p:attrNameLst>
                                          <p:attrName>ppt_x</p:attrName>
                                        </p:attrNameLst>
                                      </p:cBhvr>
                                      <p:tavLst>
                                        <p:tav tm="0">
                                          <p:val>
                                            <p:strVal val="#ppt_x"/>
                                          </p:val>
                                        </p:tav>
                                        <p:tav tm="100000">
                                          <p:val>
                                            <p:strVal val="#ppt_x"/>
                                          </p:val>
                                        </p:tav>
                                      </p:tavLst>
                                    </p:anim>
                                    <p:anim calcmode="lin" valueType="num">
                                      <p:cBhvr>
                                        <p:cTn id="97" dur="500" fill="hold"/>
                                        <p:tgtEl>
                                          <p:spTgt spid="60"/>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61"/>
                                        </p:tgtEl>
                                        <p:attrNameLst>
                                          <p:attrName>style.visibility</p:attrName>
                                        </p:attrNameLst>
                                      </p:cBhvr>
                                      <p:to>
                                        <p:strVal val="visible"/>
                                      </p:to>
                                    </p:set>
                                    <p:animEffect transition="in" filter="fade">
                                      <p:cBhvr>
                                        <p:cTn id="100" dur="500"/>
                                        <p:tgtEl>
                                          <p:spTgt spid="61"/>
                                        </p:tgtEl>
                                      </p:cBhvr>
                                    </p:animEffect>
                                    <p:anim calcmode="lin" valueType="num">
                                      <p:cBhvr>
                                        <p:cTn id="101" dur="500" fill="hold"/>
                                        <p:tgtEl>
                                          <p:spTgt spid="61"/>
                                        </p:tgtEl>
                                        <p:attrNameLst>
                                          <p:attrName>ppt_x</p:attrName>
                                        </p:attrNameLst>
                                      </p:cBhvr>
                                      <p:tavLst>
                                        <p:tav tm="0">
                                          <p:val>
                                            <p:strVal val="#ppt_x"/>
                                          </p:val>
                                        </p:tav>
                                        <p:tav tm="100000">
                                          <p:val>
                                            <p:strVal val="#ppt_x"/>
                                          </p:val>
                                        </p:tav>
                                      </p:tavLst>
                                    </p:anim>
                                    <p:anim calcmode="lin" valueType="num">
                                      <p:cBhvr>
                                        <p:cTn id="102" dur="500" fill="hold"/>
                                        <p:tgtEl>
                                          <p:spTgt spid="61"/>
                                        </p:tgtEl>
                                        <p:attrNameLst>
                                          <p:attrName>ppt_y</p:attrName>
                                        </p:attrNameLst>
                                      </p:cBhvr>
                                      <p:tavLst>
                                        <p:tav tm="0">
                                          <p:val>
                                            <p:strVal val="#ppt_y+.1"/>
                                          </p:val>
                                        </p:tav>
                                        <p:tav tm="100000">
                                          <p:val>
                                            <p:strVal val="#ppt_y"/>
                                          </p:val>
                                        </p:tav>
                                      </p:tavLst>
                                    </p:anim>
                                  </p:childTnLst>
                                </p:cTn>
                              </p:par>
                            </p:childTnLst>
                          </p:cTn>
                        </p:par>
                        <p:par>
                          <p:cTn id="103" fill="hold">
                            <p:stCondLst>
                              <p:cond delay="1750"/>
                            </p:stCondLst>
                            <p:childTnLst>
                              <p:par>
                                <p:cTn id="104" presetID="10"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500"/>
                                        <p:tgtEl>
                                          <p:spTgt spid="11"/>
                                        </p:tgtEl>
                                      </p:cBhvr>
                                    </p:animEffect>
                                  </p:childTnLst>
                                </p:cTn>
                              </p:par>
                            </p:childTnLst>
                          </p:cTn>
                        </p:par>
                        <p:par>
                          <p:cTn id="107" fill="hold">
                            <p:stCondLst>
                              <p:cond delay="2250"/>
                            </p:stCondLst>
                            <p:childTnLst>
                              <p:par>
                                <p:cTn id="108" presetID="22" presetClass="entr" presetSubtype="4" fill="hold" grpId="0" nodeType="afterEffect">
                                  <p:stCondLst>
                                    <p:cond delay="0"/>
                                  </p:stCondLst>
                                  <p:childTnLst>
                                    <p:set>
                                      <p:cBhvr>
                                        <p:cTn id="109" dur="1" fill="hold">
                                          <p:stCondLst>
                                            <p:cond delay="0"/>
                                          </p:stCondLst>
                                        </p:cTn>
                                        <p:tgtEl>
                                          <p:spTgt spid="9"/>
                                        </p:tgtEl>
                                        <p:attrNameLst>
                                          <p:attrName>style.visibility</p:attrName>
                                        </p:attrNameLst>
                                      </p:cBhvr>
                                      <p:to>
                                        <p:strVal val="visible"/>
                                      </p:to>
                                    </p:set>
                                    <p:animEffect transition="in" filter="wipe(down)">
                                      <p:cBhvr>
                                        <p:cTn id="110" dur="500"/>
                                        <p:tgtEl>
                                          <p:spTgt spid="9"/>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10"/>
                                        </p:tgtEl>
                                        <p:attrNameLst>
                                          <p:attrName>style.visibility</p:attrName>
                                        </p:attrNameLst>
                                      </p:cBhvr>
                                      <p:to>
                                        <p:strVal val="visible"/>
                                      </p:to>
                                    </p:set>
                                    <p:animEffect transition="in" filter="wipe(down)">
                                      <p:cBhvr>
                                        <p:cTn id="113" dur="500"/>
                                        <p:tgtEl>
                                          <p:spTgt spid="10"/>
                                        </p:tgtEl>
                                      </p:cBhvr>
                                    </p:animEffect>
                                  </p:childTnLst>
                                </p:cTn>
                              </p:par>
                            </p:childTnLst>
                          </p:cTn>
                        </p:par>
                        <p:par>
                          <p:cTn id="114" fill="hold">
                            <p:stCondLst>
                              <p:cond delay="2750"/>
                            </p:stCondLst>
                            <p:childTnLst>
                              <p:par>
                                <p:cTn id="115" presetID="10" presetClass="entr" presetSubtype="0" fill="hold" grpId="0" nodeType="after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fade">
                                      <p:cBhvr>
                                        <p:cTn id="117" dur="500"/>
                                        <p:tgtEl>
                                          <p:spTgt spid="16"/>
                                        </p:tgtEl>
                                      </p:cBhvr>
                                    </p:animEffect>
                                  </p:childTnLst>
                                </p:cTn>
                              </p:par>
                            </p:childTnLst>
                          </p:cTn>
                        </p:par>
                        <p:par>
                          <p:cTn id="118" fill="hold">
                            <p:stCondLst>
                              <p:cond delay="3250"/>
                            </p:stCondLst>
                            <p:childTnLst>
                              <p:par>
                                <p:cTn id="119" presetID="22" presetClass="entr" presetSubtype="4"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wipe(down)">
                                      <p:cBhvr>
                                        <p:cTn id="121" dur="500"/>
                                        <p:tgtEl>
                                          <p:spTgt spid="14"/>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15"/>
                                        </p:tgtEl>
                                        <p:attrNameLst>
                                          <p:attrName>style.visibility</p:attrName>
                                        </p:attrNameLst>
                                      </p:cBhvr>
                                      <p:to>
                                        <p:strVal val="visible"/>
                                      </p:to>
                                    </p:set>
                                    <p:animEffect transition="in" filter="wipe(down)">
                                      <p:cBhvr>
                                        <p:cTn id="124" dur="500"/>
                                        <p:tgtEl>
                                          <p:spTgt spid="15"/>
                                        </p:tgtEl>
                                      </p:cBhvr>
                                    </p:animEffect>
                                  </p:childTnLst>
                                </p:cTn>
                              </p:par>
                            </p:childTnLst>
                          </p:cTn>
                        </p:par>
                        <p:par>
                          <p:cTn id="125" fill="hold">
                            <p:stCondLst>
                              <p:cond delay="3750"/>
                            </p:stCondLst>
                            <p:childTnLst>
                              <p:par>
                                <p:cTn id="126" presetID="10" presetClass="entr" presetSubtype="0" fill="hold" grpId="0" nodeType="after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500"/>
                                        <p:tgtEl>
                                          <p:spTgt spid="21"/>
                                        </p:tgtEl>
                                      </p:cBhvr>
                                    </p:animEffect>
                                  </p:childTnLst>
                                </p:cTn>
                              </p:par>
                            </p:childTnLst>
                          </p:cTn>
                        </p:par>
                        <p:par>
                          <p:cTn id="129" fill="hold">
                            <p:stCondLst>
                              <p:cond delay="4250"/>
                            </p:stCondLst>
                            <p:childTnLst>
                              <p:par>
                                <p:cTn id="130" presetID="22" presetClass="entr" presetSubtype="4" fill="hold" grpId="0" nodeType="after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wipe(down)">
                                      <p:cBhvr>
                                        <p:cTn id="132" dur="500"/>
                                        <p:tgtEl>
                                          <p:spTgt spid="19"/>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20"/>
                                        </p:tgtEl>
                                        <p:attrNameLst>
                                          <p:attrName>style.visibility</p:attrName>
                                        </p:attrNameLst>
                                      </p:cBhvr>
                                      <p:to>
                                        <p:strVal val="visible"/>
                                      </p:to>
                                    </p:set>
                                    <p:animEffect transition="in" filter="wipe(down)">
                                      <p:cBhvr>
                                        <p:cTn id="135" dur="500"/>
                                        <p:tgtEl>
                                          <p:spTgt spid="20"/>
                                        </p:tgtEl>
                                      </p:cBhvr>
                                    </p:animEffect>
                                  </p:childTnLst>
                                </p:cTn>
                              </p:par>
                            </p:childTnLst>
                          </p:cTn>
                        </p:par>
                        <p:par>
                          <p:cTn id="136" fill="hold">
                            <p:stCondLst>
                              <p:cond delay="4750"/>
                            </p:stCondLst>
                            <p:childTnLst>
                              <p:par>
                                <p:cTn id="137" presetID="10"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500"/>
                                        <p:tgtEl>
                                          <p:spTgt spid="29"/>
                                        </p:tgtEl>
                                      </p:cBhvr>
                                    </p:animEffect>
                                  </p:childTnLst>
                                </p:cTn>
                              </p:par>
                            </p:childTnLst>
                          </p:cTn>
                        </p:par>
                        <p:par>
                          <p:cTn id="140" fill="hold">
                            <p:stCondLst>
                              <p:cond delay="5250"/>
                            </p:stCondLst>
                            <p:childTnLst>
                              <p:par>
                                <p:cTn id="141" presetID="22" presetClass="entr" presetSubtype="4" fill="hold" grpId="0" nodeType="afterEffect">
                                  <p:stCondLst>
                                    <p:cond delay="0"/>
                                  </p:stCondLst>
                                  <p:childTnLst>
                                    <p:set>
                                      <p:cBhvr>
                                        <p:cTn id="142" dur="1" fill="hold">
                                          <p:stCondLst>
                                            <p:cond delay="0"/>
                                          </p:stCondLst>
                                        </p:cTn>
                                        <p:tgtEl>
                                          <p:spTgt spid="24"/>
                                        </p:tgtEl>
                                        <p:attrNameLst>
                                          <p:attrName>style.visibility</p:attrName>
                                        </p:attrNameLst>
                                      </p:cBhvr>
                                      <p:to>
                                        <p:strVal val="visible"/>
                                      </p:to>
                                    </p:set>
                                    <p:animEffect transition="in" filter="wipe(down)">
                                      <p:cBhvr>
                                        <p:cTn id="143" dur="500"/>
                                        <p:tgtEl>
                                          <p:spTgt spid="24"/>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25"/>
                                        </p:tgtEl>
                                        <p:attrNameLst>
                                          <p:attrName>style.visibility</p:attrName>
                                        </p:attrNameLst>
                                      </p:cBhvr>
                                      <p:to>
                                        <p:strVal val="visible"/>
                                      </p:to>
                                    </p:set>
                                    <p:animEffect transition="in" filter="wipe(down)">
                                      <p:cBhvr>
                                        <p:cTn id="146" dur="500"/>
                                        <p:tgtEl>
                                          <p:spTgt spid="25"/>
                                        </p:tgtEl>
                                      </p:cBhvr>
                                    </p:animEffect>
                                  </p:childTnLst>
                                </p:cTn>
                              </p:par>
                            </p:childTnLst>
                          </p:cTn>
                        </p:par>
                        <p:par>
                          <p:cTn id="147" fill="hold">
                            <p:stCondLst>
                              <p:cond delay="5750"/>
                            </p:stCondLst>
                            <p:childTnLst>
                              <p:par>
                                <p:cTn id="148" presetID="10" presetClass="entr" presetSubtype="0" fill="hold" grpId="0" nodeType="afterEffect">
                                  <p:stCondLst>
                                    <p:cond delay="0"/>
                                  </p:stCondLst>
                                  <p:childTnLst>
                                    <p:set>
                                      <p:cBhvr>
                                        <p:cTn id="149" dur="1" fill="hold">
                                          <p:stCondLst>
                                            <p:cond delay="0"/>
                                          </p:stCondLst>
                                        </p:cTn>
                                        <p:tgtEl>
                                          <p:spTgt spid="32"/>
                                        </p:tgtEl>
                                        <p:attrNameLst>
                                          <p:attrName>style.visibility</p:attrName>
                                        </p:attrNameLst>
                                      </p:cBhvr>
                                      <p:to>
                                        <p:strVal val="visible"/>
                                      </p:to>
                                    </p:set>
                                    <p:animEffect transition="in" filter="fade">
                                      <p:cBhvr>
                                        <p:cTn id="150" dur="500"/>
                                        <p:tgtEl>
                                          <p:spTgt spid="32"/>
                                        </p:tgtEl>
                                      </p:cBhvr>
                                    </p:animEffect>
                                  </p:childTnLst>
                                </p:cTn>
                              </p:par>
                            </p:childTnLst>
                          </p:cTn>
                        </p:par>
                        <p:par>
                          <p:cTn id="151" fill="hold">
                            <p:stCondLst>
                              <p:cond delay="6250"/>
                            </p:stCondLst>
                            <p:childTnLst>
                              <p:par>
                                <p:cTn id="152" presetID="22" presetClass="entr" presetSubtype="4" fill="hold" grpId="0" nodeType="afterEffect">
                                  <p:stCondLst>
                                    <p:cond delay="0"/>
                                  </p:stCondLst>
                                  <p:childTnLst>
                                    <p:set>
                                      <p:cBhvr>
                                        <p:cTn id="153" dur="1" fill="hold">
                                          <p:stCondLst>
                                            <p:cond delay="0"/>
                                          </p:stCondLst>
                                        </p:cTn>
                                        <p:tgtEl>
                                          <p:spTgt spid="6"/>
                                        </p:tgtEl>
                                        <p:attrNameLst>
                                          <p:attrName>style.visibility</p:attrName>
                                        </p:attrNameLst>
                                      </p:cBhvr>
                                      <p:to>
                                        <p:strVal val="visible"/>
                                      </p:to>
                                    </p:set>
                                    <p:animEffect transition="in" filter="wipe(down)">
                                      <p:cBhvr>
                                        <p:cTn id="154" dur="500"/>
                                        <p:tgtEl>
                                          <p:spTgt spid="6"/>
                                        </p:tgtEl>
                                      </p:cBhvr>
                                    </p:animEffect>
                                  </p:childTnLst>
                                </p:cTn>
                              </p:par>
                              <p:par>
                                <p:cTn id="155" presetID="22" presetClass="entr" presetSubtype="4" fill="hold" grpId="0" nodeType="withEffect">
                                  <p:stCondLst>
                                    <p:cond delay="0"/>
                                  </p:stCondLst>
                                  <p:childTnLst>
                                    <p:set>
                                      <p:cBhvr>
                                        <p:cTn id="156" dur="1" fill="hold">
                                          <p:stCondLst>
                                            <p:cond delay="0"/>
                                          </p:stCondLst>
                                        </p:cTn>
                                        <p:tgtEl>
                                          <p:spTgt spid="31"/>
                                        </p:tgtEl>
                                        <p:attrNameLst>
                                          <p:attrName>style.visibility</p:attrName>
                                        </p:attrNameLst>
                                      </p:cBhvr>
                                      <p:to>
                                        <p:strVal val="visible"/>
                                      </p:to>
                                    </p:set>
                                    <p:animEffect transition="in" filter="wipe(down)">
                                      <p:cBhvr>
                                        <p:cTn id="157" dur="500"/>
                                        <p:tgtEl>
                                          <p:spTgt spid="31"/>
                                        </p:tgtEl>
                                      </p:cBhvr>
                                    </p:animEffect>
                                  </p:childTnLst>
                                </p:cTn>
                              </p:par>
                            </p:childTnLst>
                          </p:cTn>
                        </p:par>
                        <p:par>
                          <p:cTn id="158" fill="hold">
                            <p:stCondLst>
                              <p:cond delay="6750"/>
                            </p:stCondLst>
                            <p:childTnLst>
                              <p:par>
                                <p:cTn id="159" presetID="10" presetClass="entr" presetSubtype="0" fill="hold" grpId="0" nodeType="afterEffect">
                                  <p:stCondLst>
                                    <p:cond delay="0"/>
                                  </p:stCondLst>
                                  <p:childTnLst>
                                    <p:set>
                                      <p:cBhvr>
                                        <p:cTn id="160" dur="1" fill="hold">
                                          <p:stCondLst>
                                            <p:cond delay="0"/>
                                          </p:stCondLst>
                                        </p:cTn>
                                        <p:tgtEl>
                                          <p:spTgt spid="37"/>
                                        </p:tgtEl>
                                        <p:attrNameLst>
                                          <p:attrName>style.visibility</p:attrName>
                                        </p:attrNameLst>
                                      </p:cBhvr>
                                      <p:to>
                                        <p:strVal val="visible"/>
                                      </p:to>
                                    </p:set>
                                    <p:animEffect transition="in" filter="fade">
                                      <p:cBhvr>
                                        <p:cTn id="161" dur="500"/>
                                        <p:tgtEl>
                                          <p:spTgt spid="37"/>
                                        </p:tgtEl>
                                      </p:cBhvr>
                                    </p:animEffect>
                                  </p:childTnLst>
                                </p:cTn>
                              </p:par>
                            </p:childTnLst>
                          </p:cTn>
                        </p:par>
                        <p:par>
                          <p:cTn id="162" fill="hold">
                            <p:stCondLst>
                              <p:cond delay="7250"/>
                            </p:stCondLst>
                            <p:childTnLst>
                              <p:par>
                                <p:cTn id="163" presetID="22" presetClass="entr" presetSubtype="4" fill="hold" grpId="0" nodeType="afterEffect">
                                  <p:stCondLst>
                                    <p:cond delay="0"/>
                                  </p:stCondLst>
                                  <p:childTnLst>
                                    <p:set>
                                      <p:cBhvr>
                                        <p:cTn id="164" dur="1" fill="hold">
                                          <p:stCondLst>
                                            <p:cond delay="0"/>
                                          </p:stCondLst>
                                        </p:cTn>
                                        <p:tgtEl>
                                          <p:spTgt spid="35"/>
                                        </p:tgtEl>
                                        <p:attrNameLst>
                                          <p:attrName>style.visibility</p:attrName>
                                        </p:attrNameLst>
                                      </p:cBhvr>
                                      <p:to>
                                        <p:strVal val="visible"/>
                                      </p:to>
                                    </p:set>
                                    <p:animEffect transition="in" filter="wipe(down)">
                                      <p:cBhvr>
                                        <p:cTn id="165" dur="500"/>
                                        <p:tgtEl>
                                          <p:spTgt spid="35"/>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36"/>
                                        </p:tgtEl>
                                        <p:attrNameLst>
                                          <p:attrName>style.visibility</p:attrName>
                                        </p:attrNameLst>
                                      </p:cBhvr>
                                      <p:to>
                                        <p:strVal val="visible"/>
                                      </p:to>
                                    </p:set>
                                    <p:animEffect transition="in" filter="wipe(down)">
                                      <p:cBhvr>
                                        <p:cTn id="168" dur="500"/>
                                        <p:tgtEl>
                                          <p:spTgt spid="36"/>
                                        </p:tgtEl>
                                      </p:cBhvr>
                                    </p:animEffect>
                                  </p:childTnLst>
                                </p:cTn>
                              </p:par>
                            </p:childTnLst>
                          </p:cTn>
                        </p:par>
                        <p:par>
                          <p:cTn id="169" fill="hold">
                            <p:stCondLst>
                              <p:cond delay="7750"/>
                            </p:stCondLst>
                            <p:childTnLst>
                              <p:par>
                                <p:cTn id="170" presetID="10" presetClass="entr" presetSubtype="0" fill="hold" grpId="0" nodeType="afterEffect">
                                  <p:stCondLst>
                                    <p:cond delay="0"/>
                                  </p:stCondLst>
                                  <p:childTnLst>
                                    <p:set>
                                      <p:cBhvr>
                                        <p:cTn id="171" dur="1" fill="hold">
                                          <p:stCondLst>
                                            <p:cond delay="0"/>
                                          </p:stCondLst>
                                        </p:cTn>
                                        <p:tgtEl>
                                          <p:spTgt spid="42"/>
                                        </p:tgtEl>
                                        <p:attrNameLst>
                                          <p:attrName>style.visibility</p:attrName>
                                        </p:attrNameLst>
                                      </p:cBhvr>
                                      <p:to>
                                        <p:strVal val="visible"/>
                                      </p:to>
                                    </p:set>
                                    <p:animEffect transition="in" filter="fade">
                                      <p:cBhvr>
                                        <p:cTn id="172" dur="500"/>
                                        <p:tgtEl>
                                          <p:spTgt spid="42"/>
                                        </p:tgtEl>
                                      </p:cBhvr>
                                    </p:animEffect>
                                  </p:childTnLst>
                                </p:cTn>
                              </p:par>
                            </p:childTnLst>
                          </p:cTn>
                        </p:par>
                        <p:par>
                          <p:cTn id="173" fill="hold">
                            <p:stCondLst>
                              <p:cond delay="8250"/>
                            </p:stCondLst>
                            <p:childTnLst>
                              <p:par>
                                <p:cTn id="174" presetID="22" presetClass="entr" presetSubtype="4" fill="hold" grpId="0" nodeType="afterEffect">
                                  <p:stCondLst>
                                    <p:cond delay="0"/>
                                  </p:stCondLst>
                                  <p:childTnLst>
                                    <p:set>
                                      <p:cBhvr>
                                        <p:cTn id="175" dur="1" fill="hold">
                                          <p:stCondLst>
                                            <p:cond delay="0"/>
                                          </p:stCondLst>
                                        </p:cTn>
                                        <p:tgtEl>
                                          <p:spTgt spid="40"/>
                                        </p:tgtEl>
                                        <p:attrNameLst>
                                          <p:attrName>style.visibility</p:attrName>
                                        </p:attrNameLst>
                                      </p:cBhvr>
                                      <p:to>
                                        <p:strVal val="visible"/>
                                      </p:to>
                                    </p:set>
                                    <p:animEffect transition="in" filter="wipe(down)">
                                      <p:cBhvr>
                                        <p:cTn id="176" dur="500"/>
                                        <p:tgtEl>
                                          <p:spTgt spid="40"/>
                                        </p:tgtEl>
                                      </p:cBhvr>
                                    </p:animEffect>
                                  </p:childTnLst>
                                </p:cTn>
                              </p:par>
                              <p:par>
                                <p:cTn id="177" presetID="22" presetClass="entr" presetSubtype="4" fill="hold" grpId="0" nodeType="withEffect">
                                  <p:stCondLst>
                                    <p:cond delay="0"/>
                                  </p:stCondLst>
                                  <p:childTnLst>
                                    <p:set>
                                      <p:cBhvr>
                                        <p:cTn id="178" dur="1" fill="hold">
                                          <p:stCondLst>
                                            <p:cond delay="0"/>
                                          </p:stCondLst>
                                        </p:cTn>
                                        <p:tgtEl>
                                          <p:spTgt spid="41"/>
                                        </p:tgtEl>
                                        <p:attrNameLst>
                                          <p:attrName>style.visibility</p:attrName>
                                        </p:attrNameLst>
                                      </p:cBhvr>
                                      <p:to>
                                        <p:strVal val="visible"/>
                                      </p:to>
                                    </p:set>
                                    <p:animEffect transition="in" filter="wipe(down)">
                                      <p:cBhvr>
                                        <p:cTn id="179" dur="500"/>
                                        <p:tgtEl>
                                          <p:spTgt spid="41"/>
                                        </p:tgtEl>
                                      </p:cBhvr>
                                    </p:animEffect>
                                  </p:childTnLst>
                                </p:cTn>
                              </p:par>
                            </p:childTnLst>
                          </p:cTn>
                        </p:par>
                        <p:par>
                          <p:cTn id="180" fill="hold">
                            <p:stCondLst>
                              <p:cond delay="8750"/>
                            </p:stCondLst>
                            <p:childTnLst>
                              <p:par>
                                <p:cTn id="181" presetID="10" presetClass="entr" presetSubtype="0" fill="hold" grpId="0" nodeType="afterEffect">
                                  <p:stCondLst>
                                    <p:cond delay="0"/>
                                  </p:stCondLst>
                                  <p:childTnLst>
                                    <p:set>
                                      <p:cBhvr>
                                        <p:cTn id="182" dur="1" fill="hold">
                                          <p:stCondLst>
                                            <p:cond delay="0"/>
                                          </p:stCondLst>
                                        </p:cTn>
                                        <p:tgtEl>
                                          <p:spTgt spid="47"/>
                                        </p:tgtEl>
                                        <p:attrNameLst>
                                          <p:attrName>style.visibility</p:attrName>
                                        </p:attrNameLst>
                                      </p:cBhvr>
                                      <p:to>
                                        <p:strVal val="visible"/>
                                      </p:to>
                                    </p:set>
                                    <p:animEffect transition="in" filter="fade">
                                      <p:cBhvr>
                                        <p:cTn id="183" dur="500"/>
                                        <p:tgtEl>
                                          <p:spTgt spid="47"/>
                                        </p:tgtEl>
                                      </p:cBhvr>
                                    </p:animEffect>
                                  </p:childTnLst>
                                </p:cTn>
                              </p:par>
                            </p:childTnLst>
                          </p:cTn>
                        </p:par>
                        <p:par>
                          <p:cTn id="184" fill="hold">
                            <p:stCondLst>
                              <p:cond delay="9250"/>
                            </p:stCondLst>
                            <p:childTnLst>
                              <p:par>
                                <p:cTn id="185" presetID="22" presetClass="entr" presetSubtype="4" fill="hold" grpId="0" nodeType="afterEffect">
                                  <p:stCondLst>
                                    <p:cond delay="0"/>
                                  </p:stCondLst>
                                  <p:childTnLst>
                                    <p:set>
                                      <p:cBhvr>
                                        <p:cTn id="186" dur="1" fill="hold">
                                          <p:stCondLst>
                                            <p:cond delay="0"/>
                                          </p:stCondLst>
                                        </p:cTn>
                                        <p:tgtEl>
                                          <p:spTgt spid="45"/>
                                        </p:tgtEl>
                                        <p:attrNameLst>
                                          <p:attrName>style.visibility</p:attrName>
                                        </p:attrNameLst>
                                      </p:cBhvr>
                                      <p:to>
                                        <p:strVal val="visible"/>
                                      </p:to>
                                    </p:set>
                                    <p:animEffect transition="in" filter="wipe(down)">
                                      <p:cBhvr>
                                        <p:cTn id="187" dur="500"/>
                                        <p:tgtEl>
                                          <p:spTgt spid="45"/>
                                        </p:tgtEl>
                                      </p:cBhvr>
                                    </p:animEffect>
                                  </p:childTnLst>
                                </p:cTn>
                              </p:par>
                              <p:par>
                                <p:cTn id="188" presetID="22" presetClass="entr" presetSubtype="4" fill="hold" grpId="0" nodeType="withEffect">
                                  <p:stCondLst>
                                    <p:cond delay="0"/>
                                  </p:stCondLst>
                                  <p:childTnLst>
                                    <p:set>
                                      <p:cBhvr>
                                        <p:cTn id="189" dur="1" fill="hold">
                                          <p:stCondLst>
                                            <p:cond delay="0"/>
                                          </p:stCondLst>
                                        </p:cTn>
                                        <p:tgtEl>
                                          <p:spTgt spid="46"/>
                                        </p:tgtEl>
                                        <p:attrNameLst>
                                          <p:attrName>style.visibility</p:attrName>
                                        </p:attrNameLst>
                                      </p:cBhvr>
                                      <p:to>
                                        <p:strVal val="visible"/>
                                      </p:to>
                                    </p:set>
                                    <p:animEffect transition="in" filter="wipe(down)">
                                      <p:cBhvr>
                                        <p:cTn id="190" dur="500"/>
                                        <p:tgtEl>
                                          <p:spTgt spid="46"/>
                                        </p:tgtEl>
                                      </p:cBhvr>
                                    </p:animEffect>
                                  </p:childTnLst>
                                </p:cTn>
                              </p:par>
                            </p:childTnLst>
                          </p:cTn>
                        </p:par>
                        <p:par>
                          <p:cTn id="191" fill="hold">
                            <p:stCondLst>
                              <p:cond delay="9750"/>
                            </p:stCondLst>
                            <p:childTnLst>
                              <p:par>
                                <p:cTn id="192" presetID="10" presetClass="entr" presetSubtype="0" fill="hold" grpId="0" nodeType="afterEffect">
                                  <p:stCondLst>
                                    <p:cond delay="0"/>
                                  </p:stCondLst>
                                  <p:childTnLst>
                                    <p:set>
                                      <p:cBhvr>
                                        <p:cTn id="193" dur="1" fill="hold">
                                          <p:stCondLst>
                                            <p:cond delay="0"/>
                                          </p:stCondLst>
                                        </p:cTn>
                                        <p:tgtEl>
                                          <p:spTgt spid="52"/>
                                        </p:tgtEl>
                                        <p:attrNameLst>
                                          <p:attrName>style.visibility</p:attrName>
                                        </p:attrNameLst>
                                      </p:cBhvr>
                                      <p:to>
                                        <p:strVal val="visible"/>
                                      </p:to>
                                    </p:set>
                                    <p:animEffect transition="in" filter="fade">
                                      <p:cBhvr>
                                        <p:cTn id="194" dur="500"/>
                                        <p:tgtEl>
                                          <p:spTgt spid="52"/>
                                        </p:tgtEl>
                                      </p:cBhvr>
                                    </p:animEffect>
                                  </p:childTnLst>
                                </p:cTn>
                              </p:par>
                            </p:childTnLst>
                          </p:cTn>
                        </p:par>
                        <p:par>
                          <p:cTn id="195" fill="hold">
                            <p:stCondLst>
                              <p:cond delay="10250"/>
                            </p:stCondLst>
                            <p:childTnLst>
                              <p:par>
                                <p:cTn id="196" presetID="22" presetClass="entr" presetSubtype="4" fill="hold" grpId="0" nodeType="afterEffect">
                                  <p:stCondLst>
                                    <p:cond delay="0"/>
                                  </p:stCondLst>
                                  <p:childTnLst>
                                    <p:set>
                                      <p:cBhvr>
                                        <p:cTn id="197" dur="1" fill="hold">
                                          <p:stCondLst>
                                            <p:cond delay="0"/>
                                          </p:stCondLst>
                                        </p:cTn>
                                        <p:tgtEl>
                                          <p:spTgt spid="50"/>
                                        </p:tgtEl>
                                        <p:attrNameLst>
                                          <p:attrName>style.visibility</p:attrName>
                                        </p:attrNameLst>
                                      </p:cBhvr>
                                      <p:to>
                                        <p:strVal val="visible"/>
                                      </p:to>
                                    </p:set>
                                    <p:animEffect transition="in" filter="wipe(down)">
                                      <p:cBhvr>
                                        <p:cTn id="198" dur="500"/>
                                        <p:tgtEl>
                                          <p:spTgt spid="50"/>
                                        </p:tgtEl>
                                      </p:cBhvr>
                                    </p:animEffect>
                                  </p:childTnLst>
                                </p:cTn>
                              </p:par>
                              <p:par>
                                <p:cTn id="199" presetID="22" presetClass="entr" presetSubtype="4" fill="hold" grpId="0" nodeType="withEffect">
                                  <p:stCondLst>
                                    <p:cond delay="0"/>
                                  </p:stCondLst>
                                  <p:childTnLst>
                                    <p:set>
                                      <p:cBhvr>
                                        <p:cTn id="200" dur="1" fill="hold">
                                          <p:stCondLst>
                                            <p:cond delay="0"/>
                                          </p:stCondLst>
                                        </p:cTn>
                                        <p:tgtEl>
                                          <p:spTgt spid="51"/>
                                        </p:tgtEl>
                                        <p:attrNameLst>
                                          <p:attrName>style.visibility</p:attrName>
                                        </p:attrNameLst>
                                      </p:cBhvr>
                                      <p:to>
                                        <p:strVal val="visible"/>
                                      </p:to>
                                    </p:set>
                                    <p:animEffect transition="in" filter="wipe(down)">
                                      <p:cBhvr>
                                        <p:cTn id="201" dur="500"/>
                                        <p:tgtEl>
                                          <p:spTgt spid="51"/>
                                        </p:tgtEl>
                                      </p:cBhvr>
                                    </p:animEffect>
                                  </p:childTnLst>
                                </p:cTn>
                              </p:par>
                            </p:childTnLst>
                          </p:cTn>
                        </p:par>
                        <p:par>
                          <p:cTn id="202" fill="hold">
                            <p:stCondLst>
                              <p:cond delay="10750"/>
                            </p:stCondLst>
                            <p:childTnLst>
                              <p:par>
                                <p:cTn id="203" presetID="47" presetClass="entr" presetSubtype="0" fill="hold" grpId="0" nodeType="afterEffect">
                                  <p:stCondLst>
                                    <p:cond delay="0"/>
                                  </p:stCondLst>
                                  <p:childTnLst>
                                    <p:set>
                                      <p:cBhvr>
                                        <p:cTn id="204" dur="1" fill="hold">
                                          <p:stCondLst>
                                            <p:cond delay="0"/>
                                          </p:stCondLst>
                                        </p:cTn>
                                        <p:tgtEl>
                                          <p:spTgt spid="63"/>
                                        </p:tgtEl>
                                        <p:attrNameLst>
                                          <p:attrName>style.visibility</p:attrName>
                                        </p:attrNameLst>
                                      </p:cBhvr>
                                      <p:to>
                                        <p:strVal val="visible"/>
                                      </p:to>
                                    </p:set>
                                    <p:animEffect transition="in" filter="fade">
                                      <p:cBhvr>
                                        <p:cTn id="205" dur="1000"/>
                                        <p:tgtEl>
                                          <p:spTgt spid="63"/>
                                        </p:tgtEl>
                                      </p:cBhvr>
                                    </p:animEffect>
                                    <p:anim calcmode="lin" valueType="num">
                                      <p:cBhvr>
                                        <p:cTn id="206" dur="1000" fill="hold"/>
                                        <p:tgtEl>
                                          <p:spTgt spid="63"/>
                                        </p:tgtEl>
                                        <p:attrNameLst>
                                          <p:attrName>ppt_x</p:attrName>
                                        </p:attrNameLst>
                                      </p:cBhvr>
                                      <p:tavLst>
                                        <p:tav tm="0">
                                          <p:val>
                                            <p:strVal val="#ppt_x"/>
                                          </p:val>
                                        </p:tav>
                                        <p:tav tm="100000">
                                          <p:val>
                                            <p:strVal val="#ppt_x"/>
                                          </p:val>
                                        </p:tav>
                                      </p:tavLst>
                                    </p:anim>
                                    <p:anim calcmode="lin" valueType="num">
                                      <p:cBhvr>
                                        <p:cTn id="207" dur="1000" fill="hold"/>
                                        <p:tgtEl>
                                          <p:spTgt spid="63"/>
                                        </p:tgtEl>
                                        <p:attrNameLst>
                                          <p:attrName>ppt_y</p:attrName>
                                        </p:attrNameLst>
                                      </p:cBhvr>
                                      <p:tavLst>
                                        <p:tav tm="0">
                                          <p:val>
                                            <p:strVal val="#ppt_y-.1"/>
                                          </p:val>
                                        </p:tav>
                                        <p:tav tm="100000">
                                          <p:val>
                                            <p:strVal val="#ppt_y"/>
                                          </p:val>
                                        </p:tav>
                                      </p:tavLst>
                                    </p:anim>
                                  </p:childTnLst>
                                </p:cTn>
                              </p:par>
                            </p:childTnLst>
                          </p:cTn>
                        </p:par>
                        <p:par>
                          <p:cTn id="208" fill="hold">
                            <p:stCondLst>
                              <p:cond delay="11750"/>
                            </p:stCondLst>
                            <p:childTnLst>
                              <p:par>
                                <p:cTn id="209" presetID="53" presetClass="entr" presetSubtype="16" fill="hold" grpId="0" nodeType="afterEffect">
                                  <p:stCondLst>
                                    <p:cond delay="0"/>
                                  </p:stCondLst>
                                  <p:childTnLst>
                                    <p:set>
                                      <p:cBhvr>
                                        <p:cTn id="210" dur="1" fill="hold">
                                          <p:stCondLst>
                                            <p:cond delay="0"/>
                                          </p:stCondLst>
                                        </p:cTn>
                                        <p:tgtEl>
                                          <p:spTgt spid="64"/>
                                        </p:tgtEl>
                                        <p:attrNameLst>
                                          <p:attrName>style.visibility</p:attrName>
                                        </p:attrNameLst>
                                      </p:cBhvr>
                                      <p:to>
                                        <p:strVal val="visible"/>
                                      </p:to>
                                    </p:set>
                                    <p:anim calcmode="lin" valueType="num">
                                      <p:cBhvr>
                                        <p:cTn id="211" dur="500" fill="hold"/>
                                        <p:tgtEl>
                                          <p:spTgt spid="64"/>
                                        </p:tgtEl>
                                        <p:attrNameLst>
                                          <p:attrName>ppt_w</p:attrName>
                                        </p:attrNameLst>
                                      </p:cBhvr>
                                      <p:tavLst>
                                        <p:tav tm="0">
                                          <p:val>
                                            <p:fltVal val="0"/>
                                          </p:val>
                                        </p:tav>
                                        <p:tav tm="100000">
                                          <p:val>
                                            <p:strVal val="#ppt_w"/>
                                          </p:val>
                                        </p:tav>
                                      </p:tavLst>
                                    </p:anim>
                                    <p:anim calcmode="lin" valueType="num">
                                      <p:cBhvr>
                                        <p:cTn id="212" dur="500" fill="hold"/>
                                        <p:tgtEl>
                                          <p:spTgt spid="64"/>
                                        </p:tgtEl>
                                        <p:attrNameLst>
                                          <p:attrName>ppt_h</p:attrName>
                                        </p:attrNameLst>
                                      </p:cBhvr>
                                      <p:tavLst>
                                        <p:tav tm="0">
                                          <p:val>
                                            <p:fltVal val="0"/>
                                          </p:val>
                                        </p:tav>
                                        <p:tav tm="100000">
                                          <p:val>
                                            <p:strVal val="#ppt_h"/>
                                          </p:val>
                                        </p:tav>
                                      </p:tavLst>
                                    </p:anim>
                                    <p:animEffect transition="in" filter="fade">
                                      <p:cBhvr>
                                        <p:cTn id="213" dur="500"/>
                                        <p:tgtEl>
                                          <p:spTgt spid="64"/>
                                        </p:tgtEl>
                                      </p:cBhvr>
                                    </p:animEffect>
                                  </p:childTnLst>
                                </p:cTn>
                              </p:par>
                            </p:childTnLst>
                          </p:cTn>
                        </p:par>
                        <p:par>
                          <p:cTn id="214" fill="hold">
                            <p:stCondLst>
                              <p:cond delay="12250"/>
                            </p:stCondLst>
                            <p:childTnLst>
                              <p:par>
                                <p:cTn id="215" presetID="22" presetClass="entr" presetSubtype="1" fill="hold" grpId="0" nodeType="afterEffect">
                                  <p:stCondLst>
                                    <p:cond delay="0"/>
                                  </p:stCondLst>
                                  <p:childTnLst>
                                    <p:set>
                                      <p:cBhvr>
                                        <p:cTn id="216" dur="1" fill="hold">
                                          <p:stCondLst>
                                            <p:cond delay="0"/>
                                          </p:stCondLst>
                                        </p:cTn>
                                        <p:tgtEl>
                                          <p:spTgt spid="66"/>
                                        </p:tgtEl>
                                        <p:attrNameLst>
                                          <p:attrName>style.visibility</p:attrName>
                                        </p:attrNameLst>
                                      </p:cBhvr>
                                      <p:to>
                                        <p:strVal val="visible"/>
                                      </p:to>
                                    </p:set>
                                    <p:animEffect transition="in" filter="wipe(up)">
                                      <p:cBhvr>
                                        <p:cTn id="21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P spid="12" grpId="0" animBg="1"/>
      <p:bldP spid="13" grpId="0" animBg="1"/>
      <p:bldP spid="14" grpId="0" animBg="1"/>
      <p:bldP spid="15" grpId="0" animBg="1"/>
      <p:bldP spid="16" grpId="0"/>
      <p:bldP spid="17" grpId="0" animBg="1"/>
      <p:bldP spid="18" grpId="0" animBg="1"/>
      <p:bldP spid="19" grpId="0" animBg="1"/>
      <p:bldP spid="20" grpId="0" animBg="1"/>
      <p:bldP spid="21" grpId="0"/>
      <p:bldP spid="22" grpId="0" animBg="1"/>
      <p:bldP spid="23" grpId="0" animBg="1"/>
      <p:bldP spid="24" grpId="0" animBg="1"/>
      <p:bldP spid="25" grpId="0" animBg="1"/>
      <p:bldP spid="29" grpId="0"/>
      <p:bldP spid="30" grpId="0" animBg="1"/>
      <p:bldP spid="31" grpId="0" animBg="1"/>
      <p:bldP spid="32" grpId="0"/>
      <p:bldP spid="33" grpId="0" animBg="1"/>
      <p:bldP spid="34" grpId="0" animBg="1"/>
      <p:bldP spid="35" grpId="0" animBg="1"/>
      <p:bldP spid="36" grpId="0" animBg="1"/>
      <p:bldP spid="37" grpId="0"/>
      <p:bldP spid="38" grpId="0" animBg="1"/>
      <p:bldP spid="39" grpId="0" animBg="1"/>
      <p:bldP spid="40" grpId="0" animBg="1"/>
      <p:bldP spid="41" grpId="0" animBg="1"/>
      <p:bldP spid="42" grpId="0"/>
      <p:bldP spid="43" grpId="0" animBg="1"/>
      <p:bldP spid="44" grpId="0" animBg="1"/>
      <p:bldP spid="45" grpId="0" animBg="1"/>
      <p:bldP spid="46" grpId="0" animBg="1"/>
      <p:bldP spid="47" grpId="0"/>
      <p:bldP spid="48" grpId="0" animBg="1"/>
      <p:bldP spid="49" grpId="0" animBg="1"/>
      <p:bldP spid="50" grpId="0" animBg="1"/>
      <p:bldP spid="51" grpId="0" animBg="1"/>
      <p:bldP spid="52" grpId="0"/>
      <p:bldP spid="53" grpId="0"/>
      <p:bldP spid="54" grpId="0"/>
      <p:bldP spid="55" grpId="0"/>
      <p:bldP spid="56" grpId="0"/>
      <p:bldP spid="57" grpId="0"/>
      <p:bldP spid="58" grpId="0" animBg="1"/>
      <p:bldP spid="59" grpId="0"/>
      <p:bldP spid="60" grpId="0" animBg="1"/>
      <p:bldP spid="61" grpId="0"/>
      <p:bldP spid="63" grpId="0" animBg="1"/>
      <p:bldP spid="64" grpId="0" animBg="1"/>
      <p:bldP spid="65" grpId="0"/>
      <p:bldP spid="6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0"/>
            <a:ext cx="9144000" cy="51435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0" y="6255"/>
            <a:ext cx="9144000" cy="5143500"/>
          </a:xfrm>
          <a:prstGeom prst="rect">
            <a:avLst/>
          </a:prstGeom>
          <a:gradFill>
            <a:gsLst>
              <a:gs pos="0">
                <a:srgbClr val="42B7CE">
                  <a:alpha val="20000"/>
                </a:srgbClr>
              </a:gs>
              <a:gs pos="100000">
                <a:srgbClr val="0585A9">
                  <a:alpha val="2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8"/>
          <p:cNvSpPr/>
          <p:nvPr/>
        </p:nvSpPr>
        <p:spPr>
          <a:xfrm>
            <a:off x="0" y="0"/>
            <a:ext cx="5163854" cy="5143500"/>
          </a:xfrm>
          <a:custGeom>
            <a:avLst/>
            <a:gdLst>
              <a:gd name="connsiteX0" fmla="*/ 0 w 5091181"/>
              <a:gd name="connsiteY0" fmla="*/ 0 h 5143500"/>
              <a:gd name="connsiteX1" fmla="*/ 5091181 w 5091181"/>
              <a:gd name="connsiteY1" fmla="*/ 0 h 5143500"/>
              <a:gd name="connsiteX2" fmla="*/ 5091181 w 5091181"/>
              <a:gd name="connsiteY2" fmla="*/ 5143500 h 5143500"/>
              <a:gd name="connsiteX3" fmla="*/ 0 w 5091181"/>
              <a:gd name="connsiteY3" fmla="*/ 5143500 h 5143500"/>
              <a:gd name="connsiteX4" fmla="*/ 0 w 5091181"/>
              <a:gd name="connsiteY4" fmla="*/ 0 h 5143500"/>
              <a:gd name="connsiteX0" fmla="*/ 0 w 5091181"/>
              <a:gd name="connsiteY0" fmla="*/ 0 h 5143500"/>
              <a:gd name="connsiteX1" fmla="*/ 5091181 w 5091181"/>
              <a:gd name="connsiteY1" fmla="*/ 0 h 5143500"/>
              <a:gd name="connsiteX2" fmla="*/ 0 w 5091181"/>
              <a:gd name="connsiteY2" fmla="*/ 5143500 h 5143500"/>
              <a:gd name="connsiteX3" fmla="*/ 0 w 5091181"/>
              <a:gd name="connsiteY3" fmla="*/ 0 h 5143500"/>
            </a:gdLst>
            <a:ahLst/>
            <a:cxnLst>
              <a:cxn ang="0">
                <a:pos x="connsiteX0" y="connsiteY0"/>
              </a:cxn>
              <a:cxn ang="0">
                <a:pos x="connsiteX1" y="connsiteY1"/>
              </a:cxn>
              <a:cxn ang="0">
                <a:pos x="connsiteX2" y="connsiteY2"/>
              </a:cxn>
              <a:cxn ang="0">
                <a:pos x="connsiteX3" y="connsiteY3"/>
              </a:cxn>
            </a:cxnLst>
            <a:rect l="l" t="t" r="r" b="b"/>
            <a:pathLst>
              <a:path w="5091181" h="5143500">
                <a:moveTo>
                  <a:pt x="0" y="0"/>
                </a:moveTo>
                <a:lnTo>
                  <a:pt x="5091181" y="0"/>
                </a:lnTo>
                <a:lnTo>
                  <a:pt x="0" y="5143500"/>
                </a:lnTo>
                <a:lnTo>
                  <a:pt x="0" y="0"/>
                </a:lnTo>
                <a:close/>
              </a:path>
            </a:pathLst>
          </a:custGeom>
          <a:solidFill>
            <a:srgbClr val="A5CA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5"/>
          <p:cNvSpPr/>
          <p:nvPr/>
        </p:nvSpPr>
        <p:spPr>
          <a:xfrm>
            <a:off x="0" y="0"/>
            <a:ext cx="7812360" cy="5143500"/>
          </a:xfrm>
          <a:custGeom>
            <a:avLst/>
            <a:gdLst>
              <a:gd name="connsiteX0" fmla="*/ 0 w 7812360"/>
              <a:gd name="connsiteY0" fmla="*/ 0 h 5143500"/>
              <a:gd name="connsiteX1" fmla="*/ 7812360 w 7812360"/>
              <a:gd name="connsiteY1" fmla="*/ 0 h 5143500"/>
              <a:gd name="connsiteX2" fmla="*/ 7812360 w 7812360"/>
              <a:gd name="connsiteY2" fmla="*/ 5143500 h 5143500"/>
              <a:gd name="connsiteX3" fmla="*/ 0 w 7812360"/>
              <a:gd name="connsiteY3" fmla="*/ 5143500 h 5143500"/>
              <a:gd name="connsiteX4" fmla="*/ 0 w 7812360"/>
              <a:gd name="connsiteY4" fmla="*/ 0 h 5143500"/>
              <a:gd name="connsiteX0" fmla="*/ 0 w 7812360"/>
              <a:gd name="connsiteY0" fmla="*/ 0 h 5143500"/>
              <a:gd name="connsiteX1" fmla="*/ 2081463 w 7812360"/>
              <a:gd name="connsiteY1" fmla="*/ 0 h 5143500"/>
              <a:gd name="connsiteX2" fmla="*/ 7812360 w 7812360"/>
              <a:gd name="connsiteY2" fmla="*/ 0 h 5143500"/>
              <a:gd name="connsiteX3" fmla="*/ 7812360 w 7812360"/>
              <a:gd name="connsiteY3" fmla="*/ 5143500 h 5143500"/>
              <a:gd name="connsiteX4" fmla="*/ 0 w 7812360"/>
              <a:gd name="connsiteY4" fmla="*/ 5143500 h 5143500"/>
              <a:gd name="connsiteX5" fmla="*/ 0 w 7812360"/>
              <a:gd name="connsiteY5" fmla="*/ 0 h 5143500"/>
              <a:gd name="connsiteX0" fmla="*/ 0 w 7812360"/>
              <a:gd name="connsiteY0" fmla="*/ 0 h 5143500"/>
              <a:gd name="connsiteX1" fmla="*/ 2081463 w 7812360"/>
              <a:gd name="connsiteY1" fmla="*/ 0 h 5143500"/>
              <a:gd name="connsiteX2" fmla="*/ 7812360 w 7812360"/>
              <a:gd name="connsiteY2" fmla="*/ 5143500 h 5143500"/>
              <a:gd name="connsiteX3" fmla="*/ 0 w 7812360"/>
              <a:gd name="connsiteY3" fmla="*/ 5143500 h 5143500"/>
              <a:gd name="connsiteX4" fmla="*/ 0 w 781236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360" h="5143500">
                <a:moveTo>
                  <a:pt x="0" y="0"/>
                </a:moveTo>
                <a:lnTo>
                  <a:pt x="2081463" y="0"/>
                </a:lnTo>
                <a:lnTo>
                  <a:pt x="7812360" y="5143500"/>
                </a:lnTo>
                <a:lnTo>
                  <a:pt x="0" y="5143500"/>
                </a:lnTo>
                <a:lnTo>
                  <a:pt x="0" y="0"/>
                </a:lnTo>
                <a:close/>
              </a:path>
            </a:pathLst>
          </a:custGeom>
          <a:solidFill>
            <a:srgbClr val="0585A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9"/>
          <p:cNvSpPr txBox="1"/>
          <p:nvPr/>
        </p:nvSpPr>
        <p:spPr>
          <a:xfrm>
            <a:off x="420245" y="1146106"/>
            <a:ext cx="1983151" cy="1569660"/>
          </a:xfrm>
          <a:prstGeom prst="rect">
            <a:avLst/>
          </a:prstGeom>
          <a:noFill/>
        </p:spPr>
        <p:txBody>
          <a:bodyPr wrap="square" rtlCol="0">
            <a:spAutoFit/>
          </a:bodyPr>
          <a:lstStyle/>
          <a:p>
            <a:pPr algn="ctr"/>
            <a:r>
              <a:rPr lang="en-US" altLang="zh-CN" sz="4800" b="1" dirty="0">
                <a:solidFill>
                  <a:schemeClr val="bg1"/>
                </a:solidFill>
                <a:latin typeface="Aparajita" panose="020B0604020202020204" pitchFamily="34" charset="0"/>
                <a:cs typeface="Aparajita" panose="020B0604020202020204" pitchFamily="34" charset="0"/>
              </a:rPr>
              <a:t>PART</a:t>
            </a:r>
          </a:p>
          <a:p>
            <a:pPr algn="ctr"/>
            <a:r>
              <a:rPr lang="en-US" altLang="zh-CN" sz="4800" b="1" dirty="0">
                <a:solidFill>
                  <a:schemeClr val="bg1"/>
                </a:solidFill>
                <a:latin typeface="Aparajita" panose="020B0604020202020204" pitchFamily="34" charset="0"/>
                <a:cs typeface="Aparajita" panose="020B0604020202020204" pitchFamily="34" charset="0"/>
              </a:rPr>
              <a:t>04</a:t>
            </a:r>
            <a:endParaRPr lang="zh-CN" altLang="en-US" sz="4800" b="1" dirty="0">
              <a:solidFill>
                <a:schemeClr val="bg1"/>
              </a:solidFill>
              <a:latin typeface="Aparajita" panose="020B0604020202020204" pitchFamily="34" charset="0"/>
              <a:cs typeface="Aparajita" panose="020B0604020202020204" pitchFamily="34" charset="0"/>
            </a:endParaRPr>
          </a:p>
        </p:txBody>
      </p:sp>
      <p:sp>
        <p:nvSpPr>
          <p:cNvPr id="43" name="等腰三角形 18"/>
          <p:cNvSpPr/>
          <p:nvPr/>
        </p:nvSpPr>
        <p:spPr>
          <a:xfrm>
            <a:off x="0" y="1454167"/>
            <a:ext cx="7812360" cy="3701842"/>
          </a:xfrm>
          <a:custGeom>
            <a:avLst/>
            <a:gdLst>
              <a:gd name="connsiteX0" fmla="*/ 0 w 7812360"/>
              <a:gd name="connsiteY0" fmla="*/ 3653715 h 3653715"/>
              <a:gd name="connsiteX1" fmla="*/ 3906180 w 7812360"/>
              <a:gd name="connsiteY1" fmla="*/ 0 h 3653715"/>
              <a:gd name="connsiteX2" fmla="*/ 7812360 w 7812360"/>
              <a:gd name="connsiteY2" fmla="*/ 3653715 h 3653715"/>
              <a:gd name="connsiteX3" fmla="*/ 0 w 7812360"/>
              <a:gd name="connsiteY3" fmla="*/ 3653715 h 3653715"/>
              <a:gd name="connsiteX0" fmla="*/ 0 w 7812360"/>
              <a:gd name="connsiteY0" fmla="*/ 3701842 h 3701842"/>
              <a:gd name="connsiteX1" fmla="*/ 3713675 w 7812360"/>
              <a:gd name="connsiteY1" fmla="*/ 0 h 3701842"/>
              <a:gd name="connsiteX2" fmla="*/ 7812360 w 7812360"/>
              <a:gd name="connsiteY2" fmla="*/ 3701842 h 3701842"/>
              <a:gd name="connsiteX3" fmla="*/ 0 w 7812360"/>
              <a:gd name="connsiteY3" fmla="*/ 3701842 h 3701842"/>
            </a:gdLst>
            <a:ahLst/>
            <a:cxnLst>
              <a:cxn ang="0">
                <a:pos x="connsiteX0" y="connsiteY0"/>
              </a:cxn>
              <a:cxn ang="0">
                <a:pos x="connsiteX1" y="connsiteY1"/>
              </a:cxn>
              <a:cxn ang="0">
                <a:pos x="connsiteX2" y="connsiteY2"/>
              </a:cxn>
              <a:cxn ang="0">
                <a:pos x="connsiteX3" y="connsiteY3"/>
              </a:cxn>
            </a:cxnLst>
            <a:rect l="l" t="t" r="r" b="b"/>
            <a:pathLst>
              <a:path w="7812360" h="3701842">
                <a:moveTo>
                  <a:pt x="0" y="3701842"/>
                </a:moveTo>
                <a:lnTo>
                  <a:pt x="3713675" y="0"/>
                </a:lnTo>
                <a:lnTo>
                  <a:pt x="7812360" y="3701842"/>
                </a:lnTo>
                <a:lnTo>
                  <a:pt x="0" y="3701842"/>
                </a:lnTo>
                <a:close/>
              </a:path>
            </a:pathLst>
          </a:custGeom>
          <a:solidFill>
            <a:srgbClr val="0585A9">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11"/>
          <p:cNvSpPr txBox="1"/>
          <p:nvPr/>
        </p:nvSpPr>
        <p:spPr>
          <a:xfrm>
            <a:off x="3020793" y="3291830"/>
            <a:ext cx="2031325" cy="646331"/>
          </a:xfrm>
          <a:prstGeom prst="rect">
            <a:avLst/>
          </a:prstGeom>
          <a:noFill/>
        </p:spPr>
        <p:txBody>
          <a:bodyPr wrap="none" rtlCol="0">
            <a:spAutoFit/>
          </a:bodyPr>
          <a:lstStyle/>
          <a:p>
            <a:pPr marL="0" lvl="1"/>
            <a:r>
              <a:rPr lang="zh-CN" altLang="en-US" sz="3600" b="1" dirty="0">
                <a:solidFill>
                  <a:schemeClr val="bg1"/>
                </a:solidFill>
                <a:latin typeface="微软雅黑"/>
              </a:rPr>
              <a:t>发展计划</a:t>
            </a:r>
          </a:p>
        </p:txBody>
      </p:sp>
      <p:sp>
        <p:nvSpPr>
          <p:cNvPr id="45" name="TextBox 11"/>
          <p:cNvSpPr txBox="1">
            <a:spLocks noChangeArrowheads="1"/>
          </p:cNvSpPr>
          <p:nvPr/>
        </p:nvSpPr>
        <p:spPr bwMode="auto">
          <a:xfrm flipH="1">
            <a:off x="2411760" y="3848149"/>
            <a:ext cx="3249391" cy="307777"/>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algn="ctr" eaLnBrk="1" hangingPunct="1">
              <a:defRPr/>
            </a:pPr>
            <a:r>
              <a:rPr lang="en-US" altLang="zh-CN" sz="1400" dirty="0">
                <a:solidFill>
                  <a:schemeClr val="bg1"/>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46" name="矩形 20"/>
          <p:cNvSpPr/>
          <p:nvPr/>
        </p:nvSpPr>
        <p:spPr>
          <a:xfrm rot="5400000">
            <a:off x="3909310" y="4386569"/>
            <a:ext cx="176251" cy="291030"/>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69915834"/>
      </p:ext>
    </p:extLst>
  </p:cSld>
  <p:clrMapOvr>
    <a:masterClrMapping/>
  </p:clrMapOvr>
  <p:transition spd="med" advClick="0" advTm="2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25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ppt_w</p:attrName>
                                        </p:attrNameLst>
                                      </p:cBhvr>
                                      <p:tavLst>
                                        <p:tav tm="0">
                                          <p:val>
                                            <p:strVal val="#ppt_w*0.70"/>
                                          </p:val>
                                        </p:tav>
                                        <p:tav tm="100000">
                                          <p:val>
                                            <p:strVal val="#ppt_w"/>
                                          </p:val>
                                        </p:tav>
                                      </p:tavLst>
                                    </p:anim>
                                    <p:anim calcmode="lin" valueType="num">
                                      <p:cBhvr>
                                        <p:cTn id="8" dur="1000" fill="hold"/>
                                        <p:tgtEl>
                                          <p:spTgt spid="41"/>
                                        </p:tgtEl>
                                        <p:attrNameLst>
                                          <p:attrName>ppt_h</p:attrName>
                                        </p:attrNameLst>
                                      </p:cBhvr>
                                      <p:tavLst>
                                        <p:tav tm="0">
                                          <p:val>
                                            <p:strVal val="#ppt_h"/>
                                          </p:val>
                                        </p:tav>
                                        <p:tav tm="100000">
                                          <p:val>
                                            <p:strVal val="#ppt_h"/>
                                          </p:val>
                                        </p:tav>
                                      </p:tavLst>
                                    </p:anim>
                                    <p:animEffect transition="in" filter="fade">
                                      <p:cBhvr>
                                        <p:cTn id="9" dur="1000"/>
                                        <p:tgtEl>
                                          <p:spTgt spid="4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1000" fill="hold"/>
                                        <p:tgtEl>
                                          <p:spTgt spid="40"/>
                                        </p:tgtEl>
                                        <p:attrNameLst>
                                          <p:attrName>ppt_w</p:attrName>
                                        </p:attrNameLst>
                                      </p:cBhvr>
                                      <p:tavLst>
                                        <p:tav tm="0">
                                          <p:val>
                                            <p:strVal val="#ppt_w*0.70"/>
                                          </p:val>
                                        </p:tav>
                                        <p:tav tm="100000">
                                          <p:val>
                                            <p:strVal val="#ppt_w"/>
                                          </p:val>
                                        </p:tav>
                                      </p:tavLst>
                                    </p:anim>
                                    <p:anim calcmode="lin" valueType="num">
                                      <p:cBhvr>
                                        <p:cTn id="13" dur="1000" fill="hold"/>
                                        <p:tgtEl>
                                          <p:spTgt spid="40"/>
                                        </p:tgtEl>
                                        <p:attrNameLst>
                                          <p:attrName>ppt_h</p:attrName>
                                        </p:attrNameLst>
                                      </p:cBhvr>
                                      <p:tavLst>
                                        <p:tav tm="0">
                                          <p:val>
                                            <p:strVal val="#ppt_h"/>
                                          </p:val>
                                        </p:tav>
                                        <p:tav tm="100000">
                                          <p:val>
                                            <p:strVal val="#ppt_h"/>
                                          </p:val>
                                        </p:tav>
                                      </p:tavLst>
                                    </p:anim>
                                    <p:animEffect transition="in" filter="fade">
                                      <p:cBhvr>
                                        <p:cTn id="14" dur="1000"/>
                                        <p:tgtEl>
                                          <p:spTgt spid="40"/>
                                        </p:tgtEl>
                                      </p:cBhvr>
                                    </p:animEffect>
                                  </p:childTnLst>
                                </p:cTn>
                              </p:par>
                              <p:par>
                                <p:cTn id="15" presetID="55" presetClass="entr" presetSubtype="0" fill="hold" grpId="0" nodeType="withEffect">
                                  <p:stCondLst>
                                    <p:cond delay="500"/>
                                  </p:stCondLst>
                                  <p:childTnLst>
                                    <p:set>
                                      <p:cBhvr>
                                        <p:cTn id="16" dur="1" fill="hold">
                                          <p:stCondLst>
                                            <p:cond delay="0"/>
                                          </p:stCondLst>
                                        </p:cTn>
                                        <p:tgtEl>
                                          <p:spTgt spid="43"/>
                                        </p:tgtEl>
                                        <p:attrNameLst>
                                          <p:attrName>style.visibility</p:attrName>
                                        </p:attrNameLst>
                                      </p:cBhvr>
                                      <p:to>
                                        <p:strVal val="visible"/>
                                      </p:to>
                                    </p:set>
                                    <p:anim calcmode="lin" valueType="num">
                                      <p:cBhvr>
                                        <p:cTn id="17" dur="1000" fill="hold"/>
                                        <p:tgtEl>
                                          <p:spTgt spid="43"/>
                                        </p:tgtEl>
                                        <p:attrNameLst>
                                          <p:attrName>ppt_w</p:attrName>
                                        </p:attrNameLst>
                                      </p:cBhvr>
                                      <p:tavLst>
                                        <p:tav tm="0">
                                          <p:val>
                                            <p:strVal val="#ppt_w*0.70"/>
                                          </p:val>
                                        </p:tav>
                                        <p:tav tm="100000">
                                          <p:val>
                                            <p:strVal val="#ppt_w"/>
                                          </p:val>
                                        </p:tav>
                                      </p:tavLst>
                                    </p:anim>
                                    <p:anim calcmode="lin" valueType="num">
                                      <p:cBhvr>
                                        <p:cTn id="18" dur="1000" fill="hold"/>
                                        <p:tgtEl>
                                          <p:spTgt spid="43"/>
                                        </p:tgtEl>
                                        <p:attrNameLst>
                                          <p:attrName>ppt_h</p:attrName>
                                        </p:attrNameLst>
                                      </p:cBhvr>
                                      <p:tavLst>
                                        <p:tav tm="0">
                                          <p:val>
                                            <p:strVal val="#ppt_h"/>
                                          </p:val>
                                        </p:tav>
                                        <p:tav tm="100000">
                                          <p:val>
                                            <p:strVal val="#ppt_h"/>
                                          </p:val>
                                        </p:tav>
                                      </p:tavLst>
                                    </p:anim>
                                    <p:animEffect transition="in" filter="fade">
                                      <p:cBhvr>
                                        <p:cTn id="19" dur="1000"/>
                                        <p:tgtEl>
                                          <p:spTgt spid="43"/>
                                        </p:tgtEl>
                                      </p:cBhvr>
                                    </p:animEffect>
                                  </p:childTnLst>
                                </p:cTn>
                              </p:par>
                              <p:par>
                                <p:cTn id="20" presetID="42" presetClass="entr" presetSubtype="0" fill="hold" grpId="0" nodeType="withEffect">
                                  <p:stCondLst>
                                    <p:cond delay="50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750"/>
                                        <p:tgtEl>
                                          <p:spTgt spid="42"/>
                                        </p:tgtEl>
                                      </p:cBhvr>
                                    </p:animEffect>
                                    <p:anim calcmode="lin" valueType="num">
                                      <p:cBhvr>
                                        <p:cTn id="23" dur="750" fill="hold"/>
                                        <p:tgtEl>
                                          <p:spTgt spid="42"/>
                                        </p:tgtEl>
                                        <p:attrNameLst>
                                          <p:attrName>ppt_x</p:attrName>
                                        </p:attrNameLst>
                                      </p:cBhvr>
                                      <p:tavLst>
                                        <p:tav tm="0">
                                          <p:val>
                                            <p:strVal val="#ppt_x"/>
                                          </p:val>
                                        </p:tav>
                                        <p:tav tm="100000">
                                          <p:val>
                                            <p:strVal val="#ppt_x"/>
                                          </p:val>
                                        </p:tav>
                                      </p:tavLst>
                                    </p:anim>
                                    <p:anim calcmode="lin" valueType="num">
                                      <p:cBhvr>
                                        <p:cTn id="24" dur="750" fill="hold"/>
                                        <p:tgtEl>
                                          <p:spTgt spid="4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1000"/>
                                        <p:tgtEl>
                                          <p:spTgt spid="44"/>
                                        </p:tgtEl>
                                      </p:cBhvr>
                                    </p:animEffect>
                                    <p:anim calcmode="lin" valueType="num">
                                      <p:cBhvr>
                                        <p:cTn id="28" dur="1000" fill="hold"/>
                                        <p:tgtEl>
                                          <p:spTgt spid="44"/>
                                        </p:tgtEl>
                                        <p:attrNameLst>
                                          <p:attrName>ppt_x</p:attrName>
                                        </p:attrNameLst>
                                      </p:cBhvr>
                                      <p:tavLst>
                                        <p:tav tm="0">
                                          <p:val>
                                            <p:strVal val="#ppt_x"/>
                                          </p:val>
                                        </p:tav>
                                        <p:tav tm="100000">
                                          <p:val>
                                            <p:strVal val="#ppt_x"/>
                                          </p:val>
                                        </p:tav>
                                      </p:tavLst>
                                    </p:anim>
                                    <p:anim calcmode="lin" valueType="num">
                                      <p:cBhvr>
                                        <p:cTn id="29" dur="1000" fill="hold"/>
                                        <p:tgtEl>
                                          <p:spTgt spid="44"/>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100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1000"/>
                                        <p:tgtEl>
                                          <p:spTgt spid="46"/>
                                        </p:tgtEl>
                                      </p:cBhvr>
                                    </p:animEffect>
                                    <p:anim calcmode="lin" valueType="num">
                                      <p:cBhvr>
                                        <p:cTn id="33" dur="1000" fill="hold"/>
                                        <p:tgtEl>
                                          <p:spTgt spid="46"/>
                                        </p:tgtEl>
                                        <p:attrNameLst>
                                          <p:attrName>ppt_x</p:attrName>
                                        </p:attrNameLst>
                                      </p:cBhvr>
                                      <p:tavLst>
                                        <p:tav tm="0">
                                          <p:val>
                                            <p:strVal val="#ppt_x"/>
                                          </p:val>
                                        </p:tav>
                                        <p:tav tm="100000">
                                          <p:val>
                                            <p:strVal val="#ppt_x"/>
                                          </p:val>
                                        </p:tav>
                                      </p:tavLst>
                                    </p:anim>
                                    <p:anim calcmode="lin" valueType="num">
                                      <p:cBhvr>
                                        <p:cTn id="34" dur="1000" fill="hold"/>
                                        <p:tgtEl>
                                          <p:spTgt spid="4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0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1000"/>
                                        <p:tgtEl>
                                          <p:spTgt spid="45"/>
                                        </p:tgtEl>
                                      </p:cBhvr>
                                    </p:animEffect>
                                    <p:anim calcmode="lin" valueType="num">
                                      <p:cBhvr>
                                        <p:cTn id="38" dur="1000" fill="hold"/>
                                        <p:tgtEl>
                                          <p:spTgt spid="45"/>
                                        </p:tgtEl>
                                        <p:attrNameLst>
                                          <p:attrName>ppt_x</p:attrName>
                                        </p:attrNameLst>
                                      </p:cBhvr>
                                      <p:tavLst>
                                        <p:tav tm="0">
                                          <p:val>
                                            <p:strVal val="#ppt_x"/>
                                          </p:val>
                                        </p:tav>
                                        <p:tav tm="100000">
                                          <p:val>
                                            <p:strVal val="#ppt_x"/>
                                          </p:val>
                                        </p:tav>
                                      </p:tavLst>
                                    </p:anim>
                                    <p:anim calcmode="lin" valueType="num">
                                      <p:cBhvr>
                                        <p:cTn id="3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p:bldP spid="43" grpId="0" animBg="1"/>
      <p:bldP spid="44" grpId="0"/>
      <p:bldP spid="45" grpId="0"/>
      <p:bldP spid="4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6"/>
          </p:nvPr>
        </p:nvPicPr>
        <p:blipFill>
          <a:blip r:embed="rId3" cstate="print">
            <a:extLst>
              <a:ext uri="{28A0092B-C50C-407E-A947-70E740481C1C}">
                <a14:useLocalDpi xmlns:a14="http://schemas.microsoft.com/office/drawing/2010/main"/>
              </a:ext>
            </a:extLst>
          </a:blip>
          <a:srcRect/>
          <a:stretch>
            <a:fillRect/>
          </a:stretch>
        </p:blipFill>
        <p:spPr>
          <a:solidFill>
            <a:schemeClr val="tx2"/>
          </a:solidFill>
        </p:spPr>
      </p:pic>
      <p:sp>
        <p:nvSpPr>
          <p:cNvPr id="21" name="任意多边形: 形状 2">
            <a:extLst>
              <a:ext uri="{FF2B5EF4-FFF2-40B4-BE49-F238E27FC236}">
                <a16:creationId xmlns="" xmlns:a16="http://schemas.microsoft.com/office/drawing/2014/main" id="{710C9878-BAA2-4599-8AEA-C905075195A4}"/>
              </a:ext>
            </a:extLst>
          </p:cNvPr>
          <p:cNvSpPr/>
          <p:nvPr/>
        </p:nvSpPr>
        <p:spPr>
          <a:xfrm>
            <a:off x="0" y="0"/>
            <a:ext cx="9144000" cy="257175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gradFill>
            <a:gsLst>
              <a:gs pos="0">
                <a:srgbClr val="42B7CE">
                  <a:alpha val="50000"/>
                </a:srgbClr>
              </a:gs>
              <a:gs pos="98000">
                <a:srgbClr val="1F4569">
                  <a:alpha val="5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5" name="Title 2"/>
          <p:cNvSpPr txBox="1">
            <a:spLocks/>
          </p:cNvSpPr>
          <p:nvPr/>
        </p:nvSpPr>
        <p:spPr>
          <a:xfrm>
            <a:off x="153039" y="1589214"/>
            <a:ext cx="1853562" cy="492092"/>
          </a:xfrm>
          <a:prstGeom prst="rect">
            <a:avLst/>
          </a:prstGeom>
        </p:spPr>
        <p:txBody>
          <a:bodyPr vert="horz" lIns="27000" tIns="34290" rIns="27000" bIns="34290" rtlCol="0" anchor="ctr">
            <a:noAutofit/>
          </a:bodyPr>
          <a:lstStyle>
            <a:lvl1pPr algn="l" defTabSz="914400" rtl="0" eaLnBrk="1" latinLnBrk="0" hangingPunct="1">
              <a:lnSpc>
                <a:spcPct val="90000"/>
              </a:lnSpc>
              <a:spcBef>
                <a:spcPct val="0"/>
              </a:spcBef>
              <a:buNone/>
              <a:defRPr sz="4000" b="0" kern="1200">
                <a:solidFill>
                  <a:schemeClr val="bg2">
                    <a:lumMod val="50000"/>
                  </a:schemeClr>
                </a:solidFill>
                <a:latin typeface="+mj-lt"/>
                <a:ea typeface="+mj-ea"/>
                <a:cs typeface="+mj-cs"/>
              </a:defRPr>
            </a:lvl1pPr>
          </a:lstStyle>
          <a:p>
            <a:pPr algn="ctr"/>
            <a:r>
              <a:rPr lang="zh-CN" altLang="en-US" sz="2700" b="1" spc="225" dirty="0">
                <a:solidFill>
                  <a:schemeClr val="bg1"/>
                </a:solidFill>
                <a:effectLst>
                  <a:outerShdw blurRad="38100" dist="38100" dir="2700000" algn="tl">
                    <a:srgbClr val="000000">
                      <a:alpha val="43137"/>
                    </a:srgbClr>
                  </a:outerShdw>
                </a:effectLst>
              </a:rPr>
              <a:t>研发计划</a:t>
            </a:r>
            <a:endParaRPr lang="en-US" sz="2700" b="1" spc="225" dirty="0">
              <a:solidFill>
                <a:schemeClr val="bg1"/>
              </a:solidFill>
              <a:effectLst>
                <a:outerShdw blurRad="38100" dist="38100" dir="2700000" algn="tl">
                  <a:srgbClr val="000000">
                    <a:alpha val="43137"/>
                  </a:srgbClr>
                </a:outerShdw>
              </a:effectLst>
            </a:endParaRPr>
          </a:p>
        </p:txBody>
      </p:sp>
      <p:grpSp>
        <p:nvGrpSpPr>
          <p:cNvPr id="6" name="Group 5"/>
          <p:cNvGrpSpPr/>
          <p:nvPr/>
        </p:nvGrpSpPr>
        <p:grpSpPr>
          <a:xfrm>
            <a:off x="839870" y="-1"/>
            <a:ext cx="356745" cy="1505855"/>
            <a:chOff x="723900" y="-2"/>
            <a:chExt cx="475660" cy="2705495"/>
          </a:xfrm>
          <a:solidFill>
            <a:schemeClr val="bg1"/>
          </a:solidFill>
        </p:grpSpPr>
        <p:sp>
          <p:nvSpPr>
            <p:cNvPr id="7" name="Rectangle 6"/>
            <p:cNvSpPr/>
            <p:nvPr/>
          </p:nvSpPr>
          <p:spPr>
            <a:xfrm>
              <a:off x="723900" y="0"/>
              <a:ext cx="114300" cy="2705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904580" y="-1"/>
              <a:ext cx="114300" cy="2705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1085260" y="-2"/>
              <a:ext cx="114300" cy="2705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 name="Group 9"/>
          <p:cNvGrpSpPr/>
          <p:nvPr/>
        </p:nvGrpSpPr>
        <p:grpSpPr>
          <a:xfrm>
            <a:off x="839870" y="2113960"/>
            <a:ext cx="356745" cy="457790"/>
            <a:chOff x="1903821" y="3838279"/>
            <a:chExt cx="475660" cy="2705495"/>
          </a:xfrm>
          <a:solidFill>
            <a:schemeClr val="bg1"/>
          </a:solidFill>
        </p:grpSpPr>
        <p:sp>
          <p:nvSpPr>
            <p:cNvPr id="11" name="Rectangle 10"/>
            <p:cNvSpPr/>
            <p:nvPr/>
          </p:nvSpPr>
          <p:spPr>
            <a:xfrm>
              <a:off x="1903821" y="3838281"/>
              <a:ext cx="114300" cy="2705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2084501" y="3838280"/>
              <a:ext cx="114300" cy="2705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2265181" y="3838279"/>
              <a:ext cx="114300" cy="2705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4" name="Group 13"/>
          <p:cNvGrpSpPr/>
          <p:nvPr/>
        </p:nvGrpSpPr>
        <p:grpSpPr>
          <a:xfrm>
            <a:off x="4167904" y="2167772"/>
            <a:ext cx="807956" cy="807956"/>
            <a:chOff x="5517369" y="2870604"/>
            <a:chExt cx="1176113" cy="1176113"/>
          </a:xfrm>
        </p:grpSpPr>
        <p:sp>
          <p:nvSpPr>
            <p:cNvPr id="15" name="Oval 14"/>
            <p:cNvSpPr/>
            <p:nvPr/>
          </p:nvSpPr>
          <p:spPr>
            <a:xfrm>
              <a:off x="5517369" y="2870604"/>
              <a:ext cx="1176113" cy="1176113"/>
            </a:xfrm>
            <a:prstGeom prst="ellipse">
              <a:avLst/>
            </a:prstGeom>
            <a:solidFill>
              <a:srgbClr val="42B7CE">
                <a:alpha val="90000"/>
              </a:srgbClr>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Freeform 15"/>
            <p:cNvSpPr>
              <a:spLocks noEditPoints="1"/>
            </p:cNvSpPr>
            <p:nvPr/>
          </p:nvSpPr>
          <p:spPr bwMode="auto">
            <a:xfrm>
              <a:off x="5761337" y="3158421"/>
              <a:ext cx="669325" cy="54115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endParaRPr>
            </a:p>
          </p:txBody>
        </p:sp>
      </p:grpSp>
      <p:cxnSp>
        <p:nvCxnSpPr>
          <p:cNvPr id="17" name="Straight Connector 16"/>
          <p:cNvCxnSpPr/>
          <p:nvPr/>
        </p:nvCxnSpPr>
        <p:spPr>
          <a:xfrm>
            <a:off x="4575477" y="3096705"/>
            <a:ext cx="0" cy="565608"/>
          </a:xfrm>
          <a:prstGeom prst="line">
            <a:avLst/>
          </a:prstGeom>
          <a:ln w="28575">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904383" y="4038595"/>
            <a:ext cx="7350329" cy="830997"/>
          </a:xfrm>
          <a:prstGeom prst="rect">
            <a:avLst/>
          </a:prstGeom>
        </p:spPr>
        <p:txBody>
          <a:bodyPr wrap="square">
            <a:spAutoFit/>
          </a:bodyPr>
          <a:lstStyle/>
          <a:p>
            <a:pPr algn="ctr">
              <a:lnSpc>
                <a:spcPct val="12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200</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5</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 </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，建议与标题相关并符合整体语言风格，语言描述尽量简洁生动。尽量将每页幻灯片的字数控制在  </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200</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5</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分钟之内。</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a:p>
            <a:pPr algn="ctr">
              <a:lnSpc>
                <a:spcPct val="120000"/>
              </a:lnSpc>
            </a:pPr>
            <a:endParaRPr lang="en-US" altLang="zh-CN" sz="1000" dirty="0">
              <a:solidFill>
                <a:schemeClr val="tx1">
                  <a:lumMod val="50000"/>
                  <a:lumOff val="50000"/>
                </a:schemeClr>
              </a:solidFill>
            </a:endParaRPr>
          </a:p>
        </p:txBody>
      </p:sp>
      <p:cxnSp>
        <p:nvCxnSpPr>
          <p:cNvPr id="19" name="Straight Connector 18"/>
          <p:cNvCxnSpPr/>
          <p:nvPr/>
        </p:nvCxnSpPr>
        <p:spPr>
          <a:xfrm>
            <a:off x="4581368" y="4620789"/>
            <a:ext cx="0" cy="522712"/>
          </a:xfrm>
          <a:prstGeom prst="line">
            <a:avLst/>
          </a:prstGeom>
          <a:ln w="28575">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974724" y="3696966"/>
            <a:ext cx="1208690" cy="301718"/>
          </a:xfrm>
          <a:prstGeom prst="rect">
            <a:avLst/>
          </a:prstGeom>
          <a:noFill/>
        </p:spPr>
        <p:txBody>
          <a:bodyPr wrap="none" lIns="27000" tIns="35100" rIns="27000" bIns="35100" rtlCol="0">
            <a:spAutoFit/>
          </a:bodyPr>
          <a:lstStyle/>
          <a:p>
            <a:pPr algn="ctr"/>
            <a:r>
              <a:rPr lang="zh-CN" altLang="en-US" sz="1500" dirty="0">
                <a:solidFill>
                  <a:schemeClr val="bg2">
                    <a:lumMod val="50000"/>
                  </a:schemeClr>
                </a:solidFill>
              </a:rPr>
              <a:t>添加标题内容</a:t>
            </a:r>
            <a:endParaRPr lang="en-US" altLang="zh-CN" sz="1500" dirty="0">
              <a:solidFill>
                <a:schemeClr val="bg2">
                  <a:lumMod val="50000"/>
                </a:schemeClr>
              </a:solidFill>
            </a:endParaRPr>
          </a:p>
        </p:txBody>
      </p:sp>
    </p:spTree>
    <p:extLst>
      <p:ext uri="{BB962C8B-B14F-4D97-AF65-F5344CB8AC3E}">
        <p14:creationId xmlns:p14="http://schemas.microsoft.com/office/powerpoint/2010/main" val="322760867"/>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 calcmode="lin" valueType="num">
                                      <p:cBhvr>
                                        <p:cTn id="2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20">
                                            <p:txEl>
                                              <p:pRg st="0" end="0"/>
                                            </p:txEl>
                                          </p:spTgt>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childTnLst>
                          </p:cTn>
                        </p:par>
                        <p:par>
                          <p:cTn id="34" fill="hold">
                            <p:stCondLst>
                              <p:cond delay="3500"/>
                            </p:stCondLst>
                            <p:childTnLst>
                              <p:par>
                                <p:cTn id="35" presetID="22" presetClass="entr" presetSubtype="1"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25405"/>
            <a:ext cx="9144000" cy="1333913"/>
          </a:xfrm>
          <a:prstGeom prst="rect">
            <a:avLst/>
          </a:prstGeom>
          <a:solidFill>
            <a:srgbClr val="0585A9">
              <a:alpha val="85000"/>
            </a:srgbClr>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 name="Straight Connector 4"/>
          <p:cNvCxnSpPr/>
          <p:nvPr/>
        </p:nvCxnSpPr>
        <p:spPr>
          <a:xfrm>
            <a:off x="4572000" y="0"/>
            <a:ext cx="0" cy="224768"/>
          </a:xfrm>
          <a:prstGeom prst="line">
            <a:avLst/>
          </a:prstGeom>
          <a:ln w="28575">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4106344" y="379311"/>
            <a:ext cx="945453" cy="945453"/>
            <a:chOff x="5311556" y="2642861"/>
            <a:chExt cx="1568888" cy="1568888"/>
          </a:xfrm>
        </p:grpSpPr>
        <p:sp>
          <p:nvSpPr>
            <p:cNvPr id="7" name="Oval 6"/>
            <p:cNvSpPr/>
            <p:nvPr/>
          </p:nvSpPr>
          <p:spPr>
            <a:xfrm>
              <a:off x="5461150" y="2792455"/>
              <a:ext cx="1269700" cy="1269700"/>
            </a:xfrm>
            <a:prstGeom prst="ellipse">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AutoShape 123"/>
            <p:cNvSpPr>
              <a:spLocks noChangeAspect="1"/>
            </p:cNvSpPr>
            <p:nvPr/>
          </p:nvSpPr>
          <p:spPr bwMode="auto">
            <a:xfrm>
              <a:off x="5796064" y="3098985"/>
              <a:ext cx="599871" cy="6600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38092" tIns="38092" rIns="38092" bIns="38092" anchor="ctr"/>
            <a:lstStyle/>
            <a:p>
              <a:pPr defTabSz="342824">
                <a:defRPr/>
              </a:pPr>
              <a:endParaRPr lang="es-ES" sz="27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nvGrpSpPr>
            <p:cNvPr id="9" name="Group 8"/>
            <p:cNvGrpSpPr/>
            <p:nvPr/>
          </p:nvGrpSpPr>
          <p:grpSpPr>
            <a:xfrm>
              <a:off x="5311556" y="2642861"/>
              <a:ext cx="1568888" cy="1568888"/>
              <a:chOff x="1119258" y="2257147"/>
              <a:chExt cx="1868076" cy="1868076"/>
            </a:xfrm>
            <a:solidFill>
              <a:schemeClr val="accent4"/>
            </a:solidFill>
          </p:grpSpPr>
          <p:sp>
            <p:nvSpPr>
              <p:cNvPr id="10" name="Freeform 6"/>
              <p:cNvSpPr>
                <a:spLocks/>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rgbClr val="0585A9"/>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1" name="Freeform 7"/>
              <p:cNvSpPr>
                <a:spLocks/>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rgbClr val="0585A9"/>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2" name="Freeform 8"/>
              <p:cNvSpPr>
                <a:spLocks/>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rgbClr val="0585A9"/>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3" name="Freeform 9"/>
              <p:cNvSpPr>
                <a:spLocks/>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rgbClr val="0585A9"/>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4" name="Freeform 10"/>
              <p:cNvSpPr>
                <a:spLocks/>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rgbClr val="0585A9"/>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5" name="Freeform 11"/>
              <p:cNvSpPr>
                <a:spLocks/>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rgbClr val="0585A9"/>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6" name="Freeform 12"/>
              <p:cNvSpPr>
                <a:spLocks/>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7" name="Freeform 13"/>
              <p:cNvSpPr>
                <a:spLocks/>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8" name="Freeform 14"/>
              <p:cNvSpPr>
                <a:spLocks/>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9" name="Freeform 15"/>
              <p:cNvSpPr>
                <a:spLocks/>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0" name="Freeform 16"/>
              <p:cNvSpPr>
                <a:spLocks/>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1" name="Freeform 17"/>
              <p:cNvSpPr>
                <a:spLocks/>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grpSp>
      <p:sp>
        <p:nvSpPr>
          <p:cNvPr id="23" name="TextBox 22"/>
          <p:cNvSpPr txBox="1"/>
          <p:nvPr/>
        </p:nvSpPr>
        <p:spPr>
          <a:xfrm>
            <a:off x="5217529" y="754165"/>
            <a:ext cx="2611388" cy="446020"/>
          </a:xfrm>
          <a:prstGeom prst="rect">
            <a:avLst/>
          </a:prstGeom>
          <a:noFill/>
        </p:spPr>
        <p:txBody>
          <a:bodyPr wrap="square" rtlCol="0">
            <a:spAutoFit/>
          </a:bodyPr>
          <a:lstStyle/>
          <a:p>
            <a:pPr>
              <a:lnSpc>
                <a:spcPct val="120000"/>
              </a:lnSpc>
            </a:pPr>
            <a:r>
              <a:rPr lang="zh-CN" altLang="en-US" sz="10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24" name="TextBox 23"/>
          <p:cNvSpPr txBox="1"/>
          <p:nvPr/>
        </p:nvSpPr>
        <p:spPr>
          <a:xfrm>
            <a:off x="5295158" y="513014"/>
            <a:ext cx="1208690" cy="301718"/>
          </a:xfrm>
          <a:prstGeom prst="rect">
            <a:avLst/>
          </a:prstGeom>
          <a:noFill/>
        </p:spPr>
        <p:txBody>
          <a:bodyPr wrap="none" lIns="27000" tIns="35100" rIns="27000" bIns="35100" rtlCol="0">
            <a:spAutoFit/>
          </a:bodyPr>
          <a:lstStyle/>
          <a:p>
            <a:pPr algn="ctr"/>
            <a:r>
              <a:rPr lang="zh-CN" altLang="en-US" sz="1500" dirty="0">
                <a:solidFill>
                  <a:srgbClr val="0585A9"/>
                </a:solidFill>
              </a:rPr>
              <a:t>研发第一阶段</a:t>
            </a:r>
            <a:endParaRPr lang="en-US" altLang="zh-CN" sz="1500" dirty="0">
              <a:solidFill>
                <a:srgbClr val="0585A9"/>
              </a:solidFill>
            </a:endParaRPr>
          </a:p>
        </p:txBody>
      </p:sp>
      <p:cxnSp>
        <p:nvCxnSpPr>
          <p:cNvPr id="26" name="Straight Connector 25"/>
          <p:cNvCxnSpPr>
            <a:endCxn id="4" idx="0"/>
          </p:cNvCxnSpPr>
          <p:nvPr/>
        </p:nvCxnSpPr>
        <p:spPr>
          <a:xfrm flipH="1">
            <a:off x="4572000" y="1469240"/>
            <a:ext cx="1841" cy="456165"/>
          </a:xfrm>
          <a:prstGeom prst="line">
            <a:avLst/>
          </a:prstGeom>
          <a:ln w="28575">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4106344" y="2126182"/>
            <a:ext cx="945453" cy="945453"/>
            <a:chOff x="5311556" y="2642861"/>
            <a:chExt cx="1568888" cy="1568888"/>
          </a:xfrm>
        </p:grpSpPr>
        <p:sp>
          <p:nvSpPr>
            <p:cNvPr id="27" name="Oval 26"/>
            <p:cNvSpPr/>
            <p:nvPr/>
          </p:nvSpPr>
          <p:spPr>
            <a:xfrm>
              <a:off x="5461150" y="2792455"/>
              <a:ext cx="1269700" cy="1269700"/>
            </a:xfrm>
            <a:prstGeom prst="ellipse">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Freeform 27"/>
            <p:cNvSpPr>
              <a:spLocks noChangeAspect="1" noChangeArrowheads="1"/>
            </p:cNvSpPr>
            <p:nvPr/>
          </p:nvSpPr>
          <p:spPr bwMode="auto">
            <a:xfrm>
              <a:off x="5780586" y="3102236"/>
              <a:ext cx="594088" cy="711034"/>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dirty="0">
                <a:ea typeface="SimSun" charset="0"/>
              </a:endParaRPr>
            </a:p>
          </p:txBody>
        </p:sp>
        <p:grpSp>
          <p:nvGrpSpPr>
            <p:cNvPr id="29" name="Group 28"/>
            <p:cNvGrpSpPr/>
            <p:nvPr/>
          </p:nvGrpSpPr>
          <p:grpSpPr>
            <a:xfrm>
              <a:off x="5311556" y="2642861"/>
              <a:ext cx="1568888" cy="1568888"/>
              <a:chOff x="1119258" y="2257147"/>
              <a:chExt cx="1868076" cy="1868076"/>
            </a:xfrm>
            <a:solidFill>
              <a:schemeClr val="accent2"/>
            </a:solidFill>
          </p:grpSpPr>
          <p:sp>
            <p:nvSpPr>
              <p:cNvPr id="30" name="Freeform 6"/>
              <p:cNvSpPr>
                <a:spLocks/>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rgbClr val="42B7CE"/>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1" name="Freeform 7"/>
              <p:cNvSpPr>
                <a:spLocks/>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rgbClr val="42B7CE"/>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2" name="Freeform 8"/>
              <p:cNvSpPr>
                <a:spLocks/>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rgbClr val="42B7CE"/>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3" name="Freeform 9"/>
              <p:cNvSpPr>
                <a:spLocks/>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rgbClr val="42B7CE"/>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4" name="Freeform 10"/>
              <p:cNvSpPr>
                <a:spLocks/>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rgbClr val="42B7CE"/>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5" name="Freeform 11"/>
              <p:cNvSpPr>
                <a:spLocks/>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rgbClr val="42B7CE"/>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6" name="Freeform 12"/>
              <p:cNvSpPr>
                <a:spLocks/>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rgbClr val="42B7CE"/>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7" name="Freeform 13"/>
              <p:cNvSpPr>
                <a:spLocks/>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8" name="Freeform 14"/>
              <p:cNvSpPr>
                <a:spLocks/>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9" name="Freeform 15"/>
              <p:cNvSpPr>
                <a:spLocks/>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40" name="Freeform 16"/>
              <p:cNvSpPr>
                <a:spLocks/>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2">
                  <a:lumMod val="20000"/>
                  <a:lumOff val="8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41" name="Freeform 17"/>
              <p:cNvSpPr>
                <a:spLocks/>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2">
                  <a:lumMod val="20000"/>
                  <a:lumOff val="80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grpSp>
      <p:cxnSp>
        <p:nvCxnSpPr>
          <p:cNvPr id="47" name="Straight Connector 46"/>
          <p:cNvCxnSpPr/>
          <p:nvPr/>
        </p:nvCxnSpPr>
        <p:spPr>
          <a:xfrm flipH="1">
            <a:off x="4572920" y="3259318"/>
            <a:ext cx="1841" cy="456165"/>
          </a:xfrm>
          <a:prstGeom prst="line">
            <a:avLst/>
          </a:prstGeom>
          <a:ln w="28575">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309076" y="2480165"/>
            <a:ext cx="2611388" cy="461665"/>
          </a:xfrm>
          <a:prstGeom prst="rect">
            <a:avLst/>
          </a:prstGeom>
          <a:noFill/>
        </p:spPr>
        <p:txBody>
          <a:bodyPr wrap="square" rtlCol="0">
            <a:spAutoFit/>
          </a:bodyPr>
          <a:lstStyle/>
          <a:p>
            <a:pPr algn="r">
              <a:lnSpc>
                <a:spcPct val="120000"/>
              </a:lnSpc>
            </a:pPr>
            <a:r>
              <a:rPr lang="zh-CN" altLang="en-US" sz="1000" dirty="0">
                <a:solidFill>
                  <a:schemeClr val="bg1"/>
                </a:solidFill>
                <a:latin typeface="微软雅黑" pitchFamily="34" charset="-122"/>
                <a:ea typeface="微软雅黑" pitchFamily="34" charset="-122"/>
              </a:rPr>
              <a:t>您的内容打在这里或者通过复制您的文本后在此框中选择粘贴并选择只保留文字</a:t>
            </a:r>
          </a:p>
        </p:txBody>
      </p:sp>
      <p:sp>
        <p:nvSpPr>
          <p:cNvPr id="50" name="TextBox 49"/>
          <p:cNvSpPr txBox="1"/>
          <p:nvPr/>
        </p:nvSpPr>
        <p:spPr>
          <a:xfrm>
            <a:off x="2670297" y="2239015"/>
            <a:ext cx="1208690" cy="301718"/>
          </a:xfrm>
          <a:prstGeom prst="rect">
            <a:avLst/>
          </a:prstGeom>
          <a:noFill/>
        </p:spPr>
        <p:txBody>
          <a:bodyPr wrap="none" lIns="27000" tIns="35100" rIns="27000" bIns="35100" rtlCol="0">
            <a:spAutoFit/>
          </a:bodyPr>
          <a:lstStyle/>
          <a:p>
            <a:pPr algn="ctr"/>
            <a:r>
              <a:rPr lang="zh-CN" altLang="en-US" sz="1500" dirty="0">
                <a:solidFill>
                  <a:schemeClr val="bg1"/>
                </a:solidFill>
              </a:rPr>
              <a:t>添加标题内容</a:t>
            </a:r>
            <a:endParaRPr lang="en-US" altLang="zh-CN" sz="1500" dirty="0">
              <a:solidFill>
                <a:schemeClr val="bg1"/>
              </a:solidFill>
            </a:endParaRPr>
          </a:p>
        </p:txBody>
      </p:sp>
      <p:grpSp>
        <p:nvGrpSpPr>
          <p:cNvPr id="66" name="Group 65"/>
          <p:cNvGrpSpPr/>
          <p:nvPr/>
        </p:nvGrpSpPr>
        <p:grpSpPr>
          <a:xfrm>
            <a:off x="4106344" y="3831677"/>
            <a:ext cx="943511" cy="943511"/>
            <a:chOff x="7442014" y="4804383"/>
            <a:chExt cx="1568888" cy="1568888"/>
          </a:xfrm>
        </p:grpSpPr>
        <p:sp>
          <p:nvSpPr>
            <p:cNvPr id="51" name="Oval 50"/>
            <p:cNvSpPr/>
            <p:nvPr/>
          </p:nvSpPr>
          <p:spPr>
            <a:xfrm>
              <a:off x="7591608" y="4953977"/>
              <a:ext cx="1269700" cy="1269700"/>
            </a:xfrm>
            <a:prstGeom prst="ellipse">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AutoShape 114"/>
            <p:cNvSpPr>
              <a:spLocks noChangeAspect="1"/>
            </p:cNvSpPr>
            <p:nvPr/>
          </p:nvSpPr>
          <p:spPr bwMode="auto">
            <a:xfrm>
              <a:off x="7872208" y="5233945"/>
              <a:ext cx="708500" cy="713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bg1"/>
            </a:solidFill>
            <a:ln>
              <a:noFill/>
            </a:ln>
            <a:effectLst/>
          </p:spPr>
          <p:txBody>
            <a:bodyPr lIns="76184" tIns="76184" rIns="76184" bIns="76184" anchor="ctr"/>
            <a:lstStyle/>
            <a:p>
              <a:pPr defTabSz="685646">
                <a:defRPr/>
              </a:pPr>
              <a:endParaRPr lang="es-ES" sz="495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nvGrpSpPr>
            <p:cNvPr id="53" name="Group 52"/>
            <p:cNvGrpSpPr/>
            <p:nvPr/>
          </p:nvGrpSpPr>
          <p:grpSpPr>
            <a:xfrm>
              <a:off x="7442014" y="4804383"/>
              <a:ext cx="1568888" cy="1568888"/>
              <a:chOff x="1119258" y="2257147"/>
              <a:chExt cx="1868076" cy="1868076"/>
            </a:xfrm>
            <a:solidFill>
              <a:schemeClr val="accent1"/>
            </a:solidFill>
          </p:grpSpPr>
          <p:sp>
            <p:nvSpPr>
              <p:cNvPr id="54" name="Freeform 6"/>
              <p:cNvSpPr>
                <a:spLocks/>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rgbClr val="0585A9"/>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55" name="Freeform 7"/>
              <p:cNvSpPr>
                <a:spLocks/>
              </p:cNvSpPr>
              <p:nvPr/>
            </p:nvSpPr>
            <p:spPr bwMode="auto">
              <a:xfrm>
                <a:off x="2075273" y="2257147"/>
                <a:ext cx="427459" cy="191202"/>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rgbClr val="0585A9"/>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56" name="Freeform 8"/>
              <p:cNvSpPr>
                <a:spLocks/>
              </p:cNvSpPr>
              <p:nvPr/>
            </p:nvSpPr>
            <p:spPr bwMode="auto">
              <a:xfrm>
                <a:off x="2796132" y="2743946"/>
                <a:ext cx="191202"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rgbClr val="0585A9"/>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57" name="Freeform 9"/>
              <p:cNvSpPr>
                <a:spLocks/>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rgbClr val="0585A9"/>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58" name="Freeform 10"/>
              <p:cNvSpPr>
                <a:spLocks/>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rgbClr val="0585A9"/>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59" name="Freeform 11"/>
              <p:cNvSpPr>
                <a:spLocks/>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rgbClr val="0585A9"/>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60" name="Freeform 12"/>
              <p:cNvSpPr>
                <a:spLocks/>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rgbClr val="0585A9"/>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61" name="Freeform 13"/>
              <p:cNvSpPr>
                <a:spLocks/>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rgbClr val="0585A9"/>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62" name="Freeform 14"/>
              <p:cNvSpPr>
                <a:spLocks/>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63" name="Freeform 15"/>
              <p:cNvSpPr>
                <a:spLocks/>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64" name="Freeform 16"/>
              <p:cNvSpPr>
                <a:spLocks/>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65" name="Freeform 17"/>
              <p:cNvSpPr>
                <a:spLocks/>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rgbClr val="0585A9"/>
              </a:solidFill>
              <a:ln>
                <a:noFill/>
              </a:ln>
            </p:spPr>
            <p:txBody>
              <a:bodyPr vert="horz" wrap="square" lIns="68580" tIns="34290" rIns="68580" bIns="34290" numCol="1" anchor="t" anchorCtr="0" compatLnSpc="1">
                <a:prstTxWarp prst="textNoShape">
                  <a:avLst/>
                </a:prstTxWarp>
              </a:bodyPr>
              <a:lstStyle/>
              <a:p>
                <a:endParaRPr lang="id-ID" sz="1350"/>
              </a:p>
            </p:txBody>
          </p:sp>
        </p:grpSp>
      </p:grpSp>
      <p:cxnSp>
        <p:nvCxnSpPr>
          <p:cNvPr id="67" name="Straight Connector 66"/>
          <p:cNvCxnSpPr/>
          <p:nvPr/>
        </p:nvCxnSpPr>
        <p:spPr>
          <a:xfrm>
            <a:off x="4581368" y="4882966"/>
            <a:ext cx="0" cy="260534"/>
          </a:xfrm>
          <a:prstGeom prst="line">
            <a:avLst/>
          </a:prstGeom>
          <a:ln w="28575">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217529" y="4246536"/>
            <a:ext cx="2611388" cy="446020"/>
          </a:xfrm>
          <a:prstGeom prst="rect">
            <a:avLst/>
          </a:prstGeom>
          <a:noFill/>
        </p:spPr>
        <p:txBody>
          <a:bodyPr wrap="square" rtlCol="0">
            <a:spAutoFit/>
          </a:bodyPr>
          <a:lstStyle/>
          <a:p>
            <a:pPr>
              <a:lnSpc>
                <a:spcPct val="120000"/>
              </a:lnSpc>
            </a:pPr>
            <a:r>
              <a:rPr lang="zh-CN" altLang="en-US" sz="10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71" name="TextBox 70"/>
          <p:cNvSpPr txBox="1"/>
          <p:nvPr/>
        </p:nvSpPr>
        <p:spPr>
          <a:xfrm>
            <a:off x="5295157" y="4005386"/>
            <a:ext cx="1208690" cy="301718"/>
          </a:xfrm>
          <a:prstGeom prst="rect">
            <a:avLst/>
          </a:prstGeom>
          <a:noFill/>
        </p:spPr>
        <p:txBody>
          <a:bodyPr wrap="none" lIns="27000" tIns="35100" rIns="27000" bIns="35100" rtlCol="0">
            <a:spAutoFit/>
          </a:bodyPr>
          <a:lstStyle/>
          <a:p>
            <a:pPr algn="ctr"/>
            <a:r>
              <a:rPr lang="zh-CN" altLang="en-US" sz="1500" dirty="0">
                <a:solidFill>
                  <a:srgbClr val="0585A9"/>
                </a:solidFill>
              </a:rPr>
              <a:t>研发第二阶段</a:t>
            </a:r>
            <a:endParaRPr lang="en-US" altLang="zh-CN" sz="1500" dirty="0">
              <a:solidFill>
                <a:srgbClr val="0585A9"/>
              </a:solidFill>
            </a:endParaRPr>
          </a:p>
        </p:txBody>
      </p:sp>
    </p:spTree>
    <p:extLst>
      <p:ext uri="{BB962C8B-B14F-4D97-AF65-F5344CB8AC3E}">
        <p14:creationId xmlns:p14="http://schemas.microsoft.com/office/powerpoint/2010/main" val="1053767551"/>
      </p:ext>
    </p:extLst>
  </p:cSld>
  <p:clrMapOvr>
    <a:masterClrMapping/>
  </p:clrMapOvr>
  <p:transition spd="med"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1000"/>
                                        <p:tgtEl>
                                          <p:spTgt spid="22"/>
                                        </p:tgtEl>
                                      </p:cBhvr>
                                    </p:animEffect>
                                  </p:childTnLst>
                                </p:cTn>
                              </p:par>
                            </p:childTnLst>
                          </p:cTn>
                        </p:par>
                        <p:par>
                          <p:cTn id="16" fill="hold">
                            <p:stCondLst>
                              <p:cond delay="2000"/>
                            </p:stCondLst>
                            <p:childTnLst>
                              <p:par>
                                <p:cTn id="17" presetID="12" presetClass="entr" presetSubtype="8"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p:tgtEl>
                                          <p:spTgt spid="24"/>
                                        </p:tgtEl>
                                        <p:attrNameLst>
                                          <p:attrName>ppt_x</p:attrName>
                                        </p:attrNameLst>
                                      </p:cBhvr>
                                      <p:tavLst>
                                        <p:tav tm="0">
                                          <p:val>
                                            <p:strVal val="#ppt_x-#ppt_w*1.125000"/>
                                          </p:val>
                                        </p:tav>
                                        <p:tav tm="100000">
                                          <p:val>
                                            <p:strVal val="#ppt_x"/>
                                          </p:val>
                                        </p:tav>
                                      </p:tavLst>
                                    </p:anim>
                                    <p:animEffect transition="in" filter="wipe(right)">
                                      <p:cBhvr>
                                        <p:cTn id="20" dur="500"/>
                                        <p:tgtEl>
                                          <p:spTgt spid="24"/>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p:tgtEl>
                                          <p:spTgt spid="23"/>
                                        </p:tgtEl>
                                        <p:attrNameLst>
                                          <p:attrName>ppt_x</p:attrName>
                                        </p:attrNameLst>
                                      </p:cBhvr>
                                      <p:tavLst>
                                        <p:tav tm="0">
                                          <p:val>
                                            <p:strVal val="#ppt_x-#ppt_w*1.125000"/>
                                          </p:val>
                                        </p:tav>
                                        <p:tav tm="100000">
                                          <p:val>
                                            <p:strVal val="#ppt_x"/>
                                          </p:val>
                                        </p:tav>
                                      </p:tavLst>
                                    </p:anim>
                                    <p:animEffect transition="in" filter="wipe(right)">
                                      <p:cBhvr>
                                        <p:cTn id="24" dur="500"/>
                                        <p:tgtEl>
                                          <p:spTgt spid="23"/>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up)">
                                      <p:cBhvr>
                                        <p:cTn id="28" dur="500"/>
                                        <p:tgtEl>
                                          <p:spTgt spid="26"/>
                                        </p:tgtEl>
                                      </p:cBhvr>
                                    </p:animEffect>
                                  </p:childTnLst>
                                </p:cTn>
                              </p:par>
                            </p:childTnLst>
                          </p:cTn>
                        </p:par>
                        <p:par>
                          <p:cTn id="29" fill="hold">
                            <p:stCondLst>
                              <p:cond delay="3000"/>
                            </p:stCondLst>
                            <p:childTnLst>
                              <p:par>
                                <p:cTn id="30" presetID="21" presetClass="entr" presetSubtype="1" fill="hold"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heel(1)">
                                      <p:cBhvr>
                                        <p:cTn id="32" dur="1000"/>
                                        <p:tgtEl>
                                          <p:spTgt spid="42"/>
                                        </p:tgtEl>
                                      </p:cBhvr>
                                    </p:animEffect>
                                  </p:childTnLst>
                                </p:cTn>
                              </p:par>
                            </p:childTnLst>
                          </p:cTn>
                        </p:par>
                        <p:par>
                          <p:cTn id="33" fill="hold">
                            <p:stCondLst>
                              <p:cond delay="4000"/>
                            </p:stCondLst>
                            <p:childTnLst>
                              <p:par>
                                <p:cTn id="34" presetID="12" presetClass="entr" presetSubtype="2" fill="hold" grpId="0" nodeType="after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500"/>
                                        <p:tgtEl>
                                          <p:spTgt spid="50"/>
                                        </p:tgtEl>
                                        <p:attrNameLst>
                                          <p:attrName>ppt_x</p:attrName>
                                        </p:attrNameLst>
                                      </p:cBhvr>
                                      <p:tavLst>
                                        <p:tav tm="0">
                                          <p:val>
                                            <p:strVal val="#ppt_x+#ppt_w*1.125000"/>
                                          </p:val>
                                        </p:tav>
                                        <p:tav tm="100000">
                                          <p:val>
                                            <p:strVal val="#ppt_x"/>
                                          </p:val>
                                        </p:tav>
                                      </p:tavLst>
                                    </p:anim>
                                    <p:animEffect transition="in" filter="wipe(left)">
                                      <p:cBhvr>
                                        <p:cTn id="37" dur="500"/>
                                        <p:tgtEl>
                                          <p:spTgt spid="50"/>
                                        </p:tgtEl>
                                      </p:cBhvr>
                                    </p:animEffect>
                                  </p:childTnLst>
                                </p:cTn>
                              </p:par>
                              <p:par>
                                <p:cTn id="38" presetID="12" presetClass="entr" presetSubtype="2"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additive="base">
                                        <p:cTn id="40" dur="500"/>
                                        <p:tgtEl>
                                          <p:spTgt spid="49"/>
                                        </p:tgtEl>
                                        <p:attrNameLst>
                                          <p:attrName>ppt_x</p:attrName>
                                        </p:attrNameLst>
                                      </p:cBhvr>
                                      <p:tavLst>
                                        <p:tav tm="0">
                                          <p:val>
                                            <p:strVal val="#ppt_x+#ppt_w*1.125000"/>
                                          </p:val>
                                        </p:tav>
                                        <p:tav tm="100000">
                                          <p:val>
                                            <p:strVal val="#ppt_x"/>
                                          </p:val>
                                        </p:tav>
                                      </p:tavLst>
                                    </p:anim>
                                    <p:animEffect transition="in" filter="wipe(left)">
                                      <p:cBhvr>
                                        <p:cTn id="41" dur="500"/>
                                        <p:tgtEl>
                                          <p:spTgt spid="49"/>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up)">
                                      <p:cBhvr>
                                        <p:cTn id="45" dur="500"/>
                                        <p:tgtEl>
                                          <p:spTgt spid="47"/>
                                        </p:tgtEl>
                                      </p:cBhvr>
                                    </p:animEffect>
                                  </p:childTnLst>
                                </p:cTn>
                              </p:par>
                            </p:childTnLst>
                          </p:cTn>
                        </p:par>
                        <p:par>
                          <p:cTn id="46" fill="hold">
                            <p:stCondLst>
                              <p:cond delay="5000"/>
                            </p:stCondLst>
                            <p:childTnLst>
                              <p:par>
                                <p:cTn id="47" presetID="21" presetClass="entr" presetSubtype="1" fill="hold" nodeType="after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wheel(1)">
                                      <p:cBhvr>
                                        <p:cTn id="49" dur="1000"/>
                                        <p:tgtEl>
                                          <p:spTgt spid="66"/>
                                        </p:tgtEl>
                                      </p:cBhvr>
                                    </p:animEffect>
                                  </p:childTnLst>
                                </p:cTn>
                              </p:par>
                            </p:childTnLst>
                          </p:cTn>
                        </p:par>
                        <p:par>
                          <p:cTn id="50" fill="hold">
                            <p:stCondLst>
                              <p:cond delay="6000"/>
                            </p:stCondLst>
                            <p:childTnLst>
                              <p:par>
                                <p:cTn id="51" presetID="1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 calcmode="lin" valueType="num">
                                      <p:cBhvr additive="base">
                                        <p:cTn id="53" dur="500"/>
                                        <p:tgtEl>
                                          <p:spTgt spid="71"/>
                                        </p:tgtEl>
                                        <p:attrNameLst>
                                          <p:attrName>ppt_x</p:attrName>
                                        </p:attrNameLst>
                                      </p:cBhvr>
                                      <p:tavLst>
                                        <p:tav tm="0">
                                          <p:val>
                                            <p:strVal val="#ppt_x-#ppt_w*1.125000"/>
                                          </p:val>
                                        </p:tav>
                                        <p:tav tm="100000">
                                          <p:val>
                                            <p:strVal val="#ppt_x"/>
                                          </p:val>
                                        </p:tav>
                                      </p:tavLst>
                                    </p:anim>
                                    <p:animEffect transition="in" filter="wipe(right)">
                                      <p:cBhvr>
                                        <p:cTn id="54" dur="500"/>
                                        <p:tgtEl>
                                          <p:spTgt spid="71"/>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 calcmode="lin" valueType="num">
                                      <p:cBhvr additive="base">
                                        <p:cTn id="57" dur="500"/>
                                        <p:tgtEl>
                                          <p:spTgt spid="70"/>
                                        </p:tgtEl>
                                        <p:attrNameLst>
                                          <p:attrName>ppt_x</p:attrName>
                                        </p:attrNameLst>
                                      </p:cBhvr>
                                      <p:tavLst>
                                        <p:tav tm="0">
                                          <p:val>
                                            <p:strVal val="#ppt_x-#ppt_w*1.125000"/>
                                          </p:val>
                                        </p:tav>
                                        <p:tav tm="100000">
                                          <p:val>
                                            <p:strVal val="#ppt_x"/>
                                          </p:val>
                                        </p:tav>
                                      </p:tavLst>
                                    </p:anim>
                                    <p:animEffect transition="in" filter="wipe(right)">
                                      <p:cBhvr>
                                        <p:cTn id="58" dur="500"/>
                                        <p:tgtEl>
                                          <p:spTgt spid="70"/>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wipe(up)">
                                      <p:cBhvr>
                                        <p:cTn id="6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p:bldP spid="24" grpId="0"/>
      <p:bldP spid="49" grpId="0"/>
      <p:bldP spid="50" grpId="0"/>
      <p:bldP spid="70" grpId="0"/>
      <p:bldP spid="7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25405"/>
            <a:ext cx="9144000" cy="1333913"/>
          </a:xfrm>
          <a:prstGeom prst="rect">
            <a:avLst/>
          </a:prstGeom>
          <a:solidFill>
            <a:srgbClr val="0585A9">
              <a:alpha val="85000"/>
            </a:srgbClr>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p:cNvGrpSpPr/>
          <p:nvPr/>
        </p:nvGrpSpPr>
        <p:grpSpPr>
          <a:xfrm>
            <a:off x="4106344" y="379311"/>
            <a:ext cx="945453" cy="945453"/>
            <a:chOff x="5311556" y="2642861"/>
            <a:chExt cx="1568888" cy="1568888"/>
          </a:xfrm>
        </p:grpSpPr>
        <p:sp>
          <p:nvSpPr>
            <p:cNvPr id="7" name="Oval 6"/>
            <p:cNvSpPr/>
            <p:nvPr/>
          </p:nvSpPr>
          <p:spPr>
            <a:xfrm>
              <a:off x="5461150" y="2792455"/>
              <a:ext cx="1269700" cy="1269700"/>
            </a:xfrm>
            <a:prstGeom prst="ellipse">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 name="Group 8"/>
            <p:cNvGrpSpPr/>
            <p:nvPr/>
          </p:nvGrpSpPr>
          <p:grpSpPr>
            <a:xfrm>
              <a:off x="5311556" y="2642861"/>
              <a:ext cx="1568888" cy="1568888"/>
              <a:chOff x="1119258" y="2257147"/>
              <a:chExt cx="1868076" cy="1868076"/>
            </a:xfrm>
            <a:solidFill>
              <a:schemeClr val="accent4"/>
            </a:solidFill>
          </p:grpSpPr>
          <p:sp>
            <p:nvSpPr>
              <p:cNvPr id="10" name="Freeform 6"/>
              <p:cNvSpPr>
                <a:spLocks/>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rgbClr val="0585A9"/>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1" name="Freeform 7"/>
              <p:cNvSpPr>
                <a:spLocks/>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rgbClr val="0585A9"/>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2" name="Freeform 8"/>
              <p:cNvSpPr>
                <a:spLocks/>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rgbClr val="0585A9"/>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3" name="Freeform 9"/>
              <p:cNvSpPr>
                <a:spLocks/>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rgbClr val="0585A9"/>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4" name="Freeform 10"/>
              <p:cNvSpPr>
                <a:spLocks/>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rgbClr val="0585A9"/>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5" name="Freeform 11"/>
              <p:cNvSpPr>
                <a:spLocks/>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rgbClr val="0585A9"/>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6" name="Freeform 12"/>
              <p:cNvSpPr>
                <a:spLocks/>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rgbClr val="0585A9"/>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7" name="Freeform 13"/>
              <p:cNvSpPr>
                <a:spLocks/>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rgbClr val="0585A9"/>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8" name="Freeform 14"/>
              <p:cNvSpPr>
                <a:spLocks/>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rgbClr val="0585A9"/>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9" name="Freeform 15"/>
              <p:cNvSpPr>
                <a:spLocks/>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0" name="Freeform 16"/>
              <p:cNvSpPr>
                <a:spLocks/>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1" name="Freeform 17"/>
              <p:cNvSpPr>
                <a:spLocks/>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grpSp>
      <p:sp>
        <p:nvSpPr>
          <p:cNvPr id="22" name="TextBox 21"/>
          <p:cNvSpPr txBox="1"/>
          <p:nvPr/>
        </p:nvSpPr>
        <p:spPr>
          <a:xfrm>
            <a:off x="5217529" y="778866"/>
            <a:ext cx="2611388" cy="424732"/>
          </a:xfrm>
          <a:prstGeom prst="rect">
            <a:avLst/>
          </a:prstGeom>
          <a:noFill/>
        </p:spPr>
        <p:txBody>
          <a:bodyPr wrap="square" rtlCol="0">
            <a:spAutoFit/>
          </a:bodyPr>
          <a:lstStyle/>
          <a:p>
            <a:pPr>
              <a:lnSpc>
                <a:spcPct val="120000"/>
              </a:lnSpc>
            </a:pPr>
            <a:r>
              <a:rPr lang="zh-CN" altLang="en-US" sz="9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23" name="TextBox 22"/>
          <p:cNvSpPr txBox="1"/>
          <p:nvPr/>
        </p:nvSpPr>
        <p:spPr>
          <a:xfrm>
            <a:off x="5295157" y="527630"/>
            <a:ext cx="1208690" cy="301718"/>
          </a:xfrm>
          <a:prstGeom prst="rect">
            <a:avLst/>
          </a:prstGeom>
          <a:noFill/>
        </p:spPr>
        <p:txBody>
          <a:bodyPr wrap="none" lIns="27000" tIns="35100" rIns="27000" bIns="35100" rtlCol="0">
            <a:spAutoFit/>
          </a:bodyPr>
          <a:lstStyle/>
          <a:p>
            <a:pPr algn="ctr"/>
            <a:r>
              <a:rPr lang="zh-CN" altLang="en-US" sz="1500" dirty="0">
                <a:solidFill>
                  <a:srgbClr val="0585A9"/>
                </a:solidFill>
              </a:rPr>
              <a:t>研发第三阶段</a:t>
            </a:r>
            <a:endParaRPr lang="en-US" altLang="zh-CN" sz="1500" dirty="0">
              <a:solidFill>
                <a:srgbClr val="0585A9"/>
              </a:solidFill>
            </a:endParaRPr>
          </a:p>
        </p:txBody>
      </p:sp>
      <p:sp>
        <p:nvSpPr>
          <p:cNvPr id="25" name="Freeform 24"/>
          <p:cNvSpPr>
            <a:spLocks noEditPoints="1"/>
          </p:cNvSpPr>
          <p:nvPr/>
        </p:nvSpPr>
        <p:spPr bwMode="auto">
          <a:xfrm>
            <a:off x="4442788" y="625686"/>
            <a:ext cx="288668" cy="4558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endParaRPr>
          </a:p>
        </p:txBody>
      </p:sp>
      <p:grpSp>
        <p:nvGrpSpPr>
          <p:cNvPr id="2" name="Group 1"/>
          <p:cNvGrpSpPr/>
          <p:nvPr/>
        </p:nvGrpSpPr>
        <p:grpSpPr>
          <a:xfrm>
            <a:off x="4106344" y="2151932"/>
            <a:ext cx="945453" cy="945453"/>
            <a:chOff x="5475125" y="2869242"/>
            <a:chExt cx="1260604" cy="1260604"/>
          </a:xfrm>
          <a:solidFill>
            <a:srgbClr val="42B7CE"/>
          </a:solidFill>
        </p:grpSpPr>
        <p:grpSp>
          <p:nvGrpSpPr>
            <p:cNvPr id="26" name="Group 25"/>
            <p:cNvGrpSpPr/>
            <p:nvPr/>
          </p:nvGrpSpPr>
          <p:grpSpPr>
            <a:xfrm>
              <a:off x="5475125" y="2869242"/>
              <a:ext cx="1260604" cy="1260604"/>
              <a:chOff x="5311556" y="2642861"/>
              <a:chExt cx="1568888" cy="1568888"/>
            </a:xfrm>
            <a:grpFill/>
          </p:grpSpPr>
          <p:sp>
            <p:nvSpPr>
              <p:cNvPr id="27" name="Oval 26"/>
              <p:cNvSpPr/>
              <p:nvPr/>
            </p:nvSpPr>
            <p:spPr>
              <a:xfrm>
                <a:off x="5461150" y="2792455"/>
                <a:ext cx="1269700" cy="1269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9" name="Group 28"/>
              <p:cNvGrpSpPr/>
              <p:nvPr/>
            </p:nvGrpSpPr>
            <p:grpSpPr>
              <a:xfrm>
                <a:off x="5311556" y="2642861"/>
                <a:ext cx="1568888" cy="1568888"/>
                <a:chOff x="1119258" y="2257147"/>
                <a:chExt cx="1868076" cy="1868076"/>
              </a:xfrm>
              <a:grpFill/>
            </p:grpSpPr>
            <p:sp>
              <p:nvSpPr>
                <p:cNvPr id="30" name="Freeform 6"/>
                <p:cNvSpPr>
                  <a:spLocks/>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31" name="Freeform 7"/>
                <p:cNvSpPr>
                  <a:spLocks/>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32" name="Freeform 8"/>
                <p:cNvSpPr>
                  <a:spLocks/>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33" name="Freeform 9"/>
                <p:cNvSpPr>
                  <a:spLocks/>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34" name="Freeform 10"/>
                <p:cNvSpPr>
                  <a:spLocks/>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35" name="Freeform 11"/>
                <p:cNvSpPr>
                  <a:spLocks/>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36" name="Freeform 12"/>
                <p:cNvSpPr>
                  <a:spLocks/>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37" name="Freeform 13"/>
                <p:cNvSpPr>
                  <a:spLocks/>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38" name="Freeform 14"/>
                <p:cNvSpPr>
                  <a:spLocks/>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39" name="Freeform 15"/>
                <p:cNvSpPr>
                  <a:spLocks/>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40" name="Freeform 16"/>
                <p:cNvSpPr>
                  <a:spLocks/>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41" name="Freeform 17"/>
                <p:cNvSpPr>
                  <a:spLocks/>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grpSp>
        <p:sp>
          <p:nvSpPr>
            <p:cNvPr id="44" name="Freeform 43"/>
            <p:cNvSpPr>
              <a:spLocks noEditPoints="1"/>
            </p:cNvSpPr>
            <p:nvPr/>
          </p:nvSpPr>
          <p:spPr bwMode="auto">
            <a:xfrm>
              <a:off x="5844534" y="3260403"/>
              <a:ext cx="510979" cy="485430"/>
            </a:xfrm>
            <a:custGeom>
              <a:avLst/>
              <a:gdLst>
                <a:gd name="T0" fmla="*/ 89 w 93"/>
                <a:gd name="T1" fmla="*/ 0 h 88"/>
                <a:gd name="T2" fmla="*/ 93 w 93"/>
                <a:gd name="T3" fmla="*/ 5 h 88"/>
                <a:gd name="T4" fmla="*/ 93 w 93"/>
                <a:gd name="T5" fmla="*/ 74 h 88"/>
                <a:gd name="T6" fmla="*/ 81 w 93"/>
                <a:gd name="T7" fmla="*/ 74 h 88"/>
                <a:gd name="T8" fmla="*/ 82 w 93"/>
                <a:gd name="T9" fmla="*/ 65 h 88"/>
                <a:gd name="T10" fmla="*/ 84 w 93"/>
                <a:gd name="T11" fmla="*/ 10 h 88"/>
                <a:gd name="T12" fmla="*/ 10 w 93"/>
                <a:gd name="T13" fmla="*/ 65 h 88"/>
                <a:gd name="T14" fmla="*/ 48 w 93"/>
                <a:gd name="T15" fmla="*/ 72 h 88"/>
                <a:gd name="T16" fmla="*/ 5 w 93"/>
                <a:gd name="T17" fmla="*/ 74 h 88"/>
                <a:gd name="T18" fmla="*/ 0 w 93"/>
                <a:gd name="T19" fmla="*/ 69 h 88"/>
                <a:gd name="T20" fmla="*/ 0 w 93"/>
                <a:gd name="T21" fmla="*/ 0 h 88"/>
                <a:gd name="T22" fmla="*/ 64 w 93"/>
                <a:gd name="T23" fmla="*/ 51 h 88"/>
                <a:gd name="T24" fmla="*/ 55 w 93"/>
                <a:gd name="T25" fmla="*/ 71 h 88"/>
                <a:gd name="T26" fmla="*/ 57 w 93"/>
                <a:gd name="T27" fmla="*/ 82 h 88"/>
                <a:gd name="T28" fmla="*/ 64 w 93"/>
                <a:gd name="T29" fmla="*/ 78 h 88"/>
                <a:gd name="T30" fmla="*/ 72 w 93"/>
                <a:gd name="T31" fmla="*/ 84 h 88"/>
                <a:gd name="T32" fmla="*/ 74 w 93"/>
                <a:gd name="T33" fmla="*/ 71 h 88"/>
                <a:gd name="T34" fmla="*/ 64 w 93"/>
                <a:gd name="T35" fmla="*/ 51 h 88"/>
                <a:gd name="T36" fmla="*/ 64 w 93"/>
                <a:gd name="T37" fmla="*/ 69 h 88"/>
                <a:gd name="T38" fmla="*/ 64 w 93"/>
                <a:gd name="T39" fmla="*/ 72 h 88"/>
                <a:gd name="T40" fmla="*/ 62 w 93"/>
                <a:gd name="T41" fmla="*/ 55 h 88"/>
                <a:gd name="T42" fmla="*/ 71 w 93"/>
                <a:gd name="T43" fmla="*/ 64 h 88"/>
                <a:gd name="T44" fmla="*/ 62 w 93"/>
                <a:gd name="T45" fmla="*/ 55 h 88"/>
                <a:gd name="T46" fmla="*/ 18 w 93"/>
                <a:gd name="T47" fmla="*/ 46 h 88"/>
                <a:gd name="T48" fmla="*/ 77 w 93"/>
                <a:gd name="T49" fmla="*/ 41 h 88"/>
                <a:gd name="T50" fmla="*/ 47 w 93"/>
                <a:gd name="T51" fmla="*/ 29 h 88"/>
                <a:gd name="T52" fmla="*/ 77 w 93"/>
                <a:gd name="T53" fmla="*/ 34 h 88"/>
                <a:gd name="T54" fmla="*/ 47 w 93"/>
                <a:gd name="T55" fmla="*/ 29 h 88"/>
                <a:gd name="T56" fmla="*/ 47 w 93"/>
                <a:gd name="T57" fmla="*/ 22 h 88"/>
                <a:gd name="T58" fmla="*/ 77 w 93"/>
                <a:gd name="T59" fmla="*/ 17 h 88"/>
                <a:gd name="T60" fmla="*/ 18 w 93"/>
                <a:gd name="T61" fmla="*/ 17 h 88"/>
                <a:gd name="T62" fmla="*/ 40 w 93"/>
                <a:gd name="T63" fmla="*/ 35 h 88"/>
                <a:gd name="T64" fmla="*/ 18 w 93"/>
                <a:gd name="T65" fmla="*/ 1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 h="88">
                  <a:moveTo>
                    <a:pt x="5" y="0"/>
                  </a:moveTo>
                  <a:cubicBezTo>
                    <a:pt x="89" y="0"/>
                    <a:pt x="89" y="0"/>
                    <a:pt x="89" y="0"/>
                  </a:cubicBezTo>
                  <a:cubicBezTo>
                    <a:pt x="93" y="0"/>
                    <a:pt x="93" y="0"/>
                    <a:pt x="93" y="0"/>
                  </a:cubicBezTo>
                  <a:cubicBezTo>
                    <a:pt x="93" y="5"/>
                    <a:pt x="93" y="5"/>
                    <a:pt x="93" y="5"/>
                  </a:cubicBezTo>
                  <a:cubicBezTo>
                    <a:pt x="93" y="69"/>
                    <a:pt x="93" y="69"/>
                    <a:pt x="93" y="69"/>
                  </a:cubicBezTo>
                  <a:cubicBezTo>
                    <a:pt x="93" y="74"/>
                    <a:pt x="93" y="74"/>
                    <a:pt x="93" y="74"/>
                  </a:cubicBezTo>
                  <a:cubicBezTo>
                    <a:pt x="89" y="74"/>
                    <a:pt x="89" y="74"/>
                    <a:pt x="89" y="74"/>
                  </a:cubicBezTo>
                  <a:cubicBezTo>
                    <a:pt x="81" y="74"/>
                    <a:pt x="81" y="74"/>
                    <a:pt x="81" y="74"/>
                  </a:cubicBezTo>
                  <a:cubicBezTo>
                    <a:pt x="80" y="72"/>
                    <a:pt x="80" y="72"/>
                    <a:pt x="80" y="72"/>
                  </a:cubicBezTo>
                  <a:cubicBezTo>
                    <a:pt x="81" y="69"/>
                    <a:pt x="82" y="67"/>
                    <a:pt x="82" y="65"/>
                  </a:cubicBezTo>
                  <a:cubicBezTo>
                    <a:pt x="84" y="65"/>
                    <a:pt x="84" y="65"/>
                    <a:pt x="84" y="65"/>
                  </a:cubicBezTo>
                  <a:cubicBezTo>
                    <a:pt x="84" y="10"/>
                    <a:pt x="84" y="10"/>
                    <a:pt x="84" y="10"/>
                  </a:cubicBezTo>
                  <a:cubicBezTo>
                    <a:pt x="10" y="10"/>
                    <a:pt x="10" y="10"/>
                    <a:pt x="10" y="10"/>
                  </a:cubicBezTo>
                  <a:cubicBezTo>
                    <a:pt x="10" y="65"/>
                    <a:pt x="10" y="65"/>
                    <a:pt x="10" y="65"/>
                  </a:cubicBezTo>
                  <a:cubicBezTo>
                    <a:pt x="46" y="65"/>
                    <a:pt x="46" y="65"/>
                    <a:pt x="46" y="65"/>
                  </a:cubicBezTo>
                  <a:cubicBezTo>
                    <a:pt x="46" y="67"/>
                    <a:pt x="47" y="69"/>
                    <a:pt x="48" y="72"/>
                  </a:cubicBezTo>
                  <a:cubicBezTo>
                    <a:pt x="47" y="74"/>
                    <a:pt x="47" y="74"/>
                    <a:pt x="47" y="74"/>
                  </a:cubicBezTo>
                  <a:cubicBezTo>
                    <a:pt x="5" y="74"/>
                    <a:pt x="5" y="74"/>
                    <a:pt x="5" y="74"/>
                  </a:cubicBezTo>
                  <a:cubicBezTo>
                    <a:pt x="0" y="74"/>
                    <a:pt x="0" y="74"/>
                    <a:pt x="0" y="74"/>
                  </a:cubicBezTo>
                  <a:cubicBezTo>
                    <a:pt x="0" y="69"/>
                    <a:pt x="0" y="69"/>
                    <a:pt x="0" y="69"/>
                  </a:cubicBezTo>
                  <a:cubicBezTo>
                    <a:pt x="0" y="5"/>
                    <a:pt x="0" y="5"/>
                    <a:pt x="0" y="5"/>
                  </a:cubicBezTo>
                  <a:cubicBezTo>
                    <a:pt x="0" y="0"/>
                    <a:pt x="0" y="0"/>
                    <a:pt x="0" y="0"/>
                  </a:cubicBezTo>
                  <a:cubicBezTo>
                    <a:pt x="5" y="0"/>
                    <a:pt x="5" y="0"/>
                    <a:pt x="5" y="0"/>
                  </a:cubicBezTo>
                  <a:close/>
                  <a:moveTo>
                    <a:pt x="64" y="51"/>
                  </a:moveTo>
                  <a:cubicBezTo>
                    <a:pt x="57" y="51"/>
                    <a:pt x="52" y="56"/>
                    <a:pt x="52" y="63"/>
                  </a:cubicBezTo>
                  <a:cubicBezTo>
                    <a:pt x="52" y="66"/>
                    <a:pt x="53" y="69"/>
                    <a:pt x="55" y="71"/>
                  </a:cubicBezTo>
                  <a:cubicBezTo>
                    <a:pt x="50" y="82"/>
                    <a:pt x="50" y="82"/>
                    <a:pt x="50" y="82"/>
                  </a:cubicBezTo>
                  <a:cubicBezTo>
                    <a:pt x="57" y="82"/>
                    <a:pt x="57" y="82"/>
                    <a:pt x="57" y="82"/>
                  </a:cubicBezTo>
                  <a:cubicBezTo>
                    <a:pt x="61" y="86"/>
                    <a:pt x="61" y="86"/>
                    <a:pt x="61" y="86"/>
                  </a:cubicBezTo>
                  <a:cubicBezTo>
                    <a:pt x="64" y="78"/>
                    <a:pt x="64" y="78"/>
                    <a:pt x="64" y="78"/>
                  </a:cubicBezTo>
                  <a:cubicBezTo>
                    <a:pt x="68" y="88"/>
                    <a:pt x="68" y="88"/>
                    <a:pt x="68" y="88"/>
                  </a:cubicBezTo>
                  <a:cubicBezTo>
                    <a:pt x="72" y="84"/>
                    <a:pt x="72" y="84"/>
                    <a:pt x="72" y="84"/>
                  </a:cubicBezTo>
                  <a:cubicBezTo>
                    <a:pt x="78" y="84"/>
                    <a:pt x="78" y="84"/>
                    <a:pt x="78" y="84"/>
                  </a:cubicBezTo>
                  <a:cubicBezTo>
                    <a:pt x="74" y="71"/>
                    <a:pt x="74" y="71"/>
                    <a:pt x="74" y="71"/>
                  </a:cubicBezTo>
                  <a:cubicBezTo>
                    <a:pt x="75" y="69"/>
                    <a:pt x="76" y="66"/>
                    <a:pt x="76" y="63"/>
                  </a:cubicBezTo>
                  <a:cubicBezTo>
                    <a:pt x="76" y="56"/>
                    <a:pt x="71" y="51"/>
                    <a:pt x="64" y="51"/>
                  </a:cubicBezTo>
                  <a:close/>
                  <a:moveTo>
                    <a:pt x="71" y="67"/>
                  </a:moveTo>
                  <a:cubicBezTo>
                    <a:pt x="69" y="68"/>
                    <a:pt x="67" y="69"/>
                    <a:pt x="64" y="69"/>
                  </a:cubicBezTo>
                  <a:cubicBezTo>
                    <a:pt x="62" y="69"/>
                    <a:pt x="59" y="68"/>
                    <a:pt x="57" y="67"/>
                  </a:cubicBezTo>
                  <a:cubicBezTo>
                    <a:pt x="58" y="69"/>
                    <a:pt x="61" y="72"/>
                    <a:pt x="64" y="72"/>
                  </a:cubicBezTo>
                  <a:cubicBezTo>
                    <a:pt x="67" y="72"/>
                    <a:pt x="70" y="70"/>
                    <a:pt x="71" y="67"/>
                  </a:cubicBezTo>
                  <a:close/>
                  <a:moveTo>
                    <a:pt x="62" y="55"/>
                  </a:moveTo>
                  <a:cubicBezTo>
                    <a:pt x="64" y="55"/>
                    <a:pt x="66" y="56"/>
                    <a:pt x="68" y="58"/>
                  </a:cubicBezTo>
                  <a:cubicBezTo>
                    <a:pt x="70" y="60"/>
                    <a:pt x="71" y="62"/>
                    <a:pt x="71" y="64"/>
                  </a:cubicBezTo>
                  <a:cubicBezTo>
                    <a:pt x="73" y="62"/>
                    <a:pt x="72" y="58"/>
                    <a:pt x="70" y="56"/>
                  </a:cubicBezTo>
                  <a:cubicBezTo>
                    <a:pt x="68" y="54"/>
                    <a:pt x="65" y="54"/>
                    <a:pt x="62" y="55"/>
                  </a:cubicBezTo>
                  <a:close/>
                  <a:moveTo>
                    <a:pt x="18" y="41"/>
                  </a:moveTo>
                  <a:cubicBezTo>
                    <a:pt x="18" y="46"/>
                    <a:pt x="18" y="46"/>
                    <a:pt x="18" y="46"/>
                  </a:cubicBezTo>
                  <a:cubicBezTo>
                    <a:pt x="77" y="46"/>
                    <a:pt x="77" y="46"/>
                    <a:pt x="77" y="46"/>
                  </a:cubicBezTo>
                  <a:cubicBezTo>
                    <a:pt x="77" y="41"/>
                    <a:pt x="77" y="41"/>
                    <a:pt x="77" y="41"/>
                  </a:cubicBezTo>
                  <a:cubicBezTo>
                    <a:pt x="18" y="41"/>
                    <a:pt x="18" y="41"/>
                    <a:pt x="18" y="41"/>
                  </a:cubicBezTo>
                  <a:close/>
                  <a:moveTo>
                    <a:pt x="47" y="29"/>
                  </a:moveTo>
                  <a:cubicBezTo>
                    <a:pt x="47" y="34"/>
                    <a:pt x="47" y="34"/>
                    <a:pt x="47" y="34"/>
                  </a:cubicBezTo>
                  <a:cubicBezTo>
                    <a:pt x="77" y="34"/>
                    <a:pt x="77" y="34"/>
                    <a:pt x="77" y="34"/>
                  </a:cubicBezTo>
                  <a:cubicBezTo>
                    <a:pt x="77" y="29"/>
                    <a:pt x="77" y="29"/>
                    <a:pt x="77" y="29"/>
                  </a:cubicBezTo>
                  <a:cubicBezTo>
                    <a:pt x="47" y="29"/>
                    <a:pt x="47" y="29"/>
                    <a:pt x="47" y="29"/>
                  </a:cubicBezTo>
                  <a:close/>
                  <a:moveTo>
                    <a:pt x="47" y="17"/>
                  </a:moveTo>
                  <a:cubicBezTo>
                    <a:pt x="47" y="22"/>
                    <a:pt x="47" y="22"/>
                    <a:pt x="47" y="22"/>
                  </a:cubicBezTo>
                  <a:cubicBezTo>
                    <a:pt x="77" y="22"/>
                    <a:pt x="77" y="22"/>
                    <a:pt x="77" y="22"/>
                  </a:cubicBezTo>
                  <a:cubicBezTo>
                    <a:pt x="77" y="17"/>
                    <a:pt x="77" y="17"/>
                    <a:pt x="77" y="17"/>
                  </a:cubicBezTo>
                  <a:cubicBezTo>
                    <a:pt x="47" y="17"/>
                    <a:pt x="47" y="17"/>
                    <a:pt x="47" y="17"/>
                  </a:cubicBezTo>
                  <a:close/>
                  <a:moveTo>
                    <a:pt x="18" y="17"/>
                  </a:moveTo>
                  <a:cubicBezTo>
                    <a:pt x="18" y="35"/>
                    <a:pt x="18" y="35"/>
                    <a:pt x="18" y="35"/>
                  </a:cubicBezTo>
                  <a:cubicBezTo>
                    <a:pt x="40" y="35"/>
                    <a:pt x="40" y="35"/>
                    <a:pt x="40" y="35"/>
                  </a:cubicBezTo>
                  <a:cubicBezTo>
                    <a:pt x="40" y="17"/>
                    <a:pt x="40" y="17"/>
                    <a:pt x="40" y="17"/>
                  </a:cubicBezTo>
                  <a:lnTo>
                    <a:pt x="18" y="1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endParaRPr>
            </a:p>
          </p:txBody>
        </p:sp>
      </p:grpSp>
      <p:sp>
        <p:nvSpPr>
          <p:cNvPr id="47" name="TextBox 46"/>
          <p:cNvSpPr txBox="1"/>
          <p:nvPr/>
        </p:nvSpPr>
        <p:spPr>
          <a:xfrm>
            <a:off x="1314669" y="2498639"/>
            <a:ext cx="2611388" cy="461665"/>
          </a:xfrm>
          <a:prstGeom prst="rect">
            <a:avLst/>
          </a:prstGeom>
          <a:noFill/>
        </p:spPr>
        <p:txBody>
          <a:bodyPr wrap="square" rtlCol="0">
            <a:spAutoFit/>
          </a:bodyPr>
          <a:lstStyle/>
          <a:p>
            <a:pPr algn="r">
              <a:lnSpc>
                <a:spcPct val="120000"/>
              </a:lnSpc>
            </a:pPr>
            <a:r>
              <a:rPr lang="zh-CN" altLang="en-US" sz="1000" dirty="0">
                <a:solidFill>
                  <a:schemeClr val="bg1"/>
                </a:solidFill>
                <a:latin typeface="微软雅黑" pitchFamily="34" charset="-122"/>
                <a:ea typeface="微软雅黑" pitchFamily="34" charset="-122"/>
              </a:rPr>
              <a:t>您的内容打在这里或者通过复制您的文本后在此框中选择粘贴，并选择只保留文字</a:t>
            </a:r>
          </a:p>
        </p:txBody>
      </p:sp>
      <p:sp>
        <p:nvSpPr>
          <p:cNvPr id="48" name="TextBox 47"/>
          <p:cNvSpPr txBox="1"/>
          <p:nvPr/>
        </p:nvSpPr>
        <p:spPr>
          <a:xfrm>
            <a:off x="2675889" y="2257488"/>
            <a:ext cx="1208690" cy="301718"/>
          </a:xfrm>
          <a:prstGeom prst="rect">
            <a:avLst/>
          </a:prstGeom>
          <a:noFill/>
        </p:spPr>
        <p:txBody>
          <a:bodyPr wrap="none" lIns="27000" tIns="35100" rIns="27000" bIns="35100" rtlCol="0">
            <a:spAutoFit/>
          </a:bodyPr>
          <a:lstStyle/>
          <a:p>
            <a:pPr algn="ctr"/>
            <a:r>
              <a:rPr lang="zh-CN" altLang="en-US" sz="1500" dirty="0">
                <a:solidFill>
                  <a:schemeClr val="bg1"/>
                </a:solidFill>
              </a:rPr>
              <a:t>添加标题内容</a:t>
            </a:r>
            <a:endParaRPr lang="en-US" altLang="zh-CN" sz="1500" dirty="0">
              <a:solidFill>
                <a:schemeClr val="bg1"/>
              </a:solidFill>
            </a:endParaRPr>
          </a:p>
        </p:txBody>
      </p:sp>
      <p:sp>
        <p:nvSpPr>
          <p:cNvPr id="49" name="TextBox 48"/>
          <p:cNvSpPr txBox="1"/>
          <p:nvPr/>
        </p:nvSpPr>
        <p:spPr>
          <a:xfrm>
            <a:off x="3803650" y="3795116"/>
            <a:ext cx="1528595" cy="301718"/>
          </a:xfrm>
          <a:prstGeom prst="rect">
            <a:avLst/>
          </a:prstGeom>
          <a:noFill/>
          <a:ln>
            <a:solidFill>
              <a:schemeClr val="bg2">
                <a:lumMod val="50000"/>
              </a:schemeClr>
            </a:solidFill>
          </a:ln>
        </p:spPr>
        <p:txBody>
          <a:bodyPr wrap="square" lIns="27000" tIns="35100" rIns="27000" bIns="35100" rtlCol="0">
            <a:spAutoFit/>
          </a:bodyPr>
          <a:lstStyle/>
          <a:p>
            <a:pPr algn="ctr">
              <a:lnSpc>
                <a:spcPct val="125000"/>
              </a:lnSpc>
            </a:pPr>
            <a:r>
              <a:rPr lang="en-US" sz="1200" b="1" dirty="0">
                <a:solidFill>
                  <a:schemeClr val="bg2">
                    <a:lumMod val="50000"/>
                  </a:schemeClr>
                </a:solidFill>
                <a:latin typeface="+mj-lt"/>
              </a:rPr>
              <a:t>END OF TIMELINE</a:t>
            </a:r>
          </a:p>
        </p:txBody>
      </p:sp>
      <p:sp>
        <p:nvSpPr>
          <p:cNvPr id="50" name="TextBox 49"/>
          <p:cNvSpPr txBox="1"/>
          <p:nvPr/>
        </p:nvSpPr>
        <p:spPr>
          <a:xfrm>
            <a:off x="2963327" y="4151053"/>
            <a:ext cx="3223382" cy="424732"/>
          </a:xfrm>
          <a:prstGeom prst="rect">
            <a:avLst/>
          </a:prstGeom>
          <a:noFill/>
        </p:spPr>
        <p:txBody>
          <a:bodyPr wrap="square" rtlCol="0">
            <a:spAutoFit/>
          </a:bodyPr>
          <a:lstStyle/>
          <a:p>
            <a:pPr algn="ctr">
              <a:lnSpc>
                <a:spcPct val="120000"/>
              </a:lnSpc>
            </a:pPr>
            <a:r>
              <a:rPr lang="zh-CN" altLang="en-US" sz="9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a:t>
            </a:r>
          </a:p>
        </p:txBody>
      </p:sp>
      <p:cxnSp>
        <p:nvCxnSpPr>
          <p:cNvPr id="46" name="Straight Connector 45"/>
          <p:cNvCxnSpPr/>
          <p:nvPr/>
        </p:nvCxnSpPr>
        <p:spPr>
          <a:xfrm>
            <a:off x="4572000" y="0"/>
            <a:ext cx="0" cy="224768"/>
          </a:xfrm>
          <a:prstGeom prst="line">
            <a:avLst/>
          </a:prstGeom>
          <a:ln w="28575">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4572000" y="1469240"/>
            <a:ext cx="1841" cy="456165"/>
          </a:xfrm>
          <a:prstGeom prst="line">
            <a:avLst/>
          </a:prstGeom>
          <a:ln w="28575">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572920" y="3259318"/>
            <a:ext cx="1841" cy="456165"/>
          </a:xfrm>
          <a:prstGeom prst="line">
            <a:avLst/>
          </a:prstGeom>
          <a:ln w="28575">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902274"/>
      </p:ext>
    </p:extLst>
  </p:cSld>
  <p:clrMapOvr>
    <a:masterClrMapping/>
  </p:clrMapOvr>
  <p:transition spd="med"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500"/>
                                        <p:tgtEl>
                                          <p:spTgt spid="46"/>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1000"/>
                                        <p:tgtEl>
                                          <p:spTgt spid="6"/>
                                        </p:tgtEl>
                                      </p:cBhvr>
                                    </p:animEffect>
                                  </p:childTnLst>
                                </p:cTn>
                              </p:par>
                            </p:childTnLst>
                          </p:cTn>
                        </p:par>
                        <p:par>
                          <p:cTn id="16" fill="hold">
                            <p:stCondLst>
                              <p:cond delay="2500"/>
                            </p:stCondLst>
                            <p:childTnLst>
                              <p:par>
                                <p:cTn id="17" presetID="1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p:tgtEl>
                                          <p:spTgt spid="23"/>
                                        </p:tgtEl>
                                        <p:attrNameLst>
                                          <p:attrName>ppt_x</p:attrName>
                                        </p:attrNameLst>
                                      </p:cBhvr>
                                      <p:tavLst>
                                        <p:tav tm="0">
                                          <p:val>
                                            <p:strVal val="#ppt_x-#ppt_w*1.125000"/>
                                          </p:val>
                                        </p:tav>
                                        <p:tav tm="100000">
                                          <p:val>
                                            <p:strVal val="#ppt_x"/>
                                          </p:val>
                                        </p:tav>
                                      </p:tavLst>
                                    </p:anim>
                                    <p:animEffect transition="in" filter="wipe(right)">
                                      <p:cBhvr>
                                        <p:cTn id="20" dur="500"/>
                                        <p:tgtEl>
                                          <p:spTgt spid="23"/>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p:tgtEl>
                                          <p:spTgt spid="22"/>
                                        </p:tgtEl>
                                        <p:attrNameLst>
                                          <p:attrName>ppt_x</p:attrName>
                                        </p:attrNameLst>
                                      </p:cBhvr>
                                      <p:tavLst>
                                        <p:tav tm="0">
                                          <p:val>
                                            <p:strVal val="#ppt_x-#ppt_w*1.125000"/>
                                          </p:val>
                                        </p:tav>
                                        <p:tav tm="100000">
                                          <p:val>
                                            <p:strVal val="#ppt_x"/>
                                          </p:val>
                                        </p:tav>
                                      </p:tavLst>
                                    </p:anim>
                                    <p:animEffect transition="in" filter="wipe(right)">
                                      <p:cBhvr>
                                        <p:cTn id="24" dur="500"/>
                                        <p:tgtEl>
                                          <p:spTgt spid="22"/>
                                        </p:tgtEl>
                                      </p:cBhvr>
                                    </p:animEffect>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up)">
                                      <p:cBhvr>
                                        <p:cTn id="28" dur="500"/>
                                        <p:tgtEl>
                                          <p:spTgt spid="51"/>
                                        </p:tgtEl>
                                      </p:cBhvr>
                                    </p:animEffect>
                                  </p:childTnLst>
                                </p:cTn>
                              </p:par>
                            </p:childTnLst>
                          </p:cTn>
                        </p:par>
                        <p:par>
                          <p:cTn id="29" fill="hold">
                            <p:stCondLst>
                              <p:cond delay="3500"/>
                            </p:stCondLst>
                            <p:childTnLst>
                              <p:par>
                                <p:cTn id="30" presetID="21" presetClass="entr" presetSubtype="1"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heel(1)">
                                      <p:cBhvr>
                                        <p:cTn id="32" dur="1000"/>
                                        <p:tgtEl>
                                          <p:spTgt spid="2"/>
                                        </p:tgtEl>
                                      </p:cBhvr>
                                    </p:animEffect>
                                  </p:childTnLst>
                                </p:cTn>
                              </p:par>
                            </p:childTnLst>
                          </p:cTn>
                        </p:par>
                        <p:par>
                          <p:cTn id="33" fill="hold">
                            <p:stCondLst>
                              <p:cond delay="4500"/>
                            </p:stCondLst>
                            <p:childTnLst>
                              <p:par>
                                <p:cTn id="34" presetID="12" presetClass="entr" presetSubtype="2"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additive="base">
                                        <p:cTn id="36" dur="500"/>
                                        <p:tgtEl>
                                          <p:spTgt spid="48"/>
                                        </p:tgtEl>
                                        <p:attrNameLst>
                                          <p:attrName>ppt_x</p:attrName>
                                        </p:attrNameLst>
                                      </p:cBhvr>
                                      <p:tavLst>
                                        <p:tav tm="0">
                                          <p:val>
                                            <p:strVal val="#ppt_x+#ppt_w*1.125000"/>
                                          </p:val>
                                        </p:tav>
                                        <p:tav tm="100000">
                                          <p:val>
                                            <p:strVal val="#ppt_x"/>
                                          </p:val>
                                        </p:tav>
                                      </p:tavLst>
                                    </p:anim>
                                    <p:animEffect transition="in" filter="wipe(left)">
                                      <p:cBhvr>
                                        <p:cTn id="37" dur="500"/>
                                        <p:tgtEl>
                                          <p:spTgt spid="48"/>
                                        </p:tgtEl>
                                      </p:cBhvr>
                                    </p:animEffect>
                                  </p:childTnLst>
                                </p:cTn>
                              </p:par>
                              <p:par>
                                <p:cTn id="38" presetID="12" presetClass="entr" presetSubtype="2"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additive="base">
                                        <p:cTn id="40" dur="500"/>
                                        <p:tgtEl>
                                          <p:spTgt spid="47"/>
                                        </p:tgtEl>
                                        <p:attrNameLst>
                                          <p:attrName>ppt_x</p:attrName>
                                        </p:attrNameLst>
                                      </p:cBhvr>
                                      <p:tavLst>
                                        <p:tav tm="0">
                                          <p:val>
                                            <p:strVal val="#ppt_x+#ppt_w*1.125000"/>
                                          </p:val>
                                        </p:tav>
                                        <p:tav tm="100000">
                                          <p:val>
                                            <p:strVal val="#ppt_x"/>
                                          </p:val>
                                        </p:tav>
                                      </p:tavLst>
                                    </p:anim>
                                    <p:animEffect transition="in" filter="wipe(left)">
                                      <p:cBhvr>
                                        <p:cTn id="41" dur="500"/>
                                        <p:tgtEl>
                                          <p:spTgt spid="47"/>
                                        </p:tgtEl>
                                      </p:cBhvr>
                                    </p:animEffect>
                                  </p:childTnLst>
                                </p:cTn>
                              </p:par>
                            </p:childTnLst>
                          </p:cTn>
                        </p:par>
                        <p:par>
                          <p:cTn id="42" fill="hold">
                            <p:stCondLst>
                              <p:cond delay="5000"/>
                            </p:stCondLst>
                            <p:childTnLst>
                              <p:par>
                                <p:cTn id="43" presetID="22" presetClass="entr" presetSubtype="1" fill="hold" nodeType="after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wipe(up)">
                                      <p:cBhvr>
                                        <p:cTn id="45" dur="500"/>
                                        <p:tgtEl>
                                          <p:spTgt spid="52"/>
                                        </p:tgtEl>
                                      </p:cBhvr>
                                    </p:animEffect>
                                  </p:childTnLst>
                                </p:cTn>
                              </p:par>
                            </p:childTnLst>
                          </p:cTn>
                        </p:par>
                        <p:par>
                          <p:cTn id="46" fill="hold">
                            <p:stCondLst>
                              <p:cond delay="5500"/>
                            </p:stCondLst>
                            <p:childTnLst>
                              <p:par>
                                <p:cTn id="47" presetID="5" presetClass="entr" presetSubtype="10"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checkerboard(across)">
                                      <p:cBhvr>
                                        <p:cTn id="49" dur="500"/>
                                        <p:tgtEl>
                                          <p:spTgt spid="49"/>
                                        </p:tgtEl>
                                      </p:cBhvr>
                                    </p:animEffect>
                                  </p:childTnLst>
                                </p:cTn>
                              </p:par>
                            </p:childTnLst>
                          </p:cTn>
                        </p:par>
                        <p:par>
                          <p:cTn id="50" fill="hold">
                            <p:stCondLst>
                              <p:cond delay="6000"/>
                            </p:stCondLst>
                            <p:childTnLst>
                              <p:par>
                                <p:cTn id="51" presetID="12" presetClass="entr" presetSubtype="1" fill="hold" grpId="0"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500"/>
                                        <p:tgtEl>
                                          <p:spTgt spid="50"/>
                                        </p:tgtEl>
                                        <p:attrNameLst>
                                          <p:attrName>ppt_y</p:attrName>
                                        </p:attrNameLst>
                                      </p:cBhvr>
                                      <p:tavLst>
                                        <p:tav tm="0">
                                          <p:val>
                                            <p:strVal val="#ppt_y-#ppt_h*1.125000"/>
                                          </p:val>
                                        </p:tav>
                                        <p:tav tm="100000">
                                          <p:val>
                                            <p:strVal val="#ppt_y"/>
                                          </p:val>
                                        </p:tav>
                                      </p:tavLst>
                                    </p:anim>
                                    <p:animEffect transition="in" filter="wipe(down)">
                                      <p:cBhvr>
                                        <p:cTn id="5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p:bldP spid="23" grpId="0"/>
      <p:bldP spid="47" grpId="0"/>
      <p:bldP spid="48" grpId="0"/>
      <p:bldP spid="49" grpId="0" animBg="1"/>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2"/>
          <p:cNvSpPr/>
          <p:nvPr/>
        </p:nvSpPr>
        <p:spPr>
          <a:xfrm>
            <a:off x="3789651" y="3926"/>
            <a:ext cx="5364148" cy="5144306"/>
          </a:xfrm>
          <a:prstGeom prst="parallelogram">
            <a:avLst>
              <a:gd name="adj" fmla="val 57289"/>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4" name="等腰三角形 3"/>
          <p:cNvSpPr/>
          <p:nvPr/>
        </p:nvSpPr>
        <p:spPr>
          <a:xfrm>
            <a:off x="6503068" y="4080101"/>
            <a:ext cx="1182334" cy="1063399"/>
          </a:xfrm>
          <a:prstGeom prst="triangle">
            <a:avLst/>
          </a:prstGeom>
          <a:solidFill>
            <a:srgbClr val="42B7CE"/>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grpSp>
        <p:nvGrpSpPr>
          <p:cNvPr id="34" name="组合 33"/>
          <p:cNvGrpSpPr/>
          <p:nvPr/>
        </p:nvGrpSpPr>
        <p:grpSpPr>
          <a:xfrm>
            <a:off x="1052099" y="1491628"/>
            <a:ext cx="3063485" cy="691021"/>
            <a:chOff x="444137" y="1676786"/>
            <a:chExt cx="4084647" cy="921362"/>
          </a:xfrm>
        </p:grpSpPr>
        <p:sp>
          <p:nvSpPr>
            <p:cNvPr id="35" name="矩形 34"/>
            <p:cNvSpPr/>
            <p:nvPr/>
          </p:nvSpPr>
          <p:spPr>
            <a:xfrm>
              <a:off x="444137" y="1791579"/>
              <a:ext cx="829186" cy="781804"/>
            </a:xfrm>
            <a:prstGeom prst="rect">
              <a:avLst/>
            </a:prstGeom>
            <a:solidFill>
              <a:srgbClr val="0585A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21"/>
            <p:cNvSpPr txBox="1"/>
            <p:nvPr/>
          </p:nvSpPr>
          <p:spPr>
            <a:xfrm>
              <a:off x="1588970" y="2064668"/>
              <a:ext cx="2939814" cy="533480"/>
            </a:xfrm>
            <a:prstGeom prst="rect">
              <a:avLst/>
            </a:prstGeom>
            <a:noFill/>
          </p:spPr>
          <p:txBody>
            <a:bodyPr wrap="square" lIns="0" tIns="0" rIns="0" bIns="0"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Subtitle 2">
              <a:extLst>
                <a:ext uri="{FF2B5EF4-FFF2-40B4-BE49-F238E27FC236}">
                  <a16:creationId xmlns="" xmlns:a16="http://schemas.microsoft.com/office/drawing/2014/main" id="{360062CF-4239-4286-B703-132EC1F0E32B}"/>
                </a:ext>
              </a:extLst>
            </p:cNvPr>
            <p:cNvSpPr txBox="1">
              <a:spLocks/>
            </p:cNvSpPr>
            <p:nvPr/>
          </p:nvSpPr>
          <p:spPr>
            <a:xfrm>
              <a:off x="1493130" y="1676786"/>
              <a:ext cx="1717253" cy="41400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Lato" panose="020F0502020204030203" pitchFamily="34" charset="0"/>
                </a:rPr>
                <a:t>线下推广计划</a:t>
              </a:r>
              <a:endParaRPr lang="id-ID" sz="1400" b="1" dirty="0">
                <a:solidFill>
                  <a:schemeClr val="tx1">
                    <a:lumMod val="85000"/>
                    <a:lumOff val="15000"/>
                  </a:schemeClr>
                </a:solidFill>
                <a:latin typeface="微软雅黑" panose="020B0503020204020204" pitchFamily="34" charset="-122"/>
                <a:ea typeface="微软雅黑" panose="020B0503020204020204" pitchFamily="34" charset="-122"/>
                <a:cs typeface="Lato" panose="020F0502020204030203" pitchFamily="34" charset="0"/>
              </a:endParaRPr>
            </a:p>
          </p:txBody>
        </p:sp>
        <p:grpSp>
          <p:nvGrpSpPr>
            <p:cNvPr id="38" name="组合 37"/>
            <p:cNvGrpSpPr/>
            <p:nvPr/>
          </p:nvGrpSpPr>
          <p:grpSpPr>
            <a:xfrm>
              <a:off x="647985" y="1927200"/>
              <a:ext cx="455799" cy="457102"/>
              <a:chOff x="1649413" y="1535114"/>
              <a:chExt cx="555625" cy="557213"/>
            </a:xfrm>
            <a:solidFill>
              <a:schemeClr val="bg1"/>
            </a:solidFill>
          </p:grpSpPr>
          <p:sp>
            <p:nvSpPr>
              <p:cNvPr id="39" name="Freeform 33"/>
              <p:cNvSpPr>
                <a:spLocks/>
              </p:cNvSpPr>
              <p:nvPr/>
            </p:nvSpPr>
            <p:spPr bwMode="auto">
              <a:xfrm>
                <a:off x="2147888" y="1535114"/>
                <a:ext cx="57150" cy="58738"/>
              </a:xfrm>
              <a:custGeom>
                <a:avLst/>
                <a:gdLst>
                  <a:gd name="T0" fmla="*/ 0 w 20"/>
                  <a:gd name="T1" fmla="*/ 9 h 20"/>
                  <a:gd name="T2" fmla="*/ 11 w 20"/>
                  <a:gd name="T3" fmla="*/ 20 h 20"/>
                  <a:gd name="T4" fmla="*/ 14 w 20"/>
                  <a:gd name="T5" fmla="*/ 5 h 20"/>
                  <a:gd name="T6" fmla="*/ 0 w 20"/>
                  <a:gd name="T7" fmla="*/ 9 h 20"/>
                </a:gdLst>
                <a:ahLst/>
                <a:cxnLst>
                  <a:cxn ang="0">
                    <a:pos x="T0" y="T1"/>
                  </a:cxn>
                  <a:cxn ang="0">
                    <a:pos x="T2" y="T3"/>
                  </a:cxn>
                  <a:cxn ang="0">
                    <a:pos x="T4" y="T5"/>
                  </a:cxn>
                  <a:cxn ang="0">
                    <a:pos x="T6" y="T7"/>
                  </a:cxn>
                </a:cxnLst>
                <a:rect l="0" t="0" r="r" b="b"/>
                <a:pathLst>
                  <a:path w="20" h="20">
                    <a:moveTo>
                      <a:pt x="0" y="9"/>
                    </a:moveTo>
                    <a:cubicBezTo>
                      <a:pt x="11" y="20"/>
                      <a:pt x="11" y="20"/>
                      <a:pt x="11" y="20"/>
                    </a:cubicBezTo>
                    <a:cubicBezTo>
                      <a:pt x="18" y="13"/>
                      <a:pt x="20" y="11"/>
                      <a:pt x="14" y="5"/>
                    </a:cubicBezTo>
                    <a:cubicBezTo>
                      <a:pt x="9" y="0"/>
                      <a:pt x="7" y="2"/>
                      <a:pt x="0" y="9"/>
                    </a:cubicBezTo>
                    <a:close/>
                  </a:path>
                </a:pathLst>
              </a:custGeom>
              <a:grp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40" name="Freeform 34"/>
              <p:cNvSpPr>
                <a:spLocks noEditPoints="1"/>
              </p:cNvSpPr>
              <p:nvPr/>
            </p:nvSpPr>
            <p:spPr bwMode="auto">
              <a:xfrm>
                <a:off x="1830388" y="1555751"/>
                <a:ext cx="355600" cy="355600"/>
              </a:xfrm>
              <a:custGeom>
                <a:avLst/>
                <a:gdLst>
                  <a:gd name="T0" fmla="*/ 0 w 224"/>
                  <a:gd name="T1" fmla="*/ 224 h 224"/>
                  <a:gd name="T2" fmla="*/ 20 w 224"/>
                  <a:gd name="T3" fmla="*/ 175 h 224"/>
                  <a:gd name="T4" fmla="*/ 197 w 224"/>
                  <a:gd name="T5" fmla="*/ 0 h 224"/>
                  <a:gd name="T6" fmla="*/ 224 w 224"/>
                  <a:gd name="T7" fmla="*/ 27 h 224"/>
                  <a:gd name="T8" fmla="*/ 45 w 224"/>
                  <a:gd name="T9" fmla="*/ 206 h 224"/>
                  <a:gd name="T10" fmla="*/ 0 w 224"/>
                  <a:gd name="T11" fmla="*/ 224 h 224"/>
                  <a:gd name="T12" fmla="*/ 29 w 224"/>
                  <a:gd name="T13" fmla="*/ 184 h 224"/>
                  <a:gd name="T14" fmla="*/ 22 w 224"/>
                  <a:gd name="T15" fmla="*/ 201 h 224"/>
                  <a:gd name="T16" fmla="*/ 40 w 224"/>
                  <a:gd name="T17" fmla="*/ 193 h 224"/>
                  <a:gd name="T18" fmla="*/ 206 w 224"/>
                  <a:gd name="T19" fmla="*/ 27 h 224"/>
                  <a:gd name="T20" fmla="*/ 197 w 224"/>
                  <a:gd name="T21" fmla="*/ 16 h 224"/>
                  <a:gd name="T22" fmla="*/ 29 w 224"/>
                  <a:gd name="T23" fmla="*/ 18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0" y="224"/>
                    </a:moveTo>
                    <a:lnTo>
                      <a:pt x="20" y="175"/>
                    </a:lnTo>
                    <a:lnTo>
                      <a:pt x="197" y="0"/>
                    </a:lnTo>
                    <a:lnTo>
                      <a:pt x="224" y="27"/>
                    </a:lnTo>
                    <a:lnTo>
                      <a:pt x="45" y="206"/>
                    </a:lnTo>
                    <a:lnTo>
                      <a:pt x="0" y="224"/>
                    </a:lnTo>
                    <a:close/>
                    <a:moveTo>
                      <a:pt x="29" y="184"/>
                    </a:moveTo>
                    <a:lnTo>
                      <a:pt x="22" y="201"/>
                    </a:lnTo>
                    <a:lnTo>
                      <a:pt x="40" y="193"/>
                    </a:lnTo>
                    <a:lnTo>
                      <a:pt x="206" y="27"/>
                    </a:lnTo>
                    <a:lnTo>
                      <a:pt x="197" y="16"/>
                    </a:lnTo>
                    <a:lnTo>
                      <a:pt x="29" y="184"/>
                    </a:lnTo>
                    <a:close/>
                  </a:path>
                </a:pathLst>
              </a:custGeom>
              <a:grp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41" name="Freeform 35"/>
              <p:cNvSpPr>
                <a:spLocks/>
              </p:cNvSpPr>
              <p:nvPr/>
            </p:nvSpPr>
            <p:spPr bwMode="auto">
              <a:xfrm>
                <a:off x="1847850" y="1843089"/>
                <a:ext cx="50800" cy="50800"/>
              </a:xfrm>
              <a:custGeom>
                <a:avLst/>
                <a:gdLst>
                  <a:gd name="T0" fmla="*/ 32 w 32"/>
                  <a:gd name="T1" fmla="*/ 18 h 32"/>
                  <a:gd name="T2" fmla="*/ 0 w 32"/>
                  <a:gd name="T3" fmla="*/ 32 h 32"/>
                  <a:gd name="T4" fmla="*/ 0 w 32"/>
                  <a:gd name="T5" fmla="*/ 32 h 32"/>
                  <a:gd name="T6" fmla="*/ 12 w 32"/>
                  <a:gd name="T7" fmla="*/ 0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0" y="32"/>
                    </a:lnTo>
                    <a:lnTo>
                      <a:pt x="0" y="32"/>
                    </a:lnTo>
                    <a:lnTo>
                      <a:pt x="12" y="0"/>
                    </a:lnTo>
                    <a:lnTo>
                      <a:pt x="32" y="18"/>
                    </a:lnTo>
                    <a:close/>
                  </a:path>
                </a:pathLst>
              </a:custGeom>
              <a:grp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42" name="Freeform 36"/>
              <p:cNvSpPr>
                <a:spLocks/>
              </p:cNvSpPr>
              <p:nvPr/>
            </p:nvSpPr>
            <p:spPr bwMode="auto">
              <a:xfrm>
                <a:off x="1649413" y="1668464"/>
                <a:ext cx="422275" cy="423863"/>
              </a:xfrm>
              <a:custGeom>
                <a:avLst/>
                <a:gdLst>
                  <a:gd name="T0" fmla="*/ 266 w 266"/>
                  <a:gd name="T1" fmla="*/ 267 h 267"/>
                  <a:gd name="T2" fmla="*/ 0 w 266"/>
                  <a:gd name="T3" fmla="*/ 267 h 267"/>
                  <a:gd name="T4" fmla="*/ 0 w 266"/>
                  <a:gd name="T5" fmla="*/ 0 h 267"/>
                  <a:gd name="T6" fmla="*/ 219 w 266"/>
                  <a:gd name="T7" fmla="*/ 0 h 267"/>
                  <a:gd name="T8" fmla="*/ 219 w 266"/>
                  <a:gd name="T9" fmla="*/ 12 h 267"/>
                  <a:gd name="T10" fmla="*/ 11 w 266"/>
                  <a:gd name="T11" fmla="*/ 12 h 267"/>
                  <a:gd name="T12" fmla="*/ 11 w 266"/>
                  <a:gd name="T13" fmla="*/ 254 h 267"/>
                  <a:gd name="T14" fmla="*/ 255 w 266"/>
                  <a:gd name="T15" fmla="*/ 254 h 267"/>
                  <a:gd name="T16" fmla="*/ 255 w 266"/>
                  <a:gd name="T17" fmla="*/ 47 h 267"/>
                  <a:gd name="T18" fmla="*/ 266 w 266"/>
                  <a:gd name="T19" fmla="*/ 47 h 267"/>
                  <a:gd name="T20" fmla="*/ 266 w 266"/>
                  <a:gd name="T21"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267">
                    <a:moveTo>
                      <a:pt x="266" y="267"/>
                    </a:moveTo>
                    <a:lnTo>
                      <a:pt x="0" y="267"/>
                    </a:lnTo>
                    <a:lnTo>
                      <a:pt x="0" y="0"/>
                    </a:lnTo>
                    <a:lnTo>
                      <a:pt x="219" y="0"/>
                    </a:lnTo>
                    <a:lnTo>
                      <a:pt x="219" y="12"/>
                    </a:lnTo>
                    <a:lnTo>
                      <a:pt x="11" y="12"/>
                    </a:lnTo>
                    <a:lnTo>
                      <a:pt x="11" y="254"/>
                    </a:lnTo>
                    <a:lnTo>
                      <a:pt x="255" y="254"/>
                    </a:lnTo>
                    <a:lnTo>
                      <a:pt x="255" y="47"/>
                    </a:lnTo>
                    <a:lnTo>
                      <a:pt x="266" y="47"/>
                    </a:lnTo>
                    <a:lnTo>
                      <a:pt x="266" y="267"/>
                    </a:lnTo>
                    <a:close/>
                  </a:path>
                </a:pathLst>
              </a:custGeom>
              <a:grp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p>
            </p:txBody>
          </p:sp>
        </p:grpSp>
      </p:grpSp>
      <p:grpSp>
        <p:nvGrpSpPr>
          <p:cNvPr id="43" name="组合 42"/>
          <p:cNvGrpSpPr/>
          <p:nvPr/>
        </p:nvGrpSpPr>
        <p:grpSpPr>
          <a:xfrm>
            <a:off x="1052099" y="2586279"/>
            <a:ext cx="3063485" cy="691021"/>
            <a:chOff x="464077" y="2956997"/>
            <a:chExt cx="4084647" cy="921361"/>
          </a:xfrm>
        </p:grpSpPr>
        <p:sp>
          <p:nvSpPr>
            <p:cNvPr id="44" name="矩形 43"/>
            <p:cNvSpPr/>
            <p:nvPr/>
          </p:nvSpPr>
          <p:spPr>
            <a:xfrm>
              <a:off x="464077" y="3043495"/>
              <a:ext cx="829186" cy="781804"/>
            </a:xfrm>
            <a:prstGeom prst="rect">
              <a:avLst/>
            </a:prstGeom>
            <a:solidFill>
              <a:srgbClr val="42B7CE"/>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21"/>
            <p:cNvSpPr txBox="1"/>
            <p:nvPr/>
          </p:nvSpPr>
          <p:spPr>
            <a:xfrm>
              <a:off x="1608910" y="3344878"/>
              <a:ext cx="2939814" cy="533480"/>
            </a:xfrm>
            <a:prstGeom prst="rect">
              <a:avLst/>
            </a:prstGeom>
            <a:noFill/>
          </p:spPr>
          <p:txBody>
            <a:bodyPr wrap="square" lIns="0" tIns="0" rIns="0" bIns="0"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Subtitle 2">
              <a:extLst>
                <a:ext uri="{FF2B5EF4-FFF2-40B4-BE49-F238E27FC236}">
                  <a16:creationId xmlns="" xmlns:a16="http://schemas.microsoft.com/office/drawing/2014/main" id="{360062CF-4239-4286-B703-132EC1F0E32B}"/>
                </a:ext>
              </a:extLst>
            </p:cNvPr>
            <p:cNvSpPr txBox="1">
              <a:spLocks/>
            </p:cNvSpPr>
            <p:nvPr/>
          </p:nvSpPr>
          <p:spPr>
            <a:xfrm>
              <a:off x="1513070" y="2956997"/>
              <a:ext cx="1871693" cy="41400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Lato" panose="020F0502020204030203" pitchFamily="34" charset="0"/>
                </a:rPr>
                <a:t>自媒体推广计划</a:t>
              </a:r>
              <a:endParaRPr lang="id-ID" sz="1400" b="1" dirty="0">
                <a:solidFill>
                  <a:schemeClr val="tx1">
                    <a:lumMod val="85000"/>
                    <a:lumOff val="15000"/>
                  </a:schemeClr>
                </a:solidFill>
                <a:latin typeface="微软雅黑" panose="020B0503020204020204" pitchFamily="34" charset="-122"/>
                <a:ea typeface="微软雅黑" panose="020B0503020204020204" pitchFamily="34" charset="-122"/>
                <a:cs typeface="Lato" panose="020F0502020204030203" pitchFamily="34" charset="0"/>
              </a:endParaRPr>
            </a:p>
          </p:txBody>
        </p:sp>
        <p:grpSp>
          <p:nvGrpSpPr>
            <p:cNvPr id="47" name="组合 46"/>
            <p:cNvGrpSpPr/>
            <p:nvPr/>
          </p:nvGrpSpPr>
          <p:grpSpPr>
            <a:xfrm>
              <a:off x="620843" y="3216362"/>
              <a:ext cx="451893" cy="451893"/>
              <a:chOff x="11187113" y="463551"/>
              <a:chExt cx="550863" cy="550863"/>
            </a:xfrm>
            <a:solidFill>
              <a:schemeClr val="bg1"/>
            </a:solidFill>
          </p:grpSpPr>
          <p:sp>
            <p:nvSpPr>
              <p:cNvPr id="48" name="Freeform 28"/>
              <p:cNvSpPr>
                <a:spLocks/>
              </p:cNvSpPr>
              <p:nvPr/>
            </p:nvSpPr>
            <p:spPr bwMode="auto">
              <a:xfrm>
                <a:off x="11253788" y="727076"/>
                <a:ext cx="419100" cy="287338"/>
              </a:xfrm>
              <a:custGeom>
                <a:avLst/>
                <a:gdLst>
                  <a:gd name="T0" fmla="*/ 264 w 264"/>
                  <a:gd name="T1" fmla="*/ 181 h 181"/>
                  <a:gd name="T2" fmla="*/ 0 w 264"/>
                  <a:gd name="T3" fmla="*/ 181 h 181"/>
                  <a:gd name="T4" fmla="*/ 0 w 264"/>
                  <a:gd name="T5" fmla="*/ 0 h 181"/>
                  <a:gd name="T6" fmla="*/ 13 w 264"/>
                  <a:gd name="T7" fmla="*/ 0 h 181"/>
                  <a:gd name="T8" fmla="*/ 13 w 264"/>
                  <a:gd name="T9" fmla="*/ 168 h 181"/>
                  <a:gd name="T10" fmla="*/ 253 w 264"/>
                  <a:gd name="T11" fmla="*/ 168 h 181"/>
                  <a:gd name="T12" fmla="*/ 253 w 264"/>
                  <a:gd name="T13" fmla="*/ 0 h 181"/>
                  <a:gd name="T14" fmla="*/ 264 w 264"/>
                  <a:gd name="T15" fmla="*/ 0 h 181"/>
                  <a:gd name="T16" fmla="*/ 264 w 264"/>
                  <a:gd name="T17"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181">
                    <a:moveTo>
                      <a:pt x="264" y="181"/>
                    </a:moveTo>
                    <a:lnTo>
                      <a:pt x="0" y="181"/>
                    </a:lnTo>
                    <a:lnTo>
                      <a:pt x="0" y="0"/>
                    </a:lnTo>
                    <a:lnTo>
                      <a:pt x="13" y="0"/>
                    </a:lnTo>
                    <a:lnTo>
                      <a:pt x="13" y="168"/>
                    </a:lnTo>
                    <a:lnTo>
                      <a:pt x="253" y="168"/>
                    </a:lnTo>
                    <a:lnTo>
                      <a:pt x="253" y="0"/>
                    </a:lnTo>
                    <a:lnTo>
                      <a:pt x="264" y="0"/>
                    </a:lnTo>
                    <a:lnTo>
                      <a:pt x="264" y="181"/>
                    </a:lnTo>
                    <a:close/>
                  </a:path>
                </a:pathLst>
              </a:custGeom>
              <a:grp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49" name="Freeform 29"/>
              <p:cNvSpPr>
                <a:spLocks/>
              </p:cNvSpPr>
              <p:nvPr/>
            </p:nvSpPr>
            <p:spPr bwMode="auto">
              <a:xfrm>
                <a:off x="11187113" y="463551"/>
                <a:ext cx="550863" cy="285750"/>
              </a:xfrm>
              <a:custGeom>
                <a:avLst/>
                <a:gdLst>
                  <a:gd name="T0" fmla="*/ 9 w 347"/>
                  <a:gd name="T1" fmla="*/ 180 h 180"/>
                  <a:gd name="T2" fmla="*/ 0 w 347"/>
                  <a:gd name="T3" fmla="*/ 171 h 180"/>
                  <a:gd name="T4" fmla="*/ 174 w 347"/>
                  <a:gd name="T5" fmla="*/ 0 h 180"/>
                  <a:gd name="T6" fmla="*/ 347 w 347"/>
                  <a:gd name="T7" fmla="*/ 171 h 180"/>
                  <a:gd name="T8" fmla="*/ 340 w 347"/>
                  <a:gd name="T9" fmla="*/ 180 h 180"/>
                  <a:gd name="T10" fmla="*/ 174 w 347"/>
                  <a:gd name="T11" fmla="*/ 18 h 180"/>
                  <a:gd name="T12" fmla="*/ 9 w 347"/>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347" h="180">
                    <a:moveTo>
                      <a:pt x="9" y="180"/>
                    </a:moveTo>
                    <a:lnTo>
                      <a:pt x="0" y="171"/>
                    </a:lnTo>
                    <a:lnTo>
                      <a:pt x="174" y="0"/>
                    </a:lnTo>
                    <a:lnTo>
                      <a:pt x="347" y="171"/>
                    </a:lnTo>
                    <a:lnTo>
                      <a:pt x="340" y="180"/>
                    </a:lnTo>
                    <a:lnTo>
                      <a:pt x="174" y="18"/>
                    </a:lnTo>
                    <a:lnTo>
                      <a:pt x="9" y="180"/>
                    </a:lnTo>
                    <a:close/>
                  </a:path>
                </a:pathLst>
              </a:custGeom>
              <a:grp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50" name="Freeform 30"/>
              <p:cNvSpPr>
                <a:spLocks/>
              </p:cNvSpPr>
              <p:nvPr/>
            </p:nvSpPr>
            <p:spPr bwMode="auto">
              <a:xfrm>
                <a:off x="11379200" y="752476"/>
                <a:ext cx="169863" cy="252413"/>
              </a:xfrm>
              <a:custGeom>
                <a:avLst/>
                <a:gdLst>
                  <a:gd name="T0" fmla="*/ 59 w 59"/>
                  <a:gd name="T1" fmla="*/ 88 h 88"/>
                  <a:gd name="T2" fmla="*/ 52 w 59"/>
                  <a:gd name="T3" fmla="*/ 88 h 88"/>
                  <a:gd name="T4" fmla="*/ 52 w 59"/>
                  <a:gd name="T5" fmla="*/ 15 h 88"/>
                  <a:gd name="T6" fmla="*/ 44 w 59"/>
                  <a:gd name="T7" fmla="*/ 7 h 88"/>
                  <a:gd name="T8" fmla="*/ 14 w 59"/>
                  <a:gd name="T9" fmla="*/ 7 h 88"/>
                  <a:gd name="T10" fmla="*/ 6 w 59"/>
                  <a:gd name="T11" fmla="*/ 15 h 88"/>
                  <a:gd name="T12" fmla="*/ 6 w 59"/>
                  <a:gd name="T13" fmla="*/ 88 h 88"/>
                  <a:gd name="T14" fmla="*/ 0 w 59"/>
                  <a:gd name="T15" fmla="*/ 88 h 88"/>
                  <a:gd name="T16" fmla="*/ 0 w 59"/>
                  <a:gd name="T17" fmla="*/ 15 h 88"/>
                  <a:gd name="T18" fmla="*/ 14 w 59"/>
                  <a:gd name="T19" fmla="*/ 0 h 88"/>
                  <a:gd name="T20" fmla="*/ 44 w 59"/>
                  <a:gd name="T21" fmla="*/ 0 h 88"/>
                  <a:gd name="T22" fmla="*/ 59 w 59"/>
                  <a:gd name="T23" fmla="*/ 15 h 88"/>
                  <a:gd name="T24" fmla="*/ 59 w 59"/>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8">
                    <a:moveTo>
                      <a:pt x="59" y="88"/>
                    </a:moveTo>
                    <a:cubicBezTo>
                      <a:pt x="52" y="88"/>
                      <a:pt x="52" y="88"/>
                      <a:pt x="52" y="88"/>
                    </a:cubicBezTo>
                    <a:cubicBezTo>
                      <a:pt x="52" y="15"/>
                      <a:pt x="52" y="15"/>
                      <a:pt x="52" y="15"/>
                    </a:cubicBezTo>
                    <a:cubicBezTo>
                      <a:pt x="52" y="11"/>
                      <a:pt x="49" y="7"/>
                      <a:pt x="44" y="7"/>
                    </a:cubicBezTo>
                    <a:cubicBezTo>
                      <a:pt x="14" y="7"/>
                      <a:pt x="14" y="7"/>
                      <a:pt x="14" y="7"/>
                    </a:cubicBezTo>
                    <a:cubicBezTo>
                      <a:pt x="10" y="7"/>
                      <a:pt x="6" y="11"/>
                      <a:pt x="6" y="15"/>
                    </a:cubicBezTo>
                    <a:cubicBezTo>
                      <a:pt x="6" y="88"/>
                      <a:pt x="6" y="88"/>
                      <a:pt x="6" y="88"/>
                    </a:cubicBezTo>
                    <a:cubicBezTo>
                      <a:pt x="0" y="88"/>
                      <a:pt x="0" y="88"/>
                      <a:pt x="0" y="88"/>
                    </a:cubicBezTo>
                    <a:cubicBezTo>
                      <a:pt x="0" y="15"/>
                      <a:pt x="0" y="15"/>
                      <a:pt x="0" y="15"/>
                    </a:cubicBezTo>
                    <a:cubicBezTo>
                      <a:pt x="0" y="7"/>
                      <a:pt x="6" y="0"/>
                      <a:pt x="14" y="0"/>
                    </a:cubicBezTo>
                    <a:cubicBezTo>
                      <a:pt x="44" y="0"/>
                      <a:pt x="44" y="0"/>
                      <a:pt x="44" y="0"/>
                    </a:cubicBezTo>
                    <a:cubicBezTo>
                      <a:pt x="52" y="0"/>
                      <a:pt x="59" y="7"/>
                      <a:pt x="59" y="15"/>
                    </a:cubicBezTo>
                    <a:lnTo>
                      <a:pt x="59" y="88"/>
                    </a:lnTo>
                    <a:close/>
                  </a:path>
                </a:pathLst>
              </a:custGeom>
              <a:grp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p>
            </p:txBody>
          </p:sp>
        </p:grpSp>
      </p:grpSp>
      <p:grpSp>
        <p:nvGrpSpPr>
          <p:cNvPr id="51" name="组合 50"/>
          <p:cNvGrpSpPr/>
          <p:nvPr/>
        </p:nvGrpSpPr>
        <p:grpSpPr>
          <a:xfrm>
            <a:off x="1052099" y="3680929"/>
            <a:ext cx="3063485" cy="691021"/>
            <a:chOff x="464077" y="4245755"/>
            <a:chExt cx="4084647" cy="921361"/>
          </a:xfrm>
        </p:grpSpPr>
        <p:sp>
          <p:nvSpPr>
            <p:cNvPr id="52" name="矩形 51"/>
            <p:cNvSpPr/>
            <p:nvPr/>
          </p:nvSpPr>
          <p:spPr>
            <a:xfrm>
              <a:off x="464077" y="4303957"/>
              <a:ext cx="829186" cy="781804"/>
            </a:xfrm>
            <a:prstGeom prst="rect">
              <a:avLst/>
            </a:prstGeom>
            <a:solidFill>
              <a:srgbClr val="1F456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21"/>
            <p:cNvSpPr txBox="1"/>
            <p:nvPr/>
          </p:nvSpPr>
          <p:spPr>
            <a:xfrm>
              <a:off x="1608910" y="4633636"/>
              <a:ext cx="2939814" cy="533480"/>
            </a:xfrm>
            <a:prstGeom prst="rect">
              <a:avLst/>
            </a:prstGeom>
            <a:noFill/>
          </p:spPr>
          <p:txBody>
            <a:bodyPr wrap="square" lIns="0" tIns="0" rIns="0" bIns="0"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Subtitle 2">
              <a:extLst>
                <a:ext uri="{FF2B5EF4-FFF2-40B4-BE49-F238E27FC236}">
                  <a16:creationId xmlns="" xmlns:a16="http://schemas.microsoft.com/office/drawing/2014/main" id="{360062CF-4239-4286-B703-132EC1F0E32B}"/>
                </a:ext>
              </a:extLst>
            </p:cNvPr>
            <p:cNvSpPr txBox="1">
              <a:spLocks/>
            </p:cNvSpPr>
            <p:nvPr/>
          </p:nvSpPr>
          <p:spPr>
            <a:xfrm>
              <a:off x="1513070" y="4245755"/>
              <a:ext cx="1717253" cy="41400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Lato" panose="020F0502020204030203" pitchFamily="34" charset="0"/>
                </a:rPr>
                <a:t>地推推广计划</a:t>
              </a:r>
              <a:endParaRPr lang="id-ID" sz="1400" b="1" dirty="0">
                <a:solidFill>
                  <a:schemeClr val="tx1">
                    <a:lumMod val="85000"/>
                    <a:lumOff val="15000"/>
                  </a:schemeClr>
                </a:solidFill>
                <a:latin typeface="微软雅黑" panose="020B0503020204020204" pitchFamily="34" charset="-122"/>
                <a:ea typeface="微软雅黑" panose="020B0503020204020204" pitchFamily="34" charset="-122"/>
                <a:cs typeface="Lato" panose="020F0502020204030203" pitchFamily="34" charset="0"/>
              </a:endParaRPr>
            </a:p>
          </p:txBody>
        </p:sp>
        <p:sp>
          <p:nvSpPr>
            <p:cNvPr id="55" name="Freeform 93"/>
            <p:cNvSpPr>
              <a:spLocks noEditPoints="1"/>
            </p:cNvSpPr>
            <p:nvPr/>
          </p:nvSpPr>
          <p:spPr bwMode="auto">
            <a:xfrm>
              <a:off x="624018" y="4489422"/>
              <a:ext cx="451893" cy="442777"/>
            </a:xfrm>
            <a:custGeom>
              <a:avLst/>
              <a:gdLst>
                <a:gd name="T0" fmla="*/ 187 w 192"/>
                <a:gd name="T1" fmla="*/ 110 h 188"/>
                <a:gd name="T2" fmla="*/ 166 w 192"/>
                <a:gd name="T3" fmla="*/ 72 h 188"/>
                <a:gd name="T4" fmla="*/ 137 w 192"/>
                <a:gd name="T5" fmla="*/ 72 h 188"/>
                <a:gd name="T6" fmla="*/ 138 w 192"/>
                <a:gd name="T7" fmla="*/ 67 h 188"/>
                <a:gd name="T8" fmla="*/ 142 w 192"/>
                <a:gd name="T9" fmla="*/ 3 h 188"/>
                <a:gd name="T10" fmla="*/ 128 w 192"/>
                <a:gd name="T11" fmla="*/ 3 h 188"/>
                <a:gd name="T12" fmla="*/ 98 w 192"/>
                <a:gd name="T13" fmla="*/ 54 h 188"/>
                <a:gd name="T14" fmla="*/ 83 w 192"/>
                <a:gd name="T15" fmla="*/ 78 h 188"/>
                <a:gd name="T16" fmla="*/ 61 w 192"/>
                <a:gd name="T17" fmla="*/ 94 h 188"/>
                <a:gd name="T18" fmla="*/ 9 w 192"/>
                <a:gd name="T19" fmla="*/ 86 h 188"/>
                <a:gd name="T20" fmla="*/ 0 w 192"/>
                <a:gd name="T21" fmla="*/ 179 h 188"/>
                <a:gd name="T22" fmla="*/ 52 w 192"/>
                <a:gd name="T23" fmla="*/ 188 h 188"/>
                <a:gd name="T24" fmla="*/ 65 w 192"/>
                <a:gd name="T25" fmla="*/ 179 h 188"/>
                <a:gd name="T26" fmla="*/ 75 w 192"/>
                <a:gd name="T27" fmla="*/ 188 h 188"/>
                <a:gd name="T28" fmla="*/ 131 w 192"/>
                <a:gd name="T29" fmla="*/ 188 h 188"/>
                <a:gd name="T30" fmla="*/ 175 w 192"/>
                <a:gd name="T31" fmla="*/ 181 h 188"/>
                <a:gd name="T32" fmla="*/ 185 w 192"/>
                <a:gd name="T33" fmla="*/ 146 h 188"/>
                <a:gd name="T34" fmla="*/ 190 w 192"/>
                <a:gd name="T35" fmla="*/ 123 h 188"/>
                <a:gd name="T36" fmla="*/ 52 w 192"/>
                <a:gd name="T37" fmla="*/ 180 h 188"/>
                <a:gd name="T38" fmla="*/ 8 w 192"/>
                <a:gd name="T39" fmla="*/ 179 h 188"/>
                <a:gd name="T40" fmla="*/ 9 w 192"/>
                <a:gd name="T41" fmla="*/ 94 h 188"/>
                <a:gd name="T42" fmla="*/ 53 w 192"/>
                <a:gd name="T43" fmla="*/ 95 h 188"/>
                <a:gd name="T44" fmla="*/ 179 w 192"/>
                <a:gd name="T45" fmla="*/ 106 h 188"/>
                <a:gd name="T46" fmla="*/ 179 w 192"/>
                <a:gd name="T47" fmla="*/ 113 h 188"/>
                <a:gd name="T48" fmla="*/ 176 w 192"/>
                <a:gd name="T49" fmla="*/ 133 h 188"/>
                <a:gd name="T50" fmla="*/ 175 w 192"/>
                <a:gd name="T51" fmla="*/ 140 h 188"/>
                <a:gd name="T52" fmla="*/ 172 w 192"/>
                <a:gd name="T53" fmla="*/ 160 h 188"/>
                <a:gd name="T54" fmla="*/ 170 w 192"/>
                <a:gd name="T55" fmla="*/ 164 h 188"/>
                <a:gd name="T56" fmla="*/ 160 w 192"/>
                <a:gd name="T57" fmla="*/ 180 h 188"/>
                <a:gd name="T58" fmla="*/ 71 w 192"/>
                <a:gd name="T59" fmla="*/ 177 h 188"/>
                <a:gd name="T60" fmla="*/ 61 w 192"/>
                <a:gd name="T61" fmla="*/ 102 h 188"/>
                <a:gd name="T62" fmla="*/ 73 w 192"/>
                <a:gd name="T63" fmla="*/ 102 h 188"/>
                <a:gd name="T64" fmla="*/ 90 w 192"/>
                <a:gd name="T65" fmla="*/ 81 h 188"/>
                <a:gd name="T66" fmla="*/ 103 w 192"/>
                <a:gd name="T67" fmla="*/ 60 h 188"/>
                <a:gd name="T68" fmla="*/ 133 w 192"/>
                <a:gd name="T69" fmla="*/ 10 h 188"/>
                <a:gd name="T70" fmla="*/ 145 w 192"/>
                <a:gd name="T71" fmla="*/ 35 h 188"/>
                <a:gd name="T72" fmla="*/ 131 w 192"/>
                <a:gd name="T73" fmla="*/ 77 h 188"/>
                <a:gd name="T74" fmla="*/ 165 w 192"/>
                <a:gd name="T75" fmla="*/ 81 h 188"/>
                <a:gd name="T76" fmla="*/ 179 w 192"/>
                <a:gd name="T77" fmla="*/ 10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88">
                  <a:moveTo>
                    <a:pt x="190" y="123"/>
                  </a:moveTo>
                  <a:cubicBezTo>
                    <a:pt x="190" y="117"/>
                    <a:pt x="189" y="113"/>
                    <a:pt x="187" y="110"/>
                  </a:cubicBezTo>
                  <a:cubicBezTo>
                    <a:pt x="189" y="107"/>
                    <a:pt x="191" y="103"/>
                    <a:pt x="192" y="97"/>
                  </a:cubicBezTo>
                  <a:cubicBezTo>
                    <a:pt x="192" y="79"/>
                    <a:pt x="175" y="73"/>
                    <a:pt x="166" y="72"/>
                  </a:cubicBezTo>
                  <a:cubicBezTo>
                    <a:pt x="137" y="72"/>
                    <a:pt x="137" y="72"/>
                    <a:pt x="137" y="72"/>
                  </a:cubicBezTo>
                  <a:cubicBezTo>
                    <a:pt x="137" y="72"/>
                    <a:pt x="137" y="72"/>
                    <a:pt x="137" y="72"/>
                  </a:cubicBezTo>
                  <a:cubicBezTo>
                    <a:pt x="136" y="70"/>
                    <a:pt x="138" y="67"/>
                    <a:pt x="138" y="67"/>
                  </a:cubicBezTo>
                  <a:cubicBezTo>
                    <a:pt x="138" y="67"/>
                    <a:pt x="138" y="67"/>
                    <a:pt x="138" y="67"/>
                  </a:cubicBezTo>
                  <a:cubicBezTo>
                    <a:pt x="138" y="67"/>
                    <a:pt x="147" y="56"/>
                    <a:pt x="153" y="38"/>
                  </a:cubicBezTo>
                  <a:cubicBezTo>
                    <a:pt x="160" y="18"/>
                    <a:pt x="143" y="4"/>
                    <a:pt x="142" y="3"/>
                  </a:cubicBezTo>
                  <a:cubicBezTo>
                    <a:pt x="141" y="2"/>
                    <a:pt x="141" y="2"/>
                    <a:pt x="141" y="2"/>
                  </a:cubicBezTo>
                  <a:cubicBezTo>
                    <a:pt x="140" y="2"/>
                    <a:pt x="134" y="0"/>
                    <a:pt x="128" y="3"/>
                  </a:cubicBezTo>
                  <a:cubicBezTo>
                    <a:pt x="124" y="6"/>
                    <a:pt x="122" y="11"/>
                    <a:pt x="121" y="18"/>
                  </a:cubicBezTo>
                  <a:cubicBezTo>
                    <a:pt x="119" y="35"/>
                    <a:pt x="105" y="49"/>
                    <a:pt x="98" y="54"/>
                  </a:cubicBezTo>
                  <a:cubicBezTo>
                    <a:pt x="97" y="55"/>
                    <a:pt x="96" y="55"/>
                    <a:pt x="96" y="56"/>
                  </a:cubicBezTo>
                  <a:cubicBezTo>
                    <a:pt x="91" y="60"/>
                    <a:pt x="86" y="70"/>
                    <a:pt x="83" y="78"/>
                  </a:cubicBezTo>
                  <a:cubicBezTo>
                    <a:pt x="80" y="83"/>
                    <a:pt x="74" y="91"/>
                    <a:pt x="70" y="94"/>
                  </a:cubicBezTo>
                  <a:cubicBezTo>
                    <a:pt x="68" y="94"/>
                    <a:pt x="64" y="94"/>
                    <a:pt x="61" y="94"/>
                  </a:cubicBezTo>
                  <a:cubicBezTo>
                    <a:pt x="59" y="90"/>
                    <a:pt x="56" y="86"/>
                    <a:pt x="52" y="86"/>
                  </a:cubicBezTo>
                  <a:cubicBezTo>
                    <a:pt x="9" y="86"/>
                    <a:pt x="9" y="86"/>
                    <a:pt x="9" y="86"/>
                  </a:cubicBezTo>
                  <a:cubicBezTo>
                    <a:pt x="4" y="86"/>
                    <a:pt x="0" y="90"/>
                    <a:pt x="0" y="95"/>
                  </a:cubicBezTo>
                  <a:cubicBezTo>
                    <a:pt x="0" y="179"/>
                    <a:pt x="0" y="179"/>
                    <a:pt x="0" y="179"/>
                  </a:cubicBezTo>
                  <a:cubicBezTo>
                    <a:pt x="0" y="184"/>
                    <a:pt x="4" y="188"/>
                    <a:pt x="9" y="188"/>
                  </a:cubicBezTo>
                  <a:cubicBezTo>
                    <a:pt x="52" y="188"/>
                    <a:pt x="52" y="188"/>
                    <a:pt x="52" y="188"/>
                  </a:cubicBezTo>
                  <a:cubicBezTo>
                    <a:pt x="56" y="188"/>
                    <a:pt x="60" y="185"/>
                    <a:pt x="61" y="181"/>
                  </a:cubicBezTo>
                  <a:cubicBezTo>
                    <a:pt x="62" y="180"/>
                    <a:pt x="64" y="179"/>
                    <a:pt x="65" y="179"/>
                  </a:cubicBezTo>
                  <a:cubicBezTo>
                    <a:pt x="66" y="180"/>
                    <a:pt x="68" y="185"/>
                    <a:pt x="75" y="188"/>
                  </a:cubicBezTo>
                  <a:cubicBezTo>
                    <a:pt x="75" y="188"/>
                    <a:pt x="75" y="188"/>
                    <a:pt x="75" y="188"/>
                  </a:cubicBezTo>
                  <a:cubicBezTo>
                    <a:pt x="76" y="188"/>
                    <a:pt x="76" y="188"/>
                    <a:pt x="76" y="188"/>
                  </a:cubicBezTo>
                  <a:cubicBezTo>
                    <a:pt x="77" y="188"/>
                    <a:pt x="105" y="188"/>
                    <a:pt x="131" y="188"/>
                  </a:cubicBezTo>
                  <a:cubicBezTo>
                    <a:pt x="144" y="188"/>
                    <a:pt x="156" y="188"/>
                    <a:pt x="160" y="188"/>
                  </a:cubicBezTo>
                  <a:cubicBezTo>
                    <a:pt x="169" y="188"/>
                    <a:pt x="173" y="184"/>
                    <a:pt x="175" y="181"/>
                  </a:cubicBezTo>
                  <a:cubicBezTo>
                    <a:pt x="179" y="175"/>
                    <a:pt x="180" y="168"/>
                    <a:pt x="179" y="164"/>
                  </a:cubicBezTo>
                  <a:cubicBezTo>
                    <a:pt x="184" y="159"/>
                    <a:pt x="185" y="150"/>
                    <a:pt x="185" y="146"/>
                  </a:cubicBezTo>
                  <a:cubicBezTo>
                    <a:pt x="185" y="143"/>
                    <a:pt x="184" y="141"/>
                    <a:pt x="183" y="138"/>
                  </a:cubicBezTo>
                  <a:cubicBezTo>
                    <a:pt x="186" y="135"/>
                    <a:pt x="189" y="130"/>
                    <a:pt x="190" y="123"/>
                  </a:cubicBezTo>
                  <a:close/>
                  <a:moveTo>
                    <a:pt x="53" y="179"/>
                  </a:moveTo>
                  <a:cubicBezTo>
                    <a:pt x="53" y="179"/>
                    <a:pt x="52" y="180"/>
                    <a:pt x="52" y="180"/>
                  </a:cubicBezTo>
                  <a:cubicBezTo>
                    <a:pt x="9" y="180"/>
                    <a:pt x="9" y="180"/>
                    <a:pt x="9" y="180"/>
                  </a:cubicBezTo>
                  <a:cubicBezTo>
                    <a:pt x="8" y="180"/>
                    <a:pt x="8" y="179"/>
                    <a:pt x="8" y="179"/>
                  </a:cubicBezTo>
                  <a:cubicBezTo>
                    <a:pt x="8" y="95"/>
                    <a:pt x="8" y="95"/>
                    <a:pt x="8" y="95"/>
                  </a:cubicBezTo>
                  <a:cubicBezTo>
                    <a:pt x="8" y="94"/>
                    <a:pt x="8" y="94"/>
                    <a:pt x="9" y="94"/>
                  </a:cubicBezTo>
                  <a:cubicBezTo>
                    <a:pt x="52" y="94"/>
                    <a:pt x="52" y="94"/>
                    <a:pt x="52" y="94"/>
                  </a:cubicBezTo>
                  <a:cubicBezTo>
                    <a:pt x="52" y="94"/>
                    <a:pt x="53" y="94"/>
                    <a:pt x="53" y="95"/>
                  </a:cubicBezTo>
                  <a:lnTo>
                    <a:pt x="53" y="179"/>
                  </a:lnTo>
                  <a:close/>
                  <a:moveTo>
                    <a:pt x="179" y="106"/>
                  </a:moveTo>
                  <a:cubicBezTo>
                    <a:pt x="175" y="109"/>
                    <a:pt x="175" y="109"/>
                    <a:pt x="175" y="109"/>
                  </a:cubicBezTo>
                  <a:cubicBezTo>
                    <a:pt x="179" y="113"/>
                    <a:pt x="179" y="113"/>
                    <a:pt x="179" y="113"/>
                  </a:cubicBezTo>
                  <a:cubicBezTo>
                    <a:pt x="179" y="113"/>
                    <a:pt x="182" y="116"/>
                    <a:pt x="182" y="122"/>
                  </a:cubicBezTo>
                  <a:cubicBezTo>
                    <a:pt x="181" y="130"/>
                    <a:pt x="176" y="133"/>
                    <a:pt x="176" y="133"/>
                  </a:cubicBezTo>
                  <a:cubicBezTo>
                    <a:pt x="170" y="136"/>
                    <a:pt x="170" y="136"/>
                    <a:pt x="170" y="136"/>
                  </a:cubicBezTo>
                  <a:cubicBezTo>
                    <a:pt x="175" y="140"/>
                    <a:pt x="175" y="140"/>
                    <a:pt x="175" y="140"/>
                  </a:cubicBezTo>
                  <a:cubicBezTo>
                    <a:pt x="175" y="140"/>
                    <a:pt x="177" y="143"/>
                    <a:pt x="177" y="147"/>
                  </a:cubicBezTo>
                  <a:cubicBezTo>
                    <a:pt x="177" y="150"/>
                    <a:pt x="175" y="157"/>
                    <a:pt x="172" y="160"/>
                  </a:cubicBezTo>
                  <a:cubicBezTo>
                    <a:pt x="167" y="161"/>
                    <a:pt x="167" y="161"/>
                    <a:pt x="167" y="161"/>
                  </a:cubicBezTo>
                  <a:cubicBezTo>
                    <a:pt x="170" y="164"/>
                    <a:pt x="170" y="164"/>
                    <a:pt x="170" y="164"/>
                  </a:cubicBezTo>
                  <a:cubicBezTo>
                    <a:pt x="171" y="167"/>
                    <a:pt x="171" y="172"/>
                    <a:pt x="169" y="176"/>
                  </a:cubicBezTo>
                  <a:cubicBezTo>
                    <a:pt x="167" y="179"/>
                    <a:pt x="164" y="180"/>
                    <a:pt x="160" y="180"/>
                  </a:cubicBezTo>
                  <a:cubicBezTo>
                    <a:pt x="147" y="180"/>
                    <a:pt x="85" y="180"/>
                    <a:pt x="77" y="180"/>
                  </a:cubicBezTo>
                  <a:cubicBezTo>
                    <a:pt x="74" y="179"/>
                    <a:pt x="72" y="177"/>
                    <a:pt x="71" y="177"/>
                  </a:cubicBezTo>
                  <a:cubicBezTo>
                    <a:pt x="70" y="175"/>
                    <a:pt x="68" y="171"/>
                    <a:pt x="61" y="171"/>
                  </a:cubicBezTo>
                  <a:cubicBezTo>
                    <a:pt x="61" y="102"/>
                    <a:pt x="61" y="102"/>
                    <a:pt x="61" y="102"/>
                  </a:cubicBezTo>
                  <a:cubicBezTo>
                    <a:pt x="65" y="102"/>
                    <a:pt x="72" y="102"/>
                    <a:pt x="72" y="102"/>
                  </a:cubicBezTo>
                  <a:cubicBezTo>
                    <a:pt x="73" y="102"/>
                    <a:pt x="73" y="102"/>
                    <a:pt x="73" y="102"/>
                  </a:cubicBezTo>
                  <a:cubicBezTo>
                    <a:pt x="75" y="101"/>
                    <a:pt x="75" y="101"/>
                    <a:pt x="75" y="101"/>
                  </a:cubicBezTo>
                  <a:cubicBezTo>
                    <a:pt x="75" y="100"/>
                    <a:pt x="86" y="90"/>
                    <a:pt x="90" y="81"/>
                  </a:cubicBezTo>
                  <a:cubicBezTo>
                    <a:pt x="94" y="74"/>
                    <a:pt x="98" y="65"/>
                    <a:pt x="101" y="62"/>
                  </a:cubicBezTo>
                  <a:cubicBezTo>
                    <a:pt x="102" y="61"/>
                    <a:pt x="102" y="61"/>
                    <a:pt x="103" y="60"/>
                  </a:cubicBezTo>
                  <a:cubicBezTo>
                    <a:pt x="110" y="55"/>
                    <a:pt x="126" y="39"/>
                    <a:pt x="129" y="19"/>
                  </a:cubicBezTo>
                  <a:cubicBezTo>
                    <a:pt x="129" y="14"/>
                    <a:pt x="131" y="11"/>
                    <a:pt x="133" y="10"/>
                  </a:cubicBezTo>
                  <a:cubicBezTo>
                    <a:pt x="134" y="9"/>
                    <a:pt x="136" y="10"/>
                    <a:pt x="137" y="10"/>
                  </a:cubicBezTo>
                  <a:cubicBezTo>
                    <a:pt x="140" y="12"/>
                    <a:pt x="150" y="22"/>
                    <a:pt x="145" y="35"/>
                  </a:cubicBezTo>
                  <a:cubicBezTo>
                    <a:pt x="140" y="52"/>
                    <a:pt x="131" y="62"/>
                    <a:pt x="131" y="62"/>
                  </a:cubicBezTo>
                  <a:cubicBezTo>
                    <a:pt x="129" y="65"/>
                    <a:pt x="127" y="72"/>
                    <a:pt x="131" y="77"/>
                  </a:cubicBezTo>
                  <a:cubicBezTo>
                    <a:pt x="132" y="80"/>
                    <a:pt x="135" y="81"/>
                    <a:pt x="138" y="81"/>
                  </a:cubicBezTo>
                  <a:cubicBezTo>
                    <a:pt x="165" y="81"/>
                    <a:pt x="165" y="81"/>
                    <a:pt x="165" y="81"/>
                  </a:cubicBezTo>
                  <a:cubicBezTo>
                    <a:pt x="166" y="81"/>
                    <a:pt x="184" y="82"/>
                    <a:pt x="183" y="96"/>
                  </a:cubicBezTo>
                  <a:cubicBezTo>
                    <a:pt x="183" y="103"/>
                    <a:pt x="179" y="106"/>
                    <a:pt x="179" y="106"/>
                  </a:cubicBezTo>
                  <a:close/>
                </a:path>
              </a:pathLst>
            </a:custGeom>
            <a:solidFill>
              <a:schemeClr val="bg1"/>
            </a:solidFill>
            <a:ln>
              <a:solidFill>
                <a:schemeClr val="bg1"/>
              </a:solidFill>
            </a:ln>
          </p:spPr>
          <p:txBody>
            <a:bodyPr vert="horz" wrap="square" lIns="68580" tIns="34290" rIns="68580" bIns="34290" numCol="1" anchor="t" anchorCtr="0" compatLnSpc="1">
              <a:prstTxWarp prst="textNoShape">
                <a:avLst/>
              </a:prstTxWarp>
            </a:bodyPr>
            <a:lstStyle/>
            <a:p>
              <a:endParaRPr lang="zh-CN" altLang="en-US"/>
            </a:p>
          </p:txBody>
        </p:sp>
      </p:grpSp>
      <p:sp>
        <p:nvSpPr>
          <p:cNvPr id="58" name="平行四边形 57"/>
          <p:cNvSpPr/>
          <p:nvPr/>
        </p:nvSpPr>
        <p:spPr>
          <a:xfrm>
            <a:off x="3799435" y="-9204"/>
            <a:ext cx="5364148" cy="5157436"/>
          </a:xfrm>
          <a:prstGeom prst="parallelogram">
            <a:avLst>
              <a:gd name="adj" fmla="val 57289"/>
            </a:avLst>
          </a:prstGeom>
          <a:gradFill>
            <a:gsLst>
              <a:gs pos="0">
                <a:srgbClr val="42B7CE">
                  <a:alpha val="50000"/>
                </a:srgbClr>
              </a:gs>
              <a:gs pos="98000">
                <a:srgbClr val="1F4569">
                  <a:alpha val="50000"/>
                </a:srgb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57" name="TextBox 21"/>
          <p:cNvSpPr txBox="1"/>
          <p:nvPr/>
        </p:nvSpPr>
        <p:spPr>
          <a:xfrm>
            <a:off x="5724128" y="2144315"/>
            <a:ext cx="2049872" cy="1246495"/>
          </a:xfrm>
          <a:prstGeom prst="rect">
            <a:avLst/>
          </a:prstGeom>
          <a:noFill/>
        </p:spPr>
        <p:txBody>
          <a:bodyPr wrap="square" lIns="0" tIns="0" rIns="0" bIns="0" rtlCol="0">
            <a:spAutoFit/>
          </a:bodyPr>
          <a:lstStyle/>
          <a:p>
            <a:pPr>
              <a:lnSpc>
                <a:spcPct val="150000"/>
              </a:lnSpc>
            </a:pPr>
            <a:r>
              <a:rPr lang="en-US" altLang="zh-CN" sz="1350" dirty="0">
                <a:solidFill>
                  <a:schemeClr val="bg1"/>
                </a:solidFill>
                <a:latin typeface="微软雅黑" panose="020B0503020204020204" pitchFamily="34" charset="-122"/>
                <a:ea typeface="微软雅黑" panose="020B0503020204020204" pitchFamily="34" charset="-122"/>
              </a:rPr>
              <a:t>YOUR MARKETING PLAN FOR TECHNOLOGY PRODUCTS</a:t>
            </a:r>
          </a:p>
        </p:txBody>
      </p:sp>
      <p:grpSp>
        <p:nvGrpSpPr>
          <p:cNvPr id="59" name="组合 58"/>
          <p:cNvGrpSpPr/>
          <p:nvPr/>
        </p:nvGrpSpPr>
        <p:grpSpPr>
          <a:xfrm>
            <a:off x="947634" y="309304"/>
            <a:ext cx="2392228" cy="503873"/>
            <a:chOff x="947634" y="309304"/>
            <a:chExt cx="2392228" cy="503873"/>
          </a:xfrm>
        </p:grpSpPr>
        <p:sp>
          <p:nvSpPr>
            <p:cNvPr id="60"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61" name="文本框 60"/>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推广计划</a:t>
              </a:r>
            </a:p>
          </p:txBody>
        </p:sp>
      </p:grpSp>
    </p:spTree>
    <p:extLst>
      <p:ext uri="{BB962C8B-B14F-4D97-AF65-F5344CB8AC3E}">
        <p14:creationId xmlns:p14="http://schemas.microsoft.com/office/powerpoint/2010/main" val="3869476525"/>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1+#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1+#ppt_w/2"/>
                                          </p:val>
                                        </p:tav>
                                        <p:tav tm="100000">
                                          <p:val>
                                            <p:strVal val="#ppt_x"/>
                                          </p:val>
                                        </p:tav>
                                      </p:tavLst>
                                    </p:anim>
                                    <p:anim calcmode="lin" valueType="num">
                                      <p:cBhvr additive="base">
                                        <p:cTn id="22" dur="500" fill="hold"/>
                                        <p:tgtEl>
                                          <p:spTgt spid="3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500" fill="hold"/>
                                        <p:tgtEl>
                                          <p:spTgt spid="43"/>
                                        </p:tgtEl>
                                        <p:attrNameLst>
                                          <p:attrName>ppt_x</p:attrName>
                                        </p:attrNameLst>
                                      </p:cBhvr>
                                      <p:tavLst>
                                        <p:tav tm="0">
                                          <p:val>
                                            <p:strVal val="1+#ppt_w/2"/>
                                          </p:val>
                                        </p:tav>
                                        <p:tav tm="100000">
                                          <p:val>
                                            <p:strVal val="#ppt_x"/>
                                          </p:val>
                                        </p:tav>
                                      </p:tavLst>
                                    </p:anim>
                                    <p:anim calcmode="lin" valueType="num">
                                      <p:cBhvr additive="base">
                                        <p:cTn id="27" dur="500" fill="hold"/>
                                        <p:tgtEl>
                                          <p:spTgt spid="4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1+#ppt_w/2"/>
                                          </p:val>
                                        </p:tav>
                                        <p:tav tm="100000">
                                          <p:val>
                                            <p:strVal val="#ppt_x"/>
                                          </p:val>
                                        </p:tav>
                                      </p:tavLst>
                                    </p:anim>
                                    <p:anim calcmode="lin" valueType="num">
                                      <p:cBhvr additive="base">
                                        <p:cTn id="32" dur="500" fill="hold"/>
                                        <p:tgtEl>
                                          <p:spTgt spid="51"/>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14" presetClass="entr" presetSubtype="10"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randombar(horizontal)">
                                      <p:cBhvr>
                                        <p:cTn id="3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8" grpId="0" animBg="1"/>
      <p:bldP spid="5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503057"/>
            <a:ext cx="9144000" cy="644651"/>
          </a:xfrm>
          <a:prstGeom prst="rect">
            <a:avLst/>
          </a:prstGeom>
          <a:solidFill>
            <a:srgbClr val="1F4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6" name="组合 5"/>
          <p:cNvGrpSpPr/>
          <p:nvPr/>
        </p:nvGrpSpPr>
        <p:grpSpPr>
          <a:xfrm>
            <a:off x="2702332" y="1837147"/>
            <a:ext cx="1299076" cy="2665910"/>
            <a:chOff x="2841758" y="1831573"/>
            <a:chExt cx="1449372" cy="2974340"/>
          </a:xfrm>
          <a:effectLst>
            <a:outerShdw blurRad="254000" dist="63500" dir="2700000" algn="tl" rotWithShape="0">
              <a:prstClr val="black">
                <a:alpha val="30000"/>
              </a:prstClr>
            </a:outerShdw>
          </a:effectLst>
        </p:grpSpPr>
        <p:pic>
          <p:nvPicPr>
            <p:cNvPr id="8" name="Picture 6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1758" y="1831573"/>
              <a:ext cx="1449372" cy="2974340"/>
            </a:xfrm>
            <a:prstGeom prst="rect">
              <a:avLst/>
            </a:prstGeom>
          </p:spPr>
        </p:pic>
        <p:pic>
          <p:nvPicPr>
            <p:cNvPr id="13" name="图片占位符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39339" y="2184871"/>
              <a:ext cx="1254213" cy="1849060"/>
            </a:xfrm>
            <a:custGeom>
              <a:avLst/>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ahLst/>
              <a:cxnLst>
                <a:cxn ang="0">
                  <a:pos x="connsiteX0" y="connsiteY0"/>
                </a:cxn>
                <a:cxn ang="0">
                  <a:pos x="connsiteX1" y="connsiteY1"/>
                </a:cxn>
                <a:cxn ang="0">
                  <a:pos x="connsiteX2" y="connsiteY2"/>
                </a:cxn>
                <a:cxn ang="0">
                  <a:pos x="connsiteX3" y="connsiteY3"/>
                </a:cxn>
              </a:cxnLst>
              <a:rect l="l" t="t" r="r" b="b"/>
              <a:pathLst>
                <a:path w="1672284" h="2967716">
                  <a:moveTo>
                    <a:pt x="0" y="0"/>
                  </a:moveTo>
                  <a:lnTo>
                    <a:pt x="1672284" y="0"/>
                  </a:lnTo>
                  <a:lnTo>
                    <a:pt x="1672284" y="2967716"/>
                  </a:lnTo>
                  <a:lnTo>
                    <a:pt x="0" y="2967716"/>
                  </a:lnTo>
                  <a:close/>
                </a:path>
              </a:pathLst>
            </a:custGeom>
          </p:spPr>
        </p:pic>
      </p:grpSp>
      <p:grpSp>
        <p:nvGrpSpPr>
          <p:cNvPr id="7" name="组合 6"/>
          <p:cNvGrpSpPr/>
          <p:nvPr/>
        </p:nvGrpSpPr>
        <p:grpSpPr>
          <a:xfrm>
            <a:off x="5170606" y="1837147"/>
            <a:ext cx="1299076" cy="2665910"/>
            <a:chOff x="4852869" y="1831573"/>
            <a:chExt cx="1449372" cy="2974340"/>
          </a:xfrm>
          <a:effectLst>
            <a:outerShdw blurRad="254000" dist="63500" dir="2700000" algn="tl" rotWithShape="0">
              <a:prstClr val="black">
                <a:alpha val="30000"/>
              </a:prstClr>
            </a:outerShdw>
          </a:effectLst>
        </p:grpSpPr>
        <p:pic>
          <p:nvPicPr>
            <p:cNvPr id="9" name="Picture 7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2869" y="1831573"/>
              <a:ext cx="1449372" cy="2974340"/>
            </a:xfrm>
            <a:prstGeom prst="rect">
              <a:avLst/>
            </a:prstGeom>
          </p:spPr>
        </p:pic>
        <p:pic>
          <p:nvPicPr>
            <p:cNvPr id="14" name="图片占位符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50449" y="2184872"/>
              <a:ext cx="1254213" cy="1907149"/>
            </a:xfrm>
            <a:custGeom>
              <a:avLst/>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ahLst/>
              <a:cxnLst>
                <a:cxn ang="0">
                  <a:pos x="connsiteX0" y="connsiteY0"/>
                </a:cxn>
                <a:cxn ang="0">
                  <a:pos x="connsiteX1" y="connsiteY1"/>
                </a:cxn>
                <a:cxn ang="0">
                  <a:pos x="connsiteX2" y="connsiteY2"/>
                </a:cxn>
                <a:cxn ang="0">
                  <a:pos x="connsiteX3" y="connsiteY3"/>
                </a:cxn>
              </a:cxnLst>
              <a:rect l="l" t="t" r="r" b="b"/>
              <a:pathLst>
                <a:path w="1672284" h="2967716">
                  <a:moveTo>
                    <a:pt x="0" y="0"/>
                  </a:moveTo>
                  <a:lnTo>
                    <a:pt x="1672284" y="0"/>
                  </a:lnTo>
                  <a:lnTo>
                    <a:pt x="1672284" y="2967716"/>
                  </a:lnTo>
                  <a:lnTo>
                    <a:pt x="0" y="2967716"/>
                  </a:lnTo>
                  <a:close/>
                </a:path>
              </a:pathLst>
            </a:custGeom>
          </p:spPr>
        </p:pic>
      </p:grpSp>
      <p:grpSp>
        <p:nvGrpSpPr>
          <p:cNvPr id="5" name="组合 4"/>
          <p:cNvGrpSpPr/>
          <p:nvPr/>
        </p:nvGrpSpPr>
        <p:grpSpPr>
          <a:xfrm>
            <a:off x="3863069" y="1578022"/>
            <a:ext cx="1494326" cy="3066593"/>
            <a:chOff x="3738395" y="1514715"/>
            <a:chExt cx="1667211" cy="3421380"/>
          </a:xfrm>
          <a:effectLst>
            <a:outerShdw blurRad="254000" dist="63500" dir="2700000" algn="tl" rotWithShape="0">
              <a:prstClr val="black">
                <a:alpha val="30000"/>
              </a:prstClr>
            </a:outerShdw>
          </a:effectLst>
        </p:grpSpPr>
        <p:pic>
          <p:nvPicPr>
            <p:cNvPr id="15" name="Picture 7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38395" y="1514715"/>
              <a:ext cx="1667211" cy="3421380"/>
            </a:xfrm>
            <a:prstGeom prst="rect">
              <a:avLst/>
            </a:prstGeom>
          </p:spPr>
        </p:pic>
        <p:pic>
          <p:nvPicPr>
            <p:cNvPr id="16" name="图片占位符 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50641" y="1921114"/>
              <a:ext cx="1442720" cy="2112817"/>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p:spPr>
        </p:pic>
      </p:grpSp>
      <p:sp>
        <p:nvSpPr>
          <p:cNvPr id="4" name="矩形 3"/>
          <p:cNvSpPr/>
          <p:nvPr/>
        </p:nvSpPr>
        <p:spPr>
          <a:xfrm>
            <a:off x="2115594" y="3931314"/>
            <a:ext cx="4925439" cy="1216394"/>
          </a:xfrm>
          <a:prstGeom prst="rect">
            <a:avLst/>
          </a:prstGeom>
          <a:solidFill>
            <a:srgbClr val="0585A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0" name="组合 19"/>
          <p:cNvGrpSpPr/>
          <p:nvPr/>
        </p:nvGrpSpPr>
        <p:grpSpPr>
          <a:xfrm>
            <a:off x="690921" y="1790046"/>
            <a:ext cx="1562235" cy="1378900"/>
            <a:chOff x="837608" y="2035522"/>
            <a:chExt cx="2082980" cy="1838534"/>
          </a:xfrm>
        </p:grpSpPr>
        <p:sp>
          <p:nvSpPr>
            <p:cNvPr id="18" name="TextBox 21"/>
            <p:cNvSpPr txBox="1"/>
            <p:nvPr/>
          </p:nvSpPr>
          <p:spPr>
            <a:xfrm>
              <a:off x="837608" y="2540357"/>
              <a:ext cx="2082980" cy="1333699"/>
            </a:xfrm>
            <a:prstGeom prst="rect">
              <a:avLst/>
            </a:prstGeom>
            <a:noFill/>
          </p:spPr>
          <p:txBody>
            <a:bodyPr wrap="square" lIns="0" tIns="0" rIns="0" bIns="0" rtlCol="0">
              <a:spAutoFit/>
            </a:bodyPr>
            <a:lstStyle/>
            <a:p>
              <a:pPr algn="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您的内容打在这里，或者通过复制您的文本后，在此框中选择粘贴并选择只保留文字。您的内容打在这里您的内容打在或者通过</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Subtitle 2">
              <a:extLst>
                <a:ext uri="{FF2B5EF4-FFF2-40B4-BE49-F238E27FC236}">
                  <a16:creationId xmlns="" xmlns:a16="http://schemas.microsoft.com/office/drawing/2014/main" id="{360062CF-4239-4286-B703-132EC1F0E32B}"/>
                </a:ext>
              </a:extLst>
            </p:cNvPr>
            <p:cNvSpPr txBox="1">
              <a:spLocks/>
            </p:cNvSpPr>
            <p:nvPr/>
          </p:nvSpPr>
          <p:spPr>
            <a:xfrm>
              <a:off x="1026480" y="2035522"/>
              <a:ext cx="1890039" cy="414007"/>
            </a:xfrm>
            <a:prstGeom prst="rect">
              <a:avLst/>
            </a:prstGeom>
            <a:solidFill>
              <a:srgbClr val="42B7CE"/>
            </a:solidFill>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sz="1400" b="1" dirty="0">
                  <a:solidFill>
                    <a:schemeClr val="bg1"/>
                  </a:solidFill>
                  <a:latin typeface="微软雅黑" panose="020B0503020204020204" pitchFamily="34" charset="-122"/>
                  <a:ea typeface="微软雅黑" panose="020B0503020204020204" pitchFamily="34" charset="-122"/>
                  <a:cs typeface="Lato" panose="020F0502020204030203" pitchFamily="34" charset="0"/>
                </a:rPr>
                <a:t>自媒体网络推广</a:t>
              </a:r>
              <a:endParaRPr lang="id-ID" sz="1400" b="1" dirty="0">
                <a:solidFill>
                  <a:schemeClr val="bg1"/>
                </a:solidFill>
                <a:latin typeface="微软雅黑" panose="020B0503020204020204" pitchFamily="34" charset="-122"/>
                <a:ea typeface="微软雅黑" panose="020B0503020204020204" pitchFamily="34" charset="-122"/>
                <a:cs typeface="Lato" panose="020F0502020204030203" pitchFamily="34" charset="0"/>
              </a:endParaRPr>
            </a:p>
          </p:txBody>
        </p:sp>
      </p:grpSp>
      <p:grpSp>
        <p:nvGrpSpPr>
          <p:cNvPr id="21" name="组合 20"/>
          <p:cNvGrpSpPr/>
          <p:nvPr/>
        </p:nvGrpSpPr>
        <p:grpSpPr>
          <a:xfrm>
            <a:off x="6886522" y="1813155"/>
            <a:ext cx="1575054" cy="1378900"/>
            <a:chOff x="626546" y="2035522"/>
            <a:chExt cx="2100072" cy="1838534"/>
          </a:xfrm>
        </p:grpSpPr>
        <p:sp>
          <p:nvSpPr>
            <p:cNvPr id="22" name="TextBox 21"/>
            <p:cNvSpPr txBox="1"/>
            <p:nvPr/>
          </p:nvSpPr>
          <p:spPr>
            <a:xfrm>
              <a:off x="643638" y="2540357"/>
              <a:ext cx="2082980" cy="1333699"/>
            </a:xfrm>
            <a:prstGeom prst="rect">
              <a:avLst/>
            </a:prstGeom>
            <a:noFill/>
          </p:spPr>
          <p:txBody>
            <a:bodyPr wrap="square" lIns="0" tIns="0" rIns="0" bIns="0"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您的内容打在这里，或者通过复制您的文本后，在此框中选择粘贴并选择只保留文字。您的内容打在这里您的内容打在或者通过</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Subtitle 2">
              <a:extLst>
                <a:ext uri="{FF2B5EF4-FFF2-40B4-BE49-F238E27FC236}">
                  <a16:creationId xmlns="" xmlns:a16="http://schemas.microsoft.com/office/drawing/2014/main" id="{360062CF-4239-4286-B703-132EC1F0E32B}"/>
                </a:ext>
              </a:extLst>
            </p:cNvPr>
            <p:cNvSpPr txBox="1">
              <a:spLocks/>
            </p:cNvSpPr>
            <p:nvPr/>
          </p:nvSpPr>
          <p:spPr>
            <a:xfrm>
              <a:off x="626546" y="2035522"/>
              <a:ext cx="1829850" cy="414007"/>
            </a:xfrm>
            <a:prstGeom prst="rect">
              <a:avLst/>
            </a:prstGeom>
            <a:solidFill>
              <a:srgbClr val="42B7CE"/>
            </a:solidFill>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sz="1400" b="1" dirty="0">
                  <a:solidFill>
                    <a:schemeClr val="bg1"/>
                  </a:solidFill>
                  <a:latin typeface="微软雅黑" panose="020B0503020204020204" pitchFamily="34" charset="-122"/>
                  <a:ea typeface="微软雅黑" panose="020B0503020204020204" pitchFamily="34" charset="-122"/>
                  <a:cs typeface="Lato" panose="020F0502020204030203" pitchFamily="34" charset="0"/>
                </a:rPr>
                <a:t>朋友圈互动推广</a:t>
              </a:r>
              <a:endParaRPr lang="id-ID" sz="1400" b="1" dirty="0">
                <a:solidFill>
                  <a:schemeClr val="bg1"/>
                </a:solidFill>
                <a:latin typeface="微软雅黑" panose="020B0503020204020204" pitchFamily="34" charset="-122"/>
                <a:ea typeface="微软雅黑" panose="020B0503020204020204" pitchFamily="34" charset="-122"/>
                <a:cs typeface="Lato" panose="020F0502020204030203" pitchFamily="34" charset="0"/>
              </a:endParaRPr>
            </a:p>
          </p:txBody>
        </p:sp>
      </p:grpSp>
      <p:sp>
        <p:nvSpPr>
          <p:cNvPr id="24" name="Subtitle 2">
            <a:extLst>
              <a:ext uri="{FF2B5EF4-FFF2-40B4-BE49-F238E27FC236}">
                <a16:creationId xmlns="" xmlns:a16="http://schemas.microsoft.com/office/drawing/2014/main" id="{360062CF-4239-4286-B703-132EC1F0E32B}"/>
              </a:ext>
            </a:extLst>
          </p:cNvPr>
          <p:cNvSpPr txBox="1">
            <a:spLocks/>
          </p:cNvSpPr>
          <p:nvPr/>
        </p:nvSpPr>
        <p:spPr>
          <a:xfrm>
            <a:off x="2851782" y="4140021"/>
            <a:ext cx="3453063" cy="366962"/>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sz="1800" dirty="0">
                <a:solidFill>
                  <a:schemeClr val="bg1"/>
                </a:solidFill>
                <a:latin typeface="微软雅黑" panose="020B0503020204020204" pitchFamily="34" charset="-122"/>
                <a:ea typeface="微软雅黑" panose="020B0503020204020204" pitchFamily="34" charset="-122"/>
                <a:cs typeface="Lato" panose="020F0502020204030203" pitchFamily="34" charset="0"/>
              </a:rPr>
              <a:t>网络营销计划方案</a:t>
            </a:r>
            <a:endParaRPr lang="id-ID" sz="1800" dirty="0">
              <a:solidFill>
                <a:schemeClr val="bg1"/>
              </a:solidFill>
              <a:latin typeface="微软雅黑" panose="020B0503020204020204" pitchFamily="34" charset="-122"/>
              <a:ea typeface="微软雅黑" panose="020B0503020204020204" pitchFamily="34" charset="-122"/>
              <a:cs typeface="Lato" panose="020F0502020204030203" pitchFamily="34" charset="0"/>
            </a:endParaRPr>
          </a:p>
        </p:txBody>
      </p:sp>
      <p:sp>
        <p:nvSpPr>
          <p:cNvPr id="25" name="Subtitle 2">
            <a:extLst>
              <a:ext uri="{FF2B5EF4-FFF2-40B4-BE49-F238E27FC236}">
                <a16:creationId xmlns="" xmlns:a16="http://schemas.microsoft.com/office/drawing/2014/main" id="{06331D2D-8D73-4B13-9708-0E24F960723A}"/>
              </a:ext>
            </a:extLst>
          </p:cNvPr>
          <p:cNvSpPr txBox="1">
            <a:spLocks/>
          </p:cNvSpPr>
          <p:nvPr/>
        </p:nvSpPr>
        <p:spPr>
          <a:xfrm>
            <a:off x="2951042" y="4497960"/>
            <a:ext cx="3254543" cy="264222"/>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en-US" altLang="zh-CN" sz="1350" dirty="0">
                <a:solidFill>
                  <a:schemeClr val="bg1"/>
                </a:solidFill>
                <a:latin typeface="微软雅黑" panose="020B0503020204020204" pitchFamily="34" charset="-122"/>
                <a:ea typeface="微软雅黑" panose="020B0503020204020204" pitchFamily="34" charset="-122"/>
                <a:cs typeface="Lato Light" panose="020F0502020204030203" pitchFamily="34" charset="0"/>
              </a:rPr>
              <a:t>YOUR TECHNOLOGY PRODUCTS</a:t>
            </a:r>
            <a:endParaRPr lang="id-ID" sz="1350" dirty="0">
              <a:solidFill>
                <a:schemeClr val="bg1"/>
              </a:solidFill>
              <a:latin typeface="微软雅黑" panose="020B0503020204020204" pitchFamily="34" charset="-122"/>
              <a:ea typeface="微软雅黑" panose="020B0503020204020204" pitchFamily="34" charset="-122"/>
              <a:cs typeface="Lato Light" panose="020F0502020204030203" pitchFamily="34" charset="0"/>
            </a:endParaRPr>
          </a:p>
        </p:txBody>
      </p:sp>
      <p:grpSp>
        <p:nvGrpSpPr>
          <p:cNvPr id="31" name="组合 30"/>
          <p:cNvGrpSpPr/>
          <p:nvPr/>
        </p:nvGrpSpPr>
        <p:grpSpPr>
          <a:xfrm>
            <a:off x="947634" y="309304"/>
            <a:ext cx="2392228" cy="503873"/>
            <a:chOff x="947634" y="309304"/>
            <a:chExt cx="2392228" cy="503873"/>
          </a:xfrm>
        </p:grpSpPr>
        <p:sp>
          <p:nvSpPr>
            <p:cNvPr id="32"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33" name="文本框 32"/>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销售计划</a:t>
              </a:r>
            </a:p>
          </p:txBody>
        </p:sp>
      </p:grpSp>
    </p:spTree>
    <p:extLst>
      <p:ext uri="{BB962C8B-B14F-4D97-AF65-F5344CB8AC3E}">
        <p14:creationId xmlns:p14="http://schemas.microsoft.com/office/powerpoint/2010/main" val="3717930925"/>
      </p:ext>
    </p:extLst>
  </p:cSld>
  <p:clrMapOvr>
    <a:masterClrMapping/>
  </p:clrMapOvr>
  <p:transition spd="med" advClick="0" advTm="20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grpId="0" nodeType="withEffect" p14:presetBounceEnd="40000">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14:bounceEnd="40000">
                                          <p:cBhvr additive="base">
                                            <p:cTn id="10"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16" presetClass="entr" presetSubtype="21"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outVertical)">
                                          <p:cBhvr>
                                            <p:cTn id="17" dur="500"/>
                                            <p:tgtEl>
                                              <p:spTgt spid="25"/>
                                            </p:tgtEl>
                                          </p:cBhvr>
                                        </p:animEffect>
                                      </p:childTnLst>
                                    </p:cTn>
                                  </p:par>
                                  <p:par>
                                    <p:cTn id="18" presetID="2" presetClass="entr" presetSubtype="4" fill="hold" nodeType="withEffect">
                                      <p:stCondLst>
                                        <p:cond delay="25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5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0-#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1+#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16" presetClass="entr" presetSubtype="21"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outVertical)">
                                          <p:cBhvr>
                                            <p:cTn id="17" dur="500"/>
                                            <p:tgtEl>
                                              <p:spTgt spid="25"/>
                                            </p:tgtEl>
                                          </p:cBhvr>
                                        </p:animEffect>
                                      </p:childTnLst>
                                    </p:cTn>
                                  </p:par>
                                  <p:par>
                                    <p:cTn id="18" presetID="2" presetClass="entr" presetSubtype="4" fill="hold" nodeType="withEffect">
                                      <p:stCondLst>
                                        <p:cond delay="25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5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0-#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1+#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4" grpId="0"/>
          <p:bldP spid="25"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87227" y="2030112"/>
            <a:ext cx="3265348" cy="3126242"/>
            <a:chOff x="3513680" y="1931126"/>
            <a:chExt cx="5164640" cy="4944623"/>
          </a:xfrm>
        </p:grpSpPr>
        <p:pic>
          <p:nvPicPr>
            <p:cNvPr id="6" name="Picture 2" descr="E:\lizzy\PPT-by lizzy\自制PNG\iphone5-b.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513680" y="1931126"/>
              <a:ext cx="5164640" cy="4926874"/>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4405360" y="3112168"/>
              <a:ext cx="3276704" cy="3763581"/>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Arial" panose="020F0502020204030204"/>
                <a:ea typeface="Microsoft YaHei"/>
              </a:endParaRPr>
            </a:p>
          </p:txBody>
        </p:sp>
      </p:grpSp>
      <p:grpSp>
        <p:nvGrpSpPr>
          <p:cNvPr id="8" name="组合 7"/>
          <p:cNvGrpSpPr/>
          <p:nvPr/>
        </p:nvGrpSpPr>
        <p:grpSpPr>
          <a:xfrm>
            <a:off x="2885636" y="2550552"/>
            <a:ext cx="826338" cy="826338"/>
            <a:chOff x="3427660" y="3452388"/>
            <a:chExt cx="1484148" cy="1484148"/>
          </a:xfrm>
          <a:effectLst>
            <a:outerShdw blurRad="254000" dist="63500" dir="2700000" algn="tl" rotWithShape="0">
              <a:prstClr val="black">
                <a:alpha val="30000"/>
              </a:prstClr>
            </a:outerShdw>
          </a:effectLst>
        </p:grpSpPr>
        <p:sp>
          <p:nvSpPr>
            <p:cNvPr id="12" name="椭圆 11"/>
            <p:cNvSpPr/>
            <p:nvPr/>
          </p:nvSpPr>
          <p:spPr>
            <a:xfrm>
              <a:off x="3427660" y="3452388"/>
              <a:ext cx="1484148" cy="1484148"/>
            </a:xfrm>
            <a:prstGeom prst="ellipse">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schemeClr val="tx1"/>
                </a:solidFill>
                <a:latin typeface="Arial" panose="020F0502020204030204"/>
                <a:ea typeface="Microsoft YaHei"/>
              </a:endParaRPr>
            </a:p>
          </p:txBody>
        </p:sp>
        <p:grpSp>
          <p:nvGrpSpPr>
            <p:cNvPr id="13" name="组合 12"/>
            <p:cNvGrpSpPr>
              <a:grpSpLocks noChangeAspect="1"/>
            </p:cNvGrpSpPr>
            <p:nvPr/>
          </p:nvGrpSpPr>
          <p:grpSpPr>
            <a:xfrm>
              <a:off x="3809886" y="3874477"/>
              <a:ext cx="719696" cy="551771"/>
              <a:chOff x="5611813" y="1835150"/>
              <a:chExt cx="285750" cy="219076"/>
            </a:xfrm>
            <a:solidFill>
              <a:schemeClr val="bg1"/>
            </a:solidFill>
          </p:grpSpPr>
          <p:sp>
            <p:nvSpPr>
              <p:cNvPr id="14" name="Freeform 57"/>
              <p:cNvSpPr>
                <a:spLocks/>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zh-CN" altLang="en-US" sz="1350">
                  <a:solidFill>
                    <a:prstClr val="black"/>
                  </a:solidFill>
                  <a:latin typeface="Arial" panose="020F0502020204030204"/>
                  <a:ea typeface="Microsoft YaHei"/>
                </a:endParaRPr>
              </a:p>
            </p:txBody>
          </p:sp>
          <p:sp>
            <p:nvSpPr>
              <p:cNvPr id="15" name="Rectangle 58"/>
              <p:cNvSpPr>
                <a:spLocks noChangeArrowheads="1"/>
              </p:cNvSpPr>
              <p:nvPr/>
            </p:nvSpPr>
            <p:spPr bwMode="auto">
              <a:xfrm>
                <a:off x="5648326" y="1884363"/>
                <a:ext cx="41275" cy="139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zh-CN" altLang="en-US" sz="1350">
                  <a:solidFill>
                    <a:prstClr val="black"/>
                  </a:solidFill>
                  <a:latin typeface="Arial" panose="020F0502020204030204"/>
                  <a:ea typeface="Microsoft YaHei"/>
                </a:endParaRPr>
              </a:p>
            </p:txBody>
          </p:sp>
          <p:sp>
            <p:nvSpPr>
              <p:cNvPr id="16" name="Rectangle 59"/>
              <p:cNvSpPr>
                <a:spLocks noChangeArrowheads="1"/>
              </p:cNvSpPr>
              <p:nvPr/>
            </p:nvSpPr>
            <p:spPr bwMode="auto">
              <a:xfrm>
                <a:off x="5708651" y="1835150"/>
                <a:ext cx="41275" cy="188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zh-CN" altLang="en-US" sz="1350">
                  <a:solidFill>
                    <a:prstClr val="black"/>
                  </a:solidFill>
                  <a:latin typeface="Arial" panose="020F0502020204030204"/>
                  <a:ea typeface="Microsoft YaHei"/>
                </a:endParaRPr>
              </a:p>
            </p:txBody>
          </p:sp>
          <p:sp>
            <p:nvSpPr>
              <p:cNvPr id="17" name="Rectangle 60"/>
              <p:cNvSpPr>
                <a:spLocks noChangeArrowheads="1"/>
              </p:cNvSpPr>
              <p:nvPr/>
            </p:nvSpPr>
            <p:spPr bwMode="auto">
              <a:xfrm>
                <a:off x="5768976" y="1895475"/>
                <a:ext cx="41275" cy="1285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zh-CN" altLang="en-US" sz="1350">
                  <a:solidFill>
                    <a:prstClr val="black"/>
                  </a:solidFill>
                  <a:latin typeface="Arial" panose="020F0502020204030204"/>
                  <a:ea typeface="Microsoft YaHei"/>
                </a:endParaRPr>
              </a:p>
            </p:txBody>
          </p:sp>
          <p:sp>
            <p:nvSpPr>
              <p:cNvPr id="18" name="Rectangle 61"/>
              <p:cNvSpPr>
                <a:spLocks noChangeArrowheads="1"/>
              </p:cNvSpPr>
              <p:nvPr/>
            </p:nvSpPr>
            <p:spPr bwMode="auto">
              <a:xfrm>
                <a:off x="5829301" y="1936750"/>
                <a:ext cx="41275" cy="87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zh-CN" altLang="en-US" sz="1350">
                  <a:solidFill>
                    <a:prstClr val="black"/>
                  </a:solidFill>
                  <a:latin typeface="Arial" panose="020F0502020204030204"/>
                  <a:ea typeface="Microsoft YaHei"/>
                </a:endParaRPr>
              </a:p>
            </p:txBody>
          </p:sp>
        </p:grpSp>
      </p:grpSp>
      <p:grpSp>
        <p:nvGrpSpPr>
          <p:cNvPr id="19" name="组合 18"/>
          <p:cNvGrpSpPr/>
          <p:nvPr/>
        </p:nvGrpSpPr>
        <p:grpSpPr>
          <a:xfrm>
            <a:off x="5222616" y="3472806"/>
            <a:ext cx="826338" cy="826338"/>
            <a:chOff x="7270150" y="4604902"/>
            <a:chExt cx="1484148" cy="1484148"/>
          </a:xfrm>
          <a:effectLst>
            <a:outerShdw blurRad="254000" dist="63500" dir="2700000" algn="tl" rotWithShape="0">
              <a:prstClr val="black">
                <a:alpha val="30000"/>
              </a:prstClr>
            </a:outerShdw>
          </a:effectLst>
        </p:grpSpPr>
        <p:sp>
          <p:nvSpPr>
            <p:cNvPr id="20" name="椭圆 19"/>
            <p:cNvSpPr/>
            <p:nvPr/>
          </p:nvSpPr>
          <p:spPr>
            <a:xfrm>
              <a:off x="7270150" y="4604902"/>
              <a:ext cx="1484148" cy="1484148"/>
            </a:xfrm>
            <a:prstGeom prst="ellipse">
              <a:avLst/>
            </a:prstGeom>
            <a:solidFill>
              <a:srgbClr val="1F4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schemeClr val="tx1"/>
                </a:solidFill>
                <a:latin typeface="Arial" panose="020F0502020204030204"/>
                <a:ea typeface="Microsoft YaHei"/>
              </a:endParaRPr>
            </a:p>
          </p:txBody>
        </p:sp>
        <p:sp>
          <p:nvSpPr>
            <p:cNvPr id="21" name="椭圆形标注 20"/>
            <p:cNvSpPr/>
            <p:nvPr/>
          </p:nvSpPr>
          <p:spPr>
            <a:xfrm>
              <a:off x="7640426" y="5076976"/>
              <a:ext cx="743596" cy="540000"/>
            </a:xfrm>
            <a:prstGeom prst="wedgeEllipseCallout">
              <a:avLst>
                <a:gd name="adj1" fmla="val -38188"/>
                <a:gd name="adj2" fmla="val 618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Arial" panose="020F0502020204030204"/>
                <a:ea typeface="Microsoft YaHei"/>
              </a:endParaRPr>
            </a:p>
          </p:txBody>
        </p:sp>
      </p:grpSp>
      <p:grpSp>
        <p:nvGrpSpPr>
          <p:cNvPr id="22" name="组合 21"/>
          <p:cNvGrpSpPr/>
          <p:nvPr/>
        </p:nvGrpSpPr>
        <p:grpSpPr>
          <a:xfrm>
            <a:off x="5147761" y="1724214"/>
            <a:ext cx="826338" cy="826338"/>
            <a:chOff x="7270150" y="1939337"/>
            <a:chExt cx="1484148" cy="1484148"/>
          </a:xfrm>
          <a:effectLst>
            <a:outerShdw blurRad="254000" dist="63500" dir="2700000" algn="tl" rotWithShape="0">
              <a:prstClr val="black">
                <a:alpha val="30000"/>
              </a:prstClr>
            </a:outerShdw>
          </a:effectLst>
        </p:grpSpPr>
        <p:sp>
          <p:nvSpPr>
            <p:cNvPr id="23" name="椭圆 22"/>
            <p:cNvSpPr/>
            <p:nvPr/>
          </p:nvSpPr>
          <p:spPr>
            <a:xfrm>
              <a:off x="7270150" y="1939337"/>
              <a:ext cx="1484148" cy="1484148"/>
            </a:xfrm>
            <a:prstGeom prst="ellipse">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schemeClr val="tx1"/>
                </a:solidFill>
                <a:latin typeface="Arial" panose="020F0502020204030204"/>
                <a:ea typeface="Microsoft YaHei"/>
              </a:endParaRPr>
            </a:p>
          </p:txBody>
        </p:sp>
        <p:grpSp>
          <p:nvGrpSpPr>
            <p:cNvPr id="24" name="组合 23"/>
            <p:cNvGrpSpPr/>
            <p:nvPr/>
          </p:nvGrpSpPr>
          <p:grpSpPr>
            <a:xfrm>
              <a:off x="7628394" y="2388545"/>
              <a:ext cx="767661" cy="585733"/>
              <a:chOff x="12227116" y="4392007"/>
              <a:chExt cx="627436" cy="478740"/>
            </a:xfrm>
          </p:grpSpPr>
          <p:sp>
            <p:nvSpPr>
              <p:cNvPr id="25" name="Freeform 112"/>
              <p:cNvSpPr>
                <a:spLocks noEditPoints="1"/>
              </p:cNvSpPr>
              <p:nvPr/>
            </p:nvSpPr>
            <p:spPr bwMode="auto">
              <a:xfrm>
                <a:off x="12303279" y="4392007"/>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zh-CN" altLang="en-US" sz="1350">
                  <a:solidFill>
                    <a:prstClr val="black"/>
                  </a:solidFill>
                  <a:latin typeface="Arial" panose="020F0502020204030204"/>
                  <a:ea typeface="Microsoft YaHei"/>
                </a:endParaRPr>
              </a:p>
            </p:txBody>
          </p:sp>
          <p:sp>
            <p:nvSpPr>
              <p:cNvPr id="26" name="Freeform 113"/>
              <p:cNvSpPr>
                <a:spLocks noEditPoints="1"/>
              </p:cNvSpPr>
              <p:nvPr/>
            </p:nvSpPr>
            <p:spPr bwMode="auto">
              <a:xfrm>
                <a:off x="12227116" y="4707540"/>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zh-CN" altLang="en-US" sz="1350">
                  <a:solidFill>
                    <a:prstClr val="black"/>
                  </a:solidFill>
                  <a:latin typeface="Arial" panose="020F0502020204030204"/>
                  <a:ea typeface="Microsoft YaHei"/>
                </a:endParaRPr>
              </a:p>
            </p:txBody>
          </p:sp>
        </p:grpSp>
      </p:grpSp>
      <p:sp>
        <p:nvSpPr>
          <p:cNvPr id="27" name="矩形 26"/>
          <p:cNvSpPr/>
          <p:nvPr/>
        </p:nvSpPr>
        <p:spPr>
          <a:xfrm>
            <a:off x="1128082" y="2521973"/>
            <a:ext cx="1360008" cy="276999"/>
          </a:xfrm>
          <a:prstGeom prst="rect">
            <a:avLst/>
          </a:prstGeom>
          <a:solidFill>
            <a:srgbClr val="0585A9"/>
          </a:solidFill>
          <a:effectLst>
            <a:outerShdw blurRad="127000" dist="38100" dir="2700000" algn="tl" rotWithShape="0">
              <a:prstClr val="black">
                <a:alpha val="30000"/>
              </a:prstClr>
            </a:outerShdw>
          </a:effectLst>
        </p:spPr>
        <p:txBody>
          <a:bodyPr wrap="square">
            <a:spAutoFit/>
          </a:bodyPr>
          <a:lstStyle/>
          <a:p>
            <a:pPr algn="ctr" defTabSz="685800">
              <a:defRPr/>
            </a:pPr>
            <a:r>
              <a:rPr lang="zh-CN" altLang="en-US" sz="1200" b="1" dirty="0">
                <a:solidFill>
                  <a:schemeClr val="bg1"/>
                </a:solidFill>
                <a:latin typeface="微软雅黑" pitchFamily="34" charset="-122"/>
                <a:ea typeface="微软雅黑" pitchFamily="34" charset="-122"/>
              </a:rPr>
              <a:t>互联技术推广</a:t>
            </a:r>
          </a:p>
        </p:txBody>
      </p:sp>
      <p:sp>
        <p:nvSpPr>
          <p:cNvPr id="28" name="矩形 27"/>
          <p:cNvSpPr/>
          <p:nvPr/>
        </p:nvSpPr>
        <p:spPr>
          <a:xfrm>
            <a:off x="611560" y="2894946"/>
            <a:ext cx="1961667" cy="646331"/>
          </a:xfrm>
          <a:prstGeom prst="rect">
            <a:avLst/>
          </a:prstGeom>
        </p:spPr>
        <p:txBody>
          <a:bodyPr wrap="square">
            <a:spAutoFit/>
          </a:bodyPr>
          <a:lstStyle/>
          <a:p>
            <a:pPr algn="r">
              <a:lnSpc>
                <a:spcPct val="120000"/>
              </a:lnSpc>
              <a:defRPr/>
            </a:pPr>
            <a:r>
              <a:rPr lang="zh-CN" altLang="en-US" sz="1000" dirty="0">
                <a:solidFill>
                  <a:schemeClr val="tx1">
                    <a:lumMod val="50000"/>
                    <a:lumOff val="50000"/>
                  </a:schemeClr>
                </a:solidFill>
                <a:latin typeface="微软雅黑" pitchFamily="34" charset="-122"/>
                <a:ea typeface="微软雅黑" pitchFamily="34" charset="-122"/>
              </a:rPr>
              <a:t>可通过右键选择只保留文本可通过右键选择只保留文本来粘贴您的内容来粘贴您的内容</a:t>
            </a:r>
          </a:p>
        </p:txBody>
      </p:sp>
      <p:sp>
        <p:nvSpPr>
          <p:cNvPr id="29" name="矩形 28"/>
          <p:cNvSpPr/>
          <p:nvPr/>
        </p:nvSpPr>
        <p:spPr>
          <a:xfrm>
            <a:off x="6486764" y="1563638"/>
            <a:ext cx="1360008" cy="276999"/>
          </a:xfrm>
          <a:prstGeom prst="rect">
            <a:avLst/>
          </a:prstGeom>
          <a:solidFill>
            <a:srgbClr val="42B7CE"/>
          </a:solidFill>
          <a:effectLst>
            <a:outerShdw blurRad="127000" dist="38100" dir="2700000" algn="tl" rotWithShape="0">
              <a:prstClr val="black">
                <a:alpha val="30000"/>
              </a:prstClr>
            </a:outerShdw>
          </a:effectLst>
        </p:spPr>
        <p:txBody>
          <a:bodyPr wrap="square">
            <a:spAutoFit/>
          </a:bodyPr>
          <a:lstStyle/>
          <a:p>
            <a:pPr algn="ctr" defTabSz="685800">
              <a:defRPr/>
            </a:pPr>
            <a:r>
              <a:rPr lang="zh-CN" altLang="en-US" sz="1200" b="1" dirty="0">
                <a:solidFill>
                  <a:schemeClr val="bg1"/>
                </a:solidFill>
                <a:latin typeface="微软雅黑" pitchFamily="34" charset="-122"/>
                <a:ea typeface="微软雅黑" pitchFamily="34" charset="-122"/>
              </a:rPr>
              <a:t>核心营销计划</a:t>
            </a:r>
          </a:p>
        </p:txBody>
      </p:sp>
      <p:sp>
        <p:nvSpPr>
          <p:cNvPr id="30" name="矩形 29"/>
          <p:cNvSpPr/>
          <p:nvPr/>
        </p:nvSpPr>
        <p:spPr>
          <a:xfrm>
            <a:off x="6426757" y="1937915"/>
            <a:ext cx="1961667" cy="646331"/>
          </a:xfrm>
          <a:prstGeom prst="rect">
            <a:avLst/>
          </a:prstGeom>
        </p:spPr>
        <p:txBody>
          <a:bodyPr wrap="square">
            <a:spAutoFit/>
          </a:bodyPr>
          <a:lstStyle/>
          <a:p>
            <a:pPr>
              <a:lnSpc>
                <a:spcPct val="120000"/>
              </a:lnSpc>
              <a:defRPr/>
            </a:pPr>
            <a:r>
              <a:rPr lang="zh-CN" altLang="en-US" sz="1000" dirty="0">
                <a:solidFill>
                  <a:schemeClr val="tx1">
                    <a:lumMod val="50000"/>
                    <a:lumOff val="50000"/>
                  </a:schemeClr>
                </a:solidFill>
                <a:latin typeface="微软雅黑" pitchFamily="34" charset="-122"/>
                <a:ea typeface="微软雅黑" pitchFamily="34" charset="-122"/>
              </a:rPr>
              <a:t>可通过右键选可通过右键选择只保留文本来粘贴您的内容择只保留文本来粘贴您的内容。</a:t>
            </a:r>
          </a:p>
        </p:txBody>
      </p:sp>
      <p:sp>
        <p:nvSpPr>
          <p:cNvPr id="31" name="矩形 30"/>
          <p:cNvSpPr/>
          <p:nvPr/>
        </p:nvSpPr>
        <p:spPr>
          <a:xfrm>
            <a:off x="6486764" y="3423350"/>
            <a:ext cx="1360008" cy="276999"/>
          </a:xfrm>
          <a:prstGeom prst="rect">
            <a:avLst/>
          </a:prstGeom>
          <a:solidFill>
            <a:srgbClr val="1F4569"/>
          </a:solidFill>
          <a:effectLst>
            <a:outerShdw blurRad="127000" dist="38100" dir="2700000" algn="tl" rotWithShape="0">
              <a:prstClr val="black">
                <a:alpha val="30000"/>
              </a:prstClr>
            </a:outerShdw>
          </a:effectLst>
        </p:spPr>
        <p:txBody>
          <a:bodyPr wrap="square">
            <a:spAutoFit/>
          </a:bodyPr>
          <a:lstStyle/>
          <a:p>
            <a:pPr algn="ctr" defTabSz="685800">
              <a:defRPr/>
            </a:pPr>
            <a:r>
              <a:rPr lang="zh-CN" altLang="en-US" sz="1200" b="1" dirty="0">
                <a:solidFill>
                  <a:schemeClr val="bg1"/>
                </a:solidFill>
                <a:latin typeface="微软雅黑" pitchFamily="34" charset="-122"/>
                <a:ea typeface="微软雅黑" pitchFamily="34" charset="-122"/>
              </a:rPr>
              <a:t>微信推广计划</a:t>
            </a:r>
          </a:p>
        </p:txBody>
      </p:sp>
      <p:sp>
        <p:nvSpPr>
          <p:cNvPr id="32" name="矩形 31"/>
          <p:cNvSpPr/>
          <p:nvPr/>
        </p:nvSpPr>
        <p:spPr>
          <a:xfrm>
            <a:off x="6426757" y="3797627"/>
            <a:ext cx="1961667" cy="646331"/>
          </a:xfrm>
          <a:prstGeom prst="rect">
            <a:avLst/>
          </a:prstGeom>
        </p:spPr>
        <p:txBody>
          <a:bodyPr wrap="square">
            <a:spAutoFit/>
          </a:bodyPr>
          <a:lstStyle/>
          <a:p>
            <a:pPr>
              <a:lnSpc>
                <a:spcPct val="120000"/>
              </a:lnSpc>
              <a:defRPr/>
            </a:pPr>
            <a:r>
              <a:rPr lang="zh-CN" altLang="en-US" sz="1000" dirty="0">
                <a:solidFill>
                  <a:schemeClr val="tx1">
                    <a:lumMod val="50000"/>
                    <a:lumOff val="50000"/>
                  </a:schemeClr>
                </a:solidFill>
                <a:latin typeface="微软雅黑" pitchFamily="34" charset="-122"/>
                <a:ea typeface="微软雅黑" pitchFamily="34" charset="-122"/>
              </a:rPr>
              <a:t>可通过右键可通过右键选择只保留文本来粘贴您的内容选择只保留文本来粘贴您的内容。</a:t>
            </a:r>
          </a:p>
        </p:txBody>
      </p:sp>
      <p:grpSp>
        <p:nvGrpSpPr>
          <p:cNvPr id="38" name="组合 37"/>
          <p:cNvGrpSpPr/>
          <p:nvPr/>
        </p:nvGrpSpPr>
        <p:grpSpPr>
          <a:xfrm>
            <a:off x="947634" y="309304"/>
            <a:ext cx="2392228" cy="503873"/>
            <a:chOff x="947634" y="309304"/>
            <a:chExt cx="2392228" cy="503873"/>
          </a:xfrm>
        </p:grpSpPr>
        <p:sp>
          <p:nvSpPr>
            <p:cNvPr id="39"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40" name="文本框 39"/>
            <p:cNvSpPr txBox="1"/>
            <p:nvPr/>
          </p:nvSpPr>
          <p:spPr>
            <a:xfrm>
              <a:off x="947634" y="309304"/>
              <a:ext cx="1338828" cy="369332"/>
            </a:xfrm>
            <a:prstGeom prst="rect">
              <a:avLst/>
            </a:prstGeom>
            <a:noFill/>
          </p:spPr>
          <p:txBody>
            <a:bodyPr wrap="none" rtlCol="0">
              <a:spAutoFit/>
            </a:bodyPr>
            <a:lstStyle/>
            <a:p>
              <a:r>
                <a:rPr lang="zh-CN" altLang="en-US" b="1" dirty="0">
                  <a:solidFill>
                    <a:srgbClr val="1F4569"/>
                  </a:solidFill>
                </a:rPr>
                <a:t>互联网计划</a:t>
              </a:r>
            </a:p>
          </p:txBody>
        </p:sp>
      </p:grpSp>
    </p:spTree>
    <p:extLst>
      <p:ext uri="{BB962C8B-B14F-4D97-AF65-F5344CB8AC3E}">
        <p14:creationId xmlns:p14="http://schemas.microsoft.com/office/powerpoint/2010/main" val="2699095406"/>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par>
                          <p:cTn id="15" fill="hold">
                            <p:stCondLst>
                              <p:cond delay="1250"/>
                            </p:stCondLst>
                            <p:childTnLst>
                              <p:par>
                                <p:cTn id="16" presetID="23" presetClass="entr" presetSubtype="16" fill="hold" grpId="0" nodeType="afterEffect">
                                  <p:stCondLst>
                                    <p:cond delay="0"/>
                                  </p:stCondLst>
                                  <p:iterate type="lt">
                                    <p:tmPct val="10000"/>
                                  </p:iterate>
                                  <p:childTnLst>
                                    <p:set>
                                      <p:cBhvr>
                                        <p:cTn id="17" dur="1" fill="hold">
                                          <p:stCondLst>
                                            <p:cond delay="0"/>
                                          </p:stCondLst>
                                        </p:cTn>
                                        <p:tgtEl>
                                          <p:spTgt spid="27"/>
                                        </p:tgtEl>
                                        <p:attrNameLst>
                                          <p:attrName>style.visibility</p:attrName>
                                        </p:attrNameLst>
                                      </p:cBhvr>
                                      <p:to>
                                        <p:strVal val="visible"/>
                                      </p:to>
                                    </p:set>
                                    <p:anim calcmode="lin" valueType="num">
                                      <p:cBhvr>
                                        <p:cTn id="18" dur="250" fill="hold"/>
                                        <p:tgtEl>
                                          <p:spTgt spid="27"/>
                                        </p:tgtEl>
                                        <p:attrNameLst>
                                          <p:attrName>ppt_w</p:attrName>
                                        </p:attrNameLst>
                                      </p:cBhvr>
                                      <p:tavLst>
                                        <p:tav tm="0">
                                          <p:val>
                                            <p:fltVal val="0"/>
                                          </p:val>
                                        </p:tav>
                                        <p:tav tm="100000">
                                          <p:val>
                                            <p:strVal val="#ppt_w"/>
                                          </p:val>
                                        </p:tav>
                                      </p:tavLst>
                                    </p:anim>
                                    <p:anim calcmode="lin" valueType="num">
                                      <p:cBhvr>
                                        <p:cTn id="19" dur="250" fill="hold"/>
                                        <p:tgtEl>
                                          <p:spTgt spid="27"/>
                                        </p:tgtEl>
                                        <p:attrNameLst>
                                          <p:attrName>ppt_h</p:attrName>
                                        </p:attrNameLst>
                                      </p:cBhvr>
                                      <p:tavLst>
                                        <p:tav tm="0">
                                          <p:val>
                                            <p:fltVal val="0"/>
                                          </p:val>
                                        </p:tav>
                                        <p:tav tm="100000">
                                          <p:val>
                                            <p:strVal val="#ppt_h"/>
                                          </p:val>
                                        </p:tav>
                                      </p:tavLst>
                                    </p:anim>
                                  </p:childTnLst>
                                </p:cTn>
                              </p:par>
                            </p:childTnLst>
                          </p:cTn>
                        </p:par>
                        <p:par>
                          <p:cTn id="20" fill="hold">
                            <p:stCondLst>
                              <p:cond delay="1625"/>
                            </p:stCondLst>
                            <p:childTnLst>
                              <p:par>
                                <p:cTn id="21" presetID="14" presetClass="entr" presetSubtype="1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250"/>
                                        <p:tgtEl>
                                          <p:spTgt spid="28"/>
                                        </p:tgtEl>
                                      </p:cBhvr>
                                    </p:animEffect>
                                  </p:childTnLst>
                                </p:cTn>
                              </p:par>
                            </p:childTnLst>
                          </p:cTn>
                        </p:par>
                        <p:par>
                          <p:cTn id="24" fill="hold">
                            <p:stCondLst>
                              <p:cond delay="1875"/>
                            </p:stCondLst>
                            <p:childTnLst>
                              <p:par>
                                <p:cTn id="25" presetID="23" presetClass="entr" presetSubtype="16"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childTnLst>
                                </p:cTn>
                              </p:par>
                            </p:childTnLst>
                          </p:cTn>
                        </p:par>
                        <p:par>
                          <p:cTn id="29" fill="hold">
                            <p:stCondLst>
                              <p:cond delay="2375"/>
                            </p:stCondLst>
                            <p:childTnLst>
                              <p:par>
                                <p:cTn id="30" presetID="23" presetClass="entr" presetSubtype="16" fill="hold" grpId="0" nodeType="afterEffect">
                                  <p:stCondLst>
                                    <p:cond delay="0"/>
                                  </p:stCondLst>
                                  <p:iterate type="lt">
                                    <p:tmPct val="10000"/>
                                  </p:iterate>
                                  <p:childTnLst>
                                    <p:set>
                                      <p:cBhvr>
                                        <p:cTn id="31" dur="1" fill="hold">
                                          <p:stCondLst>
                                            <p:cond delay="0"/>
                                          </p:stCondLst>
                                        </p:cTn>
                                        <p:tgtEl>
                                          <p:spTgt spid="29"/>
                                        </p:tgtEl>
                                        <p:attrNameLst>
                                          <p:attrName>style.visibility</p:attrName>
                                        </p:attrNameLst>
                                      </p:cBhvr>
                                      <p:to>
                                        <p:strVal val="visible"/>
                                      </p:to>
                                    </p:set>
                                    <p:anim calcmode="lin" valueType="num">
                                      <p:cBhvr>
                                        <p:cTn id="32" dur="250" fill="hold"/>
                                        <p:tgtEl>
                                          <p:spTgt spid="29"/>
                                        </p:tgtEl>
                                        <p:attrNameLst>
                                          <p:attrName>ppt_w</p:attrName>
                                        </p:attrNameLst>
                                      </p:cBhvr>
                                      <p:tavLst>
                                        <p:tav tm="0">
                                          <p:val>
                                            <p:fltVal val="0"/>
                                          </p:val>
                                        </p:tav>
                                        <p:tav tm="100000">
                                          <p:val>
                                            <p:strVal val="#ppt_w"/>
                                          </p:val>
                                        </p:tav>
                                      </p:tavLst>
                                    </p:anim>
                                    <p:anim calcmode="lin" valueType="num">
                                      <p:cBhvr>
                                        <p:cTn id="33" dur="250" fill="hold"/>
                                        <p:tgtEl>
                                          <p:spTgt spid="29"/>
                                        </p:tgtEl>
                                        <p:attrNameLst>
                                          <p:attrName>ppt_h</p:attrName>
                                        </p:attrNameLst>
                                      </p:cBhvr>
                                      <p:tavLst>
                                        <p:tav tm="0">
                                          <p:val>
                                            <p:fltVal val="0"/>
                                          </p:val>
                                        </p:tav>
                                        <p:tav tm="100000">
                                          <p:val>
                                            <p:strVal val="#ppt_h"/>
                                          </p:val>
                                        </p:tav>
                                      </p:tavLst>
                                    </p:anim>
                                  </p:childTnLst>
                                </p:cTn>
                              </p:par>
                            </p:childTnLst>
                          </p:cTn>
                        </p:par>
                        <p:par>
                          <p:cTn id="34" fill="hold">
                            <p:stCondLst>
                              <p:cond delay="2750"/>
                            </p:stCondLst>
                            <p:childTnLst>
                              <p:par>
                                <p:cTn id="35" presetID="14" presetClass="entr" presetSubtype="1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randombar(horizontal)">
                                      <p:cBhvr>
                                        <p:cTn id="37" dur="250"/>
                                        <p:tgtEl>
                                          <p:spTgt spid="30"/>
                                        </p:tgtEl>
                                      </p:cBhvr>
                                    </p:animEffect>
                                  </p:childTnLst>
                                </p:cTn>
                              </p:par>
                            </p:childTnLst>
                          </p:cTn>
                        </p:par>
                        <p:par>
                          <p:cTn id="38" fill="hold">
                            <p:stCondLst>
                              <p:cond delay="3000"/>
                            </p:stCondLst>
                            <p:childTnLst>
                              <p:par>
                                <p:cTn id="39" presetID="23" presetClass="entr" presetSubtype="16"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23" presetClass="entr" presetSubtype="16" fill="hold" grpId="0" nodeType="afterEffect">
                                  <p:stCondLst>
                                    <p:cond delay="0"/>
                                  </p:stCondLst>
                                  <p:iterate type="lt">
                                    <p:tmPct val="10000"/>
                                  </p:iterate>
                                  <p:childTnLst>
                                    <p:set>
                                      <p:cBhvr>
                                        <p:cTn id="45" dur="1" fill="hold">
                                          <p:stCondLst>
                                            <p:cond delay="0"/>
                                          </p:stCondLst>
                                        </p:cTn>
                                        <p:tgtEl>
                                          <p:spTgt spid="31"/>
                                        </p:tgtEl>
                                        <p:attrNameLst>
                                          <p:attrName>style.visibility</p:attrName>
                                        </p:attrNameLst>
                                      </p:cBhvr>
                                      <p:to>
                                        <p:strVal val="visible"/>
                                      </p:to>
                                    </p:set>
                                    <p:anim calcmode="lin" valueType="num">
                                      <p:cBhvr>
                                        <p:cTn id="46" dur="250" fill="hold"/>
                                        <p:tgtEl>
                                          <p:spTgt spid="31"/>
                                        </p:tgtEl>
                                        <p:attrNameLst>
                                          <p:attrName>ppt_w</p:attrName>
                                        </p:attrNameLst>
                                      </p:cBhvr>
                                      <p:tavLst>
                                        <p:tav tm="0">
                                          <p:val>
                                            <p:fltVal val="0"/>
                                          </p:val>
                                        </p:tav>
                                        <p:tav tm="100000">
                                          <p:val>
                                            <p:strVal val="#ppt_w"/>
                                          </p:val>
                                        </p:tav>
                                      </p:tavLst>
                                    </p:anim>
                                    <p:anim calcmode="lin" valueType="num">
                                      <p:cBhvr>
                                        <p:cTn id="47" dur="250" fill="hold"/>
                                        <p:tgtEl>
                                          <p:spTgt spid="31"/>
                                        </p:tgtEl>
                                        <p:attrNameLst>
                                          <p:attrName>ppt_h</p:attrName>
                                        </p:attrNameLst>
                                      </p:cBhvr>
                                      <p:tavLst>
                                        <p:tav tm="0">
                                          <p:val>
                                            <p:fltVal val="0"/>
                                          </p:val>
                                        </p:tav>
                                        <p:tav tm="100000">
                                          <p:val>
                                            <p:strVal val="#ppt_h"/>
                                          </p:val>
                                        </p:tav>
                                      </p:tavLst>
                                    </p:anim>
                                  </p:childTnLst>
                                </p:cTn>
                              </p:par>
                            </p:childTnLst>
                          </p:cTn>
                        </p:par>
                        <p:par>
                          <p:cTn id="48" fill="hold">
                            <p:stCondLst>
                              <p:cond delay="3875"/>
                            </p:stCondLst>
                            <p:childTnLst>
                              <p:par>
                                <p:cTn id="49" presetID="14" presetClass="entr" presetSubtype="1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randombar(horizontal)">
                                      <p:cBhvr>
                                        <p:cTn id="51"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animBg="1"/>
      <p:bldP spid="30" grpId="0"/>
      <p:bldP spid="31" grpId="0" animBg="1"/>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79411"/>
            <a:ext cx="5796136" cy="3864090"/>
          </a:xfrm>
          <a:prstGeom prst="rect">
            <a:avLst/>
          </a:prstGeom>
        </p:spPr>
      </p:pic>
      <p:sp>
        <p:nvSpPr>
          <p:cNvPr id="16" name="TextBox 17"/>
          <p:cNvSpPr txBox="1"/>
          <p:nvPr/>
        </p:nvSpPr>
        <p:spPr>
          <a:xfrm>
            <a:off x="4049591" y="2306385"/>
            <a:ext cx="1872208" cy="1938992"/>
          </a:xfrm>
          <a:prstGeom prst="rect">
            <a:avLst/>
          </a:prstGeom>
          <a:noFill/>
        </p:spPr>
        <p:txBody>
          <a:bodyPr wrap="square" lIns="0" tIns="0" rIns="0" bIns="0" rtlCol="0">
            <a:spAutoFit/>
          </a:bodyPr>
          <a:lstStyle/>
          <a:p>
            <a:pPr algn="just">
              <a:lnSpc>
                <a:spcPct val="14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      是全球领先的综合通信解决方案提供商。公司将为全球</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160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多个国家和地区的电信运营商和企业网客户提供创新技术与产品解决方案</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让全世界用户享有语音、数据、多媒体、无线宽带等全方位沟通。公司成立</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于</a:t>
            </a:r>
            <a:r>
              <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rPr>
              <a:t>2023</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未来将在香港和深圳两地上市</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是中国最大的通信设备上市公司。</a:t>
            </a:r>
          </a:p>
        </p:txBody>
      </p:sp>
      <p:grpSp>
        <p:nvGrpSpPr>
          <p:cNvPr id="6" name="组合 5"/>
          <p:cNvGrpSpPr/>
          <p:nvPr/>
        </p:nvGrpSpPr>
        <p:grpSpPr>
          <a:xfrm>
            <a:off x="6857970" y="-6842"/>
            <a:ext cx="2980595" cy="1577594"/>
            <a:chOff x="7812360" y="-78710"/>
            <a:chExt cx="1684451" cy="891560"/>
          </a:xfrm>
        </p:grpSpPr>
        <p:sp>
          <p:nvSpPr>
            <p:cNvPr id="18" name="等腰三角形 17"/>
            <p:cNvSpPr/>
            <p:nvPr/>
          </p:nvSpPr>
          <p:spPr>
            <a:xfrm flipV="1">
              <a:off x="7812360" y="-78710"/>
              <a:ext cx="1684451" cy="843560"/>
            </a:xfrm>
            <a:prstGeom prst="triangle">
              <a:avLst/>
            </a:prstGeom>
            <a:solidFill>
              <a:srgbClr val="0585A9"/>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8862822" y="135834"/>
              <a:ext cx="467354" cy="467354"/>
              <a:chOff x="830582" y="3510852"/>
              <a:chExt cx="2448272" cy="2448272"/>
            </a:xfrm>
          </p:grpSpPr>
          <p:sp>
            <p:nvSpPr>
              <p:cNvPr id="21" name="矩形 20"/>
              <p:cNvSpPr/>
              <p:nvPr/>
            </p:nvSpPr>
            <p:spPr>
              <a:xfrm rot="2700000">
                <a:off x="830582" y="3510852"/>
                <a:ext cx="2448272" cy="2448272"/>
              </a:xfrm>
              <a:prstGeom prst="rect">
                <a:avLst/>
              </a:prstGeom>
              <a:solidFill>
                <a:schemeClr val="bg1"/>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rot="2700000">
                <a:off x="1121464" y="3801735"/>
                <a:ext cx="1866510" cy="1866508"/>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rot="2700000">
              <a:off x="7872169" y="406339"/>
              <a:ext cx="185086" cy="185086"/>
            </a:xfrm>
            <a:prstGeom prst="rect">
              <a:avLst/>
            </a:prstGeom>
            <a:solidFill>
              <a:srgbClr val="42B7CE">
                <a:alpha val="70000"/>
              </a:srgbClr>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2700000">
              <a:off x="8358142" y="696933"/>
              <a:ext cx="115917" cy="115917"/>
            </a:xfrm>
            <a:prstGeom prst="rect">
              <a:avLst/>
            </a:prstGeom>
            <a:solidFill>
              <a:srgbClr val="42B7CE">
                <a:alpha val="40000"/>
              </a:srgbClr>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TextBox 17"/>
          <p:cNvSpPr txBox="1"/>
          <p:nvPr/>
        </p:nvSpPr>
        <p:spPr>
          <a:xfrm>
            <a:off x="6423031" y="2306385"/>
            <a:ext cx="1872208" cy="1938992"/>
          </a:xfrm>
          <a:prstGeom prst="rect">
            <a:avLst/>
          </a:prstGeom>
          <a:noFill/>
        </p:spPr>
        <p:txBody>
          <a:bodyPr wrap="square" lIns="0" tIns="0" rIns="0" bIns="0" rtlCol="0">
            <a:spAutoFit/>
          </a:bodyPr>
          <a:lstStyle/>
          <a:p>
            <a:pPr algn="just">
              <a:lnSpc>
                <a:spcPct val="14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       做自己，量力而行，别把自己逼太紧。遇到障碍多想一想要想办法从思想意识上突破。根据自己的需要添加适当的文字模板中的所有颜色板式均可自由编辑替换，添加适当的文字。根据自己的需要添加适当的文字模板中的所有颜色板式均可的文字。</a:t>
            </a:r>
          </a:p>
          <a:p>
            <a:pPr algn="just">
              <a:lnSpc>
                <a:spcPct val="140000"/>
              </a:lnSpc>
              <a:defRPr/>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2647166" y="1059582"/>
            <a:ext cx="2428890" cy="536119"/>
            <a:chOff x="2647166" y="1059582"/>
            <a:chExt cx="2428890" cy="536119"/>
          </a:xfrm>
        </p:grpSpPr>
        <p:grpSp>
          <p:nvGrpSpPr>
            <p:cNvPr id="3" name="组合 2"/>
            <p:cNvGrpSpPr/>
            <p:nvPr/>
          </p:nvGrpSpPr>
          <p:grpSpPr>
            <a:xfrm>
              <a:off x="2647166" y="1059582"/>
              <a:ext cx="2428890" cy="509831"/>
              <a:chOff x="2647166" y="1059582"/>
              <a:chExt cx="2428890" cy="509831"/>
            </a:xfrm>
          </p:grpSpPr>
          <p:sp>
            <p:nvSpPr>
              <p:cNvPr id="14" name="TextBox 16"/>
              <p:cNvSpPr txBox="1"/>
              <p:nvPr/>
            </p:nvSpPr>
            <p:spPr>
              <a:xfrm>
                <a:off x="2711059" y="1059582"/>
                <a:ext cx="2364997" cy="307777"/>
              </a:xfrm>
              <a:prstGeom prst="rect">
                <a:avLst/>
              </a:prstGeom>
              <a:noFill/>
            </p:spPr>
            <p:txBody>
              <a:bodyPr wrap="square" lIns="0" tIns="0" rIns="0" bIns="0" rtlCol="0">
                <a:spAutoFit/>
              </a:bodyPr>
              <a:lstStyle/>
              <a:p>
                <a:r>
                  <a:rPr lang="zh-CN" altLang="en-US" sz="2000" b="1" dirty="0">
                    <a:solidFill>
                      <a:srgbClr val="3F506C"/>
                    </a:solidFill>
                    <a:latin typeface="微软雅黑" pitchFamily="34" charset="-122"/>
                    <a:ea typeface="微软雅黑" pitchFamily="34" charset="-122"/>
                  </a:rPr>
                  <a:t>企业背景</a:t>
                </a:r>
                <a:endParaRPr lang="en-US" altLang="zh-CN" sz="2000" b="1" dirty="0">
                  <a:solidFill>
                    <a:srgbClr val="3F506C"/>
                  </a:solidFill>
                  <a:latin typeface="微软雅黑" pitchFamily="34" charset="-122"/>
                  <a:ea typeface="微软雅黑" pitchFamily="34" charset="-122"/>
                </a:endParaRPr>
              </a:p>
            </p:txBody>
          </p:sp>
          <p:sp>
            <p:nvSpPr>
              <p:cNvPr id="30" name="TextBox 11"/>
              <p:cNvSpPr txBox="1">
                <a:spLocks noChangeArrowheads="1"/>
              </p:cNvSpPr>
              <p:nvPr/>
            </p:nvSpPr>
            <p:spPr bwMode="auto">
              <a:xfrm flipH="1">
                <a:off x="2647166" y="1323192"/>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grpSp>
        <p:cxnSp>
          <p:nvCxnSpPr>
            <p:cNvPr id="9" name="直接连接符 8"/>
            <p:cNvCxnSpPr/>
            <p:nvPr/>
          </p:nvCxnSpPr>
          <p:spPr>
            <a:xfrm>
              <a:off x="2761466" y="1595701"/>
              <a:ext cx="504056" cy="0"/>
            </a:xfrm>
            <a:prstGeom prst="line">
              <a:avLst/>
            </a:prstGeom>
            <a:ln w="19050">
              <a:solidFill>
                <a:srgbClr val="0585A9"/>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7761839" y="619897"/>
            <a:ext cx="492443" cy="276999"/>
          </a:xfrm>
          <a:prstGeom prst="rect">
            <a:avLst/>
          </a:prstGeom>
          <a:noFill/>
        </p:spPr>
        <p:txBody>
          <a:bodyPr wrap="none" rtlCol="0">
            <a:spAutoFit/>
          </a:bodyPr>
          <a:lstStyle/>
          <a:p>
            <a:r>
              <a:rPr lang="zh-CN" altLang="en-US" sz="1200" dirty="0">
                <a:solidFill>
                  <a:schemeClr val="bg1"/>
                </a:solidFill>
                <a:latin typeface="方正楷体简体" panose="03000509000000000000" pitchFamily="65" charset="-122"/>
                <a:ea typeface="方正楷体简体" panose="03000509000000000000" pitchFamily="65" charset="-122"/>
              </a:rPr>
              <a:t>品质</a:t>
            </a:r>
          </a:p>
        </p:txBody>
      </p:sp>
      <p:sp>
        <p:nvSpPr>
          <p:cNvPr id="17" name="文本框 16"/>
          <p:cNvSpPr txBox="1"/>
          <p:nvPr/>
        </p:nvSpPr>
        <p:spPr>
          <a:xfrm>
            <a:off x="7445261" y="316997"/>
            <a:ext cx="492443" cy="276999"/>
          </a:xfrm>
          <a:prstGeom prst="rect">
            <a:avLst/>
          </a:prstGeom>
          <a:noFill/>
        </p:spPr>
        <p:txBody>
          <a:bodyPr wrap="none" rtlCol="0">
            <a:spAutoFit/>
          </a:bodyPr>
          <a:lstStyle/>
          <a:p>
            <a:r>
              <a:rPr lang="zh-CN" altLang="en-US" sz="1200" dirty="0">
                <a:solidFill>
                  <a:schemeClr val="bg1"/>
                </a:solidFill>
                <a:latin typeface="方正楷体简体" panose="03000509000000000000" pitchFamily="65" charset="-122"/>
                <a:ea typeface="方正楷体简体" panose="03000509000000000000" pitchFamily="65" charset="-122"/>
              </a:rPr>
              <a:t>卓越</a:t>
            </a:r>
          </a:p>
        </p:txBody>
      </p:sp>
      <p:sp>
        <p:nvSpPr>
          <p:cNvPr id="20" name="文本框 19"/>
          <p:cNvSpPr txBox="1"/>
          <p:nvPr/>
        </p:nvSpPr>
        <p:spPr>
          <a:xfrm>
            <a:off x="8078417" y="922797"/>
            <a:ext cx="492443" cy="276999"/>
          </a:xfrm>
          <a:prstGeom prst="rect">
            <a:avLst/>
          </a:prstGeom>
          <a:noFill/>
        </p:spPr>
        <p:txBody>
          <a:bodyPr wrap="none" rtlCol="0">
            <a:spAutoFit/>
          </a:bodyPr>
          <a:lstStyle/>
          <a:p>
            <a:r>
              <a:rPr lang="zh-CN" altLang="en-US" sz="1200" dirty="0">
                <a:solidFill>
                  <a:schemeClr val="bg1"/>
                </a:solidFill>
                <a:latin typeface="方正楷体简体" panose="03000509000000000000" pitchFamily="65" charset="-122"/>
                <a:ea typeface="方正楷体简体" panose="03000509000000000000" pitchFamily="65" charset="-122"/>
              </a:rPr>
              <a:t>科技</a:t>
            </a:r>
          </a:p>
        </p:txBody>
      </p:sp>
      <p:sp>
        <p:nvSpPr>
          <p:cNvPr id="5" name="文本框 4"/>
          <p:cNvSpPr txBox="1"/>
          <p:nvPr/>
        </p:nvSpPr>
        <p:spPr>
          <a:xfrm>
            <a:off x="4355976" y="340468"/>
            <a:ext cx="1439362" cy="230832"/>
          </a:xfrm>
          <a:prstGeom prst="rect">
            <a:avLst/>
          </a:prstGeom>
          <a:noFill/>
        </p:spPr>
        <p:txBody>
          <a:bodyPr wrap="square" rtlCol="0">
            <a:spAutoFit/>
          </a:bodyPr>
          <a:lstStyle/>
          <a:p>
            <a:r>
              <a:rPr lang="en-US" altLang="zh-CN" sz="900" dirty="0">
                <a:solidFill>
                  <a:srgbClr val="FFFFFF"/>
                </a:solidFill>
              </a:rPr>
              <a:t>https://www.ypppt.com/</a:t>
            </a:r>
            <a:endParaRPr lang="zh-CN" altLang="en-US" sz="900" dirty="0">
              <a:solidFill>
                <a:srgbClr val="FFFFFF"/>
              </a:solidFill>
            </a:endParaRPr>
          </a:p>
        </p:txBody>
      </p:sp>
    </p:spTree>
    <p:custDataLst>
      <p:tags r:id="rId1"/>
    </p:custDataLst>
    <p:extLst>
      <p:ext uri="{BB962C8B-B14F-4D97-AF65-F5344CB8AC3E}">
        <p14:creationId xmlns:p14="http://schemas.microsoft.com/office/powerpoint/2010/main" val="2066987506"/>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fill="hold"/>
                                        <p:tgtEl>
                                          <p:spTgt spid="29"/>
                                        </p:tgtEl>
                                        <p:attrNameLst>
                                          <p:attrName>ppt_x</p:attrName>
                                        </p:attrNameLst>
                                      </p:cBhvr>
                                      <p:tavLst>
                                        <p:tav tm="0">
                                          <p:val>
                                            <p:strVal val="#ppt_x"/>
                                          </p:val>
                                        </p:tav>
                                        <p:tav tm="100000">
                                          <p:val>
                                            <p:strVal val="#ppt_x"/>
                                          </p:val>
                                        </p:tav>
                                      </p:tavLst>
                                    </p:anim>
                                    <p:anim calcmode="lin" valueType="num">
                                      <p:cBhvr additive="base">
                                        <p:cTn id="4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9" grpId="0"/>
      <p:bldP spid="2" grpId="0"/>
      <p:bldP spid="17" grpId="0"/>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869404"/>
            <a:ext cx="9144000" cy="2274096"/>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350"/>
          </a:p>
        </p:txBody>
      </p:sp>
      <p:grpSp>
        <p:nvGrpSpPr>
          <p:cNvPr id="5" name="组合 4"/>
          <p:cNvGrpSpPr/>
          <p:nvPr/>
        </p:nvGrpSpPr>
        <p:grpSpPr>
          <a:xfrm>
            <a:off x="899592" y="1525724"/>
            <a:ext cx="1705643" cy="1046026"/>
            <a:chOff x="618676" y="1777622"/>
            <a:chExt cx="1802350" cy="1105334"/>
          </a:xfrm>
        </p:grpSpPr>
        <p:sp>
          <p:nvSpPr>
            <p:cNvPr id="13" name="TextBox 21"/>
            <p:cNvSpPr txBox="1"/>
            <p:nvPr/>
          </p:nvSpPr>
          <p:spPr>
            <a:xfrm>
              <a:off x="618676" y="2248764"/>
              <a:ext cx="1802350" cy="634192"/>
            </a:xfrm>
            <a:prstGeom prst="rect">
              <a:avLst/>
            </a:prstGeom>
            <a:noFill/>
          </p:spPr>
          <p:txBody>
            <a:bodyPr wrap="square" lIns="0" t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复制您的文本后在此框中选在这里择粘贴并选择</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Subtitle 2">
              <a:extLst>
                <a:ext uri="{FF2B5EF4-FFF2-40B4-BE49-F238E27FC236}">
                  <a16:creationId xmlns="" xmlns:a16="http://schemas.microsoft.com/office/drawing/2014/main" id="{360062CF-4239-4286-B703-132EC1F0E32B}"/>
                </a:ext>
              </a:extLst>
            </p:cNvPr>
            <p:cNvSpPr txBox="1">
              <a:spLocks/>
            </p:cNvSpPr>
            <p:nvPr/>
          </p:nvSpPr>
          <p:spPr>
            <a:xfrm>
              <a:off x="869196" y="1777622"/>
              <a:ext cx="1301310" cy="340186"/>
            </a:xfrm>
            <a:prstGeom prst="rect">
              <a:avLst/>
            </a:prstGeom>
            <a:solidFill>
              <a:srgbClr val="42B7CE"/>
            </a:solidFill>
            <a:effectLst>
              <a:outerShdw blurRad="127000" dist="38100" dir="2700000" algn="tl" rotWithShape="0">
                <a:prstClr val="black">
                  <a:alpha val="30000"/>
                </a:prstClr>
              </a:outerShdw>
            </a:effectLst>
          </p:spPr>
          <p:txBody>
            <a:bodyPr vert="horz" lIns="68580" tIns="34290" rIns="68580" bIns="3429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sz="1600" b="1" dirty="0">
                  <a:solidFill>
                    <a:schemeClr val="bg1"/>
                  </a:solidFill>
                  <a:latin typeface="微软雅黑" panose="020B0503020204020204" pitchFamily="34" charset="-122"/>
                  <a:ea typeface="微软雅黑" panose="020B0503020204020204" pitchFamily="34" charset="-122"/>
                  <a:cs typeface="Lato" panose="020F0502020204030203" pitchFamily="34" charset="0"/>
                </a:rPr>
                <a:t>项目计划</a:t>
              </a:r>
              <a:endParaRPr lang="id-ID" sz="1600" b="1" dirty="0">
                <a:solidFill>
                  <a:schemeClr val="bg1"/>
                </a:solidFill>
                <a:latin typeface="微软雅黑" panose="020B0503020204020204" pitchFamily="34" charset="-122"/>
                <a:ea typeface="微软雅黑" panose="020B0503020204020204" pitchFamily="34" charset="-122"/>
                <a:cs typeface="Lato" panose="020F0502020204030203" pitchFamily="34" charset="0"/>
              </a:endParaRPr>
            </a:p>
          </p:txBody>
        </p:sp>
      </p:grpSp>
      <p:grpSp>
        <p:nvGrpSpPr>
          <p:cNvPr id="30" name="组合 29"/>
          <p:cNvGrpSpPr/>
          <p:nvPr/>
        </p:nvGrpSpPr>
        <p:grpSpPr>
          <a:xfrm>
            <a:off x="2959769" y="3192374"/>
            <a:ext cx="3068053" cy="1611624"/>
            <a:chOff x="3946358" y="3626326"/>
            <a:chExt cx="4090737" cy="2148832"/>
          </a:xfrm>
        </p:grpSpPr>
        <p:sp>
          <p:nvSpPr>
            <p:cNvPr id="3" name="矩形 2"/>
            <p:cNvSpPr/>
            <p:nvPr/>
          </p:nvSpPr>
          <p:spPr>
            <a:xfrm>
              <a:off x="3946358" y="3930316"/>
              <a:ext cx="4090737" cy="1844842"/>
            </a:xfrm>
            <a:prstGeom prst="rect">
              <a:avLst/>
            </a:prstGeom>
            <a:gradFill>
              <a:gsLst>
                <a:gs pos="0">
                  <a:srgbClr val="42B7CE"/>
                </a:gs>
                <a:gs pos="100000">
                  <a:srgbClr val="0585A9"/>
                </a:gs>
              </a:gsLst>
              <a:lin ang="27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4" name="椭圆 3"/>
            <p:cNvSpPr/>
            <p:nvPr/>
          </p:nvSpPr>
          <p:spPr>
            <a:xfrm>
              <a:off x="5739401" y="3626326"/>
              <a:ext cx="504650" cy="504650"/>
            </a:xfrm>
            <a:prstGeom prst="ellipse">
              <a:avLst/>
            </a:prstGeom>
            <a:solidFill>
              <a:srgbClr val="1F456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2" name="Shape 2619"/>
            <p:cNvSpPr/>
            <p:nvPr/>
          </p:nvSpPr>
          <p:spPr>
            <a:xfrm>
              <a:off x="5885541" y="3772467"/>
              <a:ext cx="212371" cy="212369"/>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bg1"/>
            </a:solidFill>
            <a:ln w="3175">
              <a:solidFill>
                <a:schemeClr val="bg1"/>
              </a:solidFill>
              <a:miter lim="400000"/>
            </a:ln>
          </p:spPr>
          <p:txBody>
            <a:bodyPr lIns="10713" tIns="10713" rIns="10713" bIns="10713" anchor="ctr"/>
            <a:lstStyle/>
            <a:p>
              <a:pPr defTabSz="12854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44">
                <a:latin typeface="Source Sans Pro Light" charset="0"/>
                <a:ea typeface="Source Sans Pro Light" charset="0"/>
                <a:cs typeface="Source Sans Pro Light" charset="0"/>
              </a:endParaRPr>
            </a:p>
          </p:txBody>
        </p:sp>
        <p:sp>
          <p:nvSpPr>
            <p:cNvPr id="15" name="Subtitle 2">
              <a:extLst>
                <a:ext uri="{FF2B5EF4-FFF2-40B4-BE49-F238E27FC236}">
                  <a16:creationId xmlns="" xmlns:a16="http://schemas.microsoft.com/office/drawing/2014/main" id="{360062CF-4239-4286-B703-132EC1F0E32B}"/>
                </a:ext>
              </a:extLst>
            </p:cNvPr>
            <p:cNvSpPr txBox="1">
              <a:spLocks/>
            </p:cNvSpPr>
            <p:nvPr/>
          </p:nvSpPr>
          <p:spPr>
            <a:xfrm>
              <a:off x="5137715" y="4313129"/>
              <a:ext cx="1717253" cy="41400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sz="1050" dirty="0">
                  <a:solidFill>
                    <a:schemeClr val="bg1"/>
                  </a:solidFill>
                  <a:latin typeface="微软雅黑" panose="020B0503020204020204" pitchFamily="34" charset="-122"/>
                  <a:ea typeface="微软雅黑" panose="020B0503020204020204" pitchFamily="34" charset="-122"/>
                  <a:cs typeface="Lato" panose="020F0502020204030203" pitchFamily="34" charset="0"/>
                </a:rPr>
                <a:t>添加您的标题</a:t>
              </a:r>
              <a:endParaRPr lang="id-ID" sz="1050" dirty="0">
                <a:solidFill>
                  <a:schemeClr val="bg1"/>
                </a:solidFill>
                <a:latin typeface="微软雅黑" panose="020B0503020204020204" pitchFamily="34" charset="-122"/>
                <a:ea typeface="微软雅黑" panose="020B0503020204020204" pitchFamily="34" charset="-122"/>
                <a:cs typeface="Lato" panose="020F0502020204030203" pitchFamily="34" charset="0"/>
              </a:endParaRPr>
            </a:p>
          </p:txBody>
        </p:sp>
        <p:sp>
          <p:nvSpPr>
            <p:cNvPr id="16" name="Subtitle 2">
              <a:extLst>
                <a:ext uri="{FF2B5EF4-FFF2-40B4-BE49-F238E27FC236}">
                  <a16:creationId xmlns="" xmlns:a16="http://schemas.microsoft.com/office/drawing/2014/main" id="{360062CF-4239-4286-B703-132EC1F0E32B}"/>
                </a:ext>
              </a:extLst>
            </p:cNvPr>
            <p:cNvSpPr txBox="1">
              <a:spLocks/>
            </p:cNvSpPr>
            <p:nvPr/>
          </p:nvSpPr>
          <p:spPr>
            <a:xfrm>
              <a:off x="4448882" y="4601817"/>
              <a:ext cx="3094918" cy="741761"/>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en-US" altLang="zh-CN" sz="2700" spc="450" dirty="0">
                  <a:solidFill>
                    <a:schemeClr val="bg1"/>
                  </a:solidFill>
                  <a:latin typeface="微软雅黑" panose="020B0503020204020204" pitchFamily="34" charset="-122"/>
                  <a:ea typeface="微软雅黑" panose="020B0503020204020204" pitchFamily="34" charset="-122"/>
                  <a:cs typeface="Lato" panose="020F0502020204030203" pitchFamily="34" charset="0"/>
                </a:rPr>
                <a:t>8500,000</a:t>
              </a:r>
              <a:endParaRPr lang="id-ID" sz="2700" spc="450" dirty="0">
                <a:solidFill>
                  <a:schemeClr val="bg1"/>
                </a:solidFill>
                <a:latin typeface="微软雅黑" panose="020B0503020204020204" pitchFamily="34" charset="-122"/>
                <a:ea typeface="微软雅黑" panose="020B0503020204020204" pitchFamily="34" charset="-122"/>
                <a:cs typeface="Lato" panose="020F0502020204030203" pitchFamily="34" charset="0"/>
              </a:endParaRPr>
            </a:p>
          </p:txBody>
        </p:sp>
        <p:sp>
          <p:nvSpPr>
            <p:cNvPr id="17" name="Subtitle 2">
              <a:extLst>
                <a:ext uri="{FF2B5EF4-FFF2-40B4-BE49-F238E27FC236}">
                  <a16:creationId xmlns="" xmlns:a16="http://schemas.microsoft.com/office/drawing/2014/main" id="{360062CF-4239-4286-B703-132EC1F0E32B}"/>
                </a:ext>
              </a:extLst>
            </p:cNvPr>
            <p:cNvSpPr txBox="1">
              <a:spLocks/>
            </p:cNvSpPr>
            <p:nvPr/>
          </p:nvSpPr>
          <p:spPr>
            <a:xfrm>
              <a:off x="5000211" y="5351726"/>
              <a:ext cx="1992260" cy="41400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dist">
                <a:lnSpc>
                  <a:spcPct val="130000"/>
                </a:lnSpc>
                <a:spcBef>
                  <a:spcPts val="0"/>
                </a:spcBef>
                <a:defRPr/>
              </a:pPr>
              <a:r>
                <a:rPr lang="en-US" altLang="zh-CN" sz="825" dirty="0">
                  <a:solidFill>
                    <a:schemeClr val="bg1"/>
                  </a:solidFill>
                  <a:latin typeface="微软雅黑" panose="020B0503020204020204" pitchFamily="34" charset="-122"/>
                  <a:ea typeface="微软雅黑" panose="020B0503020204020204" pitchFamily="34" charset="-122"/>
                  <a:cs typeface="Lato" panose="020F0502020204030203" pitchFamily="34" charset="0"/>
                </a:rPr>
                <a:t>MARKETING PLAN</a:t>
              </a:r>
              <a:endParaRPr lang="id-ID" sz="825" dirty="0">
                <a:solidFill>
                  <a:schemeClr val="bg1"/>
                </a:solidFill>
                <a:latin typeface="微软雅黑" panose="020B0503020204020204" pitchFamily="34" charset="-122"/>
                <a:ea typeface="微软雅黑" panose="020B0503020204020204" pitchFamily="34" charset="-122"/>
                <a:cs typeface="Lato" panose="020F0502020204030203" pitchFamily="34" charset="0"/>
              </a:endParaRPr>
            </a:p>
          </p:txBody>
        </p:sp>
      </p:grpSp>
      <p:grpSp>
        <p:nvGrpSpPr>
          <p:cNvPr id="33" name="组合 32"/>
          <p:cNvGrpSpPr/>
          <p:nvPr/>
        </p:nvGrpSpPr>
        <p:grpSpPr>
          <a:xfrm>
            <a:off x="2803319" y="1525724"/>
            <a:ext cx="1705643" cy="1046026"/>
            <a:chOff x="618676" y="1777622"/>
            <a:chExt cx="1802350" cy="1105334"/>
          </a:xfrm>
        </p:grpSpPr>
        <p:sp>
          <p:nvSpPr>
            <p:cNvPr id="34" name="TextBox 21"/>
            <p:cNvSpPr txBox="1"/>
            <p:nvPr/>
          </p:nvSpPr>
          <p:spPr>
            <a:xfrm>
              <a:off x="618676" y="2248764"/>
              <a:ext cx="1802350" cy="634192"/>
            </a:xfrm>
            <a:prstGeom prst="rect">
              <a:avLst/>
            </a:prstGeom>
            <a:noFill/>
          </p:spPr>
          <p:txBody>
            <a:bodyPr wrap="square" lIns="0" t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复制您的文本后在此框中选在这里择粘贴并选择</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Subtitle 2">
              <a:extLst>
                <a:ext uri="{FF2B5EF4-FFF2-40B4-BE49-F238E27FC236}">
                  <a16:creationId xmlns="" xmlns:a16="http://schemas.microsoft.com/office/drawing/2014/main" id="{360062CF-4239-4286-B703-132EC1F0E32B}"/>
                </a:ext>
              </a:extLst>
            </p:cNvPr>
            <p:cNvSpPr txBox="1">
              <a:spLocks/>
            </p:cNvSpPr>
            <p:nvPr/>
          </p:nvSpPr>
          <p:spPr>
            <a:xfrm>
              <a:off x="869196" y="1777622"/>
              <a:ext cx="1301310" cy="340186"/>
            </a:xfrm>
            <a:prstGeom prst="rect">
              <a:avLst/>
            </a:prstGeom>
            <a:solidFill>
              <a:srgbClr val="0585A9"/>
            </a:solidFill>
            <a:effectLst>
              <a:outerShdw blurRad="127000" dist="38100" dir="2700000" algn="tl" rotWithShape="0">
                <a:prstClr val="black">
                  <a:alpha val="30000"/>
                </a:prstClr>
              </a:outerShdw>
            </a:effectLst>
          </p:spPr>
          <p:txBody>
            <a:bodyPr vert="horz" lIns="68580" tIns="34290" rIns="68580" bIns="3429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sz="1600" b="1" dirty="0">
                  <a:solidFill>
                    <a:schemeClr val="bg1"/>
                  </a:solidFill>
                  <a:latin typeface="微软雅黑" panose="020B0503020204020204" pitchFamily="34" charset="-122"/>
                  <a:ea typeface="微软雅黑" panose="020B0503020204020204" pitchFamily="34" charset="-122"/>
                  <a:cs typeface="Lato" panose="020F0502020204030203" pitchFamily="34" charset="0"/>
                </a:rPr>
                <a:t>客户计划</a:t>
              </a:r>
            </a:p>
          </p:txBody>
        </p:sp>
      </p:grpSp>
      <p:grpSp>
        <p:nvGrpSpPr>
          <p:cNvPr id="36" name="组合 35"/>
          <p:cNvGrpSpPr/>
          <p:nvPr/>
        </p:nvGrpSpPr>
        <p:grpSpPr>
          <a:xfrm>
            <a:off x="4707046" y="1525724"/>
            <a:ext cx="1705643" cy="1046026"/>
            <a:chOff x="618676" y="1777622"/>
            <a:chExt cx="1802350" cy="1105334"/>
          </a:xfrm>
        </p:grpSpPr>
        <p:sp>
          <p:nvSpPr>
            <p:cNvPr id="37" name="TextBox 21"/>
            <p:cNvSpPr txBox="1"/>
            <p:nvPr/>
          </p:nvSpPr>
          <p:spPr>
            <a:xfrm>
              <a:off x="618676" y="2248764"/>
              <a:ext cx="1802350" cy="634192"/>
            </a:xfrm>
            <a:prstGeom prst="rect">
              <a:avLst/>
            </a:prstGeom>
            <a:noFill/>
          </p:spPr>
          <p:txBody>
            <a:bodyPr wrap="square" lIns="0" t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复制您的文本后在此框中选在这里择粘贴并选择</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Subtitle 2">
              <a:extLst>
                <a:ext uri="{FF2B5EF4-FFF2-40B4-BE49-F238E27FC236}">
                  <a16:creationId xmlns="" xmlns:a16="http://schemas.microsoft.com/office/drawing/2014/main" id="{360062CF-4239-4286-B703-132EC1F0E32B}"/>
                </a:ext>
              </a:extLst>
            </p:cNvPr>
            <p:cNvSpPr txBox="1">
              <a:spLocks/>
            </p:cNvSpPr>
            <p:nvPr/>
          </p:nvSpPr>
          <p:spPr>
            <a:xfrm>
              <a:off x="869196" y="1777622"/>
              <a:ext cx="1301310" cy="340186"/>
            </a:xfrm>
            <a:prstGeom prst="rect">
              <a:avLst/>
            </a:prstGeom>
            <a:solidFill>
              <a:srgbClr val="42B7CE"/>
            </a:solidFill>
            <a:effectLst>
              <a:outerShdw blurRad="127000" dist="38100" dir="2700000" algn="tl" rotWithShape="0">
                <a:prstClr val="black">
                  <a:alpha val="30000"/>
                </a:prstClr>
              </a:outerShdw>
            </a:effectLst>
          </p:spPr>
          <p:txBody>
            <a:bodyPr vert="horz" lIns="68580" tIns="34290" rIns="68580" bIns="3429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sz="1600" b="1" dirty="0">
                  <a:solidFill>
                    <a:schemeClr val="bg1"/>
                  </a:solidFill>
                  <a:latin typeface="微软雅黑" panose="020B0503020204020204" pitchFamily="34" charset="-122"/>
                  <a:ea typeface="微软雅黑" panose="020B0503020204020204" pitchFamily="34" charset="-122"/>
                  <a:cs typeface="Lato" panose="020F0502020204030203" pitchFamily="34" charset="0"/>
                </a:rPr>
                <a:t>团队计划</a:t>
              </a:r>
            </a:p>
          </p:txBody>
        </p:sp>
      </p:grpSp>
      <p:grpSp>
        <p:nvGrpSpPr>
          <p:cNvPr id="39" name="组合 38"/>
          <p:cNvGrpSpPr/>
          <p:nvPr/>
        </p:nvGrpSpPr>
        <p:grpSpPr>
          <a:xfrm>
            <a:off x="6610773" y="1525724"/>
            <a:ext cx="1705643" cy="1046026"/>
            <a:chOff x="618676" y="1777622"/>
            <a:chExt cx="1802350" cy="1105334"/>
          </a:xfrm>
        </p:grpSpPr>
        <p:sp>
          <p:nvSpPr>
            <p:cNvPr id="40" name="TextBox 21"/>
            <p:cNvSpPr txBox="1"/>
            <p:nvPr/>
          </p:nvSpPr>
          <p:spPr>
            <a:xfrm>
              <a:off x="618676" y="2248764"/>
              <a:ext cx="1802350" cy="634192"/>
            </a:xfrm>
            <a:prstGeom prst="rect">
              <a:avLst/>
            </a:prstGeom>
            <a:noFill/>
          </p:spPr>
          <p:txBody>
            <a:bodyPr wrap="square" lIns="0" t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复制您的文本后在此框中选在这里择粘贴并选择</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Subtitle 2">
              <a:extLst>
                <a:ext uri="{FF2B5EF4-FFF2-40B4-BE49-F238E27FC236}">
                  <a16:creationId xmlns="" xmlns:a16="http://schemas.microsoft.com/office/drawing/2014/main" id="{360062CF-4239-4286-B703-132EC1F0E32B}"/>
                </a:ext>
              </a:extLst>
            </p:cNvPr>
            <p:cNvSpPr txBox="1">
              <a:spLocks/>
            </p:cNvSpPr>
            <p:nvPr/>
          </p:nvSpPr>
          <p:spPr>
            <a:xfrm>
              <a:off x="869196" y="1777622"/>
              <a:ext cx="1301310" cy="340186"/>
            </a:xfrm>
            <a:prstGeom prst="rect">
              <a:avLst/>
            </a:prstGeom>
            <a:solidFill>
              <a:srgbClr val="0585A9"/>
            </a:solidFill>
            <a:effectLst>
              <a:outerShdw blurRad="127000" dist="38100" dir="2700000" algn="tl" rotWithShape="0">
                <a:prstClr val="black">
                  <a:alpha val="30000"/>
                </a:prstClr>
              </a:outerShdw>
            </a:effectLst>
          </p:spPr>
          <p:txBody>
            <a:bodyPr vert="horz" lIns="68580" tIns="34290" rIns="68580" bIns="3429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sz="1600" b="1" dirty="0">
                  <a:solidFill>
                    <a:schemeClr val="bg1"/>
                  </a:solidFill>
                  <a:latin typeface="微软雅黑" panose="020B0503020204020204" pitchFamily="34" charset="-122"/>
                  <a:ea typeface="微软雅黑" panose="020B0503020204020204" pitchFamily="34" charset="-122"/>
                  <a:cs typeface="Lato" panose="020F0502020204030203" pitchFamily="34" charset="0"/>
                </a:rPr>
                <a:t>合作计划</a:t>
              </a:r>
            </a:p>
          </p:txBody>
        </p:sp>
      </p:grpSp>
      <p:grpSp>
        <p:nvGrpSpPr>
          <p:cNvPr id="42" name="组合 41"/>
          <p:cNvGrpSpPr/>
          <p:nvPr/>
        </p:nvGrpSpPr>
        <p:grpSpPr>
          <a:xfrm>
            <a:off x="947634" y="309304"/>
            <a:ext cx="2392228" cy="503873"/>
            <a:chOff x="947634" y="309304"/>
            <a:chExt cx="2392228" cy="503873"/>
          </a:xfrm>
        </p:grpSpPr>
        <p:sp>
          <p:nvSpPr>
            <p:cNvPr id="43"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44" name="文本框 43"/>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其它计划</a:t>
              </a:r>
            </a:p>
          </p:txBody>
        </p:sp>
      </p:grpSp>
    </p:spTree>
    <p:extLst>
      <p:ext uri="{BB962C8B-B14F-4D97-AF65-F5344CB8AC3E}">
        <p14:creationId xmlns:p14="http://schemas.microsoft.com/office/powerpoint/2010/main" val="1332327908"/>
      </p:ext>
    </p:extLst>
  </p:cSld>
  <p:clrMapOvr>
    <a:masterClrMapping/>
  </p:clrMapOvr>
  <p:transition spd="med" advClick="0" advTm="20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2" presetClass="entr" presetSubtype="4" fill="hold" nodeType="withEffect" p14:presetBounceEnd="40000">
                                      <p:stCondLst>
                                        <p:cond delay="250"/>
                                      </p:stCondLst>
                                      <p:childTnLst>
                                        <p:set>
                                          <p:cBhvr>
                                            <p:cTn id="9" dur="1" fill="hold">
                                              <p:stCondLst>
                                                <p:cond delay="0"/>
                                              </p:stCondLst>
                                            </p:cTn>
                                            <p:tgtEl>
                                              <p:spTgt spid="30"/>
                                            </p:tgtEl>
                                            <p:attrNameLst>
                                              <p:attrName>style.visibility</p:attrName>
                                            </p:attrNameLst>
                                          </p:cBhvr>
                                          <p:to>
                                            <p:strVal val="visible"/>
                                          </p:to>
                                        </p:set>
                                        <p:anim calcmode="lin" valueType="num" p14:bounceEnd="40000">
                                          <p:cBhvr additive="base">
                                            <p:cTn id="10" dur="75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11" dur="750" fill="hold"/>
                                            <p:tgtEl>
                                              <p:spTgt spid="30"/>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1000"/>
                                            <p:tgtEl>
                                              <p:spTgt spid="39"/>
                                            </p:tgtEl>
                                          </p:cBhvr>
                                        </p:animEffect>
                                        <p:anim calcmode="lin" valueType="num">
                                          <p:cBhvr>
                                            <p:cTn id="34" dur="1000" fill="hold"/>
                                            <p:tgtEl>
                                              <p:spTgt spid="39"/>
                                            </p:tgtEl>
                                            <p:attrNameLst>
                                              <p:attrName>ppt_x</p:attrName>
                                            </p:attrNameLst>
                                          </p:cBhvr>
                                          <p:tavLst>
                                            <p:tav tm="0">
                                              <p:val>
                                                <p:strVal val="#ppt_x"/>
                                              </p:val>
                                            </p:tav>
                                            <p:tav tm="100000">
                                              <p:val>
                                                <p:strVal val="#ppt_x"/>
                                              </p:val>
                                            </p:tav>
                                          </p:tavLst>
                                        </p:anim>
                                        <p:anim calcmode="lin" valueType="num">
                                          <p:cBhvr>
                                            <p:cTn id="3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2" presetClass="entr" presetSubtype="4" fill="hold" nodeType="withEffect">
                                      <p:stCondLst>
                                        <p:cond delay="250"/>
                                      </p:stCondLst>
                                      <p:childTnLst>
                                        <p:set>
                                          <p:cBhvr>
                                            <p:cTn id="9" dur="1" fill="hold">
                                              <p:stCondLst>
                                                <p:cond delay="0"/>
                                              </p:stCondLst>
                                            </p:cTn>
                                            <p:tgtEl>
                                              <p:spTgt spid="30"/>
                                            </p:tgtEl>
                                            <p:attrNameLst>
                                              <p:attrName>style.visibility</p:attrName>
                                            </p:attrNameLst>
                                          </p:cBhvr>
                                          <p:to>
                                            <p:strVal val="visible"/>
                                          </p:to>
                                        </p:set>
                                        <p:anim calcmode="lin" valueType="num">
                                          <p:cBhvr additive="base">
                                            <p:cTn id="10" dur="750" fill="hold"/>
                                            <p:tgtEl>
                                              <p:spTgt spid="30"/>
                                            </p:tgtEl>
                                            <p:attrNameLst>
                                              <p:attrName>ppt_x</p:attrName>
                                            </p:attrNameLst>
                                          </p:cBhvr>
                                          <p:tavLst>
                                            <p:tav tm="0">
                                              <p:val>
                                                <p:strVal val="#ppt_x"/>
                                              </p:val>
                                            </p:tav>
                                            <p:tav tm="100000">
                                              <p:val>
                                                <p:strVal val="#ppt_x"/>
                                              </p:val>
                                            </p:tav>
                                          </p:tavLst>
                                        </p:anim>
                                        <p:anim calcmode="lin" valueType="num">
                                          <p:cBhvr additive="base">
                                            <p:cTn id="11" dur="750" fill="hold"/>
                                            <p:tgtEl>
                                              <p:spTgt spid="30"/>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1000"/>
                                            <p:tgtEl>
                                              <p:spTgt spid="39"/>
                                            </p:tgtEl>
                                          </p:cBhvr>
                                        </p:animEffect>
                                        <p:anim calcmode="lin" valueType="num">
                                          <p:cBhvr>
                                            <p:cTn id="34" dur="1000" fill="hold"/>
                                            <p:tgtEl>
                                              <p:spTgt spid="39"/>
                                            </p:tgtEl>
                                            <p:attrNameLst>
                                              <p:attrName>ppt_x</p:attrName>
                                            </p:attrNameLst>
                                          </p:cBhvr>
                                          <p:tavLst>
                                            <p:tav tm="0">
                                              <p:val>
                                                <p:strVal val="#ppt_x"/>
                                              </p:val>
                                            </p:tav>
                                            <p:tav tm="100000">
                                              <p:val>
                                                <p:strVal val="#ppt_x"/>
                                              </p:val>
                                            </p:tav>
                                          </p:tavLst>
                                        </p:anim>
                                        <p:anim calcmode="lin" valueType="num">
                                          <p:cBhvr>
                                            <p:cTn id="3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0"/>
            <a:ext cx="9144000" cy="51435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0" y="6255"/>
            <a:ext cx="9144000" cy="5143500"/>
          </a:xfrm>
          <a:prstGeom prst="rect">
            <a:avLst/>
          </a:prstGeom>
          <a:gradFill>
            <a:gsLst>
              <a:gs pos="0">
                <a:srgbClr val="42B7CE">
                  <a:alpha val="20000"/>
                </a:srgbClr>
              </a:gs>
              <a:gs pos="100000">
                <a:srgbClr val="0585A9">
                  <a:alpha val="2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8"/>
          <p:cNvSpPr/>
          <p:nvPr/>
        </p:nvSpPr>
        <p:spPr>
          <a:xfrm>
            <a:off x="0" y="0"/>
            <a:ext cx="5163854" cy="5143500"/>
          </a:xfrm>
          <a:custGeom>
            <a:avLst/>
            <a:gdLst>
              <a:gd name="connsiteX0" fmla="*/ 0 w 5091181"/>
              <a:gd name="connsiteY0" fmla="*/ 0 h 5143500"/>
              <a:gd name="connsiteX1" fmla="*/ 5091181 w 5091181"/>
              <a:gd name="connsiteY1" fmla="*/ 0 h 5143500"/>
              <a:gd name="connsiteX2" fmla="*/ 5091181 w 5091181"/>
              <a:gd name="connsiteY2" fmla="*/ 5143500 h 5143500"/>
              <a:gd name="connsiteX3" fmla="*/ 0 w 5091181"/>
              <a:gd name="connsiteY3" fmla="*/ 5143500 h 5143500"/>
              <a:gd name="connsiteX4" fmla="*/ 0 w 5091181"/>
              <a:gd name="connsiteY4" fmla="*/ 0 h 5143500"/>
              <a:gd name="connsiteX0" fmla="*/ 0 w 5091181"/>
              <a:gd name="connsiteY0" fmla="*/ 0 h 5143500"/>
              <a:gd name="connsiteX1" fmla="*/ 5091181 w 5091181"/>
              <a:gd name="connsiteY1" fmla="*/ 0 h 5143500"/>
              <a:gd name="connsiteX2" fmla="*/ 0 w 5091181"/>
              <a:gd name="connsiteY2" fmla="*/ 5143500 h 5143500"/>
              <a:gd name="connsiteX3" fmla="*/ 0 w 5091181"/>
              <a:gd name="connsiteY3" fmla="*/ 0 h 5143500"/>
            </a:gdLst>
            <a:ahLst/>
            <a:cxnLst>
              <a:cxn ang="0">
                <a:pos x="connsiteX0" y="connsiteY0"/>
              </a:cxn>
              <a:cxn ang="0">
                <a:pos x="connsiteX1" y="connsiteY1"/>
              </a:cxn>
              <a:cxn ang="0">
                <a:pos x="connsiteX2" y="connsiteY2"/>
              </a:cxn>
              <a:cxn ang="0">
                <a:pos x="connsiteX3" y="connsiteY3"/>
              </a:cxn>
            </a:cxnLst>
            <a:rect l="l" t="t" r="r" b="b"/>
            <a:pathLst>
              <a:path w="5091181" h="5143500">
                <a:moveTo>
                  <a:pt x="0" y="0"/>
                </a:moveTo>
                <a:lnTo>
                  <a:pt x="5091181" y="0"/>
                </a:lnTo>
                <a:lnTo>
                  <a:pt x="0" y="5143500"/>
                </a:lnTo>
                <a:lnTo>
                  <a:pt x="0" y="0"/>
                </a:lnTo>
                <a:close/>
              </a:path>
            </a:pathLst>
          </a:custGeom>
          <a:solidFill>
            <a:srgbClr val="A5CA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5"/>
          <p:cNvSpPr/>
          <p:nvPr/>
        </p:nvSpPr>
        <p:spPr>
          <a:xfrm>
            <a:off x="0" y="0"/>
            <a:ext cx="7812360" cy="5143500"/>
          </a:xfrm>
          <a:custGeom>
            <a:avLst/>
            <a:gdLst>
              <a:gd name="connsiteX0" fmla="*/ 0 w 7812360"/>
              <a:gd name="connsiteY0" fmla="*/ 0 h 5143500"/>
              <a:gd name="connsiteX1" fmla="*/ 7812360 w 7812360"/>
              <a:gd name="connsiteY1" fmla="*/ 0 h 5143500"/>
              <a:gd name="connsiteX2" fmla="*/ 7812360 w 7812360"/>
              <a:gd name="connsiteY2" fmla="*/ 5143500 h 5143500"/>
              <a:gd name="connsiteX3" fmla="*/ 0 w 7812360"/>
              <a:gd name="connsiteY3" fmla="*/ 5143500 h 5143500"/>
              <a:gd name="connsiteX4" fmla="*/ 0 w 7812360"/>
              <a:gd name="connsiteY4" fmla="*/ 0 h 5143500"/>
              <a:gd name="connsiteX0" fmla="*/ 0 w 7812360"/>
              <a:gd name="connsiteY0" fmla="*/ 0 h 5143500"/>
              <a:gd name="connsiteX1" fmla="*/ 2081463 w 7812360"/>
              <a:gd name="connsiteY1" fmla="*/ 0 h 5143500"/>
              <a:gd name="connsiteX2" fmla="*/ 7812360 w 7812360"/>
              <a:gd name="connsiteY2" fmla="*/ 0 h 5143500"/>
              <a:gd name="connsiteX3" fmla="*/ 7812360 w 7812360"/>
              <a:gd name="connsiteY3" fmla="*/ 5143500 h 5143500"/>
              <a:gd name="connsiteX4" fmla="*/ 0 w 7812360"/>
              <a:gd name="connsiteY4" fmla="*/ 5143500 h 5143500"/>
              <a:gd name="connsiteX5" fmla="*/ 0 w 7812360"/>
              <a:gd name="connsiteY5" fmla="*/ 0 h 5143500"/>
              <a:gd name="connsiteX0" fmla="*/ 0 w 7812360"/>
              <a:gd name="connsiteY0" fmla="*/ 0 h 5143500"/>
              <a:gd name="connsiteX1" fmla="*/ 2081463 w 7812360"/>
              <a:gd name="connsiteY1" fmla="*/ 0 h 5143500"/>
              <a:gd name="connsiteX2" fmla="*/ 7812360 w 7812360"/>
              <a:gd name="connsiteY2" fmla="*/ 5143500 h 5143500"/>
              <a:gd name="connsiteX3" fmla="*/ 0 w 7812360"/>
              <a:gd name="connsiteY3" fmla="*/ 5143500 h 5143500"/>
              <a:gd name="connsiteX4" fmla="*/ 0 w 781236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360" h="5143500">
                <a:moveTo>
                  <a:pt x="0" y="0"/>
                </a:moveTo>
                <a:lnTo>
                  <a:pt x="2081463" y="0"/>
                </a:lnTo>
                <a:lnTo>
                  <a:pt x="7812360" y="5143500"/>
                </a:lnTo>
                <a:lnTo>
                  <a:pt x="0" y="5143500"/>
                </a:lnTo>
                <a:lnTo>
                  <a:pt x="0" y="0"/>
                </a:lnTo>
                <a:close/>
              </a:path>
            </a:pathLst>
          </a:custGeom>
          <a:solidFill>
            <a:srgbClr val="0585A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9"/>
          <p:cNvSpPr txBox="1"/>
          <p:nvPr/>
        </p:nvSpPr>
        <p:spPr>
          <a:xfrm>
            <a:off x="420245" y="1146106"/>
            <a:ext cx="1983151" cy="1569660"/>
          </a:xfrm>
          <a:prstGeom prst="rect">
            <a:avLst/>
          </a:prstGeom>
          <a:noFill/>
        </p:spPr>
        <p:txBody>
          <a:bodyPr wrap="square" rtlCol="0">
            <a:spAutoFit/>
          </a:bodyPr>
          <a:lstStyle/>
          <a:p>
            <a:pPr algn="ctr"/>
            <a:r>
              <a:rPr lang="en-US" altLang="zh-CN" sz="4800" b="1" dirty="0">
                <a:solidFill>
                  <a:schemeClr val="bg1"/>
                </a:solidFill>
                <a:latin typeface="Aparajita" panose="020B0604020202020204" pitchFamily="34" charset="0"/>
                <a:cs typeface="Aparajita" panose="020B0604020202020204" pitchFamily="34" charset="0"/>
              </a:rPr>
              <a:t>PART</a:t>
            </a:r>
          </a:p>
          <a:p>
            <a:pPr algn="ctr"/>
            <a:r>
              <a:rPr lang="en-US" altLang="zh-CN" sz="4800" b="1" dirty="0">
                <a:solidFill>
                  <a:schemeClr val="bg1"/>
                </a:solidFill>
                <a:latin typeface="Aparajita" panose="020B0604020202020204" pitchFamily="34" charset="0"/>
                <a:cs typeface="Aparajita" panose="020B0604020202020204" pitchFamily="34" charset="0"/>
              </a:rPr>
              <a:t>05</a:t>
            </a:r>
            <a:endParaRPr lang="zh-CN" altLang="en-US" sz="4800" b="1" dirty="0">
              <a:solidFill>
                <a:schemeClr val="bg1"/>
              </a:solidFill>
              <a:latin typeface="Aparajita" panose="020B0604020202020204" pitchFamily="34" charset="0"/>
              <a:cs typeface="Aparajita" panose="020B0604020202020204" pitchFamily="34" charset="0"/>
            </a:endParaRPr>
          </a:p>
        </p:txBody>
      </p:sp>
      <p:sp>
        <p:nvSpPr>
          <p:cNvPr id="43" name="等腰三角形 18"/>
          <p:cNvSpPr/>
          <p:nvPr/>
        </p:nvSpPr>
        <p:spPr>
          <a:xfrm>
            <a:off x="0" y="1454167"/>
            <a:ext cx="7812360" cy="3701842"/>
          </a:xfrm>
          <a:custGeom>
            <a:avLst/>
            <a:gdLst>
              <a:gd name="connsiteX0" fmla="*/ 0 w 7812360"/>
              <a:gd name="connsiteY0" fmla="*/ 3653715 h 3653715"/>
              <a:gd name="connsiteX1" fmla="*/ 3906180 w 7812360"/>
              <a:gd name="connsiteY1" fmla="*/ 0 h 3653715"/>
              <a:gd name="connsiteX2" fmla="*/ 7812360 w 7812360"/>
              <a:gd name="connsiteY2" fmla="*/ 3653715 h 3653715"/>
              <a:gd name="connsiteX3" fmla="*/ 0 w 7812360"/>
              <a:gd name="connsiteY3" fmla="*/ 3653715 h 3653715"/>
              <a:gd name="connsiteX0" fmla="*/ 0 w 7812360"/>
              <a:gd name="connsiteY0" fmla="*/ 3701842 h 3701842"/>
              <a:gd name="connsiteX1" fmla="*/ 3713675 w 7812360"/>
              <a:gd name="connsiteY1" fmla="*/ 0 h 3701842"/>
              <a:gd name="connsiteX2" fmla="*/ 7812360 w 7812360"/>
              <a:gd name="connsiteY2" fmla="*/ 3701842 h 3701842"/>
              <a:gd name="connsiteX3" fmla="*/ 0 w 7812360"/>
              <a:gd name="connsiteY3" fmla="*/ 3701842 h 3701842"/>
            </a:gdLst>
            <a:ahLst/>
            <a:cxnLst>
              <a:cxn ang="0">
                <a:pos x="connsiteX0" y="connsiteY0"/>
              </a:cxn>
              <a:cxn ang="0">
                <a:pos x="connsiteX1" y="connsiteY1"/>
              </a:cxn>
              <a:cxn ang="0">
                <a:pos x="connsiteX2" y="connsiteY2"/>
              </a:cxn>
              <a:cxn ang="0">
                <a:pos x="connsiteX3" y="connsiteY3"/>
              </a:cxn>
            </a:cxnLst>
            <a:rect l="l" t="t" r="r" b="b"/>
            <a:pathLst>
              <a:path w="7812360" h="3701842">
                <a:moveTo>
                  <a:pt x="0" y="3701842"/>
                </a:moveTo>
                <a:lnTo>
                  <a:pt x="3713675" y="0"/>
                </a:lnTo>
                <a:lnTo>
                  <a:pt x="7812360" y="3701842"/>
                </a:lnTo>
                <a:lnTo>
                  <a:pt x="0" y="3701842"/>
                </a:lnTo>
                <a:close/>
              </a:path>
            </a:pathLst>
          </a:custGeom>
          <a:solidFill>
            <a:srgbClr val="0585A9">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11"/>
          <p:cNvSpPr txBox="1"/>
          <p:nvPr/>
        </p:nvSpPr>
        <p:spPr>
          <a:xfrm>
            <a:off x="3020793" y="3291830"/>
            <a:ext cx="2031325" cy="646331"/>
          </a:xfrm>
          <a:prstGeom prst="rect">
            <a:avLst/>
          </a:prstGeom>
          <a:noFill/>
        </p:spPr>
        <p:txBody>
          <a:bodyPr wrap="none" rtlCol="0">
            <a:spAutoFit/>
          </a:bodyPr>
          <a:lstStyle/>
          <a:p>
            <a:pPr marL="0" lvl="1"/>
            <a:r>
              <a:rPr lang="zh-CN" altLang="en-US" sz="3600" b="1" dirty="0">
                <a:solidFill>
                  <a:schemeClr val="bg1"/>
                </a:solidFill>
                <a:latin typeface="微软雅黑"/>
              </a:rPr>
              <a:t>前景展望</a:t>
            </a:r>
          </a:p>
        </p:txBody>
      </p:sp>
      <p:sp>
        <p:nvSpPr>
          <p:cNvPr id="45" name="TextBox 11"/>
          <p:cNvSpPr txBox="1">
            <a:spLocks noChangeArrowheads="1"/>
          </p:cNvSpPr>
          <p:nvPr/>
        </p:nvSpPr>
        <p:spPr bwMode="auto">
          <a:xfrm flipH="1">
            <a:off x="2411760" y="3848149"/>
            <a:ext cx="3249391" cy="307777"/>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algn="ctr" eaLnBrk="1" hangingPunct="1">
              <a:defRPr/>
            </a:pPr>
            <a:r>
              <a:rPr lang="en-US" altLang="zh-CN" sz="1400" dirty="0">
                <a:solidFill>
                  <a:schemeClr val="bg1"/>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46" name="矩形 20"/>
          <p:cNvSpPr/>
          <p:nvPr/>
        </p:nvSpPr>
        <p:spPr>
          <a:xfrm rot="5400000">
            <a:off x="3909310" y="4386569"/>
            <a:ext cx="176251" cy="291030"/>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05090783"/>
      </p:ext>
    </p:extLst>
  </p:cSld>
  <p:clrMapOvr>
    <a:masterClrMapping/>
  </p:clrMapOvr>
  <p:transition spd="med" advClick="0" advTm="2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25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ppt_w</p:attrName>
                                        </p:attrNameLst>
                                      </p:cBhvr>
                                      <p:tavLst>
                                        <p:tav tm="0">
                                          <p:val>
                                            <p:strVal val="#ppt_w*0.70"/>
                                          </p:val>
                                        </p:tav>
                                        <p:tav tm="100000">
                                          <p:val>
                                            <p:strVal val="#ppt_w"/>
                                          </p:val>
                                        </p:tav>
                                      </p:tavLst>
                                    </p:anim>
                                    <p:anim calcmode="lin" valueType="num">
                                      <p:cBhvr>
                                        <p:cTn id="8" dur="1000" fill="hold"/>
                                        <p:tgtEl>
                                          <p:spTgt spid="41"/>
                                        </p:tgtEl>
                                        <p:attrNameLst>
                                          <p:attrName>ppt_h</p:attrName>
                                        </p:attrNameLst>
                                      </p:cBhvr>
                                      <p:tavLst>
                                        <p:tav tm="0">
                                          <p:val>
                                            <p:strVal val="#ppt_h"/>
                                          </p:val>
                                        </p:tav>
                                        <p:tav tm="100000">
                                          <p:val>
                                            <p:strVal val="#ppt_h"/>
                                          </p:val>
                                        </p:tav>
                                      </p:tavLst>
                                    </p:anim>
                                    <p:animEffect transition="in" filter="fade">
                                      <p:cBhvr>
                                        <p:cTn id="9" dur="1000"/>
                                        <p:tgtEl>
                                          <p:spTgt spid="4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1000" fill="hold"/>
                                        <p:tgtEl>
                                          <p:spTgt spid="40"/>
                                        </p:tgtEl>
                                        <p:attrNameLst>
                                          <p:attrName>ppt_w</p:attrName>
                                        </p:attrNameLst>
                                      </p:cBhvr>
                                      <p:tavLst>
                                        <p:tav tm="0">
                                          <p:val>
                                            <p:strVal val="#ppt_w*0.70"/>
                                          </p:val>
                                        </p:tav>
                                        <p:tav tm="100000">
                                          <p:val>
                                            <p:strVal val="#ppt_w"/>
                                          </p:val>
                                        </p:tav>
                                      </p:tavLst>
                                    </p:anim>
                                    <p:anim calcmode="lin" valueType="num">
                                      <p:cBhvr>
                                        <p:cTn id="13" dur="1000" fill="hold"/>
                                        <p:tgtEl>
                                          <p:spTgt spid="40"/>
                                        </p:tgtEl>
                                        <p:attrNameLst>
                                          <p:attrName>ppt_h</p:attrName>
                                        </p:attrNameLst>
                                      </p:cBhvr>
                                      <p:tavLst>
                                        <p:tav tm="0">
                                          <p:val>
                                            <p:strVal val="#ppt_h"/>
                                          </p:val>
                                        </p:tav>
                                        <p:tav tm="100000">
                                          <p:val>
                                            <p:strVal val="#ppt_h"/>
                                          </p:val>
                                        </p:tav>
                                      </p:tavLst>
                                    </p:anim>
                                    <p:animEffect transition="in" filter="fade">
                                      <p:cBhvr>
                                        <p:cTn id="14" dur="1000"/>
                                        <p:tgtEl>
                                          <p:spTgt spid="40"/>
                                        </p:tgtEl>
                                      </p:cBhvr>
                                    </p:animEffect>
                                  </p:childTnLst>
                                </p:cTn>
                              </p:par>
                              <p:par>
                                <p:cTn id="15" presetID="55" presetClass="entr" presetSubtype="0" fill="hold" grpId="0" nodeType="withEffect">
                                  <p:stCondLst>
                                    <p:cond delay="500"/>
                                  </p:stCondLst>
                                  <p:childTnLst>
                                    <p:set>
                                      <p:cBhvr>
                                        <p:cTn id="16" dur="1" fill="hold">
                                          <p:stCondLst>
                                            <p:cond delay="0"/>
                                          </p:stCondLst>
                                        </p:cTn>
                                        <p:tgtEl>
                                          <p:spTgt spid="43"/>
                                        </p:tgtEl>
                                        <p:attrNameLst>
                                          <p:attrName>style.visibility</p:attrName>
                                        </p:attrNameLst>
                                      </p:cBhvr>
                                      <p:to>
                                        <p:strVal val="visible"/>
                                      </p:to>
                                    </p:set>
                                    <p:anim calcmode="lin" valueType="num">
                                      <p:cBhvr>
                                        <p:cTn id="17" dur="1000" fill="hold"/>
                                        <p:tgtEl>
                                          <p:spTgt spid="43"/>
                                        </p:tgtEl>
                                        <p:attrNameLst>
                                          <p:attrName>ppt_w</p:attrName>
                                        </p:attrNameLst>
                                      </p:cBhvr>
                                      <p:tavLst>
                                        <p:tav tm="0">
                                          <p:val>
                                            <p:strVal val="#ppt_w*0.70"/>
                                          </p:val>
                                        </p:tav>
                                        <p:tav tm="100000">
                                          <p:val>
                                            <p:strVal val="#ppt_w"/>
                                          </p:val>
                                        </p:tav>
                                      </p:tavLst>
                                    </p:anim>
                                    <p:anim calcmode="lin" valueType="num">
                                      <p:cBhvr>
                                        <p:cTn id="18" dur="1000" fill="hold"/>
                                        <p:tgtEl>
                                          <p:spTgt spid="43"/>
                                        </p:tgtEl>
                                        <p:attrNameLst>
                                          <p:attrName>ppt_h</p:attrName>
                                        </p:attrNameLst>
                                      </p:cBhvr>
                                      <p:tavLst>
                                        <p:tav tm="0">
                                          <p:val>
                                            <p:strVal val="#ppt_h"/>
                                          </p:val>
                                        </p:tav>
                                        <p:tav tm="100000">
                                          <p:val>
                                            <p:strVal val="#ppt_h"/>
                                          </p:val>
                                        </p:tav>
                                      </p:tavLst>
                                    </p:anim>
                                    <p:animEffect transition="in" filter="fade">
                                      <p:cBhvr>
                                        <p:cTn id="19" dur="1000"/>
                                        <p:tgtEl>
                                          <p:spTgt spid="43"/>
                                        </p:tgtEl>
                                      </p:cBhvr>
                                    </p:animEffect>
                                  </p:childTnLst>
                                </p:cTn>
                              </p:par>
                              <p:par>
                                <p:cTn id="20" presetID="42" presetClass="entr" presetSubtype="0" fill="hold" grpId="0" nodeType="withEffect">
                                  <p:stCondLst>
                                    <p:cond delay="50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750"/>
                                        <p:tgtEl>
                                          <p:spTgt spid="42"/>
                                        </p:tgtEl>
                                      </p:cBhvr>
                                    </p:animEffect>
                                    <p:anim calcmode="lin" valueType="num">
                                      <p:cBhvr>
                                        <p:cTn id="23" dur="750" fill="hold"/>
                                        <p:tgtEl>
                                          <p:spTgt spid="42"/>
                                        </p:tgtEl>
                                        <p:attrNameLst>
                                          <p:attrName>ppt_x</p:attrName>
                                        </p:attrNameLst>
                                      </p:cBhvr>
                                      <p:tavLst>
                                        <p:tav tm="0">
                                          <p:val>
                                            <p:strVal val="#ppt_x"/>
                                          </p:val>
                                        </p:tav>
                                        <p:tav tm="100000">
                                          <p:val>
                                            <p:strVal val="#ppt_x"/>
                                          </p:val>
                                        </p:tav>
                                      </p:tavLst>
                                    </p:anim>
                                    <p:anim calcmode="lin" valueType="num">
                                      <p:cBhvr>
                                        <p:cTn id="24" dur="750" fill="hold"/>
                                        <p:tgtEl>
                                          <p:spTgt spid="4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1000"/>
                                        <p:tgtEl>
                                          <p:spTgt spid="44"/>
                                        </p:tgtEl>
                                      </p:cBhvr>
                                    </p:animEffect>
                                    <p:anim calcmode="lin" valueType="num">
                                      <p:cBhvr>
                                        <p:cTn id="28" dur="1000" fill="hold"/>
                                        <p:tgtEl>
                                          <p:spTgt spid="44"/>
                                        </p:tgtEl>
                                        <p:attrNameLst>
                                          <p:attrName>ppt_x</p:attrName>
                                        </p:attrNameLst>
                                      </p:cBhvr>
                                      <p:tavLst>
                                        <p:tav tm="0">
                                          <p:val>
                                            <p:strVal val="#ppt_x"/>
                                          </p:val>
                                        </p:tav>
                                        <p:tav tm="100000">
                                          <p:val>
                                            <p:strVal val="#ppt_x"/>
                                          </p:val>
                                        </p:tav>
                                      </p:tavLst>
                                    </p:anim>
                                    <p:anim calcmode="lin" valueType="num">
                                      <p:cBhvr>
                                        <p:cTn id="29" dur="1000" fill="hold"/>
                                        <p:tgtEl>
                                          <p:spTgt spid="44"/>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100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1000"/>
                                        <p:tgtEl>
                                          <p:spTgt spid="46"/>
                                        </p:tgtEl>
                                      </p:cBhvr>
                                    </p:animEffect>
                                    <p:anim calcmode="lin" valueType="num">
                                      <p:cBhvr>
                                        <p:cTn id="33" dur="1000" fill="hold"/>
                                        <p:tgtEl>
                                          <p:spTgt spid="46"/>
                                        </p:tgtEl>
                                        <p:attrNameLst>
                                          <p:attrName>ppt_x</p:attrName>
                                        </p:attrNameLst>
                                      </p:cBhvr>
                                      <p:tavLst>
                                        <p:tav tm="0">
                                          <p:val>
                                            <p:strVal val="#ppt_x"/>
                                          </p:val>
                                        </p:tav>
                                        <p:tav tm="100000">
                                          <p:val>
                                            <p:strVal val="#ppt_x"/>
                                          </p:val>
                                        </p:tav>
                                      </p:tavLst>
                                    </p:anim>
                                    <p:anim calcmode="lin" valueType="num">
                                      <p:cBhvr>
                                        <p:cTn id="34" dur="1000" fill="hold"/>
                                        <p:tgtEl>
                                          <p:spTgt spid="4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0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1000"/>
                                        <p:tgtEl>
                                          <p:spTgt spid="45"/>
                                        </p:tgtEl>
                                      </p:cBhvr>
                                    </p:animEffect>
                                    <p:anim calcmode="lin" valueType="num">
                                      <p:cBhvr>
                                        <p:cTn id="38" dur="1000" fill="hold"/>
                                        <p:tgtEl>
                                          <p:spTgt spid="45"/>
                                        </p:tgtEl>
                                        <p:attrNameLst>
                                          <p:attrName>ppt_x</p:attrName>
                                        </p:attrNameLst>
                                      </p:cBhvr>
                                      <p:tavLst>
                                        <p:tav tm="0">
                                          <p:val>
                                            <p:strVal val="#ppt_x"/>
                                          </p:val>
                                        </p:tav>
                                        <p:tav tm="100000">
                                          <p:val>
                                            <p:strVal val="#ppt_x"/>
                                          </p:val>
                                        </p:tav>
                                      </p:tavLst>
                                    </p:anim>
                                    <p:anim calcmode="lin" valueType="num">
                                      <p:cBhvr>
                                        <p:cTn id="3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p:bldP spid="43" grpId="0" animBg="1"/>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81930" y="0"/>
            <a:ext cx="4678330" cy="5143500"/>
          </a:xfrm>
          <a:custGeom>
            <a:avLst/>
            <a:gdLst>
              <a:gd name="connsiteX0" fmla="*/ 0 w 7110549"/>
              <a:gd name="connsiteY0" fmla="*/ 0 h 6858000"/>
              <a:gd name="connsiteX1" fmla="*/ 7110549 w 7110549"/>
              <a:gd name="connsiteY1" fmla="*/ 0 h 6858000"/>
              <a:gd name="connsiteX2" fmla="*/ 7110549 w 7110549"/>
              <a:gd name="connsiteY2" fmla="*/ 6858000 h 6858000"/>
              <a:gd name="connsiteX3" fmla="*/ 0 w 7110549"/>
              <a:gd name="connsiteY3" fmla="*/ 6858000 h 6858000"/>
              <a:gd name="connsiteX4" fmla="*/ 0 w 7110549"/>
              <a:gd name="connsiteY4" fmla="*/ 0 h 6858000"/>
              <a:gd name="connsiteX0" fmla="*/ 0 w 7110549"/>
              <a:gd name="connsiteY0" fmla="*/ 0 h 6858000"/>
              <a:gd name="connsiteX1" fmla="*/ 7110549 w 7110549"/>
              <a:gd name="connsiteY1" fmla="*/ 0 h 6858000"/>
              <a:gd name="connsiteX2" fmla="*/ 7110549 w 7110549"/>
              <a:gd name="connsiteY2" fmla="*/ 6858000 h 6858000"/>
              <a:gd name="connsiteX3" fmla="*/ 2024743 w 7110549"/>
              <a:gd name="connsiteY3" fmla="*/ 6844937 h 6858000"/>
              <a:gd name="connsiteX4" fmla="*/ 0 w 7110549"/>
              <a:gd name="connsiteY4" fmla="*/ 6858000 h 6858000"/>
              <a:gd name="connsiteX5" fmla="*/ 0 w 7110549"/>
              <a:gd name="connsiteY5" fmla="*/ 0 h 6858000"/>
              <a:gd name="connsiteX0" fmla="*/ 0 w 7110549"/>
              <a:gd name="connsiteY0" fmla="*/ 0 h 6858000"/>
              <a:gd name="connsiteX1" fmla="*/ 7110549 w 7110549"/>
              <a:gd name="connsiteY1" fmla="*/ 0 h 6858000"/>
              <a:gd name="connsiteX2" fmla="*/ 7110549 w 7110549"/>
              <a:gd name="connsiteY2" fmla="*/ 6858000 h 6858000"/>
              <a:gd name="connsiteX3" fmla="*/ 2024743 w 7110549"/>
              <a:gd name="connsiteY3" fmla="*/ 6844937 h 6858000"/>
              <a:gd name="connsiteX4" fmla="*/ 0 w 711054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0549" h="6858000">
                <a:moveTo>
                  <a:pt x="0" y="0"/>
                </a:moveTo>
                <a:lnTo>
                  <a:pt x="7110549" y="0"/>
                </a:lnTo>
                <a:lnTo>
                  <a:pt x="7110549" y="6858000"/>
                </a:lnTo>
                <a:lnTo>
                  <a:pt x="2024743" y="6844937"/>
                </a:lnTo>
                <a:lnTo>
                  <a:pt x="0" y="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8" name="组合 7"/>
          <p:cNvGrpSpPr/>
          <p:nvPr/>
        </p:nvGrpSpPr>
        <p:grpSpPr>
          <a:xfrm>
            <a:off x="1004459" y="1563638"/>
            <a:ext cx="3063485" cy="660760"/>
            <a:chOff x="444137" y="1692372"/>
            <a:chExt cx="4084647" cy="881011"/>
          </a:xfrm>
        </p:grpSpPr>
        <p:sp>
          <p:nvSpPr>
            <p:cNvPr id="4" name="矩形 3"/>
            <p:cNvSpPr/>
            <p:nvPr/>
          </p:nvSpPr>
          <p:spPr>
            <a:xfrm>
              <a:off x="444137" y="1791579"/>
              <a:ext cx="829186" cy="781804"/>
            </a:xfrm>
            <a:prstGeom prst="rect">
              <a:avLst/>
            </a:prstGeom>
            <a:solidFill>
              <a:srgbClr val="42B7CE"/>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21"/>
            <p:cNvSpPr txBox="1"/>
            <p:nvPr/>
          </p:nvSpPr>
          <p:spPr>
            <a:xfrm>
              <a:off x="1588970" y="2080251"/>
              <a:ext cx="2939814" cy="492441"/>
            </a:xfrm>
            <a:prstGeom prst="rect">
              <a:avLst/>
            </a:prstGeom>
            <a:noFill/>
          </p:spPr>
          <p:txBody>
            <a:bodyPr wrap="square" lIns="0" tIns="0" rIns="0" bIns="0" rtlCol="0">
              <a:spAutoFit/>
            </a:bodyPr>
            <a:lstStyle/>
            <a:p>
              <a:pPr>
                <a:lnSpc>
                  <a:spcPct val="12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Subtitle 2">
              <a:extLst>
                <a:ext uri="{FF2B5EF4-FFF2-40B4-BE49-F238E27FC236}">
                  <a16:creationId xmlns="" xmlns:a16="http://schemas.microsoft.com/office/drawing/2014/main" id="{360062CF-4239-4286-B703-132EC1F0E32B}"/>
                </a:ext>
              </a:extLst>
            </p:cNvPr>
            <p:cNvSpPr txBox="1">
              <a:spLocks/>
            </p:cNvSpPr>
            <p:nvPr/>
          </p:nvSpPr>
          <p:spPr>
            <a:xfrm>
              <a:off x="1493130" y="1692372"/>
              <a:ext cx="1717253" cy="41400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Lato" panose="020F0502020204030203" pitchFamily="34" charset="0"/>
                </a:rPr>
                <a:t>政策支持</a:t>
              </a:r>
              <a:endParaRPr lang="id-ID" sz="1400" b="1" dirty="0">
                <a:solidFill>
                  <a:schemeClr val="tx1">
                    <a:lumMod val="85000"/>
                    <a:lumOff val="15000"/>
                  </a:schemeClr>
                </a:solidFill>
                <a:latin typeface="微软雅黑" panose="020B0503020204020204" pitchFamily="34" charset="-122"/>
                <a:ea typeface="微软雅黑" panose="020B0503020204020204" pitchFamily="34" charset="-122"/>
                <a:cs typeface="Lato" panose="020F0502020204030203" pitchFamily="34" charset="0"/>
              </a:endParaRPr>
            </a:p>
          </p:txBody>
        </p:sp>
        <p:grpSp>
          <p:nvGrpSpPr>
            <p:cNvPr id="23" name="组合 22"/>
            <p:cNvGrpSpPr/>
            <p:nvPr/>
          </p:nvGrpSpPr>
          <p:grpSpPr>
            <a:xfrm>
              <a:off x="647985" y="1927200"/>
              <a:ext cx="455799" cy="457102"/>
              <a:chOff x="1649413" y="1535114"/>
              <a:chExt cx="555625" cy="557213"/>
            </a:xfrm>
            <a:solidFill>
              <a:schemeClr val="bg1"/>
            </a:solidFill>
          </p:grpSpPr>
          <p:sp>
            <p:nvSpPr>
              <p:cNvPr id="24" name="Freeform 33"/>
              <p:cNvSpPr>
                <a:spLocks/>
              </p:cNvSpPr>
              <p:nvPr/>
            </p:nvSpPr>
            <p:spPr bwMode="auto">
              <a:xfrm>
                <a:off x="2147888" y="1535114"/>
                <a:ext cx="57150" cy="58738"/>
              </a:xfrm>
              <a:custGeom>
                <a:avLst/>
                <a:gdLst>
                  <a:gd name="T0" fmla="*/ 0 w 20"/>
                  <a:gd name="T1" fmla="*/ 9 h 20"/>
                  <a:gd name="T2" fmla="*/ 11 w 20"/>
                  <a:gd name="T3" fmla="*/ 20 h 20"/>
                  <a:gd name="T4" fmla="*/ 14 w 20"/>
                  <a:gd name="T5" fmla="*/ 5 h 20"/>
                  <a:gd name="T6" fmla="*/ 0 w 20"/>
                  <a:gd name="T7" fmla="*/ 9 h 20"/>
                </a:gdLst>
                <a:ahLst/>
                <a:cxnLst>
                  <a:cxn ang="0">
                    <a:pos x="T0" y="T1"/>
                  </a:cxn>
                  <a:cxn ang="0">
                    <a:pos x="T2" y="T3"/>
                  </a:cxn>
                  <a:cxn ang="0">
                    <a:pos x="T4" y="T5"/>
                  </a:cxn>
                  <a:cxn ang="0">
                    <a:pos x="T6" y="T7"/>
                  </a:cxn>
                </a:cxnLst>
                <a:rect l="0" t="0" r="r" b="b"/>
                <a:pathLst>
                  <a:path w="20" h="20">
                    <a:moveTo>
                      <a:pt x="0" y="9"/>
                    </a:moveTo>
                    <a:cubicBezTo>
                      <a:pt x="11" y="20"/>
                      <a:pt x="11" y="20"/>
                      <a:pt x="11" y="20"/>
                    </a:cubicBezTo>
                    <a:cubicBezTo>
                      <a:pt x="18" y="13"/>
                      <a:pt x="20" y="11"/>
                      <a:pt x="14" y="5"/>
                    </a:cubicBezTo>
                    <a:cubicBezTo>
                      <a:pt x="9" y="0"/>
                      <a:pt x="7" y="2"/>
                      <a:pt x="0" y="9"/>
                    </a:cubicBezTo>
                    <a:close/>
                  </a:path>
                </a:pathLst>
              </a:custGeom>
              <a:grp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25" name="Freeform 34"/>
              <p:cNvSpPr>
                <a:spLocks noEditPoints="1"/>
              </p:cNvSpPr>
              <p:nvPr/>
            </p:nvSpPr>
            <p:spPr bwMode="auto">
              <a:xfrm>
                <a:off x="1830388" y="1555751"/>
                <a:ext cx="355600" cy="355600"/>
              </a:xfrm>
              <a:custGeom>
                <a:avLst/>
                <a:gdLst>
                  <a:gd name="T0" fmla="*/ 0 w 224"/>
                  <a:gd name="T1" fmla="*/ 224 h 224"/>
                  <a:gd name="T2" fmla="*/ 20 w 224"/>
                  <a:gd name="T3" fmla="*/ 175 h 224"/>
                  <a:gd name="T4" fmla="*/ 197 w 224"/>
                  <a:gd name="T5" fmla="*/ 0 h 224"/>
                  <a:gd name="T6" fmla="*/ 224 w 224"/>
                  <a:gd name="T7" fmla="*/ 27 h 224"/>
                  <a:gd name="T8" fmla="*/ 45 w 224"/>
                  <a:gd name="T9" fmla="*/ 206 h 224"/>
                  <a:gd name="T10" fmla="*/ 0 w 224"/>
                  <a:gd name="T11" fmla="*/ 224 h 224"/>
                  <a:gd name="T12" fmla="*/ 29 w 224"/>
                  <a:gd name="T13" fmla="*/ 184 h 224"/>
                  <a:gd name="T14" fmla="*/ 22 w 224"/>
                  <a:gd name="T15" fmla="*/ 201 h 224"/>
                  <a:gd name="T16" fmla="*/ 40 w 224"/>
                  <a:gd name="T17" fmla="*/ 193 h 224"/>
                  <a:gd name="T18" fmla="*/ 206 w 224"/>
                  <a:gd name="T19" fmla="*/ 27 h 224"/>
                  <a:gd name="T20" fmla="*/ 197 w 224"/>
                  <a:gd name="T21" fmla="*/ 16 h 224"/>
                  <a:gd name="T22" fmla="*/ 29 w 224"/>
                  <a:gd name="T23" fmla="*/ 18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0" y="224"/>
                    </a:moveTo>
                    <a:lnTo>
                      <a:pt x="20" y="175"/>
                    </a:lnTo>
                    <a:lnTo>
                      <a:pt x="197" y="0"/>
                    </a:lnTo>
                    <a:lnTo>
                      <a:pt x="224" y="27"/>
                    </a:lnTo>
                    <a:lnTo>
                      <a:pt x="45" y="206"/>
                    </a:lnTo>
                    <a:lnTo>
                      <a:pt x="0" y="224"/>
                    </a:lnTo>
                    <a:close/>
                    <a:moveTo>
                      <a:pt x="29" y="184"/>
                    </a:moveTo>
                    <a:lnTo>
                      <a:pt x="22" y="201"/>
                    </a:lnTo>
                    <a:lnTo>
                      <a:pt x="40" y="193"/>
                    </a:lnTo>
                    <a:lnTo>
                      <a:pt x="206" y="27"/>
                    </a:lnTo>
                    <a:lnTo>
                      <a:pt x="197" y="16"/>
                    </a:lnTo>
                    <a:lnTo>
                      <a:pt x="29" y="184"/>
                    </a:lnTo>
                    <a:close/>
                  </a:path>
                </a:pathLst>
              </a:custGeom>
              <a:grp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26" name="Freeform 35"/>
              <p:cNvSpPr>
                <a:spLocks/>
              </p:cNvSpPr>
              <p:nvPr/>
            </p:nvSpPr>
            <p:spPr bwMode="auto">
              <a:xfrm>
                <a:off x="1847850" y="1843089"/>
                <a:ext cx="50800" cy="50800"/>
              </a:xfrm>
              <a:custGeom>
                <a:avLst/>
                <a:gdLst>
                  <a:gd name="T0" fmla="*/ 32 w 32"/>
                  <a:gd name="T1" fmla="*/ 18 h 32"/>
                  <a:gd name="T2" fmla="*/ 0 w 32"/>
                  <a:gd name="T3" fmla="*/ 32 h 32"/>
                  <a:gd name="T4" fmla="*/ 0 w 32"/>
                  <a:gd name="T5" fmla="*/ 32 h 32"/>
                  <a:gd name="T6" fmla="*/ 12 w 32"/>
                  <a:gd name="T7" fmla="*/ 0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0" y="32"/>
                    </a:lnTo>
                    <a:lnTo>
                      <a:pt x="0" y="32"/>
                    </a:lnTo>
                    <a:lnTo>
                      <a:pt x="12" y="0"/>
                    </a:lnTo>
                    <a:lnTo>
                      <a:pt x="32" y="18"/>
                    </a:lnTo>
                    <a:close/>
                  </a:path>
                </a:pathLst>
              </a:custGeom>
              <a:grp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27" name="Freeform 36"/>
              <p:cNvSpPr>
                <a:spLocks/>
              </p:cNvSpPr>
              <p:nvPr/>
            </p:nvSpPr>
            <p:spPr bwMode="auto">
              <a:xfrm>
                <a:off x="1649413" y="1668464"/>
                <a:ext cx="422275" cy="423863"/>
              </a:xfrm>
              <a:custGeom>
                <a:avLst/>
                <a:gdLst>
                  <a:gd name="T0" fmla="*/ 266 w 266"/>
                  <a:gd name="T1" fmla="*/ 267 h 267"/>
                  <a:gd name="T2" fmla="*/ 0 w 266"/>
                  <a:gd name="T3" fmla="*/ 267 h 267"/>
                  <a:gd name="T4" fmla="*/ 0 w 266"/>
                  <a:gd name="T5" fmla="*/ 0 h 267"/>
                  <a:gd name="T6" fmla="*/ 219 w 266"/>
                  <a:gd name="T7" fmla="*/ 0 h 267"/>
                  <a:gd name="T8" fmla="*/ 219 w 266"/>
                  <a:gd name="T9" fmla="*/ 12 h 267"/>
                  <a:gd name="T10" fmla="*/ 11 w 266"/>
                  <a:gd name="T11" fmla="*/ 12 h 267"/>
                  <a:gd name="T12" fmla="*/ 11 w 266"/>
                  <a:gd name="T13" fmla="*/ 254 h 267"/>
                  <a:gd name="T14" fmla="*/ 255 w 266"/>
                  <a:gd name="T15" fmla="*/ 254 h 267"/>
                  <a:gd name="T16" fmla="*/ 255 w 266"/>
                  <a:gd name="T17" fmla="*/ 47 h 267"/>
                  <a:gd name="T18" fmla="*/ 266 w 266"/>
                  <a:gd name="T19" fmla="*/ 47 h 267"/>
                  <a:gd name="T20" fmla="*/ 266 w 266"/>
                  <a:gd name="T21"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267">
                    <a:moveTo>
                      <a:pt x="266" y="267"/>
                    </a:moveTo>
                    <a:lnTo>
                      <a:pt x="0" y="267"/>
                    </a:lnTo>
                    <a:lnTo>
                      <a:pt x="0" y="0"/>
                    </a:lnTo>
                    <a:lnTo>
                      <a:pt x="219" y="0"/>
                    </a:lnTo>
                    <a:lnTo>
                      <a:pt x="219" y="12"/>
                    </a:lnTo>
                    <a:lnTo>
                      <a:pt x="11" y="12"/>
                    </a:lnTo>
                    <a:lnTo>
                      <a:pt x="11" y="254"/>
                    </a:lnTo>
                    <a:lnTo>
                      <a:pt x="255" y="254"/>
                    </a:lnTo>
                    <a:lnTo>
                      <a:pt x="255" y="47"/>
                    </a:lnTo>
                    <a:lnTo>
                      <a:pt x="266" y="47"/>
                    </a:lnTo>
                    <a:lnTo>
                      <a:pt x="266" y="267"/>
                    </a:lnTo>
                    <a:close/>
                  </a:path>
                </a:pathLst>
              </a:custGeom>
              <a:grp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p>
            </p:txBody>
          </p:sp>
        </p:grpSp>
      </p:grpSp>
      <p:grpSp>
        <p:nvGrpSpPr>
          <p:cNvPr id="13" name="组合 12"/>
          <p:cNvGrpSpPr/>
          <p:nvPr/>
        </p:nvGrpSpPr>
        <p:grpSpPr>
          <a:xfrm>
            <a:off x="1004459" y="2646387"/>
            <a:ext cx="3063485" cy="660243"/>
            <a:chOff x="464077" y="2955465"/>
            <a:chExt cx="4084647" cy="880323"/>
          </a:xfrm>
        </p:grpSpPr>
        <p:sp>
          <p:nvSpPr>
            <p:cNvPr id="50" name="矩形 49"/>
            <p:cNvSpPr/>
            <p:nvPr/>
          </p:nvSpPr>
          <p:spPr>
            <a:xfrm>
              <a:off x="464077" y="3043495"/>
              <a:ext cx="829186" cy="781804"/>
            </a:xfrm>
            <a:prstGeom prst="rect">
              <a:avLst/>
            </a:prstGeom>
            <a:solidFill>
              <a:srgbClr val="0585A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21"/>
            <p:cNvSpPr txBox="1"/>
            <p:nvPr/>
          </p:nvSpPr>
          <p:spPr>
            <a:xfrm>
              <a:off x="1608910" y="3343346"/>
              <a:ext cx="2939814" cy="492442"/>
            </a:xfrm>
            <a:prstGeom prst="rect">
              <a:avLst/>
            </a:prstGeom>
            <a:noFill/>
          </p:spPr>
          <p:txBody>
            <a:bodyPr wrap="square" lIns="0" tIns="0" rIns="0" bIns="0" rtlCol="0">
              <a:spAutoFit/>
            </a:bodyPr>
            <a:lstStyle/>
            <a:p>
              <a:pPr>
                <a:lnSpc>
                  <a:spcPct val="12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Subtitle 2">
              <a:extLst>
                <a:ext uri="{FF2B5EF4-FFF2-40B4-BE49-F238E27FC236}">
                  <a16:creationId xmlns="" xmlns:a16="http://schemas.microsoft.com/office/drawing/2014/main" id="{360062CF-4239-4286-B703-132EC1F0E32B}"/>
                </a:ext>
              </a:extLst>
            </p:cNvPr>
            <p:cNvSpPr txBox="1">
              <a:spLocks/>
            </p:cNvSpPr>
            <p:nvPr/>
          </p:nvSpPr>
          <p:spPr>
            <a:xfrm>
              <a:off x="1513070" y="2955465"/>
              <a:ext cx="1717253" cy="414008"/>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Lato" panose="020F0502020204030203" pitchFamily="34" charset="0"/>
                </a:rPr>
                <a:t>行业走势</a:t>
              </a:r>
              <a:endParaRPr lang="id-ID" sz="1400" b="1" dirty="0">
                <a:solidFill>
                  <a:schemeClr val="tx1">
                    <a:lumMod val="85000"/>
                    <a:lumOff val="15000"/>
                  </a:schemeClr>
                </a:solidFill>
                <a:latin typeface="微软雅黑" panose="020B0503020204020204" pitchFamily="34" charset="-122"/>
                <a:ea typeface="微软雅黑" panose="020B0503020204020204" pitchFamily="34" charset="-122"/>
                <a:cs typeface="Lato" panose="020F0502020204030203" pitchFamily="34" charset="0"/>
              </a:endParaRPr>
            </a:p>
          </p:txBody>
        </p:sp>
        <p:grpSp>
          <p:nvGrpSpPr>
            <p:cNvPr id="19" name="组合 18"/>
            <p:cNvGrpSpPr/>
            <p:nvPr/>
          </p:nvGrpSpPr>
          <p:grpSpPr>
            <a:xfrm>
              <a:off x="620843" y="3216362"/>
              <a:ext cx="451893" cy="451893"/>
              <a:chOff x="11187113" y="463551"/>
              <a:chExt cx="550863" cy="550863"/>
            </a:xfrm>
            <a:solidFill>
              <a:schemeClr val="bg1"/>
            </a:solidFill>
          </p:grpSpPr>
          <p:sp>
            <p:nvSpPr>
              <p:cNvPr id="20" name="Freeform 28"/>
              <p:cNvSpPr>
                <a:spLocks/>
              </p:cNvSpPr>
              <p:nvPr/>
            </p:nvSpPr>
            <p:spPr bwMode="auto">
              <a:xfrm>
                <a:off x="11253788" y="727076"/>
                <a:ext cx="419100" cy="287338"/>
              </a:xfrm>
              <a:custGeom>
                <a:avLst/>
                <a:gdLst>
                  <a:gd name="T0" fmla="*/ 264 w 264"/>
                  <a:gd name="T1" fmla="*/ 181 h 181"/>
                  <a:gd name="T2" fmla="*/ 0 w 264"/>
                  <a:gd name="T3" fmla="*/ 181 h 181"/>
                  <a:gd name="T4" fmla="*/ 0 w 264"/>
                  <a:gd name="T5" fmla="*/ 0 h 181"/>
                  <a:gd name="T6" fmla="*/ 13 w 264"/>
                  <a:gd name="T7" fmla="*/ 0 h 181"/>
                  <a:gd name="T8" fmla="*/ 13 w 264"/>
                  <a:gd name="T9" fmla="*/ 168 h 181"/>
                  <a:gd name="T10" fmla="*/ 253 w 264"/>
                  <a:gd name="T11" fmla="*/ 168 h 181"/>
                  <a:gd name="T12" fmla="*/ 253 w 264"/>
                  <a:gd name="T13" fmla="*/ 0 h 181"/>
                  <a:gd name="T14" fmla="*/ 264 w 264"/>
                  <a:gd name="T15" fmla="*/ 0 h 181"/>
                  <a:gd name="T16" fmla="*/ 264 w 264"/>
                  <a:gd name="T17"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181">
                    <a:moveTo>
                      <a:pt x="264" y="181"/>
                    </a:moveTo>
                    <a:lnTo>
                      <a:pt x="0" y="181"/>
                    </a:lnTo>
                    <a:lnTo>
                      <a:pt x="0" y="0"/>
                    </a:lnTo>
                    <a:lnTo>
                      <a:pt x="13" y="0"/>
                    </a:lnTo>
                    <a:lnTo>
                      <a:pt x="13" y="168"/>
                    </a:lnTo>
                    <a:lnTo>
                      <a:pt x="253" y="168"/>
                    </a:lnTo>
                    <a:lnTo>
                      <a:pt x="253" y="0"/>
                    </a:lnTo>
                    <a:lnTo>
                      <a:pt x="264" y="0"/>
                    </a:lnTo>
                    <a:lnTo>
                      <a:pt x="264" y="181"/>
                    </a:lnTo>
                    <a:close/>
                  </a:path>
                </a:pathLst>
              </a:custGeom>
              <a:grp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21" name="Freeform 29"/>
              <p:cNvSpPr>
                <a:spLocks/>
              </p:cNvSpPr>
              <p:nvPr/>
            </p:nvSpPr>
            <p:spPr bwMode="auto">
              <a:xfrm>
                <a:off x="11187113" y="463551"/>
                <a:ext cx="550863" cy="285750"/>
              </a:xfrm>
              <a:custGeom>
                <a:avLst/>
                <a:gdLst>
                  <a:gd name="T0" fmla="*/ 9 w 347"/>
                  <a:gd name="T1" fmla="*/ 180 h 180"/>
                  <a:gd name="T2" fmla="*/ 0 w 347"/>
                  <a:gd name="T3" fmla="*/ 171 h 180"/>
                  <a:gd name="T4" fmla="*/ 174 w 347"/>
                  <a:gd name="T5" fmla="*/ 0 h 180"/>
                  <a:gd name="T6" fmla="*/ 347 w 347"/>
                  <a:gd name="T7" fmla="*/ 171 h 180"/>
                  <a:gd name="T8" fmla="*/ 340 w 347"/>
                  <a:gd name="T9" fmla="*/ 180 h 180"/>
                  <a:gd name="T10" fmla="*/ 174 w 347"/>
                  <a:gd name="T11" fmla="*/ 18 h 180"/>
                  <a:gd name="T12" fmla="*/ 9 w 347"/>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347" h="180">
                    <a:moveTo>
                      <a:pt x="9" y="180"/>
                    </a:moveTo>
                    <a:lnTo>
                      <a:pt x="0" y="171"/>
                    </a:lnTo>
                    <a:lnTo>
                      <a:pt x="174" y="0"/>
                    </a:lnTo>
                    <a:lnTo>
                      <a:pt x="347" y="171"/>
                    </a:lnTo>
                    <a:lnTo>
                      <a:pt x="340" y="180"/>
                    </a:lnTo>
                    <a:lnTo>
                      <a:pt x="174" y="18"/>
                    </a:lnTo>
                    <a:lnTo>
                      <a:pt x="9" y="180"/>
                    </a:lnTo>
                    <a:close/>
                  </a:path>
                </a:pathLst>
              </a:custGeom>
              <a:grp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22" name="Freeform 30"/>
              <p:cNvSpPr>
                <a:spLocks/>
              </p:cNvSpPr>
              <p:nvPr/>
            </p:nvSpPr>
            <p:spPr bwMode="auto">
              <a:xfrm>
                <a:off x="11379200" y="752476"/>
                <a:ext cx="169863" cy="252413"/>
              </a:xfrm>
              <a:custGeom>
                <a:avLst/>
                <a:gdLst>
                  <a:gd name="T0" fmla="*/ 59 w 59"/>
                  <a:gd name="T1" fmla="*/ 88 h 88"/>
                  <a:gd name="T2" fmla="*/ 52 w 59"/>
                  <a:gd name="T3" fmla="*/ 88 h 88"/>
                  <a:gd name="T4" fmla="*/ 52 w 59"/>
                  <a:gd name="T5" fmla="*/ 15 h 88"/>
                  <a:gd name="T6" fmla="*/ 44 w 59"/>
                  <a:gd name="T7" fmla="*/ 7 h 88"/>
                  <a:gd name="T8" fmla="*/ 14 w 59"/>
                  <a:gd name="T9" fmla="*/ 7 h 88"/>
                  <a:gd name="T10" fmla="*/ 6 w 59"/>
                  <a:gd name="T11" fmla="*/ 15 h 88"/>
                  <a:gd name="T12" fmla="*/ 6 w 59"/>
                  <a:gd name="T13" fmla="*/ 88 h 88"/>
                  <a:gd name="T14" fmla="*/ 0 w 59"/>
                  <a:gd name="T15" fmla="*/ 88 h 88"/>
                  <a:gd name="T16" fmla="*/ 0 w 59"/>
                  <a:gd name="T17" fmla="*/ 15 h 88"/>
                  <a:gd name="T18" fmla="*/ 14 w 59"/>
                  <a:gd name="T19" fmla="*/ 0 h 88"/>
                  <a:gd name="T20" fmla="*/ 44 w 59"/>
                  <a:gd name="T21" fmla="*/ 0 h 88"/>
                  <a:gd name="T22" fmla="*/ 59 w 59"/>
                  <a:gd name="T23" fmla="*/ 15 h 88"/>
                  <a:gd name="T24" fmla="*/ 59 w 59"/>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8">
                    <a:moveTo>
                      <a:pt x="59" y="88"/>
                    </a:moveTo>
                    <a:cubicBezTo>
                      <a:pt x="52" y="88"/>
                      <a:pt x="52" y="88"/>
                      <a:pt x="52" y="88"/>
                    </a:cubicBezTo>
                    <a:cubicBezTo>
                      <a:pt x="52" y="15"/>
                      <a:pt x="52" y="15"/>
                      <a:pt x="52" y="15"/>
                    </a:cubicBezTo>
                    <a:cubicBezTo>
                      <a:pt x="52" y="11"/>
                      <a:pt x="49" y="7"/>
                      <a:pt x="44" y="7"/>
                    </a:cubicBezTo>
                    <a:cubicBezTo>
                      <a:pt x="14" y="7"/>
                      <a:pt x="14" y="7"/>
                      <a:pt x="14" y="7"/>
                    </a:cubicBezTo>
                    <a:cubicBezTo>
                      <a:pt x="10" y="7"/>
                      <a:pt x="6" y="11"/>
                      <a:pt x="6" y="15"/>
                    </a:cubicBezTo>
                    <a:cubicBezTo>
                      <a:pt x="6" y="88"/>
                      <a:pt x="6" y="88"/>
                      <a:pt x="6" y="88"/>
                    </a:cubicBezTo>
                    <a:cubicBezTo>
                      <a:pt x="0" y="88"/>
                      <a:pt x="0" y="88"/>
                      <a:pt x="0" y="88"/>
                    </a:cubicBezTo>
                    <a:cubicBezTo>
                      <a:pt x="0" y="15"/>
                      <a:pt x="0" y="15"/>
                      <a:pt x="0" y="15"/>
                    </a:cubicBezTo>
                    <a:cubicBezTo>
                      <a:pt x="0" y="7"/>
                      <a:pt x="6" y="0"/>
                      <a:pt x="14" y="0"/>
                    </a:cubicBezTo>
                    <a:cubicBezTo>
                      <a:pt x="44" y="0"/>
                      <a:pt x="44" y="0"/>
                      <a:pt x="44" y="0"/>
                    </a:cubicBezTo>
                    <a:cubicBezTo>
                      <a:pt x="52" y="0"/>
                      <a:pt x="59" y="7"/>
                      <a:pt x="59" y="15"/>
                    </a:cubicBezTo>
                    <a:lnTo>
                      <a:pt x="59" y="88"/>
                    </a:lnTo>
                    <a:close/>
                  </a:path>
                </a:pathLst>
              </a:custGeom>
              <a:grp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p>
            </p:txBody>
          </p:sp>
        </p:grpSp>
      </p:grpSp>
      <p:grpSp>
        <p:nvGrpSpPr>
          <p:cNvPr id="12" name="组合 11"/>
          <p:cNvGrpSpPr/>
          <p:nvPr/>
        </p:nvGrpSpPr>
        <p:grpSpPr>
          <a:xfrm>
            <a:off x="1004459" y="3728618"/>
            <a:ext cx="3063485" cy="660243"/>
            <a:chOff x="464077" y="4215927"/>
            <a:chExt cx="4084647" cy="880323"/>
          </a:xfrm>
        </p:grpSpPr>
        <p:sp>
          <p:nvSpPr>
            <p:cNvPr id="65" name="矩形 64"/>
            <p:cNvSpPr/>
            <p:nvPr/>
          </p:nvSpPr>
          <p:spPr>
            <a:xfrm>
              <a:off x="464077" y="4303957"/>
              <a:ext cx="829186" cy="781804"/>
            </a:xfrm>
            <a:prstGeom prst="rect">
              <a:avLst/>
            </a:prstGeom>
            <a:solidFill>
              <a:srgbClr val="1F456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21"/>
            <p:cNvSpPr txBox="1"/>
            <p:nvPr/>
          </p:nvSpPr>
          <p:spPr>
            <a:xfrm>
              <a:off x="1608910" y="4603808"/>
              <a:ext cx="2939814" cy="492442"/>
            </a:xfrm>
            <a:prstGeom prst="rect">
              <a:avLst/>
            </a:prstGeom>
            <a:noFill/>
          </p:spPr>
          <p:txBody>
            <a:bodyPr wrap="square" lIns="0" tIns="0" rIns="0" bIns="0" rtlCol="0">
              <a:spAutoFit/>
            </a:bodyPr>
            <a:lstStyle/>
            <a:p>
              <a:pPr>
                <a:lnSpc>
                  <a:spcPct val="12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7" name="Subtitle 2">
              <a:extLst>
                <a:ext uri="{FF2B5EF4-FFF2-40B4-BE49-F238E27FC236}">
                  <a16:creationId xmlns="" xmlns:a16="http://schemas.microsoft.com/office/drawing/2014/main" id="{360062CF-4239-4286-B703-132EC1F0E32B}"/>
                </a:ext>
              </a:extLst>
            </p:cNvPr>
            <p:cNvSpPr txBox="1">
              <a:spLocks/>
            </p:cNvSpPr>
            <p:nvPr/>
          </p:nvSpPr>
          <p:spPr>
            <a:xfrm>
              <a:off x="1513070" y="4215927"/>
              <a:ext cx="1717253" cy="414008"/>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Lato" panose="020F0502020204030203" pitchFamily="34" charset="0"/>
                </a:rPr>
                <a:t>市场潜力</a:t>
              </a:r>
              <a:endParaRPr lang="id-ID" sz="1400" b="1" dirty="0">
                <a:solidFill>
                  <a:schemeClr val="tx1">
                    <a:lumMod val="85000"/>
                    <a:lumOff val="15000"/>
                  </a:schemeClr>
                </a:solidFill>
                <a:latin typeface="微软雅黑" panose="020B0503020204020204" pitchFamily="34" charset="-122"/>
                <a:ea typeface="微软雅黑" panose="020B0503020204020204" pitchFamily="34" charset="-122"/>
                <a:cs typeface="Lato" panose="020F0502020204030203" pitchFamily="34" charset="0"/>
              </a:endParaRPr>
            </a:p>
          </p:txBody>
        </p:sp>
        <p:sp>
          <p:nvSpPr>
            <p:cNvPr id="28" name="Freeform 93"/>
            <p:cNvSpPr>
              <a:spLocks noEditPoints="1"/>
            </p:cNvSpPr>
            <p:nvPr/>
          </p:nvSpPr>
          <p:spPr bwMode="auto">
            <a:xfrm>
              <a:off x="624018" y="4489422"/>
              <a:ext cx="451893" cy="442777"/>
            </a:xfrm>
            <a:custGeom>
              <a:avLst/>
              <a:gdLst>
                <a:gd name="T0" fmla="*/ 187 w 192"/>
                <a:gd name="T1" fmla="*/ 110 h 188"/>
                <a:gd name="T2" fmla="*/ 166 w 192"/>
                <a:gd name="T3" fmla="*/ 72 h 188"/>
                <a:gd name="T4" fmla="*/ 137 w 192"/>
                <a:gd name="T5" fmla="*/ 72 h 188"/>
                <a:gd name="T6" fmla="*/ 138 w 192"/>
                <a:gd name="T7" fmla="*/ 67 h 188"/>
                <a:gd name="T8" fmla="*/ 142 w 192"/>
                <a:gd name="T9" fmla="*/ 3 h 188"/>
                <a:gd name="T10" fmla="*/ 128 w 192"/>
                <a:gd name="T11" fmla="*/ 3 h 188"/>
                <a:gd name="T12" fmla="*/ 98 w 192"/>
                <a:gd name="T13" fmla="*/ 54 h 188"/>
                <a:gd name="T14" fmla="*/ 83 w 192"/>
                <a:gd name="T15" fmla="*/ 78 h 188"/>
                <a:gd name="T16" fmla="*/ 61 w 192"/>
                <a:gd name="T17" fmla="*/ 94 h 188"/>
                <a:gd name="T18" fmla="*/ 9 w 192"/>
                <a:gd name="T19" fmla="*/ 86 h 188"/>
                <a:gd name="T20" fmla="*/ 0 w 192"/>
                <a:gd name="T21" fmla="*/ 179 h 188"/>
                <a:gd name="T22" fmla="*/ 52 w 192"/>
                <a:gd name="T23" fmla="*/ 188 h 188"/>
                <a:gd name="T24" fmla="*/ 65 w 192"/>
                <a:gd name="T25" fmla="*/ 179 h 188"/>
                <a:gd name="T26" fmla="*/ 75 w 192"/>
                <a:gd name="T27" fmla="*/ 188 h 188"/>
                <a:gd name="T28" fmla="*/ 131 w 192"/>
                <a:gd name="T29" fmla="*/ 188 h 188"/>
                <a:gd name="T30" fmla="*/ 175 w 192"/>
                <a:gd name="T31" fmla="*/ 181 h 188"/>
                <a:gd name="T32" fmla="*/ 185 w 192"/>
                <a:gd name="T33" fmla="*/ 146 h 188"/>
                <a:gd name="T34" fmla="*/ 190 w 192"/>
                <a:gd name="T35" fmla="*/ 123 h 188"/>
                <a:gd name="T36" fmla="*/ 52 w 192"/>
                <a:gd name="T37" fmla="*/ 180 h 188"/>
                <a:gd name="T38" fmla="*/ 8 w 192"/>
                <a:gd name="T39" fmla="*/ 179 h 188"/>
                <a:gd name="T40" fmla="*/ 9 w 192"/>
                <a:gd name="T41" fmla="*/ 94 h 188"/>
                <a:gd name="T42" fmla="*/ 53 w 192"/>
                <a:gd name="T43" fmla="*/ 95 h 188"/>
                <a:gd name="T44" fmla="*/ 179 w 192"/>
                <a:gd name="T45" fmla="*/ 106 h 188"/>
                <a:gd name="T46" fmla="*/ 179 w 192"/>
                <a:gd name="T47" fmla="*/ 113 h 188"/>
                <a:gd name="T48" fmla="*/ 176 w 192"/>
                <a:gd name="T49" fmla="*/ 133 h 188"/>
                <a:gd name="T50" fmla="*/ 175 w 192"/>
                <a:gd name="T51" fmla="*/ 140 h 188"/>
                <a:gd name="T52" fmla="*/ 172 w 192"/>
                <a:gd name="T53" fmla="*/ 160 h 188"/>
                <a:gd name="T54" fmla="*/ 170 w 192"/>
                <a:gd name="T55" fmla="*/ 164 h 188"/>
                <a:gd name="T56" fmla="*/ 160 w 192"/>
                <a:gd name="T57" fmla="*/ 180 h 188"/>
                <a:gd name="T58" fmla="*/ 71 w 192"/>
                <a:gd name="T59" fmla="*/ 177 h 188"/>
                <a:gd name="T60" fmla="*/ 61 w 192"/>
                <a:gd name="T61" fmla="*/ 102 h 188"/>
                <a:gd name="T62" fmla="*/ 73 w 192"/>
                <a:gd name="T63" fmla="*/ 102 h 188"/>
                <a:gd name="T64" fmla="*/ 90 w 192"/>
                <a:gd name="T65" fmla="*/ 81 h 188"/>
                <a:gd name="T66" fmla="*/ 103 w 192"/>
                <a:gd name="T67" fmla="*/ 60 h 188"/>
                <a:gd name="T68" fmla="*/ 133 w 192"/>
                <a:gd name="T69" fmla="*/ 10 h 188"/>
                <a:gd name="T70" fmla="*/ 145 w 192"/>
                <a:gd name="T71" fmla="*/ 35 h 188"/>
                <a:gd name="T72" fmla="*/ 131 w 192"/>
                <a:gd name="T73" fmla="*/ 77 h 188"/>
                <a:gd name="T74" fmla="*/ 165 w 192"/>
                <a:gd name="T75" fmla="*/ 81 h 188"/>
                <a:gd name="T76" fmla="*/ 179 w 192"/>
                <a:gd name="T77" fmla="*/ 10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88">
                  <a:moveTo>
                    <a:pt x="190" y="123"/>
                  </a:moveTo>
                  <a:cubicBezTo>
                    <a:pt x="190" y="117"/>
                    <a:pt x="189" y="113"/>
                    <a:pt x="187" y="110"/>
                  </a:cubicBezTo>
                  <a:cubicBezTo>
                    <a:pt x="189" y="107"/>
                    <a:pt x="191" y="103"/>
                    <a:pt x="192" y="97"/>
                  </a:cubicBezTo>
                  <a:cubicBezTo>
                    <a:pt x="192" y="79"/>
                    <a:pt x="175" y="73"/>
                    <a:pt x="166" y="72"/>
                  </a:cubicBezTo>
                  <a:cubicBezTo>
                    <a:pt x="137" y="72"/>
                    <a:pt x="137" y="72"/>
                    <a:pt x="137" y="72"/>
                  </a:cubicBezTo>
                  <a:cubicBezTo>
                    <a:pt x="137" y="72"/>
                    <a:pt x="137" y="72"/>
                    <a:pt x="137" y="72"/>
                  </a:cubicBezTo>
                  <a:cubicBezTo>
                    <a:pt x="136" y="70"/>
                    <a:pt x="138" y="67"/>
                    <a:pt x="138" y="67"/>
                  </a:cubicBezTo>
                  <a:cubicBezTo>
                    <a:pt x="138" y="67"/>
                    <a:pt x="138" y="67"/>
                    <a:pt x="138" y="67"/>
                  </a:cubicBezTo>
                  <a:cubicBezTo>
                    <a:pt x="138" y="67"/>
                    <a:pt x="147" y="56"/>
                    <a:pt x="153" y="38"/>
                  </a:cubicBezTo>
                  <a:cubicBezTo>
                    <a:pt x="160" y="18"/>
                    <a:pt x="143" y="4"/>
                    <a:pt x="142" y="3"/>
                  </a:cubicBezTo>
                  <a:cubicBezTo>
                    <a:pt x="141" y="2"/>
                    <a:pt x="141" y="2"/>
                    <a:pt x="141" y="2"/>
                  </a:cubicBezTo>
                  <a:cubicBezTo>
                    <a:pt x="140" y="2"/>
                    <a:pt x="134" y="0"/>
                    <a:pt x="128" y="3"/>
                  </a:cubicBezTo>
                  <a:cubicBezTo>
                    <a:pt x="124" y="6"/>
                    <a:pt x="122" y="11"/>
                    <a:pt x="121" y="18"/>
                  </a:cubicBezTo>
                  <a:cubicBezTo>
                    <a:pt x="119" y="35"/>
                    <a:pt x="105" y="49"/>
                    <a:pt x="98" y="54"/>
                  </a:cubicBezTo>
                  <a:cubicBezTo>
                    <a:pt x="97" y="55"/>
                    <a:pt x="96" y="55"/>
                    <a:pt x="96" y="56"/>
                  </a:cubicBezTo>
                  <a:cubicBezTo>
                    <a:pt x="91" y="60"/>
                    <a:pt x="86" y="70"/>
                    <a:pt x="83" y="78"/>
                  </a:cubicBezTo>
                  <a:cubicBezTo>
                    <a:pt x="80" y="83"/>
                    <a:pt x="74" y="91"/>
                    <a:pt x="70" y="94"/>
                  </a:cubicBezTo>
                  <a:cubicBezTo>
                    <a:pt x="68" y="94"/>
                    <a:pt x="64" y="94"/>
                    <a:pt x="61" y="94"/>
                  </a:cubicBezTo>
                  <a:cubicBezTo>
                    <a:pt x="59" y="90"/>
                    <a:pt x="56" y="86"/>
                    <a:pt x="52" y="86"/>
                  </a:cubicBezTo>
                  <a:cubicBezTo>
                    <a:pt x="9" y="86"/>
                    <a:pt x="9" y="86"/>
                    <a:pt x="9" y="86"/>
                  </a:cubicBezTo>
                  <a:cubicBezTo>
                    <a:pt x="4" y="86"/>
                    <a:pt x="0" y="90"/>
                    <a:pt x="0" y="95"/>
                  </a:cubicBezTo>
                  <a:cubicBezTo>
                    <a:pt x="0" y="179"/>
                    <a:pt x="0" y="179"/>
                    <a:pt x="0" y="179"/>
                  </a:cubicBezTo>
                  <a:cubicBezTo>
                    <a:pt x="0" y="184"/>
                    <a:pt x="4" y="188"/>
                    <a:pt x="9" y="188"/>
                  </a:cubicBezTo>
                  <a:cubicBezTo>
                    <a:pt x="52" y="188"/>
                    <a:pt x="52" y="188"/>
                    <a:pt x="52" y="188"/>
                  </a:cubicBezTo>
                  <a:cubicBezTo>
                    <a:pt x="56" y="188"/>
                    <a:pt x="60" y="185"/>
                    <a:pt x="61" y="181"/>
                  </a:cubicBezTo>
                  <a:cubicBezTo>
                    <a:pt x="62" y="180"/>
                    <a:pt x="64" y="179"/>
                    <a:pt x="65" y="179"/>
                  </a:cubicBezTo>
                  <a:cubicBezTo>
                    <a:pt x="66" y="180"/>
                    <a:pt x="68" y="185"/>
                    <a:pt x="75" y="188"/>
                  </a:cubicBezTo>
                  <a:cubicBezTo>
                    <a:pt x="75" y="188"/>
                    <a:pt x="75" y="188"/>
                    <a:pt x="75" y="188"/>
                  </a:cubicBezTo>
                  <a:cubicBezTo>
                    <a:pt x="76" y="188"/>
                    <a:pt x="76" y="188"/>
                    <a:pt x="76" y="188"/>
                  </a:cubicBezTo>
                  <a:cubicBezTo>
                    <a:pt x="77" y="188"/>
                    <a:pt x="105" y="188"/>
                    <a:pt x="131" y="188"/>
                  </a:cubicBezTo>
                  <a:cubicBezTo>
                    <a:pt x="144" y="188"/>
                    <a:pt x="156" y="188"/>
                    <a:pt x="160" y="188"/>
                  </a:cubicBezTo>
                  <a:cubicBezTo>
                    <a:pt x="169" y="188"/>
                    <a:pt x="173" y="184"/>
                    <a:pt x="175" y="181"/>
                  </a:cubicBezTo>
                  <a:cubicBezTo>
                    <a:pt x="179" y="175"/>
                    <a:pt x="180" y="168"/>
                    <a:pt x="179" y="164"/>
                  </a:cubicBezTo>
                  <a:cubicBezTo>
                    <a:pt x="184" y="159"/>
                    <a:pt x="185" y="150"/>
                    <a:pt x="185" y="146"/>
                  </a:cubicBezTo>
                  <a:cubicBezTo>
                    <a:pt x="185" y="143"/>
                    <a:pt x="184" y="141"/>
                    <a:pt x="183" y="138"/>
                  </a:cubicBezTo>
                  <a:cubicBezTo>
                    <a:pt x="186" y="135"/>
                    <a:pt x="189" y="130"/>
                    <a:pt x="190" y="123"/>
                  </a:cubicBezTo>
                  <a:close/>
                  <a:moveTo>
                    <a:pt x="53" y="179"/>
                  </a:moveTo>
                  <a:cubicBezTo>
                    <a:pt x="53" y="179"/>
                    <a:pt x="52" y="180"/>
                    <a:pt x="52" y="180"/>
                  </a:cubicBezTo>
                  <a:cubicBezTo>
                    <a:pt x="9" y="180"/>
                    <a:pt x="9" y="180"/>
                    <a:pt x="9" y="180"/>
                  </a:cubicBezTo>
                  <a:cubicBezTo>
                    <a:pt x="8" y="180"/>
                    <a:pt x="8" y="179"/>
                    <a:pt x="8" y="179"/>
                  </a:cubicBezTo>
                  <a:cubicBezTo>
                    <a:pt x="8" y="95"/>
                    <a:pt x="8" y="95"/>
                    <a:pt x="8" y="95"/>
                  </a:cubicBezTo>
                  <a:cubicBezTo>
                    <a:pt x="8" y="94"/>
                    <a:pt x="8" y="94"/>
                    <a:pt x="9" y="94"/>
                  </a:cubicBezTo>
                  <a:cubicBezTo>
                    <a:pt x="52" y="94"/>
                    <a:pt x="52" y="94"/>
                    <a:pt x="52" y="94"/>
                  </a:cubicBezTo>
                  <a:cubicBezTo>
                    <a:pt x="52" y="94"/>
                    <a:pt x="53" y="94"/>
                    <a:pt x="53" y="95"/>
                  </a:cubicBezTo>
                  <a:lnTo>
                    <a:pt x="53" y="179"/>
                  </a:lnTo>
                  <a:close/>
                  <a:moveTo>
                    <a:pt x="179" y="106"/>
                  </a:moveTo>
                  <a:cubicBezTo>
                    <a:pt x="175" y="109"/>
                    <a:pt x="175" y="109"/>
                    <a:pt x="175" y="109"/>
                  </a:cubicBezTo>
                  <a:cubicBezTo>
                    <a:pt x="179" y="113"/>
                    <a:pt x="179" y="113"/>
                    <a:pt x="179" y="113"/>
                  </a:cubicBezTo>
                  <a:cubicBezTo>
                    <a:pt x="179" y="113"/>
                    <a:pt x="182" y="116"/>
                    <a:pt x="182" y="122"/>
                  </a:cubicBezTo>
                  <a:cubicBezTo>
                    <a:pt x="181" y="130"/>
                    <a:pt x="176" y="133"/>
                    <a:pt x="176" y="133"/>
                  </a:cubicBezTo>
                  <a:cubicBezTo>
                    <a:pt x="170" y="136"/>
                    <a:pt x="170" y="136"/>
                    <a:pt x="170" y="136"/>
                  </a:cubicBezTo>
                  <a:cubicBezTo>
                    <a:pt x="175" y="140"/>
                    <a:pt x="175" y="140"/>
                    <a:pt x="175" y="140"/>
                  </a:cubicBezTo>
                  <a:cubicBezTo>
                    <a:pt x="175" y="140"/>
                    <a:pt x="177" y="143"/>
                    <a:pt x="177" y="147"/>
                  </a:cubicBezTo>
                  <a:cubicBezTo>
                    <a:pt x="177" y="150"/>
                    <a:pt x="175" y="157"/>
                    <a:pt x="172" y="160"/>
                  </a:cubicBezTo>
                  <a:cubicBezTo>
                    <a:pt x="167" y="161"/>
                    <a:pt x="167" y="161"/>
                    <a:pt x="167" y="161"/>
                  </a:cubicBezTo>
                  <a:cubicBezTo>
                    <a:pt x="170" y="164"/>
                    <a:pt x="170" y="164"/>
                    <a:pt x="170" y="164"/>
                  </a:cubicBezTo>
                  <a:cubicBezTo>
                    <a:pt x="171" y="167"/>
                    <a:pt x="171" y="172"/>
                    <a:pt x="169" y="176"/>
                  </a:cubicBezTo>
                  <a:cubicBezTo>
                    <a:pt x="167" y="179"/>
                    <a:pt x="164" y="180"/>
                    <a:pt x="160" y="180"/>
                  </a:cubicBezTo>
                  <a:cubicBezTo>
                    <a:pt x="147" y="180"/>
                    <a:pt x="85" y="180"/>
                    <a:pt x="77" y="180"/>
                  </a:cubicBezTo>
                  <a:cubicBezTo>
                    <a:pt x="74" y="179"/>
                    <a:pt x="72" y="177"/>
                    <a:pt x="71" y="177"/>
                  </a:cubicBezTo>
                  <a:cubicBezTo>
                    <a:pt x="70" y="175"/>
                    <a:pt x="68" y="171"/>
                    <a:pt x="61" y="171"/>
                  </a:cubicBezTo>
                  <a:cubicBezTo>
                    <a:pt x="61" y="102"/>
                    <a:pt x="61" y="102"/>
                    <a:pt x="61" y="102"/>
                  </a:cubicBezTo>
                  <a:cubicBezTo>
                    <a:pt x="65" y="102"/>
                    <a:pt x="72" y="102"/>
                    <a:pt x="72" y="102"/>
                  </a:cubicBezTo>
                  <a:cubicBezTo>
                    <a:pt x="73" y="102"/>
                    <a:pt x="73" y="102"/>
                    <a:pt x="73" y="102"/>
                  </a:cubicBezTo>
                  <a:cubicBezTo>
                    <a:pt x="75" y="101"/>
                    <a:pt x="75" y="101"/>
                    <a:pt x="75" y="101"/>
                  </a:cubicBezTo>
                  <a:cubicBezTo>
                    <a:pt x="75" y="100"/>
                    <a:pt x="86" y="90"/>
                    <a:pt x="90" y="81"/>
                  </a:cubicBezTo>
                  <a:cubicBezTo>
                    <a:pt x="94" y="74"/>
                    <a:pt x="98" y="65"/>
                    <a:pt x="101" y="62"/>
                  </a:cubicBezTo>
                  <a:cubicBezTo>
                    <a:pt x="102" y="61"/>
                    <a:pt x="102" y="61"/>
                    <a:pt x="103" y="60"/>
                  </a:cubicBezTo>
                  <a:cubicBezTo>
                    <a:pt x="110" y="55"/>
                    <a:pt x="126" y="39"/>
                    <a:pt x="129" y="19"/>
                  </a:cubicBezTo>
                  <a:cubicBezTo>
                    <a:pt x="129" y="14"/>
                    <a:pt x="131" y="11"/>
                    <a:pt x="133" y="10"/>
                  </a:cubicBezTo>
                  <a:cubicBezTo>
                    <a:pt x="134" y="9"/>
                    <a:pt x="136" y="10"/>
                    <a:pt x="137" y="10"/>
                  </a:cubicBezTo>
                  <a:cubicBezTo>
                    <a:pt x="140" y="12"/>
                    <a:pt x="150" y="22"/>
                    <a:pt x="145" y="35"/>
                  </a:cubicBezTo>
                  <a:cubicBezTo>
                    <a:pt x="140" y="52"/>
                    <a:pt x="131" y="62"/>
                    <a:pt x="131" y="62"/>
                  </a:cubicBezTo>
                  <a:cubicBezTo>
                    <a:pt x="129" y="65"/>
                    <a:pt x="127" y="72"/>
                    <a:pt x="131" y="77"/>
                  </a:cubicBezTo>
                  <a:cubicBezTo>
                    <a:pt x="132" y="80"/>
                    <a:pt x="135" y="81"/>
                    <a:pt x="138" y="81"/>
                  </a:cubicBezTo>
                  <a:cubicBezTo>
                    <a:pt x="165" y="81"/>
                    <a:pt x="165" y="81"/>
                    <a:pt x="165" y="81"/>
                  </a:cubicBezTo>
                  <a:cubicBezTo>
                    <a:pt x="166" y="81"/>
                    <a:pt x="184" y="82"/>
                    <a:pt x="183" y="96"/>
                  </a:cubicBezTo>
                  <a:cubicBezTo>
                    <a:pt x="183" y="103"/>
                    <a:pt x="179" y="106"/>
                    <a:pt x="179" y="106"/>
                  </a:cubicBezTo>
                  <a:close/>
                </a:path>
              </a:pathLst>
            </a:custGeom>
            <a:solidFill>
              <a:schemeClr val="bg1"/>
            </a:solidFill>
            <a:ln>
              <a:solidFill>
                <a:schemeClr val="bg1"/>
              </a:solidFill>
            </a:ln>
          </p:spPr>
          <p:txBody>
            <a:bodyPr vert="horz" wrap="square" lIns="68580" tIns="34290" rIns="68580" bIns="34290" numCol="1" anchor="t" anchorCtr="0" compatLnSpc="1">
              <a:prstTxWarp prst="textNoShape">
                <a:avLst/>
              </a:prstTxWarp>
            </a:bodyPr>
            <a:lstStyle/>
            <a:p>
              <a:endParaRPr lang="zh-CN" altLang="en-US"/>
            </a:p>
          </p:txBody>
        </p:sp>
      </p:grpSp>
      <p:sp>
        <p:nvSpPr>
          <p:cNvPr id="42" name="矩形 2"/>
          <p:cNvSpPr/>
          <p:nvPr/>
        </p:nvSpPr>
        <p:spPr>
          <a:xfrm>
            <a:off x="4481930" y="0"/>
            <a:ext cx="4678330" cy="5143500"/>
          </a:xfrm>
          <a:custGeom>
            <a:avLst/>
            <a:gdLst>
              <a:gd name="connsiteX0" fmla="*/ 0 w 7110549"/>
              <a:gd name="connsiteY0" fmla="*/ 0 h 6858000"/>
              <a:gd name="connsiteX1" fmla="*/ 7110549 w 7110549"/>
              <a:gd name="connsiteY1" fmla="*/ 0 h 6858000"/>
              <a:gd name="connsiteX2" fmla="*/ 7110549 w 7110549"/>
              <a:gd name="connsiteY2" fmla="*/ 6858000 h 6858000"/>
              <a:gd name="connsiteX3" fmla="*/ 0 w 7110549"/>
              <a:gd name="connsiteY3" fmla="*/ 6858000 h 6858000"/>
              <a:gd name="connsiteX4" fmla="*/ 0 w 7110549"/>
              <a:gd name="connsiteY4" fmla="*/ 0 h 6858000"/>
              <a:gd name="connsiteX0" fmla="*/ 0 w 7110549"/>
              <a:gd name="connsiteY0" fmla="*/ 0 h 6858000"/>
              <a:gd name="connsiteX1" fmla="*/ 7110549 w 7110549"/>
              <a:gd name="connsiteY1" fmla="*/ 0 h 6858000"/>
              <a:gd name="connsiteX2" fmla="*/ 7110549 w 7110549"/>
              <a:gd name="connsiteY2" fmla="*/ 6858000 h 6858000"/>
              <a:gd name="connsiteX3" fmla="*/ 2024743 w 7110549"/>
              <a:gd name="connsiteY3" fmla="*/ 6844937 h 6858000"/>
              <a:gd name="connsiteX4" fmla="*/ 0 w 7110549"/>
              <a:gd name="connsiteY4" fmla="*/ 6858000 h 6858000"/>
              <a:gd name="connsiteX5" fmla="*/ 0 w 7110549"/>
              <a:gd name="connsiteY5" fmla="*/ 0 h 6858000"/>
              <a:gd name="connsiteX0" fmla="*/ 0 w 7110549"/>
              <a:gd name="connsiteY0" fmla="*/ 0 h 6858000"/>
              <a:gd name="connsiteX1" fmla="*/ 7110549 w 7110549"/>
              <a:gd name="connsiteY1" fmla="*/ 0 h 6858000"/>
              <a:gd name="connsiteX2" fmla="*/ 7110549 w 7110549"/>
              <a:gd name="connsiteY2" fmla="*/ 6858000 h 6858000"/>
              <a:gd name="connsiteX3" fmla="*/ 2024743 w 7110549"/>
              <a:gd name="connsiteY3" fmla="*/ 6844937 h 6858000"/>
              <a:gd name="connsiteX4" fmla="*/ 0 w 711054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0549" h="6858000">
                <a:moveTo>
                  <a:pt x="0" y="0"/>
                </a:moveTo>
                <a:lnTo>
                  <a:pt x="7110549" y="0"/>
                </a:lnTo>
                <a:lnTo>
                  <a:pt x="7110549" y="6858000"/>
                </a:lnTo>
                <a:lnTo>
                  <a:pt x="2024743" y="6844937"/>
                </a:lnTo>
                <a:lnTo>
                  <a:pt x="0" y="0"/>
                </a:lnTo>
                <a:close/>
              </a:path>
            </a:pathLst>
          </a:custGeom>
          <a:gradFill>
            <a:gsLst>
              <a:gs pos="0">
                <a:srgbClr val="42B7CE">
                  <a:alpha val="50000"/>
                </a:srgbClr>
              </a:gs>
              <a:gs pos="100000">
                <a:srgbClr val="1F4569">
                  <a:alpha val="8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 name="组合 1"/>
          <p:cNvGrpSpPr/>
          <p:nvPr/>
        </p:nvGrpSpPr>
        <p:grpSpPr>
          <a:xfrm>
            <a:off x="5326636" y="1322162"/>
            <a:ext cx="2727604" cy="2082204"/>
            <a:chOff x="7721649" y="2427805"/>
            <a:chExt cx="3035654" cy="2317364"/>
          </a:xfrm>
        </p:grpSpPr>
        <p:sp>
          <p:nvSpPr>
            <p:cNvPr id="73" name="TextBox 21"/>
            <p:cNvSpPr txBox="1"/>
            <p:nvPr/>
          </p:nvSpPr>
          <p:spPr>
            <a:xfrm>
              <a:off x="7817489" y="3312926"/>
              <a:ext cx="2939814" cy="461665"/>
            </a:xfrm>
            <a:prstGeom prst="rect">
              <a:avLst/>
            </a:prstGeom>
            <a:noFill/>
          </p:spPr>
          <p:txBody>
            <a:bodyPr wrap="square" lIns="0" tIns="0" rIns="0" bIns="0" rtlCol="0">
              <a:spAutoFit/>
            </a:bodyPr>
            <a:lstStyle/>
            <a:p>
              <a:pPr>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a:t>
              </a:r>
              <a:endParaRPr lang="en-US" altLang="zh-CN" sz="750" dirty="0">
                <a:solidFill>
                  <a:schemeClr val="bg1"/>
                </a:solidFill>
                <a:latin typeface="微软雅黑" panose="020B0503020204020204" pitchFamily="34" charset="-122"/>
                <a:ea typeface="微软雅黑" panose="020B0503020204020204" pitchFamily="34" charset="-122"/>
              </a:endParaRPr>
            </a:p>
          </p:txBody>
        </p:sp>
        <p:sp>
          <p:nvSpPr>
            <p:cNvPr id="74" name="Subtitle 2">
              <a:extLst>
                <a:ext uri="{FF2B5EF4-FFF2-40B4-BE49-F238E27FC236}">
                  <a16:creationId xmlns="" xmlns:a16="http://schemas.microsoft.com/office/drawing/2014/main" id="{360062CF-4239-4286-B703-132EC1F0E32B}"/>
                </a:ext>
              </a:extLst>
            </p:cNvPr>
            <p:cNvSpPr txBox="1">
              <a:spLocks/>
            </p:cNvSpPr>
            <p:nvPr/>
          </p:nvSpPr>
          <p:spPr>
            <a:xfrm>
              <a:off x="7721649" y="2427805"/>
              <a:ext cx="2920951" cy="41400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zh-CN" altLang="en-US" sz="2100" b="1" dirty="0">
                  <a:solidFill>
                    <a:schemeClr val="bg1"/>
                  </a:solidFill>
                  <a:latin typeface="微软雅黑" panose="020B0503020204020204" pitchFamily="34" charset="-122"/>
                  <a:ea typeface="微软雅黑" panose="020B0503020204020204" pitchFamily="34" charset="-122"/>
                  <a:cs typeface="Lato" panose="020F0502020204030203" pitchFamily="34" charset="0"/>
                </a:rPr>
                <a:t>可持续市场经济</a:t>
              </a:r>
              <a:endParaRPr lang="id-ID" sz="2100" b="1" dirty="0">
                <a:solidFill>
                  <a:schemeClr val="bg1"/>
                </a:solidFill>
                <a:latin typeface="微软雅黑" panose="020B0503020204020204" pitchFamily="34" charset="-122"/>
                <a:ea typeface="微软雅黑" panose="020B0503020204020204" pitchFamily="34" charset="-122"/>
                <a:cs typeface="Lato" panose="020F0502020204030203" pitchFamily="34" charset="0"/>
              </a:endParaRPr>
            </a:p>
          </p:txBody>
        </p:sp>
        <p:sp>
          <p:nvSpPr>
            <p:cNvPr id="75" name="TextBox 21"/>
            <p:cNvSpPr txBox="1"/>
            <p:nvPr/>
          </p:nvSpPr>
          <p:spPr>
            <a:xfrm>
              <a:off x="7817489" y="3821840"/>
              <a:ext cx="2939814" cy="923329"/>
            </a:xfrm>
            <a:prstGeom prst="rect">
              <a:avLst/>
            </a:prstGeom>
            <a:noFill/>
          </p:spPr>
          <p:txBody>
            <a:bodyPr wrap="square" lIns="0" tIns="0" rIns="0" bIns="0" rtlCol="0">
              <a:spAutoFit/>
            </a:bodyPr>
            <a:lstStyle/>
            <a:p>
              <a:pPr>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您的内容打在这里，或者通过复制您的您的内容打在这里，或者通过复制您的文本后，在此框中选择粘贴并选择只保留文字您的内容</a:t>
              </a:r>
              <a:endParaRPr lang="en-US" altLang="zh-CN" sz="75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文本后，在此框中选择粘贴并选择只保留您</a:t>
              </a:r>
              <a:endParaRPr lang="en-US" altLang="zh-CN" sz="750" dirty="0">
                <a:solidFill>
                  <a:schemeClr val="bg1"/>
                </a:solidFill>
                <a:latin typeface="微软雅黑" panose="020B0503020204020204" pitchFamily="34" charset="-122"/>
                <a:ea typeface="微软雅黑" panose="020B0503020204020204" pitchFamily="34" charset="-122"/>
              </a:endParaRPr>
            </a:p>
          </p:txBody>
        </p:sp>
        <p:sp>
          <p:nvSpPr>
            <p:cNvPr id="76" name="圆角矩形 75"/>
            <p:cNvSpPr/>
            <p:nvPr/>
          </p:nvSpPr>
          <p:spPr>
            <a:xfrm>
              <a:off x="7845199" y="3077719"/>
              <a:ext cx="856463"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350">
                <a:solidFill>
                  <a:schemeClr val="bg1"/>
                </a:solidFill>
              </a:endParaRPr>
            </a:p>
          </p:txBody>
        </p:sp>
      </p:grpSp>
      <p:cxnSp>
        <p:nvCxnSpPr>
          <p:cNvPr id="6" name="直接连接符 5"/>
          <p:cNvCxnSpPr>
            <a:stCxn id="3" idx="0"/>
            <a:endCxn id="3" idx="3"/>
          </p:cNvCxnSpPr>
          <p:nvPr/>
        </p:nvCxnSpPr>
        <p:spPr>
          <a:xfrm>
            <a:off x="4481930" y="0"/>
            <a:ext cx="1332164" cy="5133703"/>
          </a:xfrm>
          <a:prstGeom prst="line">
            <a:avLst/>
          </a:prstGeom>
          <a:ln w="107950">
            <a:solidFill>
              <a:srgbClr val="1F4569"/>
            </a:solidFill>
          </a:ln>
          <a:effectLst>
            <a:outerShdw blurRad="254000" dist="635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947634" y="309304"/>
            <a:ext cx="2392228" cy="503873"/>
            <a:chOff x="947634" y="309304"/>
            <a:chExt cx="2392228" cy="503873"/>
          </a:xfrm>
        </p:grpSpPr>
        <p:sp>
          <p:nvSpPr>
            <p:cNvPr id="40"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41" name="文本框 40"/>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市场前景</a:t>
              </a:r>
            </a:p>
          </p:txBody>
        </p:sp>
      </p:grpSp>
    </p:spTree>
    <p:extLst>
      <p:ext uri="{BB962C8B-B14F-4D97-AF65-F5344CB8AC3E}">
        <p14:creationId xmlns:p14="http://schemas.microsoft.com/office/powerpoint/2010/main" val="636256949"/>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42"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par>
                                <p:cTn id="31" presetID="14" presetClass="entr" presetSubtype="1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randombar(horizontal)">
                                      <p:cBhvr>
                                        <p:cTn id="3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
          <p:cNvSpPr/>
          <p:nvPr/>
        </p:nvSpPr>
        <p:spPr>
          <a:xfrm flipV="1">
            <a:off x="0" y="4471871"/>
            <a:ext cx="6444208" cy="671621"/>
          </a:xfrm>
          <a:custGeom>
            <a:avLst/>
            <a:gdLst>
              <a:gd name="connsiteX0" fmla="*/ 0 w 2483768"/>
              <a:gd name="connsiteY0" fmla="*/ 0 h 1200671"/>
              <a:gd name="connsiteX1" fmla="*/ 2483768 w 2483768"/>
              <a:gd name="connsiteY1" fmla="*/ 0 h 1200671"/>
              <a:gd name="connsiteX2" fmla="*/ 2483768 w 2483768"/>
              <a:gd name="connsiteY2" fmla="*/ 1200671 h 1200671"/>
              <a:gd name="connsiteX3" fmla="*/ 0 w 2483768"/>
              <a:gd name="connsiteY3" fmla="*/ 1200671 h 1200671"/>
              <a:gd name="connsiteX4" fmla="*/ 0 w 2483768"/>
              <a:gd name="connsiteY4" fmla="*/ 0 h 1200671"/>
              <a:gd name="connsiteX0" fmla="*/ 0 w 2483768"/>
              <a:gd name="connsiteY0" fmla="*/ 0 h 1200671"/>
              <a:gd name="connsiteX1" fmla="*/ 2483768 w 2483768"/>
              <a:gd name="connsiteY1" fmla="*/ 0 h 1200671"/>
              <a:gd name="connsiteX2" fmla="*/ 2483768 w 2483768"/>
              <a:gd name="connsiteY2" fmla="*/ 1200671 h 1200671"/>
              <a:gd name="connsiteX3" fmla="*/ 0 w 2483768"/>
              <a:gd name="connsiteY3" fmla="*/ 0 h 1200671"/>
              <a:gd name="connsiteX0" fmla="*/ 0 w 2483768"/>
              <a:gd name="connsiteY0" fmla="*/ 0 h 704912"/>
              <a:gd name="connsiteX1" fmla="*/ 2483768 w 2483768"/>
              <a:gd name="connsiteY1" fmla="*/ 0 h 704912"/>
              <a:gd name="connsiteX2" fmla="*/ 1492250 w 2483768"/>
              <a:gd name="connsiteY2" fmla="*/ 704912 h 704912"/>
              <a:gd name="connsiteX3" fmla="*/ 0 w 2483768"/>
              <a:gd name="connsiteY3" fmla="*/ 0 h 704912"/>
              <a:gd name="connsiteX0" fmla="*/ 0 w 2483768"/>
              <a:gd name="connsiteY0" fmla="*/ 0 h 704912"/>
              <a:gd name="connsiteX1" fmla="*/ 2483768 w 2483768"/>
              <a:gd name="connsiteY1" fmla="*/ 0 h 704912"/>
              <a:gd name="connsiteX2" fmla="*/ 1943941 w 2483768"/>
              <a:gd name="connsiteY2" fmla="*/ 704912 h 704912"/>
              <a:gd name="connsiteX3" fmla="*/ 0 w 2483768"/>
              <a:gd name="connsiteY3" fmla="*/ 0 h 704912"/>
              <a:gd name="connsiteX0" fmla="*/ 0 w 2483768"/>
              <a:gd name="connsiteY0" fmla="*/ 0 h 585642"/>
              <a:gd name="connsiteX1" fmla="*/ 2483768 w 2483768"/>
              <a:gd name="connsiteY1" fmla="*/ 0 h 585642"/>
              <a:gd name="connsiteX2" fmla="*/ 482624 w 2483768"/>
              <a:gd name="connsiteY2" fmla="*/ 585642 h 585642"/>
              <a:gd name="connsiteX3" fmla="*/ 0 w 2483768"/>
              <a:gd name="connsiteY3" fmla="*/ 0 h 585642"/>
            </a:gdLst>
            <a:ahLst/>
            <a:cxnLst>
              <a:cxn ang="0">
                <a:pos x="connsiteX0" y="connsiteY0"/>
              </a:cxn>
              <a:cxn ang="0">
                <a:pos x="connsiteX1" y="connsiteY1"/>
              </a:cxn>
              <a:cxn ang="0">
                <a:pos x="connsiteX2" y="connsiteY2"/>
              </a:cxn>
              <a:cxn ang="0">
                <a:pos x="connsiteX3" y="connsiteY3"/>
              </a:cxn>
            </a:cxnLst>
            <a:rect l="l" t="t" r="r" b="b"/>
            <a:pathLst>
              <a:path w="2483768" h="585642">
                <a:moveTo>
                  <a:pt x="0" y="0"/>
                </a:moveTo>
                <a:lnTo>
                  <a:pt x="2483768" y="0"/>
                </a:lnTo>
                <a:lnTo>
                  <a:pt x="482624" y="585642"/>
                </a:lnTo>
                <a:lnTo>
                  <a:pt x="0" y="0"/>
                </a:lnTo>
                <a:close/>
              </a:path>
            </a:pathLst>
          </a:cu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
          <p:cNvSpPr/>
          <p:nvPr/>
        </p:nvSpPr>
        <p:spPr>
          <a:xfrm>
            <a:off x="6660232" y="-1"/>
            <a:ext cx="2483768" cy="704912"/>
          </a:xfrm>
          <a:custGeom>
            <a:avLst/>
            <a:gdLst>
              <a:gd name="connsiteX0" fmla="*/ 0 w 2483768"/>
              <a:gd name="connsiteY0" fmla="*/ 0 h 1200671"/>
              <a:gd name="connsiteX1" fmla="*/ 2483768 w 2483768"/>
              <a:gd name="connsiteY1" fmla="*/ 0 h 1200671"/>
              <a:gd name="connsiteX2" fmla="*/ 2483768 w 2483768"/>
              <a:gd name="connsiteY2" fmla="*/ 1200671 h 1200671"/>
              <a:gd name="connsiteX3" fmla="*/ 0 w 2483768"/>
              <a:gd name="connsiteY3" fmla="*/ 1200671 h 1200671"/>
              <a:gd name="connsiteX4" fmla="*/ 0 w 2483768"/>
              <a:gd name="connsiteY4" fmla="*/ 0 h 1200671"/>
              <a:gd name="connsiteX0" fmla="*/ 0 w 2483768"/>
              <a:gd name="connsiteY0" fmla="*/ 0 h 1200671"/>
              <a:gd name="connsiteX1" fmla="*/ 2483768 w 2483768"/>
              <a:gd name="connsiteY1" fmla="*/ 0 h 1200671"/>
              <a:gd name="connsiteX2" fmla="*/ 2483768 w 2483768"/>
              <a:gd name="connsiteY2" fmla="*/ 1200671 h 1200671"/>
              <a:gd name="connsiteX3" fmla="*/ 0 w 2483768"/>
              <a:gd name="connsiteY3" fmla="*/ 0 h 1200671"/>
              <a:gd name="connsiteX0" fmla="*/ 0 w 2483768"/>
              <a:gd name="connsiteY0" fmla="*/ 0 h 704912"/>
              <a:gd name="connsiteX1" fmla="*/ 2483768 w 2483768"/>
              <a:gd name="connsiteY1" fmla="*/ 0 h 704912"/>
              <a:gd name="connsiteX2" fmla="*/ 1492250 w 2483768"/>
              <a:gd name="connsiteY2" fmla="*/ 704912 h 704912"/>
              <a:gd name="connsiteX3" fmla="*/ 0 w 2483768"/>
              <a:gd name="connsiteY3" fmla="*/ 0 h 704912"/>
              <a:gd name="connsiteX0" fmla="*/ 0 w 2483768"/>
              <a:gd name="connsiteY0" fmla="*/ 0 h 704912"/>
              <a:gd name="connsiteX1" fmla="*/ 2483768 w 2483768"/>
              <a:gd name="connsiteY1" fmla="*/ 0 h 704912"/>
              <a:gd name="connsiteX2" fmla="*/ 1943941 w 2483768"/>
              <a:gd name="connsiteY2" fmla="*/ 704912 h 704912"/>
              <a:gd name="connsiteX3" fmla="*/ 0 w 2483768"/>
              <a:gd name="connsiteY3" fmla="*/ 0 h 704912"/>
            </a:gdLst>
            <a:ahLst/>
            <a:cxnLst>
              <a:cxn ang="0">
                <a:pos x="connsiteX0" y="connsiteY0"/>
              </a:cxn>
              <a:cxn ang="0">
                <a:pos x="connsiteX1" y="connsiteY1"/>
              </a:cxn>
              <a:cxn ang="0">
                <a:pos x="connsiteX2" y="connsiteY2"/>
              </a:cxn>
              <a:cxn ang="0">
                <a:pos x="connsiteX3" y="connsiteY3"/>
              </a:cxn>
            </a:cxnLst>
            <a:rect l="l" t="t" r="r" b="b"/>
            <a:pathLst>
              <a:path w="2483768" h="704912">
                <a:moveTo>
                  <a:pt x="0" y="0"/>
                </a:moveTo>
                <a:lnTo>
                  <a:pt x="2483768" y="0"/>
                </a:lnTo>
                <a:lnTo>
                  <a:pt x="1943941" y="704912"/>
                </a:lnTo>
                <a:lnTo>
                  <a:pt x="0" y="0"/>
                </a:lnTo>
                <a:close/>
              </a:path>
            </a:pathLst>
          </a:cu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79640" y="1347614"/>
            <a:ext cx="2552735" cy="1393653"/>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350"/>
          </a:p>
        </p:txBody>
      </p:sp>
      <p:sp>
        <p:nvSpPr>
          <p:cNvPr id="12" name="矩形 11"/>
          <p:cNvSpPr/>
          <p:nvPr/>
        </p:nvSpPr>
        <p:spPr>
          <a:xfrm>
            <a:off x="3423259" y="1347614"/>
            <a:ext cx="2350848" cy="1393653"/>
          </a:xfrm>
          <a:prstGeom prst="rect">
            <a:avLst/>
          </a:prstGeom>
          <a:solidFill>
            <a:srgbClr val="42B7CE"/>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zh-CN" altLang="en-US" sz="2100" b="1" spc="225" dirty="0">
                <a:latin typeface="微软雅黑" panose="020B0503020204020204" pitchFamily="34" charset="-122"/>
                <a:ea typeface="微软雅黑" panose="020B0503020204020204" pitchFamily="34" charset="-122"/>
              </a:rPr>
              <a:t>行业前景</a:t>
            </a:r>
            <a:endParaRPr lang="en-US" altLang="zh-CN" sz="2100" b="1" spc="225" dirty="0">
              <a:latin typeface="微软雅黑" panose="020B0503020204020204" pitchFamily="34" charset="-122"/>
              <a:ea typeface="微软雅黑" panose="020B0503020204020204" pitchFamily="34" charset="-122"/>
            </a:endParaRPr>
          </a:p>
          <a:p>
            <a:pPr algn="ctr"/>
            <a:r>
              <a:rPr lang="zh-CN" altLang="en-US" sz="2100" b="1" spc="225" dirty="0">
                <a:latin typeface="微软雅黑" panose="020B0503020204020204" pitchFamily="34" charset="-122"/>
                <a:ea typeface="微软雅黑" panose="020B0503020204020204" pitchFamily="34" charset="-122"/>
              </a:rPr>
              <a:t>分析</a:t>
            </a:r>
          </a:p>
        </p:txBody>
      </p:sp>
      <p:sp>
        <p:nvSpPr>
          <p:cNvPr id="13" name="矩形 12"/>
          <p:cNvSpPr/>
          <p:nvPr/>
        </p:nvSpPr>
        <p:spPr>
          <a:xfrm>
            <a:off x="5867755" y="1347614"/>
            <a:ext cx="2552735" cy="1393653"/>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350"/>
          </a:p>
        </p:txBody>
      </p:sp>
      <p:grpSp>
        <p:nvGrpSpPr>
          <p:cNvPr id="3" name="组合 2"/>
          <p:cNvGrpSpPr/>
          <p:nvPr/>
        </p:nvGrpSpPr>
        <p:grpSpPr>
          <a:xfrm>
            <a:off x="779640" y="3074326"/>
            <a:ext cx="2874198" cy="1189520"/>
            <a:chOff x="1150195" y="3966424"/>
            <a:chExt cx="3065344" cy="1268628"/>
          </a:xfrm>
        </p:grpSpPr>
        <p:sp>
          <p:nvSpPr>
            <p:cNvPr id="15" name="TextBox 21"/>
            <p:cNvSpPr txBox="1"/>
            <p:nvPr/>
          </p:nvSpPr>
          <p:spPr>
            <a:xfrm>
              <a:off x="1150195" y="4525496"/>
              <a:ext cx="3065344" cy="709556"/>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您的内容打在这里，或者通过复制您的文本在此框中通过复制您的文本后，在此框中选择粘贴并选择只保此您的内框中选择粘贴并选择只保留</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Subtitle 2">
              <a:extLst>
                <a:ext uri="{FF2B5EF4-FFF2-40B4-BE49-F238E27FC236}">
                  <a16:creationId xmlns="" xmlns:a16="http://schemas.microsoft.com/office/drawing/2014/main" id="{360062CF-4239-4286-B703-132EC1F0E32B}"/>
                </a:ext>
              </a:extLst>
            </p:cNvPr>
            <p:cNvSpPr txBox="1">
              <a:spLocks/>
            </p:cNvSpPr>
            <p:nvPr/>
          </p:nvSpPr>
          <p:spPr>
            <a:xfrm>
              <a:off x="1155839" y="3966424"/>
              <a:ext cx="1717253" cy="414007"/>
            </a:xfrm>
            <a:prstGeom prst="rect">
              <a:avLst/>
            </a:prstGeom>
            <a:solidFill>
              <a:srgbClr val="42B7CE"/>
            </a:solidFill>
            <a:effectLst>
              <a:outerShdw blurRad="127000" dist="38100" dir="2700000" algn="tl" rotWithShape="0">
                <a:prstClr val="black">
                  <a:alpha val="30000"/>
                </a:prstClr>
              </a:outerShdw>
            </a:effectLst>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sz="1600" b="1" dirty="0">
                  <a:solidFill>
                    <a:schemeClr val="bg1"/>
                  </a:solidFill>
                  <a:latin typeface="微软雅黑" panose="020B0503020204020204" pitchFamily="34" charset="-122"/>
                  <a:ea typeface="微软雅黑" panose="020B0503020204020204" pitchFamily="34" charset="-122"/>
                  <a:cs typeface="Lato" panose="020F0502020204030203" pitchFamily="34" charset="0"/>
                </a:rPr>
                <a:t>行业调研结果</a:t>
              </a:r>
              <a:endParaRPr lang="id-ID" sz="1600" b="1" dirty="0">
                <a:solidFill>
                  <a:schemeClr val="bg1"/>
                </a:solidFill>
                <a:latin typeface="微软雅黑" panose="020B0503020204020204" pitchFamily="34" charset="-122"/>
                <a:ea typeface="微软雅黑" panose="020B0503020204020204" pitchFamily="34" charset="-122"/>
                <a:cs typeface="Lato" panose="020F0502020204030203" pitchFamily="34" charset="0"/>
              </a:endParaRPr>
            </a:p>
          </p:txBody>
        </p:sp>
      </p:grpSp>
      <p:grpSp>
        <p:nvGrpSpPr>
          <p:cNvPr id="18" name="组合 17"/>
          <p:cNvGrpSpPr/>
          <p:nvPr/>
        </p:nvGrpSpPr>
        <p:grpSpPr>
          <a:xfrm>
            <a:off x="5571680" y="3074326"/>
            <a:ext cx="2874198" cy="1189520"/>
            <a:chOff x="1150195" y="3966424"/>
            <a:chExt cx="3065344" cy="1268628"/>
          </a:xfrm>
        </p:grpSpPr>
        <p:sp>
          <p:nvSpPr>
            <p:cNvPr id="19" name="TextBox 21"/>
            <p:cNvSpPr txBox="1"/>
            <p:nvPr/>
          </p:nvSpPr>
          <p:spPr>
            <a:xfrm>
              <a:off x="1150195" y="4525496"/>
              <a:ext cx="3065344" cy="709556"/>
            </a:xfrm>
            <a:prstGeom prst="rect">
              <a:avLst/>
            </a:prstGeom>
            <a:noFill/>
          </p:spPr>
          <p:txBody>
            <a:bodyPr wrap="square" lIns="0" tIns="0" rIns="0" bIns="0" rtlCol="0">
              <a:spAutoFit/>
            </a:bodyPr>
            <a:lstStyle/>
            <a:p>
              <a:pPr algn="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您的内容打在这里，或者通过复制您的文本在此框中通过复制您的文本后，在此框中选择粘贴并选择只保此您的内框中选择粘贴并选择只保留</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Subtitle 2">
              <a:extLst>
                <a:ext uri="{FF2B5EF4-FFF2-40B4-BE49-F238E27FC236}">
                  <a16:creationId xmlns="" xmlns:a16="http://schemas.microsoft.com/office/drawing/2014/main" id="{360062CF-4239-4286-B703-132EC1F0E32B}"/>
                </a:ext>
              </a:extLst>
            </p:cNvPr>
            <p:cNvSpPr txBox="1">
              <a:spLocks/>
            </p:cNvSpPr>
            <p:nvPr/>
          </p:nvSpPr>
          <p:spPr>
            <a:xfrm>
              <a:off x="2485760" y="3966424"/>
              <a:ext cx="1717253" cy="414007"/>
            </a:xfrm>
            <a:prstGeom prst="rect">
              <a:avLst/>
            </a:prstGeom>
            <a:solidFill>
              <a:srgbClr val="0585A9"/>
            </a:solidFill>
            <a:effectLst>
              <a:outerShdw blurRad="127000" dist="38100" dir="2700000" algn="tl" rotWithShape="0">
                <a:prstClr val="black">
                  <a:alpha val="30000"/>
                </a:prstClr>
              </a:outerShdw>
            </a:effectLst>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sz="1600" b="1" dirty="0">
                  <a:solidFill>
                    <a:schemeClr val="bg1"/>
                  </a:solidFill>
                  <a:latin typeface="微软雅黑" panose="020B0503020204020204" pitchFamily="34" charset="-122"/>
                  <a:ea typeface="微软雅黑" panose="020B0503020204020204" pitchFamily="34" charset="-122"/>
                  <a:cs typeface="Lato" panose="020F0502020204030203" pitchFamily="34" charset="0"/>
                </a:rPr>
                <a:t>市场专员调配</a:t>
              </a:r>
              <a:endParaRPr lang="id-ID" sz="1600" b="1" dirty="0">
                <a:solidFill>
                  <a:schemeClr val="bg1"/>
                </a:solidFill>
                <a:latin typeface="微软雅黑" panose="020B0503020204020204" pitchFamily="34" charset="-122"/>
                <a:ea typeface="微软雅黑" panose="020B0503020204020204" pitchFamily="34" charset="-122"/>
                <a:cs typeface="Lato" panose="020F0502020204030203" pitchFamily="34" charset="0"/>
              </a:endParaRPr>
            </a:p>
          </p:txBody>
        </p:sp>
      </p:grpSp>
      <p:grpSp>
        <p:nvGrpSpPr>
          <p:cNvPr id="24" name="组合 23"/>
          <p:cNvGrpSpPr/>
          <p:nvPr/>
        </p:nvGrpSpPr>
        <p:grpSpPr>
          <a:xfrm>
            <a:off x="947634" y="309304"/>
            <a:ext cx="2392228" cy="503873"/>
            <a:chOff x="947634" y="309304"/>
            <a:chExt cx="2392228" cy="503873"/>
          </a:xfrm>
        </p:grpSpPr>
        <p:sp>
          <p:nvSpPr>
            <p:cNvPr id="25"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26" name="文本框 25"/>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行业前景</a:t>
              </a:r>
            </a:p>
          </p:txBody>
        </p:sp>
      </p:grpSp>
    </p:spTree>
    <p:extLst>
      <p:ext uri="{BB962C8B-B14F-4D97-AF65-F5344CB8AC3E}">
        <p14:creationId xmlns:p14="http://schemas.microsoft.com/office/powerpoint/2010/main" val="923740193"/>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30670" y="16549"/>
            <a:ext cx="5213330" cy="5120420"/>
            <a:chOff x="5144075" y="-73979"/>
            <a:chExt cx="7057762" cy="6931981"/>
          </a:xfrm>
        </p:grpSpPr>
        <p:sp>
          <p:nvSpPr>
            <p:cNvPr id="15" name="任意多边形 14"/>
            <p:cNvSpPr/>
            <p:nvPr/>
          </p:nvSpPr>
          <p:spPr>
            <a:xfrm>
              <a:off x="5241471" y="-73979"/>
              <a:ext cx="6957087" cy="6931979"/>
            </a:xfrm>
            <a:custGeom>
              <a:avLst/>
              <a:gdLst>
                <a:gd name="connsiteX0" fmla="*/ 3438769 w 3438769"/>
                <a:gd name="connsiteY0" fmla="*/ 0 h 3440635"/>
                <a:gd name="connsiteX1" fmla="*/ 3438769 w 3438769"/>
                <a:gd name="connsiteY1" fmla="*/ 3440635 h 3440635"/>
                <a:gd name="connsiteX2" fmla="*/ 47 w 3438769"/>
                <a:gd name="connsiteY2" fmla="*/ 3440635 h 3440635"/>
                <a:gd name="connsiteX3" fmla="*/ 0 w 3438769"/>
                <a:gd name="connsiteY3" fmla="*/ 3438769 h 3440635"/>
                <a:gd name="connsiteX4" fmla="*/ 3438769 w 3438769"/>
                <a:gd name="connsiteY4" fmla="*/ 0 h 3440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769" h="3440635">
                  <a:moveTo>
                    <a:pt x="3438769" y="0"/>
                  </a:moveTo>
                  <a:lnTo>
                    <a:pt x="3438769" y="3440635"/>
                  </a:lnTo>
                  <a:lnTo>
                    <a:pt x="47" y="3440635"/>
                  </a:lnTo>
                  <a:lnTo>
                    <a:pt x="0" y="3438769"/>
                  </a:lnTo>
                  <a:cubicBezTo>
                    <a:pt x="0" y="1539589"/>
                    <a:pt x="1539589" y="0"/>
                    <a:pt x="3438769" y="0"/>
                  </a:cubicBezTo>
                  <a:close/>
                </a:path>
              </a:pathLst>
            </a:custGeom>
            <a:solidFill>
              <a:srgbClr val="42B7CE"/>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4" name="任意多边形 13"/>
            <p:cNvSpPr/>
            <p:nvPr/>
          </p:nvSpPr>
          <p:spPr>
            <a:xfrm>
              <a:off x="5451955" y="114300"/>
              <a:ext cx="6740045" cy="6743702"/>
            </a:xfrm>
            <a:custGeom>
              <a:avLst/>
              <a:gdLst>
                <a:gd name="connsiteX0" fmla="*/ 3438769 w 3438769"/>
                <a:gd name="connsiteY0" fmla="*/ 0 h 3440635"/>
                <a:gd name="connsiteX1" fmla="*/ 3438769 w 3438769"/>
                <a:gd name="connsiteY1" fmla="*/ 3440635 h 3440635"/>
                <a:gd name="connsiteX2" fmla="*/ 47 w 3438769"/>
                <a:gd name="connsiteY2" fmla="*/ 3440635 h 3440635"/>
                <a:gd name="connsiteX3" fmla="*/ 0 w 3438769"/>
                <a:gd name="connsiteY3" fmla="*/ 3438769 h 3440635"/>
                <a:gd name="connsiteX4" fmla="*/ 3438769 w 3438769"/>
                <a:gd name="connsiteY4" fmla="*/ 0 h 3440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769" h="3440635">
                  <a:moveTo>
                    <a:pt x="3438769" y="0"/>
                  </a:moveTo>
                  <a:lnTo>
                    <a:pt x="3438769" y="3440635"/>
                  </a:lnTo>
                  <a:lnTo>
                    <a:pt x="47" y="3440635"/>
                  </a:lnTo>
                  <a:lnTo>
                    <a:pt x="0" y="3438769"/>
                  </a:lnTo>
                  <a:cubicBezTo>
                    <a:pt x="0" y="1539589"/>
                    <a:pt x="1539589" y="0"/>
                    <a:pt x="3438769" y="0"/>
                  </a:cubicBezTo>
                  <a:close/>
                </a:path>
              </a:pathLst>
            </a:cu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3" name="任意多边形 12"/>
            <p:cNvSpPr/>
            <p:nvPr/>
          </p:nvSpPr>
          <p:spPr>
            <a:xfrm>
              <a:off x="7707086" y="2360812"/>
              <a:ext cx="4494751" cy="4497190"/>
            </a:xfrm>
            <a:custGeom>
              <a:avLst/>
              <a:gdLst>
                <a:gd name="connsiteX0" fmla="*/ 3438769 w 3438769"/>
                <a:gd name="connsiteY0" fmla="*/ 0 h 3440635"/>
                <a:gd name="connsiteX1" fmla="*/ 3438769 w 3438769"/>
                <a:gd name="connsiteY1" fmla="*/ 3440635 h 3440635"/>
                <a:gd name="connsiteX2" fmla="*/ 47 w 3438769"/>
                <a:gd name="connsiteY2" fmla="*/ 3440635 h 3440635"/>
                <a:gd name="connsiteX3" fmla="*/ 0 w 3438769"/>
                <a:gd name="connsiteY3" fmla="*/ 3438769 h 3440635"/>
                <a:gd name="connsiteX4" fmla="*/ 3438769 w 3438769"/>
                <a:gd name="connsiteY4" fmla="*/ 0 h 3440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769" h="3440635">
                  <a:moveTo>
                    <a:pt x="3438769" y="0"/>
                  </a:moveTo>
                  <a:lnTo>
                    <a:pt x="3438769" y="3440635"/>
                  </a:lnTo>
                  <a:lnTo>
                    <a:pt x="47" y="3440635"/>
                  </a:lnTo>
                  <a:lnTo>
                    <a:pt x="0" y="3438769"/>
                  </a:lnTo>
                  <a:cubicBezTo>
                    <a:pt x="0" y="1539589"/>
                    <a:pt x="1539589" y="0"/>
                    <a:pt x="3438769" y="0"/>
                  </a:cubicBezTo>
                  <a:close/>
                </a:path>
              </a:pathLst>
            </a:cu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2" name="任意多边形 11"/>
            <p:cNvSpPr/>
            <p:nvPr/>
          </p:nvSpPr>
          <p:spPr>
            <a:xfrm>
              <a:off x="8474529" y="3138514"/>
              <a:ext cx="3717471" cy="3719488"/>
            </a:xfrm>
            <a:custGeom>
              <a:avLst/>
              <a:gdLst>
                <a:gd name="connsiteX0" fmla="*/ 3438769 w 3438769"/>
                <a:gd name="connsiteY0" fmla="*/ 0 h 3440635"/>
                <a:gd name="connsiteX1" fmla="*/ 3438769 w 3438769"/>
                <a:gd name="connsiteY1" fmla="*/ 3440635 h 3440635"/>
                <a:gd name="connsiteX2" fmla="*/ 47 w 3438769"/>
                <a:gd name="connsiteY2" fmla="*/ 3440635 h 3440635"/>
                <a:gd name="connsiteX3" fmla="*/ 0 w 3438769"/>
                <a:gd name="connsiteY3" fmla="*/ 3438769 h 3440635"/>
                <a:gd name="connsiteX4" fmla="*/ 3438769 w 3438769"/>
                <a:gd name="connsiteY4" fmla="*/ 0 h 3440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769" h="3440635">
                  <a:moveTo>
                    <a:pt x="3438769" y="0"/>
                  </a:moveTo>
                  <a:lnTo>
                    <a:pt x="3438769" y="3440635"/>
                  </a:lnTo>
                  <a:lnTo>
                    <a:pt x="47" y="3440635"/>
                  </a:lnTo>
                  <a:lnTo>
                    <a:pt x="0" y="3438769"/>
                  </a:lnTo>
                  <a:cubicBezTo>
                    <a:pt x="0" y="1539589"/>
                    <a:pt x="1539589" y="0"/>
                    <a:pt x="3438769" y="0"/>
                  </a:cubicBezTo>
                  <a:close/>
                </a:path>
              </a:pathLst>
            </a:custGeom>
            <a:solidFill>
              <a:srgbClr val="0585A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8" name="任意多边形 7"/>
            <p:cNvSpPr/>
            <p:nvPr/>
          </p:nvSpPr>
          <p:spPr>
            <a:xfrm>
              <a:off x="8673499" y="3331030"/>
              <a:ext cx="3525059" cy="3526972"/>
            </a:xfrm>
            <a:custGeom>
              <a:avLst/>
              <a:gdLst>
                <a:gd name="connsiteX0" fmla="*/ 3438769 w 3438769"/>
                <a:gd name="connsiteY0" fmla="*/ 0 h 3440635"/>
                <a:gd name="connsiteX1" fmla="*/ 3438769 w 3438769"/>
                <a:gd name="connsiteY1" fmla="*/ 3440635 h 3440635"/>
                <a:gd name="connsiteX2" fmla="*/ 47 w 3438769"/>
                <a:gd name="connsiteY2" fmla="*/ 3440635 h 3440635"/>
                <a:gd name="connsiteX3" fmla="*/ 0 w 3438769"/>
                <a:gd name="connsiteY3" fmla="*/ 3438769 h 3440635"/>
                <a:gd name="connsiteX4" fmla="*/ 3438769 w 3438769"/>
                <a:gd name="connsiteY4" fmla="*/ 0 h 3440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769" h="3440635">
                  <a:moveTo>
                    <a:pt x="3438769" y="0"/>
                  </a:moveTo>
                  <a:lnTo>
                    <a:pt x="3438769" y="3440635"/>
                  </a:lnTo>
                  <a:lnTo>
                    <a:pt x="47" y="3440635"/>
                  </a:lnTo>
                  <a:lnTo>
                    <a:pt x="0" y="3438769"/>
                  </a:lnTo>
                  <a:cubicBezTo>
                    <a:pt x="0" y="1539589"/>
                    <a:pt x="1539589" y="0"/>
                    <a:pt x="3438769" y="0"/>
                  </a:cubicBez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5" name="椭圆 4"/>
            <p:cNvSpPr/>
            <p:nvPr/>
          </p:nvSpPr>
          <p:spPr>
            <a:xfrm>
              <a:off x="7397093" y="741967"/>
              <a:ext cx="1322921" cy="1322921"/>
            </a:xfrm>
            <a:prstGeom prst="ellipse">
              <a:avLst/>
            </a:prstGeom>
            <a:solidFill>
              <a:srgbClr val="0585A9"/>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zh-CN" altLang="en-US" sz="1500" spc="225" dirty="0">
                  <a:solidFill>
                    <a:schemeClr val="bg1"/>
                  </a:solidFill>
                  <a:latin typeface="微软雅黑" panose="020B0503020204020204" pitchFamily="34" charset="-122"/>
                  <a:ea typeface="微软雅黑" panose="020B0503020204020204" pitchFamily="34" charset="-122"/>
                </a:rPr>
                <a:t>开拓市场</a:t>
              </a:r>
            </a:p>
          </p:txBody>
        </p:sp>
        <p:sp>
          <p:nvSpPr>
            <p:cNvPr id="16" name="椭圆 15"/>
            <p:cNvSpPr/>
            <p:nvPr/>
          </p:nvSpPr>
          <p:spPr>
            <a:xfrm>
              <a:off x="5144075" y="3627524"/>
              <a:ext cx="1322921" cy="1322921"/>
            </a:xfrm>
            <a:prstGeom prst="ellipse">
              <a:avLst/>
            </a:prstGeom>
            <a:solidFill>
              <a:srgbClr val="1F4569"/>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zh-CN" altLang="en-US" sz="1500" spc="225" dirty="0">
                  <a:solidFill>
                    <a:schemeClr val="bg1"/>
                  </a:solidFill>
                  <a:latin typeface="微软雅黑" panose="020B0503020204020204" pitchFamily="34" charset="-122"/>
                  <a:ea typeface="微软雅黑" panose="020B0503020204020204" pitchFamily="34" charset="-122"/>
                </a:rPr>
                <a:t>稳健增长</a:t>
              </a:r>
            </a:p>
          </p:txBody>
        </p:sp>
        <p:sp>
          <p:nvSpPr>
            <p:cNvPr id="26" name="椭圆 25"/>
            <p:cNvSpPr/>
            <p:nvPr/>
          </p:nvSpPr>
          <p:spPr>
            <a:xfrm>
              <a:off x="8855539" y="3784764"/>
              <a:ext cx="1322921" cy="1322921"/>
            </a:xfrm>
            <a:prstGeom prst="ellipse">
              <a:avLst/>
            </a:prstGeom>
            <a:solidFill>
              <a:srgbClr val="42B7CE"/>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zh-CN" altLang="en-US" sz="1500" spc="225" dirty="0">
                  <a:solidFill>
                    <a:schemeClr val="bg1"/>
                  </a:solidFill>
                  <a:latin typeface="微软雅黑" panose="020B0503020204020204" pitchFamily="34" charset="-122"/>
                  <a:ea typeface="微软雅黑" panose="020B0503020204020204" pitchFamily="34" charset="-122"/>
                </a:rPr>
                <a:t>持续开发</a:t>
              </a:r>
            </a:p>
          </p:txBody>
        </p:sp>
      </p:grpSp>
      <p:grpSp>
        <p:nvGrpSpPr>
          <p:cNvPr id="6" name="组合 5"/>
          <p:cNvGrpSpPr/>
          <p:nvPr/>
        </p:nvGrpSpPr>
        <p:grpSpPr>
          <a:xfrm>
            <a:off x="686617" y="1462462"/>
            <a:ext cx="2877271" cy="2831571"/>
            <a:chOff x="684488" y="1480031"/>
            <a:chExt cx="3836361" cy="3775428"/>
          </a:xfrm>
        </p:grpSpPr>
        <p:sp>
          <p:nvSpPr>
            <p:cNvPr id="17" name="TextBox 21"/>
            <p:cNvSpPr txBox="1"/>
            <p:nvPr/>
          </p:nvSpPr>
          <p:spPr>
            <a:xfrm>
              <a:off x="684488" y="2177694"/>
              <a:ext cx="3836361" cy="3077765"/>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您的内容打在这里，或者通过复制您的文本后，在此框中选择粘贴并选择只保留文字您的内容，您的内容打在这里，或者通过复制您的文本后，在此框中选择粘贴并选择只保此您的内容</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50000"/>
                </a:lnSpc>
              </a:pP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您的内容打在这里，或者通过复制您的文本后，在此框中选择粘贴并选择只保留文字您的内容的文本后在此。</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Subtitle 2">
              <a:extLst>
                <a:ext uri="{FF2B5EF4-FFF2-40B4-BE49-F238E27FC236}">
                  <a16:creationId xmlns="" xmlns:a16="http://schemas.microsoft.com/office/drawing/2014/main" id="{360062CF-4239-4286-B703-132EC1F0E32B}"/>
                </a:ext>
              </a:extLst>
            </p:cNvPr>
            <p:cNvSpPr txBox="1">
              <a:spLocks/>
            </p:cNvSpPr>
            <p:nvPr/>
          </p:nvSpPr>
          <p:spPr>
            <a:xfrm>
              <a:off x="684488" y="1480031"/>
              <a:ext cx="2243913" cy="438412"/>
            </a:xfrm>
            <a:prstGeom prst="rect">
              <a:avLst/>
            </a:prstGeom>
            <a:solidFill>
              <a:srgbClr val="42B7CE"/>
            </a:solidFill>
            <a:effectLst>
              <a:outerShdw blurRad="127000" dist="38100" dir="2700000" algn="tl" rotWithShape="0">
                <a:prstClr val="black">
                  <a:alpha val="30000"/>
                </a:prstClr>
              </a:outerShdw>
            </a:effectLst>
          </p:spPr>
          <p:txBody>
            <a:bodyPr vert="horz" lIns="68580" tIns="34290" rIns="68580" bIns="3429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sz="1400" b="1" dirty="0">
                  <a:solidFill>
                    <a:schemeClr val="bg1"/>
                  </a:solidFill>
                  <a:latin typeface="微软雅黑" panose="020B0503020204020204" pitchFamily="34" charset="-122"/>
                  <a:ea typeface="微软雅黑" panose="020B0503020204020204" pitchFamily="34" charset="-122"/>
                  <a:cs typeface="Lato" panose="020F0502020204030203" pitchFamily="34" charset="0"/>
                </a:rPr>
                <a:t>未来目标计划</a:t>
              </a:r>
              <a:endParaRPr lang="id-ID" sz="1400" b="1" dirty="0">
                <a:solidFill>
                  <a:schemeClr val="bg1"/>
                </a:solidFill>
                <a:latin typeface="微软雅黑" panose="020B0503020204020204" pitchFamily="34" charset="-122"/>
                <a:ea typeface="微软雅黑" panose="020B0503020204020204" pitchFamily="34" charset="-122"/>
                <a:cs typeface="Lato" panose="020F0502020204030203" pitchFamily="34" charset="0"/>
              </a:endParaRPr>
            </a:p>
          </p:txBody>
        </p:sp>
      </p:grpSp>
      <p:grpSp>
        <p:nvGrpSpPr>
          <p:cNvPr id="19" name="组合 18"/>
          <p:cNvGrpSpPr/>
          <p:nvPr/>
        </p:nvGrpSpPr>
        <p:grpSpPr>
          <a:xfrm>
            <a:off x="947634" y="309304"/>
            <a:ext cx="2392228" cy="503873"/>
            <a:chOff x="947634" y="309304"/>
            <a:chExt cx="2392228" cy="503873"/>
          </a:xfrm>
        </p:grpSpPr>
        <p:sp>
          <p:nvSpPr>
            <p:cNvPr id="20"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27" name="文本框 26"/>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发展目标</a:t>
              </a:r>
            </a:p>
          </p:txBody>
        </p:sp>
      </p:grpSp>
    </p:spTree>
    <p:extLst>
      <p:ext uri="{BB962C8B-B14F-4D97-AF65-F5344CB8AC3E}">
        <p14:creationId xmlns:p14="http://schemas.microsoft.com/office/powerpoint/2010/main" val="1379103446"/>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10"/>
          <p:cNvSpPr>
            <a:spLocks noChangeAspect="1"/>
          </p:cNvSpPr>
          <p:nvPr/>
        </p:nvSpPr>
        <p:spPr>
          <a:xfrm>
            <a:off x="6934210" y="1274550"/>
            <a:ext cx="1254627" cy="136780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accent2"/>
          </a:solidFill>
          <a:ln>
            <a:noFill/>
          </a:ln>
          <a:effectLst>
            <a:outerShdw blurRad="254000" dist="63500" dir="2700000" algn="tl" rotWithShape="0">
              <a:prstClr val="black">
                <a:alpha val="30000"/>
              </a:prstClr>
            </a:outerShdw>
          </a:effectLst>
        </p:spPr>
        <p:txBody>
          <a:bodyPr anchor="ctr"/>
          <a:lstStyle/>
          <a:p>
            <a:pPr algn="ctr" defTabSz="685732"/>
            <a:endParaRPr lang="zh-CN" altLang="en-US" sz="3200" dirty="0">
              <a:solidFill>
                <a:schemeClr val="bg1"/>
              </a:solidFill>
              <a:latin typeface="Impact" panose="020B0806030902050204" pitchFamily="34" charset="0"/>
              <a:ea typeface="微软雅黑" panose="020B0503020204020204" pitchFamily="34" charset="-122"/>
            </a:endParaRPr>
          </a:p>
        </p:txBody>
      </p:sp>
      <p:sp>
        <p:nvSpPr>
          <p:cNvPr id="4" name="Freeform 7"/>
          <p:cNvSpPr/>
          <p:nvPr/>
        </p:nvSpPr>
        <p:spPr>
          <a:xfrm>
            <a:off x="0" y="1917843"/>
            <a:ext cx="6038850"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 fmla="*/ 0 w 6038850"/>
              <a:gd name="connsiteY0" fmla="*/ 299838 h 1304686"/>
              <a:gd name="connsiteX1" fmla="*/ 2705100 w 6038850"/>
              <a:gd name="connsiteY1" fmla="*/ 52188 h 1304686"/>
              <a:gd name="connsiteX2" fmla="*/ 5619750 w 6038850"/>
              <a:gd name="connsiteY2" fmla="*/ 1195188 h 1304686"/>
              <a:gd name="connsiteX3" fmla="*/ 6038850 w 6038850"/>
              <a:gd name="connsiteY3" fmla="*/ 1176138 h 1304686"/>
              <a:gd name="connsiteX0" fmla="*/ 0 w 6038850"/>
              <a:gd name="connsiteY0" fmla="*/ 287550 h 1218694"/>
              <a:gd name="connsiteX1" fmla="*/ 2705100 w 6038850"/>
              <a:gd name="connsiteY1" fmla="*/ 39900 h 1218694"/>
              <a:gd name="connsiteX2" fmla="*/ 4832350 w 6038850"/>
              <a:gd name="connsiteY2" fmla="*/ 1005100 h 1218694"/>
              <a:gd name="connsiteX3" fmla="*/ 6038850 w 6038850"/>
              <a:gd name="connsiteY3" fmla="*/ 1163850 h 1218694"/>
              <a:gd name="connsiteX0" fmla="*/ 0 w 6038850"/>
              <a:gd name="connsiteY0" fmla="*/ 287550 h 1225494"/>
              <a:gd name="connsiteX1" fmla="*/ 2705100 w 6038850"/>
              <a:gd name="connsiteY1" fmla="*/ 39900 h 1225494"/>
              <a:gd name="connsiteX2" fmla="*/ 4832350 w 6038850"/>
              <a:gd name="connsiteY2" fmla="*/ 1005100 h 1225494"/>
              <a:gd name="connsiteX3" fmla="*/ 6038850 w 6038850"/>
              <a:gd name="connsiteY3" fmla="*/ 1163850 h 1225494"/>
            </a:gdLst>
            <a:ahLst/>
            <a:cxnLst>
              <a:cxn ang="0">
                <a:pos x="connsiteX0" y="connsiteY0"/>
              </a:cxn>
              <a:cxn ang="0">
                <a:pos x="connsiteX1" y="connsiteY1"/>
              </a:cxn>
              <a:cxn ang="0">
                <a:pos x="connsiteX2" y="connsiteY2"/>
              </a:cxn>
              <a:cxn ang="0">
                <a:pos x="connsiteX3" y="connsiteY3"/>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mj-ea"/>
              <a:ea typeface="+mj-ea"/>
            </a:endParaRPr>
          </a:p>
        </p:txBody>
      </p:sp>
      <p:grpSp>
        <p:nvGrpSpPr>
          <p:cNvPr id="5" name="组合 4"/>
          <p:cNvGrpSpPr/>
          <p:nvPr/>
        </p:nvGrpSpPr>
        <p:grpSpPr>
          <a:xfrm>
            <a:off x="6054461" y="2337230"/>
            <a:ext cx="849821" cy="635481"/>
            <a:chOff x="6054436" y="2405136"/>
            <a:chExt cx="849821" cy="635481"/>
          </a:xfrm>
          <a:effectLst>
            <a:outerShdw blurRad="50800" dist="38100" dir="5400000" algn="t" rotWithShape="0">
              <a:prstClr val="black">
                <a:alpha val="40000"/>
              </a:prstClr>
            </a:outerShdw>
          </a:effectLst>
        </p:grpSpPr>
        <p:sp>
          <p:nvSpPr>
            <p:cNvPr id="6" name="Freeform 133"/>
            <p:cNvSpPr>
              <a:spLocks/>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ea"/>
                <a:ea typeface="+mj-ea"/>
              </a:endParaRPr>
            </a:p>
          </p:txBody>
        </p:sp>
        <p:sp>
          <p:nvSpPr>
            <p:cNvPr id="7" name="Freeform 134"/>
            <p:cNvSpPr>
              <a:spLocks/>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ea"/>
                <a:ea typeface="+mj-ea"/>
              </a:endParaRPr>
            </a:p>
          </p:txBody>
        </p:sp>
        <p:sp>
          <p:nvSpPr>
            <p:cNvPr id="8" name="Freeform 135"/>
            <p:cNvSpPr>
              <a:spLocks/>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ea"/>
                <a:ea typeface="+mj-ea"/>
              </a:endParaRPr>
            </a:p>
          </p:txBody>
        </p:sp>
        <p:sp>
          <p:nvSpPr>
            <p:cNvPr id="9" name="Freeform 107"/>
            <p:cNvSpPr>
              <a:spLocks/>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mj-ea"/>
                <a:ea typeface="+mj-ea"/>
              </a:endParaRPr>
            </a:p>
          </p:txBody>
        </p:sp>
        <p:sp>
          <p:nvSpPr>
            <p:cNvPr id="10" name="Freeform 107"/>
            <p:cNvSpPr>
              <a:spLocks/>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mj-ea"/>
                <a:ea typeface="+mj-ea"/>
              </a:endParaRPr>
            </a:p>
          </p:txBody>
        </p:sp>
        <p:sp>
          <p:nvSpPr>
            <p:cNvPr id="11" name="Freeform 108"/>
            <p:cNvSpPr>
              <a:spLocks/>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gradFill>
              <a:gsLst>
                <a:gs pos="0">
                  <a:srgbClr val="42B7CE"/>
                </a:gs>
                <a:gs pos="100000">
                  <a:srgbClr val="0585A9"/>
                </a:gs>
              </a:gsLst>
              <a:lin ang="2700000" scaled="0"/>
            </a:gradFill>
            <a:ln>
              <a:noFill/>
            </a:ln>
          </p:spPr>
          <p:txBody>
            <a:bodyPr/>
            <a:lstStyle/>
            <a:p>
              <a:endParaRPr lang="en-US" dirty="0">
                <a:latin typeface="+mj-ea"/>
                <a:ea typeface="+mj-ea"/>
              </a:endParaRPr>
            </a:p>
          </p:txBody>
        </p:sp>
        <p:sp>
          <p:nvSpPr>
            <p:cNvPr id="1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3"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4"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5"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mj-ea"/>
                <a:ea typeface="+mj-ea"/>
              </a:endParaRPr>
            </a:p>
          </p:txBody>
        </p:sp>
      </p:grpSp>
      <p:grpSp>
        <p:nvGrpSpPr>
          <p:cNvPr id="19" name="Group 30"/>
          <p:cNvGrpSpPr/>
          <p:nvPr/>
        </p:nvGrpSpPr>
        <p:grpSpPr>
          <a:xfrm>
            <a:off x="4790434" y="3647669"/>
            <a:ext cx="317357" cy="278329"/>
            <a:chOff x="3175" y="-1587"/>
            <a:chExt cx="490538" cy="430212"/>
          </a:xfrm>
          <a:solidFill>
            <a:srgbClr val="1F4569"/>
          </a:solidFill>
        </p:grpSpPr>
        <p:sp>
          <p:nvSpPr>
            <p:cNvPr id="20"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mj-ea"/>
                <a:ea typeface="+mj-ea"/>
              </a:endParaRPr>
            </a:p>
          </p:txBody>
        </p:sp>
        <p:sp>
          <p:nvSpPr>
            <p:cNvPr id="21"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mj-ea"/>
                <a:ea typeface="+mj-ea"/>
              </a:endParaRPr>
            </a:p>
          </p:txBody>
        </p:sp>
      </p:grpSp>
      <p:sp>
        <p:nvSpPr>
          <p:cNvPr id="22" name="Freeform 50"/>
          <p:cNvSpPr>
            <a:spLocks noEditPoints="1"/>
          </p:cNvSpPr>
          <p:nvPr/>
        </p:nvSpPr>
        <p:spPr bwMode="auto">
          <a:xfrm>
            <a:off x="944487" y="2708264"/>
            <a:ext cx="261823" cy="329775"/>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42B7CE"/>
          </a:solidFill>
          <a:ln w="9525">
            <a:noFill/>
            <a:round/>
            <a:headEnd/>
            <a:tailEnd/>
          </a:ln>
        </p:spPr>
        <p:txBody>
          <a:bodyPr vert="horz" wrap="square" lIns="91440" tIns="45720" rIns="91440" bIns="45720" numCol="1" anchor="t" anchorCtr="0" compatLnSpc="1">
            <a:prstTxWarp prst="textNoShape">
              <a:avLst/>
            </a:prstTxWarp>
          </a:bodyPr>
          <a:lstStyle/>
          <a:p>
            <a:endParaRPr lang="ko-KR" altLang="en-US">
              <a:latin typeface="+mj-ea"/>
              <a:ea typeface="+mj-ea"/>
            </a:endParaRPr>
          </a:p>
        </p:txBody>
      </p:sp>
      <p:sp>
        <p:nvSpPr>
          <p:cNvPr id="23" name="Freeform 48"/>
          <p:cNvSpPr>
            <a:spLocks noEditPoints="1"/>
          </p:cNvSpPr>
          <p:nvPr/>
        </p:nvSpPr>
        <p:spPr bwMode="auto">
          <a:xfrm>
            <a:off x="2884858" y="3003798"/>
            <a:ext cx="242125" cy="354280"/>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0585A9"/>
          </a:solidFill>
          <a:ln w="9525">
            <a:noFill/>
            <a:round/>
            <a:headEnd/>
            <a:tailEnd/>
          </a:ln>
        </p:spPr>
        <p:txBody>
          <a:bodyPr vert="horz" wrap="square" lIns="91440" tIns="45720" rIns="91440" bIns="45720" numCol="1" anchor="t" anchorCtr="0" compatLnSpc="1">
            <a:prstTxWarp prst="textNoShape">
              <a:avLst/>
            </a:prstTxWarp>
          </a:bodyPr>
          <a:lstStyle/>
          <a:p>
            <a:endParaRPr lang="ko-KR" altLang="en-US">
              <a:latin typeface="+mj-ea"/>
              <a:ea typeface="+mj-ea"/>
            </a:endParaRPr>
          </a:p>
        </p:txBody>
      </p:sp>
      <p:grpSp>
        <p:nvGrpSpPr>
          <p:cNvPr id="24" name="Group 18"/>
          <p:cNvGrpSpPr/>
          <p:nvPr/>
        </p:nvGrpSpPr>
        <p:grpSpPr>
          <a:xfrm>
            <a:off x="7635218" y="2995656"/>
            <a:ext cx="312268" cy="312268"/>
            <a:chOff x="6350" y="4763"/>
            <a:chExt cx="492125" cy="492125"/>
          </a:xfrm>
          <a:gradFill>
            <a:gsLst>
              <a:gs pos="0">
                <a:srgbClr val="42B7CE"/>
              </a:gs>
              <a:gs pos="100000">
                <a:srgbClr val="0585A9"/>
              </a:gs>
            </a:gsLst>
            <a:lin ang="2700000" scaled="0"/>
          </a:gradFill>
        </p:grpSpPr>
        <p:sp>
          <p:nvSpPr>
            <p:cNvPr id="25"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mj-ea"/>
                <a:ea typeface="+mj-ea"/>
                <a:cs typeface="Roboto condensed"/>
              </a:endParaRPr>
            </a:p>
          </p:txBody>
        </p:sp>
        <p:sp>
          <p:nvSpPr>
            <p:cNvPr id="26"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mj-ea"/>
                <a:ea typeface="+mj-ea"/>
                <a:cs typeface="Roboto condensed"/>
              </a:endParaRPr>
            </a:p>
          </p:txBody>
        </p:sp>
        <p:sp>
          <p:nvSpPr>
            <p:cNvPr id="27"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mj-ea"/>
                <a:ea typeface="+mj-ea"/>
                <a:cs typeface="Roboto condensed"/>
              </a:endParaRPr>
            </a:p>
          </p:txBody>
        </p:sp>
      </p:grpSp>
      <p:sp>
        <p:nvSpPr>
          <p:cNvPr id="28" name="TextBox 26"/>
          <p:cNvSpPr txBox="1"/>
          <p:nvPr/>
        </p:nvSpPr>
        <p:spPr>
          <a:xfrm>
            <a:off x="229394" y="3117144"/>
            <a:ext cx="1836000" cy="82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05" tIns="0" rIns="133605"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lang="zh-CN" altLang="en-US" sz="1000" dirty="0"/>
              <a:t>您的内容打在这里，或者通过复制您的文本后，在此框中选择粘贴</a:t>
            </a:r>
          </a:p>
        </p:txBody>
      </p:sp>
      <p:sp>
        <p:nvSpPr>
          <p:cNvPr id="29" name="TextBox 27"/>
          <p:cNvSpPr txBox="1"/>
          <p:nvPr/>
        </p:nvSpPr>
        <p:spPr>
          <a:xfrm>
            <a:off x="2159920" y="3471813"/>
            <a:ext cx="1836000" cy="82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05" tIns="0" rIns="133605"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lang="zh-CN" altLang="en-US" sz="1000" dirty="0"/>
              <a:t>您的内容打在这里，或者通过复制您的文本后，在此框中选择粘贴</a:t>
            </a:r>
          </a:p>
        </p:txBody>
      </p:sp>
      <p:sp>
        <p:nvSpPr>
          <p:cNvPr id="30" name="TextBox 28"/>
          <p:cNvSpPr txBox="1"/>
          <p:nvPr/>
        </p:nvSpPr>
        <p:spPr>
          <a:xfrm>
            <a:off x="4103108" y="4028662"/>
            <a:ext cx="1836000" cy="82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05" tIns="0" rIns="133605"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lang="zh-CN" altLang="en-US" sz="1000" dirty="0"/>
              <a:t>您的内容打在这里，或者通过复制您的文本后，在此框中选择粘贴</a:t>
            </a:r>
          </a:p>
        </p:txBody>
      </p:sp>
      <p:sp>
        <p:nvSpPr>
          <p:cNvPr id="31" name="TextBox 29"/>
          <p:cNvSpPr txBox="1"/>
          <p:nvPr/>
        </p:nvSpPr>
        <p:spPr>
          <a:xfrm>
            <a:off x="6945352" y="3453063"/>
            <a:ext cx="1836000" cy="82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05" tIns="0" rIns="133605"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lang="zh-CN" altLang="en-US" sz="1000" dirty="0"/>
              <a:t>您的内容打在这里，或者通过复制您的文本后，在此框中选择粘贴</a:t>
            </a:r>
          </a:p>
        </p:txBody>
      </p:sp>
      <p:sp>
        <p:nvSpPr>
          <p:cNvPr id="42" name="MH_Other_2"/>
          <p:cNvSpPr/>
          <p:nvPr>
            <p:custDataLst>
              <p:tags r:id="rId1"/>
            </p:custDataLst>
          </p:nvPr>
        </p:nvSpPr>
        <p:spPr>
          <a:xfrm>
            <a:off x="4499108" y="2492790"/>
            <a:ext cx="900000" cy="900000"/>
          </a:xfrm>
          <a:prstGeom prst="ellipse">
            <a:avLst/>
          </a:prstGeom>
          <a:solidFill>
            <a:srgbClr val="1F4569"/>
          </a:solidFill>
          <a:ln>
            <a:noFill/>
          </a:ln>
          <a:effectLst>
            <a:outerShdw blurRad="254000" dist="63500" dir="2700000" algn="tl" rotWithShape="0">
              <a:prstClr val="black">
                <a:alpha val="30000"/>
              </a:prstClr>
            </a:outerShdw>
          </a:effectLst>
        </p:spPr>
        <p:txBody>
          <a:bodyPr lIns="0" rIns="0" anchor="ctr"/>
          <a:lstStyle/>
          <a:p>
            <a:pPr algn="ctr" defTabSz="685732"/>
            <a:r>
              <a:rPr lang="en-US" altLang="zh-CN" sz="2800" dirty="0">
                <a:solidFill>
                  <a:schemeClr val="bg1"/>
                </a:solidFill>
                <a:latin typeface="Impact" panose="020B0806030902050204" pitchFamily="34" charset="0"/>
                <a:ea typeface="微软雅黑" panose="020B0503020204020204" pitchFamily="34" charset="-122"/>
              </a:rPr>
              <a:t>03</a:t>
            </a:r>
            <a:endParaRPr lang="zh-CN" altLang="en-US" sz="2800" dirty="0">
              <a:solidFill>
                <a:schemeClr val="bg1"/>
              </a:solidFill>
              <a:latin typeface="Impact" panose="020B0806030902050204" pitchFamily="34" charset="0"/>
              <a:ea typeface="微软雅黑" panose="020B0503020204020204" pitchFamily="34" charset="-122"/>
            </a:endParaRPr>
          </a:p>
        </p:txBody>
      </p:sp>
      <p:sp>
        <p:nvSpPr>
          <p:cNvPr id="45" name="MH_Other_2"/>
          <p:cNvSpPr/>
          <p:nvPr>
            <p:custDataLst>
              <p:tags r:id="rId2"/>
            </p:custDataLst>
          </p:nvPr>
        </p:nvSpPr>
        <p:spPr>
          <a:xfrm>
            <a:off x="625394" y="1596538"/>
            <a:ext cx="900000" cy="900000"/>
          </a:xfrm>
          <a:prstGeom prst="ellipse">
            <a:avLst/>
          </a:prstGeom>
          <a:solidFill>
            <a:srgbClr val="42B7CE"/>
          </a:solidFill>
          <a:ln>
            <a:noFill/>
          </a:ln>
          <a:effectLst>
            <a:outerShdw blurRad="254000" dist="63500" dir="2700000" algn="tl" rotWithShape="0">
              <a:prstClr val="black">
                <a:alpha val="30000"/>
              </a:prstClr>
            </a:outerShdw>
          </a:effectLst>
        </p:spPr>
        <p:txBody>
          <a:bodyPr lIns="0" rIns="0" anchor="ctr"/>
          <a:lstStyle/>
          <a:p>
            <a:pPr algn="ctr" defTabSz="685732"/>
            <a:r>
              <a:rPr lang="en-US" altLang="zh-CN" sz="2800" dirty="0">
                <a:solidFill>
                  <a:schemeClr val="bg1"/>
                </a:solidFill>
                <a:latin typeface="Impact" panose="020B0806030902050204" pitchFamily="34" charset="0"/>
                <a:ea typeface="微软雅黑" panose="020B0503020204020204" pitchFamily="34" charset="-122"/>
              </a:rPr>
              <a:t>01</a:t>
            </a:r>
            <a:endParaRPr lang="zh-CN" altLang="en-US" sz="2800" dirty="0">
              <a:solidFill>
                <a:schemeClr val="bg1"/>
              </a:solidFill>
              <a:latin typeface="Impact" panose="020B0806030902050204" pitchFamily="34" charset="0"/>
              <a:ea typeface="微软雅黑" panose="020B0503020204020204" pitchFamily="34" charset="-122"/>
            </a:endParaRPr>
          </a:p>
        </p:txBody>
      </p:sp>
      <p:sp>
        <p:nvSpPr>
          <p:cNvPr id="18" name="椭圆 17"/>
          <p:cNvSpPr/>
          <p:nvPr/>
        </p:nvSpPr>
        <p:spPr>
          <a:xfrm>
            <a:off x="2489492" y="1569075"/>
            <a:ext cx="1032856" cy="1032856"/>
          </a:xfrm>
          <a:prstGeom prst="ellipse">
            <a:avLst/>
          </a:prstGeom>
          <a:solidFill>
            <a:srgbClr val="0585A9"/>
          </a:solidFill>
          <a:ln>
            <a:noFill/>
          </a:ln>
          <a:effectLst>
            <a:outerShdw blurRad="254000" dist="63500" dir="2700000" algn="tl" rotWithShape="0">
              <a:prstClr val="black">
                <a:alpha val="30000"/>
              </a:prstClr>
            </a:outerShdw>
          </a:effectLst>
        </p:spPr>
        <p:txBody>
          <a:bodyPr anchor="ctr"/>
          <a:lstStyle/>
          <a:p>
            <a:pPr algn="ctr" defTabSz="685732"/>
            <a:r>
              <a:rPr lang="en-US" altLang="zh-CN" sz="3200" dirty="0">
                <a:solidFill>
                  <a:schemeClr val="bg1"/>
                </a:solidFill>
                <a:latin typeface="Impact" panose="020B0806030902050204" pitchFamily="34" charset="0"/>
                <a:ea typeface="微软雅黑" panose="020B0503020204020204" pitchFamily="34" charset="-122"/>
              </a:rPr>
              <a:t>02</a:t>
            </a:r>
            <a:endParaRPr lang="zh-CN" altLang="en-US" sz="3200" dirty="0">
              <a:solidFill>
                <a:schemeClr val="bg1"/>
              </a:solidFill>
              <a:latin typeface="Impact" panose="020B0806030902050204" pitchFamily="34" charset="0"/>
              <a:ea typeface="微软雅黑" panose="020B0503020204020204" pitchFamily="34" charset="-122"/>
            </a:endParaRPr>
          </a:p>
        </p:txBody>
      </p:sp>
      <p:sp>
        <p:nvSpPr>
          <p:cNvPr id="49" name="矩形 10"/>
          <p:cNvSpPr>
            <a:spLocks noChangeAspect="1"/>
          </p:cNvSpPr>
          <p:nvPr/>
        </p:nvSpPr>
        <p:spPr>
          <a:xfrm>
            <a:off x="7073152" y="1056513"/>
            <a:ext cx="1436409" cy="156598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42B7CE"/>
              </a:gs>
              <a:gs pos="100000">
                <a:srgbClr val="0585A9"/>
              </a:gs>
            </a:gsLst>
            <a:lin ang="2700000" scaled="0"/>
          </a:gradFill>
          <a:ln>
            <a:noFill/>
          </a:ln>
          <a:effectLst/>
        </p:spPr>
        <p:txBody>
          <a:bodyPr anchor="ctr"/>
          <a:lstStyle/>
          <a:p>
            <a:pPr algn="ctr" defTabSz="685732"/>
            <a:endParaRPr lang="zh-CN" altLang="en-US" sz="3200" dirty="0">
              <a:solidFill>
                <a:schemeClr val="bg1"/>
              </a:solidFill>
              <a:latin typeface="Impact" panose="020B0806030902050204" pitchFamily="34" charset="0"/>
              <a:ea typeface="微软雅黑" panose="020B0503020204020204" pitchFamily="34" charset="-122"/>
            </a:endParaRPr>
          </a:p>
        </p:txBody>
      </p:sp>
      <p:sp>
        <p:nvSpPr>
          <p:cNvPr id="40" name="矩形 39"/>
          <p:cNvSpPr/>
          <p:nvPr/>
        </p:nvSpPr>
        <p:spPr>
          <a:xfrm>
            <a:off x="7246618" y="1435541"/>
            <a:ext cx="1089477" cy="807924"/>
          </a:xfrm>
          <a:prstGeom prst="rect">
            <a:avLst/>
          </a:prstGeom>
        </p:spPr>
        <p:txBody>
          <a:bodyPr wrap="square" lIns="68589" tIns="34295" rIns="68589" bIns="34295">
            <a:spAutoFit/>
          </a:bodyPr>
          <a:lstStyle/>
          <a:p>
            <a:pPr algn="ctr">
              <a:lnSpc>
                <a:spcPct val="120000"/>
              </a:lnSpc>
            </a:pPr>
            <a:r>
              <a:rPr lang="zh-CN" altLang="en-US" sz="2000" b="1" dirty="0">
                <a:solidFill>
                  <a:schemeClr val="bg1"/>
                </a:solidFill>
                <a:latin typeface="+mj-ea"/>
                <a:ea typeface="+mj-ea"/>
              </a:rPr>
              <a:t>销售</a:t>
            </a:r>
            <a:endParaRPr lang="en-US" altLang="zh-CN" sz="2000" b="1" dirty="0">
              <a:solidFill>
                <a:schemeClr val="bg1"/>
              </a:solidFill>
              <a:latin typeface="+mj-ea"/>
              <a:ea typeface="+mj-ea"/>
            </a:endParaRPr>
          </a:p>
          <a:p>
            <a:pPr algn="ctr">
              <a:lnSpc>
                <a:spcPct val="120000"/>
              </a:lnSpc>
            </a:pPr>
            <a:r>
              <a:rPr lang="zh-CN" altLang="en-US" sz="2000" b="1" dirty="0">
                <a:solidFill>
                  <a:schemeClr val="bg1"/>
                </a:solidFill>
                <a:latin typeface="+mj-ea"/>
                <a:ea typeface="+mj-ea"/>
              </a:rPr>
              <a:t>目标</a:t>
            </a:r>
          </a:p>
        </p:txBody>
      </p:sp>
      <p:grpSp>
        <p:nvGrpSpPr>
          <p:cNvPr id="36" name="组合 35"/>
          <p:cNvGrpSpPr/>
          <p:nvPr/>
        </p:nvGrpSpPr>
        <p:grpSpPr>
          <a:xfrm>
            <a:off x="947634" y="309304"/>
            <a:ext cx="2392228" cy="503873"/>
            <a:chOff x="947634" y="309304"/>
            <a:chExt cx="2392228" cy="503873"/>
          </a:xfrm>
        </p:grpSpPr>
        <p:sp>
          <p:nvSpPr>
            <p:cNvPr id="37"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38" name="文本框 37"/>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销售目标</a:t>
              </a:r>
            </a:p>
          </p:txBody>
        </p:sp>
      </p:grpSp>
    </p:spTree>
    <p:extLst>
      <p:ext uri="{BB962C8B-B14F-4D97-AF65-F5344CB8AC3E}">
        <p14:creationId xmlns:p14="http://schemas.microsoft.com/office/powerpoint/2010/main" val="1281755561"/>
      </p:ext>
    </p:extLst>
  </p:cSld>
  <p:clrMapOvr>
    <a:masterClrMapping/>
  </p:clrMapOvr>
  <p:transition spd="med" advClick="0" advTm="20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3716 -0.07688 C -0.69653 -0.08737 -0.61372 -0.13708 -0.49375 -0.14202 C -0.37379 -0.14696 -0.4165 -0.16178 -0.21441 0.02285 C -0.01233 0.20747 -0.04462 0.00463 3.05556E-6 2.96388E-7 " pathEditMode="relative" rAng="0" ptsTypes="assa">
                                          <p:cBhvr>
                                            <p:cTn id="9" dur="2000" fill="hold"/>
                                            <p:tgtEl>
                                              <p:spTgt spid="5"/>
                                            </p:tgtEl>
                                            <p:attrNameLst>
                                              <p:attrName>ppt_x</p:attrName>
                                              <p:attrName>ppt_y</p:attrName>
                                            </p:attrNameLst>
                                          </p:cBhvr>
                                          <p:rCtr x="36858" y="9972"/>
                                        </p:animMotion>
                                      </p:childTnLst>
                                    </p:cTn>
                                  </p:par>
                                  <p:par>
                                    <p:cTn id="10" presetID="8" presetClass="emph" presetSubtype="0" fill="hold" nodeType="withEffect">
                                      <p:stCondLst>
                                        <p:cond delay="0"/>
                                      </p:stCondLst>
                                      <p:childTnLst>
                                        <p:animRot by="4200000">
                                          <p:cBhvr>
                                            <p:cTn id="11" dur="1000" fill="hold"/>
                                            <p:tgtEl>
                                              <p:spTgt spid="5"/>
                                            </p:tgtEl>
                                            <p:attrNameLst>
                                              <p:attrName>r</p:attrName>
                                            </p:attrNameLst>
                                          </p:cBhvr>
                                        </p:animRot>
                                      </p:childTnLst>
                                    </p:cTn>
                                  </p:par>
                                  <p:par>
                                    <p:cTn id="12" presetID="8" presetClass="emph" presetSubtype="0" decel="66667" fill="hold" nodeType="withEffect">
                                      <p:stCondLst>
                                        <p:cond delay="1250"/>
                                      </p:stCondLst>
                                      <p:childTnLst>
                                        <p:animRot by="-5400000">
                                          <p:cBhvr>
                                            <p:cTn id="13" dur="750" fill="hold"/>
                                            <p:tgtEl>
                                              <p:spTgt spid="5"/>
                                            </p:tgtEl>
                                            <p:attrNameLst>
                                              <p:attrName>r</p:attrName>
                                            </p:attrNameLst>
                                          </p:cBhvr>
                                        </p:animRot>
                                      </p:childTnLst>
                                    </p:cTn>
                                  </p:par>
                                  <p:par>
                                    <p:cTn id="14" presetID="22" presetClass="entr" presetSubtype="8" fill="hold" grpId="0" nodeType="withEffect">
                                      <p:stCondLst>
                                        <p:cond delay="25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500"/>
                                            <p:tgtEl>
                                              <p:spTgt spid="4"/>
                                            </p:tgtEl>
                                          </p:cBhvr>
                                        </p:animEffect>
                                      </p:childTnLst>
                                    </p:cTn>
                                  </p:par>
                                  <p:par>
                                    <p:cTn id="17" presetID="42" presetClass="entr" presetSubtype="0" fill="hold" grpId="0" nodeType="withEffect">
                                      <p:stCondLst>
                                        <p:cond delay="150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anim calcmode="lin" valueType="num">
                                          <p:cBhvr>
                                            <p:cTn id="20" dur="500" fill="hold"/>
                                            <p:tgtEl>
                                              <p:spTgt spid="50"/>
                                            </p:tgtEl>
                                            <p:attrNameLst>
                                              <p:attrName>ppt_x</p:attrName>
                                            </p:attrNameLst>
                                          </p:cBhvr>
                                          <p:tavLst>
                                            <p:tav tm="0">
                                              <p:val>
                                                <p:strVal val="#ppt_x"/>
                                              </p:val>
                                            </p:tav>
                                            <p:tav tm="100000">
                                              <p:val>
                                                <p:strVal val="#ppt_x"/>
                                              </p:val>
                                            </p:tav>
                                          </p:tavLst>
                                        </p:anim>
                                        <p:anim calcmode="lin" valueType="num">
                                          <p:cBhvr>
                                            <p:cTn id="21" dur="500" fill="hold"/>
                                            <p:tgtEl>
                                              <p:spTgt spid="5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75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anim calcmode="lin" valueType="num">
                                          <p:cBhvr>
                                            <p:cTn id="25" dur="500" fill="hold"/>
                                            <p:tgtEl>
                                              <p:spTgt spid="49"/>
                                            </p:tgtEl>
                                            <p:attrNameLst>
                                              <p:attrName>ppt_x</p:attrName>
                                            </p:attrNameLst>
                                          </p:cBhvr>
                                          <p:tavLst>
                                            <p:tav tm="0">
                                              <p:val>
                                                <p:strVal val="#ppt_x"/>
                                              </p:val>
                                            </p:tav>
                                            <p:tav tm="100000">
                                              <p:val>
                                                <p:strVal val="#ppt_x"/>
                                              </p:val>
                                            </p:tav>
                                          </p:tavLst>
                                        </p:anim>
                                        <p:anim calcmode="lin" valueType="num">
                                          <p:cBhvr>
                                            <p:cTn id="26" dur="500" fill="hold"/>
                                            <p:tgtEl>
                                              <p:spTgt spid="49"/>
                                            </p:tgtEl>
                                            <p:attrNameLst>
                                              <p:attrName>ppt_y</p:attrName>
                                            </p:attrNameLst>
                                          </p:cBhvr>
                                          <p:tavLst>
                                            <p:tav tm="0">
                                              <p:val>
                                                <p:strVal val="#ppt_y+.1"/>
                                              </p:val>
                                            </p:tav>
                                            <p:tav tm="100000">
                                              <p:val>
                                                <p:strVal val="#ppt_y"/>
                                              </p:val>
                                            </p:tav>
                                          </p:tavLst>
                                        </p:anim>
                                      </p:childTnLst>
                                    </p:cTn>
                                  </p:par>
                                </p:childTnLst>
                              </p:cTn>
                            </p:par>
                            <p:par>
                              <p:cTn id="27" fill="hold">
                                <p:stCondLst>
                                  <p:cond delay="2250"/>
                                </p:stCondLst>
                                <p:childTnLst>
                                  <p:par>
                                    <p:cTn id="28" presetID="16" presetClass="entr" presetSubtype="21"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barn(inVertical)">
                                          <p:cBhvr>
                                            <p:cTn id="30" dur="500"/>
                                            <p:tgtEl>
                                              <p:spTgt spid="40"/>
                                            </p:tgtEl>
                                          </p:cBhvr>
                                        </p:animEffect>
                                      </p:childTnLst>
                                    </p:cTn>
                                  </p:par>
                                </p:childTnLst>
                              </p:cTn>
                            </p:par>
                            <p:par>
                              <p:cTn id="31" fill="hold">
                                <p:stCondLst>
                                  <p:cond delay="2750"/>
                                </p:stCondLst>
                                <p:childTnLst>
                                  <p:par>
                                    <p:cTn id="32" presetID="2" presetClass="entr" presetSubtype="12" accel="52000" fill="hold" grpId="0" nodeType="afterEffect" p14:presetBounceEnd="54000">
                                      <p:stCondLst>
                                        <p:cond delay="0"/>
                                      </p:stCondLst>
                                      <p:childTnLst>
                                        <p:set>
                                          <p:cBhvr>
                                            <p:cTn id="33" dur="1" fill="hold">
                                              <p:stCondLst>
                                                <p:cond delay="0"/>
                                              </p:stCondLst>
                                            </p:cTn>
                                            <p:tgtEl>
                                              <p:spTgt spid="45"/>
                                            </p:tgtEl>
                                            <p:attrNameLst>
                                              <p:attrName>style.visibility</p:attrName>
                                            </p:attrNameLst>
                                          </p:cBhvr>
                                          <p:to>
                                            <p:strVal val="visible"/>
                                          </p:to>
                                        </p:set>
                                        <p:anim calcmode="lin" valueType="num" p14:bounceEnd="54000">
                                          <p:cBhvr additive="base">
                                            <p:cTn id="34" dur="1200" fill="hold"/>
                                            <p:tgtEl>
                                              <p:spTgt spid="45"/>
                                            </p:tgtEl>
                                            <p:attrNameLst>
                                              <p:attrName>ppt_x</p:attrName>
                                            </p:attrNameLst>
                                          </p:cBhvr>
                                          <p:tavLst>
                                            <p:tav tm="0">
                                              <p:val>
                                                <p:strVal val="0-#ppt_w/2"/>
                                              </p:val>
                                            </p:tav>
                                            <p:tav tm="100000">
                                              <p:val>
                                                <p:strVal val="#ppt_x"/>
                                              </p:val>
                                            </p:tav>
                                          </p:tavLst>
                                        </p:anim>
                                        <p:anim calcmode="lin" valueType="num" p14:bounceEnd="54000">
                                          <p:cBhvr additive="base">
                                            <p:cTn id="35" dur="1200" fill="hold"/>
                                            <p:tgtEl>
                                              <p:spTgt spid="45"/>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14:presetBounceEnd="40000">
                                      <p:stCondLst>
                                        <p:cond delay="250"/>
                                      </p:stCondLst>
                                      <p:childTnLst>
                                        <p:set>
                                          <p:cBhvr>
                                            <p:cTn id="37" dur="1" fill="hold">
                                              <p:stCondLst>
                                                <p:cond delay="0"/>
                                              </p:stCondLst>
                                            </p:cTn>
                                            <p:tgtEl>
                                              <p:spTgt spid="18"/>
                                            </p:tgtEl>
                                            <p:attrNameLst>
                                              <p:attrName>style.visibility</p:attrName>
                                            </p:attrNameLst>
                                          </p:cBhvr>
                                          <p:to>
                                            <p:strVal val="visible"/>
                                          </p:to>
                                        </p:set>
                                        <p:anim calcmode="lin" valueType="num" p14:bounceEnd="40000">
                                          <p:cBhvr additive="base">
                                            <p:cTn id="38" dur="10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39" dur="1000" fill="hold"/>
                                            <p:tgtEl>
                                              <p:spTgt spid="18"/>
                                            </p:tgtEl>
                                            <p:attrNameLst>
                                              <p:attrName>ppt_y</p:attrName>
                                            </p:attrNameLst>
                                          </p:cBhvr>
                                          <p:tavLst>
                                            <p:tav tm="0">
                                              <p:val>
                                                <p:strVal val="0-#ppt_h/2"/>
                                              </p:val>
                                            </p:tav>
                                            <p:tav tm="100000">
                                              <p:val>
                                                <p:strVal val="#ppt_y"/>
                                              </p:val>
                                            </p:tav>
                                          </p:tavLst>
                                        </p:anim>
                                      </p:childTnLst>
                                    </p:cTn>
                                  </p:par>
                                  <p:par>
                                    <p:cTn id="40" presetID="2" presetClass="entr" presetSubtype="6" accel="52000" fill="hold" grpId="0" nodeType="withEffect" p14:presetBounceEnd="54000">
                                      <p:stCondLst>
                                        <p:cond delay="500"/>
                                      </p:stCondLst>
                                      <p:childTnLst>
                                        <p:set>
                                          <p:cBhvr>
                                            <p:cTn id="41" dur="1" fill="hold">
                                              <p:stCondLst>
                                                <p:cond delay="0"/>
                                              </p:stCondLst>
                                            </p:cTn>
                                            <p:tgtEl>
                                              <p:spTgt spid="42"/>
                                            </p:tgtEl>
                                            <p:attrNameLst>
                                              <p:attrName>style.visibility</p:attrName>
                                            </p:attrNameLst>
                                          </p:cBhvr>
                                          <p:to>
                                            <p:strVal val="visible"/>
                                          </p:to>
                                        </p:set>
                                        <p:anim calcmode="lin" valueType="num" p14:bounceEnd="54000">
                                          <p:cBhvr additive="base">
                                            <p:cTn id="42" dur="1200" fill="hold"/>
                                            <p:tgtEl>
                                              <p:spTgt spid="42"/>
                                            </p:tgtEl>
                                            <p:attrNameLst>
                                              <p:attrName>ppt_x</p:attrName>
                                            </p:attrNameLst>
                                          </p:cBhvr>
                                          <p:tavLst>
                                            <p:tav tm="0">
                                              <p:val>
                                                <p:strVal val="1+#ppt_w/2"/>
                                              </p:val>
                                            </p:tav>
                                            <p:tav tm="100000">
                                              <p:val>
                                                <p:strVal val="#ppt_x"/>
                                              </p:val>
                                            </p:tav>
                                          </p:tavLst>
                                        </p:anim>
                                        <p:anim calcmode="lin" valueType="num" p14:bounceEnd="54000">
                                          <p:cBhvr additive="base">
                                            <p:cTn id="43" dur="12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450"/>
                                </p:stCondLst>
                                <p:childTnLst>
                                  <p:par>
                                    <p:cTn id="45" presetID="42"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anim calcmode="lin" valueType="num">
                                          <p:cBhvr>
                                            <p:cTn id="48" dur="500" fill="hold"/>
                                            <p:tgtEl>
                                              <p:spTgt spid="22"/>
                                            </p:tgtEl>
                                            <p:attrNameLst>
                                              <p:attrName>ppt_x</p:attrName>
                                            </p:attrNameLst>
                                          </p:cBhvr>
                                          <p:tavLst>
                                            <p:tav tm="0">
                                              <p:val>
                                                <p:strVal val="#ppt_x"/>
                                              </p:val>
                                            </p:tav>
                                            <p:tav tm="100000">
                                              <p:val>
                                                <p:strVal val="#ppt_x"/>
                                              </p:val>
                                            </p:tav>
                                          </p:tavLst>
                                        </p:anim>
                                        <p:anim calcmode="lin" valueType="num">
                                          <p:cBhvr>
                                            <p:cTn id="49" dur="500" fill="hold"/>
                                            <p:tgtEl>
                                              <p:spTgt spid="22"/>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25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250"/>
                                            <p:tgtEl>
                                              <p:spTgt spid="28"/>
                                            </p:tgtEl>
                                          </p:cBhvr>
                                        </p:animEffect>
                                        <p:anim calcmode="lin" valueType="num">
                                          <p:cBhvr>
                                            <p:cTn id="53" dur="250" fill="hold"/>
                                            <p:tgtEl>
                                              <p:spTgt spid="28"/>
                                            </p:tgtEl>
                                            <p:attrNameLst>
                                              <p:attrName>ppt_x</p:attrName>
                                            </p:attrNameLst>
                                          </p:cBhvr>
                                          <p:tavLst>
                                            <p:tav tm="0">
                                              <p:val>
                                                <p:strVal val="#ppt_x"/>
                                              </p:val>
                                            </p:tav>
                                            <p:tav tm="100000">
                                              <p:val>
                                                <p:strVal val="#ppt_x"/>
                                              </p:val>
                                            </p:tav>
                                          </p:tavLst>
                                        </p:anim>
                                        <p:anim calcmode="lin" valueType="num">
                                          <p:cBhvr>
                                            <p:cTn id="54" dur="25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950"/>
                                </p:stCondLst>
                                <p:childTnLst>
                                  <p:par>
                                    <p:cTn id="56" presetID="42"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anim calcmode="lin" valueType="num">
                                          <p:cBhvr>
                                            <p:cTn id="59" dur="500" fill="hold"/>
                                            <p:tgtEl>
                                              <p:spTgt spid="23"/>
                                            </p:tgtEl>
                                            <p:attrNameLst>
                                              <p:attrName>ppt_x</p:attrName>
                                            </p:attrNameLst>
                                          </p:cBhvr>
                                          <p:tavLst>
                                            <p:tav tm="0">
                                              <p:val>
                                                <p:strVal val="#ppt_x"/>
                                              </p:val>
                                            </p:tav>
                                            <p:tav tm="100000">
                                              <p:val>
                                                <p:strVal val="#ppt_x"/>
                                              </p:val>
                                            </p:tav>
                                          </p:tavLst>
                                        </p:anim>
                                        <p:anim calcmode="lin" valueType="num">
                                          <p:cBhvr>
                                            <p:cTn id="60" dur="500" fill="hold"/>
                                            <p:tgtEl>
                                              <p:spTgt spid="23"/>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25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250"/>
                                            <p:tgtEl>
                                              <p:spTgt spid="29"/>
                                            </p:tgtEl>
                                          </p:cBhvr>
                                        </p:animEffect>
                                        <p:anim calcmode="lin" valueType="num">
                                          <p:cBhvr>
                                            <p:cTn id="64" dur="250" fill="hold"/>
                                            <p:tgtEl>
                                              <p:spTgt spid="29"/>
                                            </p:tgtEl>
                                            <p:attrNameLst>
                                              <p:attrName>ppt_x</p:attrName>
                                            </p:attrNameLst>
                                          </p:cBhvr>
                                          <p:tavLst>
                                            <p:tav tm="0">
                                              <p:val>
                                                <p:strVal val="#ppt_x"/>
                                              </p:val>
                                            </p:tav>
                                            <p:tav tm="100000">
                                              <p:val>
                                                <p:strVal val="#ppt_x"/>
                                              </p:val>
                                            </p:tav>
                                          </p:tavLst>
                                        </p:anim>
                                        <p:anim calcmode="lin" valueType="num">
                                          <p:cBhvr>
                                            <p:cTn id="65" dur="25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5450"/>
                                </p:stCondLst>
                                <p:childTnLst>
                                  <p:par>
                                    <p:cTn id="67" presetID="42" presetClass="entr" presetSubtype="0"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anim calcmode="lin" valueType="num">
                                          <p:cBhvr>
                                            <p:cTn id="70" dur="500" fill="hold"/>
                                            <p:tgtEl>
                                              <p:spTgt spid="19"/>
                                            </p:tgtEl>
                                            <p:attrNameLst>
                                              <p:attrName>ppt_x</p:attrName>
                                            </p:attrNameLst>
                                          </p:cBhvr>
                                          <p:tavLst>
                                            <p:tav tm="0">
                                              <p:val>
                                                <p:strVal val="#ppt_x"/>
                                              </p:val>
                                            </p:tav>
                                            <p:tav tm="100000">
                                              <p:val>
                                                <p:strVal val="#ppt_x"/>
                                              </p:val>
                                            </p:tav>
                                          </p:tavLst>
                                        </p:anim>
                                        <p:anim calcmode="lin" valueType="num">
                                          <p:cBhvr>
                                            <p:cTn id="71" dur="500" fill="hold"/>
                                            <p:tgtEl>
                                              <p:spTgt spid="1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25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250"/>
                                            <p:tgtEl>
                                              <p:spTgt spid="30"/>
                                            </p:tgtEl>
                                          </p:cBhvr>
                                        </p:animEffect>
                                        <p:anim calcmode="lin" valueType="num">
                                          <p:cBhvr>
                                            <p:cTn id="75" dur="250" fill="hold"/>
                                            <p:tgtEl>
                                              <p:spTgt spid="30"/>
                                            </p:tgtEl>
                                            <p:attrNameLst>
                                              <p:attrName>ppt_x</p:attrName>
                                            </p:attrNameLst>
                                          </p:cBhvr>
                                          <p:tavLst>
                                            <p:tav tm="0">
                                              <p:val>
                                                <p:strVal val="#ppt_x"/>
                                              </p:val>
                                            </p:tav>
                                            <p:tav tm="100000">
                                              <p:val>
                                                <p:strVal val="#ppt_x"/>
                                              </p:val>
                                            </p:tav>
                                          </p:tavLst>
                                        </p:anim>
                                        <p:anim calcmode="lin" valueType="num">
                                          <p:cBhvr>
                                            <p:cTn id="76" dur="25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5950"/>
                                </p:stCondLst>
                                <p:childTnLst>
                                  <p:par>
                                    <p:cTn id="78" presetID="42" presetClass="entr" presetSubtype="0" fill="hold" nodeType="after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500"/>
                                            <p:tgtEl>
                                              <p:spTgt spid="24"/>
                                            </p:tgtEl>
                                          </p:cBhvr>
                                        </p:animEffect>
                                        <p:anim calcmode="lin" valueType="num">
                                          <p:cBhvr>
                                            <p:cTn id="81" dur="500" fill="hold"/>
                                            <p:tgtEl>
                                              <p:spTgt spid="24"/>
                                            </p:tgtEl>
                                            <p:attrNameLst>
                                              <p:attrName>ppt_x</p:attrName>
                                            </p:attrNameLst>
                                          </p:cBhvr>
                                          <p:tavLst>
                                            <p:tav tm="0">
                                              <p:val>
                                                <p:strVal val="#ppt_x"/>
                                              </p:val>
                                            </p:tav>
                                            <p:tav tm="100000">
                                              <p:val>
                                                <p:strVal val="#ppt_x"/>
                                              </p:val>
                                            </p:tav>
                                          </p:tavLst>
                                        </p:anim>
                                        <p:anim calcmode="lin" valueType="num">
                                          <p:cBhvr>
                                            <p:cTn id="82" dur="500" fill="hold"/>
                                            <p:tgtEl>
                                              <p:spTgt spid="24"/>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25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250"/>
                                            <p:tgtEl>
                                              <p:spTgt spid="31"/>
                                            </p:tgtEl>
                                          </p:cBhvr>
                                        </p:animEffect>
                                        <p:anim calcmode="lin" valueType="num">
                                          <p:cBhvr>
                                            <p:cTn id="86" dur="250" fill="hold"/>
                                            <p:tgtEl>
                                              <p:spTgt spid="31"/>
                                            </p:tgtEl>
                                            <p:attrNameLst>
                                              <p:attrName>ppt_x</p:attrName>
                                            </p:attrNameLst>
                                          </p:cBhvr>
                                          <p:tavLst>
                                            <p:tav tm="0">
                                              <p:val>
                                                <p:strVal val="#ppt_x"/>
                                              </p:val>
                                            </p:tav>
                                            <p:tav tm="100000">
                                              <p:val>
                                                <p:strVal val="#ppt_x"/>
                                              </p:val>
                                            </p:tav>
                                          </p:tavLst>
                                        </p:anim>
                                        <p:anim calcmode="lin" valueType="num">
                                          <p:cBhvr>
                                            <p:cTn id="87" dur="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 grpId="0" animBg="1"/>
          <p:bldP spid="22" grpId="0" animBg="1"/>
          <p:bldP spid="23" grpId="0" animBg="1"/>
          <p:bldP spid="28" grpId="0"/>
          <p:bldP spid="29" grpId="0"/>
          <p:bldP spid="30" grpId="0"/>
          <p:bldP spid="31" grpId="0"/>
          <p:bldP spid="42" grpId="0" animBg="1"/>
          <p:bldP spid="45" grpId="0" animBg="1"/>
          <p:bldP spid="18" grpId="0" animBg="1"/>
          <p:bldP spid="49" grpId="0" animBg="1"/>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3716 -0.07688 C -0.69653 -0.08737 -0.61372 -0.13708 -0.49375 -0.14202 C -0.37379 -0.14696 -0.4165 -0.16178 -0.21441 0.02285 C -0.01233 0.20747 -0.04462 0.00463 3.05556E-6 2.96388E-7 " pathEditMode="relative" rAng="0" ptsTypes="assa">
                                          <p:cBhvr>
                                            <p:cTn id="9" dur="2000" fill="hold"/>
                                            <p:tgtEl>
                                              <p:spTgt spid="5"/>
                                            </p:tgtEl>
                                            <p:attrNameLst>
                                              <p:attrName>ppt_x</p:attrName>
                                              <p:attrName>ppt_y</p:attrName>
                                            </p:attrNameLst>
                                          </p:cBhvr>
                                          <p:rCtr x="36858" y="9972"/>
                                        </p:animMotion>
                                      </p:childTnLst>
                                    </p:cTn>
                                  </p:par>
                                  <p:par>
                                    <p:cTn id="10" presetID="8" presetClass="emph" presetSubtype="0" fill="hold" nodeType="withEffect">
                                      <p:stCondLst>
                                        <p:cond delay="0"/>
                                      </p:stCondLst>
                                      <p:childTnLst>
                                        <p:animRot by="4200000">
                                          <p:cBhvr>
                                            <p:cTn id="11" dur="1000" fill="hold"/>
                                            <p:tgtEl>
                                              <p:spTgt spid="5"/>
                                            </p:tgtEl>
                                            <p:attrNameLst>
                                              <p:attrName>r</p:attrName>
                                            </p:attrNameLst>
                                          </p:cBhvr>
                                        </p:animRot>
                                      </p:childTnLst>
                                    </p:cTn>
                                  </p:par>
                                  <p:par>
                                    <p:cTn id="12" presetID="8" presetClass="emph" presetSubtype="0" decel="66667" fill="hold" nodeType="withEffect">
                                      <p:stCondLst>
                                        <p:cond delay="1250"/>
                                      </p:stCondLst>
                                      <p:childTnLst>
                                        <p:animRot by="-5400000">
                                          <p:cBhvr>
                                            <p:cTn id="13" dur="750" fill="hold"/>
                                            <p:tgtEl>
                                              <p:spTgt spid="5"/>
                                            </p:tgtEl>
                                            <p:attrNameLst>
                                              <p:attrName>r</p:attrName>
                                            </p:attrNameLst>
                                          </p:cBhvr>
                                        </p:animRot>
                                      </p:childTnLst>
                                    </p:cTn>
                                  </p:par>
                                  <p:par>
                                    <p:cTn id="14" presetID="22" presetClass="entr" presetSubtype="8" fill="hold" grpId="0" nodeType="withEffect">
                                      <p:stCondLst>
                                        <p:cond delay="25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500"/>
                                            <p:tgtEl>
                                              <p:spTgt spid="4"/>
                                            </p:tgtEl>
                                          </p:cBhvr>
                                        </p:animEffect>
                                      </p:childTnLst>
                                    </p:cTn>
                                  </p:par>
                                  <p:par>
                                    <p:cTn id="17" presetID="42" presetClass="entr" presetSubtype="0" fill="hold" grpId="0" nodeType="withEffect">
                                      <p:stCondLst>
                                        <p:cond delay="150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anim calcmode="lin" valueType="num">
                                          <p:cBhvr>
                                            <p:cTn id="20" dur="500" fill="hold"/>
                                            <p:tgtEl>
                                              <p:spTgt spid="50"/>
                                            </p:tgtEl>
                                            <p:attrNameLst>
                                              <p:attrName>ppt_x</p:attrName>
                                            </p:attrNameLst>
                                          </p:cBhvr>
                                          <p:tavLst>
                                            <p:tav tm="0">
                                              <p:val>
                                                <p:strVal val="#ppt_x"/>
                                              </p:val>
                                            </p:tav>
                                            <p:tav tm="100000">
                                              <p:val>
                                                <p:strVal val="#ppt_x"/>
                                              </p:val>
                                            </p:tav>
                                          </p:tavLst>
                                        </p:anim>
                                        <p:anim calcmode="lin" valueType="num">
                                          <p:cBhvr>
                                            <p:cTn id="21" dur="500" fill="hold"/>
                                            <p:tgtEl>
                                              <p:spTgt spid="5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75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anim calcmode="lin" valueType="num">
                                          <p:cBhvr>
                                            <p:cTn id="25" dur="500" fill="hold"/>
                                            <p:tgtEl>
                                              <p:spTgt spid="49"/>
                                            </p:tgtEl>
                                            <p:attrNameLst>
                                              <p:attrName>ppt_x</p:attrName>
                                            </p:attrNameLst>
                                          </p:cBhvr>
                                          <p:tavLst>
                                            <p:tav tm="0">
                                              <p:val>
                                                <p:strVal val="#ppt_x"/>
                                              </p:val>
                                            </p:tav>
                                            <p:tav tm="100000">
                                              <p:val>
                                                <p:strVal val="#ppt_x"/>
                                              </p:val>
                                            </p:tav>
                                          </p:tavLst>
                                        </p:anim>
                                        <p:anim calcmode="lin" valueType="num">
                                          <p:cBhvr>
                                            <p:cTn id="26" dur="500" fill="hold"/>
                                            <p:tgtEl>
                                              <p:spTgt spid="49"/>
                                            </p:tgtEl>
                                            <p:attrNameLst>
                                              <p:attrName>ppt_y</p:attrName>
                                            </p:attrNameLst>
                                          </p:cBhvr>
                                          <p:tavLst>
                                            <p:tav tm="0">
                                              <p:val>
                                                <p:strVal val="#ppt_y+.1"/>
                                              </p:val>
                                            </p:tav>
                                            <p:tav tm="100000">
                                              <p:val>
                                                <p:strVal val="#ppt_y"/>
                                              </p:val>
                                            </p:tav>
                                          </p:tavLst>
                                        </p:anim>
                                      </p:childTnLst>
                                    </p:cTn>
                                  </p:par>
                                </p:childTnLst>
                              </p:cTn>
                            </p:par>
                            <p:par>
                              <p:cTn id="27" fill="hold">
                                <p:stCondLst>
                                  <p:cond delay="2250"/>
                                </p:stCondLst>
                                <p:childTnLst>
                                  <p:par>
                                    <p:cTn id="28" presetID="16" presetClass="entr" presetSubtype="21"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barn(inVertical)">
                                          <p:cBhvr>
                                            <p:cTn id="30" dur="500"/>
                                            <p:tgtEl>
                                              <p:spTgt spid="40"/>
                                            </p:tgtEl>
                                          </p:cBhvr>
                                        </p:animEffect>
                                      </p:childTnLst>
                                    </p:cTn>
                                  </p:par>
                                </p:childTnLst>
                              </p:cTn>
                            </p:par>
                            <p:par>
                              <p:cTn id="31" fill="hold">
                                <p:stCondLst>
                                  <p:cond delay="2750"/>
                                </p:stCondLst>
                                <p:childTnLst>
                                  <p:par>
                                    <p:cTn id="32" presetID="2" presetClass="entr" presetSubtype="12" accel="52000"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1200" fill="hold"/>
                                            <p:tgtEl>
                                              <p:spTgt spid="45"/>
                                            </p:tgtEl>
                                            <p:attrNameLst>
                                              <p:attrName>ppt_x</p:attrName>
                                            </p:attrNameLst>
                                          </p:cBhvr>
                                          <p:tavLst>
                                            <p:tav tm="0">
                                              <p:val>
                                                <p:strVal val="0-#ppt_w/2"/>
                                              </p:val>
                                            </p:tav>
                                            <p:tav tm="100000">
                                              <p:val>
                                                <p:strVal val="#ppt_x"/>
                                              </p:val>
                                            </p:tav>
                                          </p:tavLst>
                                        </p:anim>
                                        <p:anim calcmode="lin" valueType="num">
                                          <p:cBhvr additive="base">
                                            <p:cTn id="35" dur="1200" fill="hold"/>
                                            <p:tgtEl>
                                              <p:spTgt spid="45"/>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stCondLst>
                                        <p:cond delay="25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1000" fill="hold"/>
                                            <p:tgtEl>
                                              <p:spTgt spid="18"/>
                                            </p:tgtEl>
                                            <p:attrNameLst>
                                              <p:attrName>ppt_x</p:attrName>
                                            </p:attrNameLst>
                                          </p:cBhvr>
                                          <p:tavLst>
                                            <p:tav tm="0">
                                              <p:val>
                                                <p:strVal val="1+#ppt_w/2"/>
                                              </p:val>
                                            </p:tav>
                                            <p:tav tm="100000">
                                              <p:val>
                                                <p:strVal val="#ppt_x"/>
                                              </p:val>
                                            </p:tav>
                                          </p:tavLst>
                                        </p:anim>
                                        <p:anim calcmode="lin" valueType="num">
                                          <p:cBhvr additive="base">
                                            <p:cTn id="39" dur="1000" fill="hold"/>
                                            <p:tgtEl>
                                              <p:spTgt spid="18"/>
                                            </p:tgtEl>
                                            <p:attrNameLst>
                                              <p:attrName>ppt_y</p:attrName>
                                            </p:attrNameLst>
                                          </p:cBhvr>
                                          <p:tavLst>
                                            <p:tav tm="0">
                                              <p:val>
                                                <p:strVal val="0-#ppt_h/2"/>
                                              </p:val>
                                            </p:tav>
                                            <p:tav tm="100000">
                                              <p:val>
                                                <p:strVal val="#ppt_y"/>
                                              </p:val>
                                            </p:tav>
                                          </p:tavLst>
                                        </p:anim>
                                      </p:childTnLst>
                                    </p:cTn>
                                  </p:par>
                                  <p:par>
                                    <p:cTn id="40" presetID="2" presetClass="entr" presetSubtype="6" accel="52000" fill="hold" grpId="0" nodeType="withEffect">
                                      <p:stCondLst>
                                        <p:cond delay="50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1200" fill="hold"/>
                                            <p:tgtEl>
                                              <p:spTgt spid="42"/>
                                            </p:tgtEl>
                                            <p:attrNameLst>
                                              <p:attrName>ppt_x</p:attrName>
                                            </p:attrNameLst>
                                          </p:cBhvr>
                                          <p:tavLst>
                                            <p:tav tm="0">
                                              <p:val>
                                                <p:strVal val="1+#ppt_w/2"/>
                                              </p:val>
                                            </p:tav>
                                            <p:tav tm="100000">
                                              <p:val>
                                                <p:strVal val="#ppt_x"/>
                                              </p:val>
                                            </p:tav>
                                          </p:tavLst>
                                        </p:anim>
                                        <p:anim calcmode="lin" valueType="num">
                                          <p:cBhvr additive="base">
                                            <p:cTn id="43" dur="12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450"/>
                                </p:stCondLst>
                                <p:childTnLst>
                                  <p:par>
                                    <p:cTn id="45" presetID="42"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anim calcmode="lin" valueType="num">
                                          <p:cBhvr>
                                            <p:cTn id="48" dur="500" fill="hold"/>
                                            <p:tgtEl>
                                              <p:spTgt spid="22"/>
                                            </p:tgtEl>
                                            <p:attrNameLst>
                                              <p:attrName>ppt_x</p:attrName>
                                            </p:attrNameLst>
                                          </p:cBhvr>
                                          <p:tavLst>
                                            <p:tav tm="0">
                                              <p:val>
                                                <p:strVal val="#ppt_x"/>
                                              </p:val>
                                            </p:tav>
                                            <p:tav tm="100000">
                                              <p:val>
                                                <p:strVal val="#ppt_x"/>
                                              </p:val>
                                            </p:tav>
                                          </p:tavLst>
                                        </p:anim>
                                        <p:anim calcmode="lin" valueType="num">
                                          <p:cBhvr>
                                            <p:cTn id="49" dur="500" fill="hold"/>
                                            <p:tgtEl>
                                              <p:spTgt spid="22"/>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25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250"/>
                                            <p:tgtEl>
                                              <p:spTgt spid="28"/>
                                            </p:tgtEl>
                                          </p:cBhvr>
                                        </p:animEffect>
                                        <p:anim calcmode="lin" valueType="num">
                                          <p:cBhvr>
                                            <p:cTn id="53" dur="250" fill="hold"/>
                                            <p:tgtEl>
                                              <p:spTgt spid="28"/>
                                            </p:tgtEl>
                                            <p:attrNameLst>
                                              <p:attrName>ppt_x</p:attrName>
                                            </p:attrNameLst>
                                          </p:cBhvr>
                                          <p:tavLst>
                                            <p:tav tm="0">
                                              <p:val>
                                                <p:strVal val="#ppt_x"/>
                                              </p:val>
                                            </p:tav>
                                            <p:tav tm="100000">
                                              <p:val>
                                                <p:strVal val="#ppt_x"/>
                                              </p:val>
                                            </p:tav>
                                          </p:tavLst>
                                        </p:anim>
                                        <p:anim calcmode="lin" valueType="num">
                                          <p:cBhvr>
                                            <p:cTn id="54" dur="25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950"/>
                                </p:stCondLst>
                                <p:childTnLst>
                                  <p:par>
                                    <p:cTn id="56" presetID="42"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anim calcmode="lin" valueType="num">
                                          <p:cBhvr>
                                            <p:cTn id="59" dur="500" fill="hold"/>
                                            <p:tgtEl>
                                              <p:spTgt spid="23"/>
                                            </p:tgtEl>
                                            <p:attrNameLst>
                                              <p:attrName>ppt_x</p:attrName>
                                            </p:attrNameLst>
                                          </p:cBhvr>
                                          <p:tavLst>
                                            <p:tav tm="0">
                                              <p:val>
                                                <p:strVal val="#ppt_x"/>
                                              </p:val>
                                            </p:tav>
                                            <p:tav tm="100000">
                                              <p:val>
                                                <p:strVal val="#ppt_x"/>
                                              </p:val>
                                            </p:tav>
                                          </p:tavLst>
                                        </p:anim>
                                        <p:anim calcmode="lin" valueType="num">
                                          <p:cBhvr>
                                            <p:cTn id="60" dur="500" fill="hold"/>
                                            <p:tgtEl>
                                              <p:spTgt spid="23"/>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25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250"/>
                                            <p:tgtEl>
                                              <p:spTgt spid="29"/>
                                            </p:tgtEl>
                                          </p:cBhvr>
                                        </p:animEffect>
                                        <p:anim calcmode="lin" valueType="num">
                                          <p:cBhvr>
                                            <p:cTn id="64" dur="250" fill="hold"/>
                                            <p:tgtEl>
                                              <p:spTgt spid="29"/>
                                            </p:tgtEl>
                                            <p:attrNameLst>
                                              <p:attrName>ppt_x</p:attrName>
                                            </p:attrNameLst>
                                          </p:cBhvr>
                                          <p:tavLst>
                                            <p:tav tm="0">
                                              <p:val>
                                                <p:strVal val="#ppt_x"/>
                                              </p:val>
                                            </p:tav>
                                            <p:tav tm="100000">
                                              <p:val>
                                                <p:strVal val="#ppt_x"/>
                                              </p:val>
                                            </p:tav>
                                          </p:tavLst>
                                        </p:anim>
                                        <p:anim calcmode="lin" valueType="num">
                                          <p:cBhvr>
                                            <p:cTn id="65" dur="25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5450"/>
                                </p:stCondLst>
                                <p:childTnLst>
                                  <p:par>
                                    <p:cTn id="67" presetID="42" presetClass="entr" presetSubtype="0"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anim calcmode="lin" valueType="num">
                                          <p:cBhvr>
                                            <p:cTn id="70" dur="500" fill="hold"/>
                                            <p:tgtEl>
                                              <p:spTgt spid="19"/>
                                            </p:tgtEl>
                                            <p:attrNameLst>
                                              <p:attrName>ppt_x</p:attrName>
                                            </p:attrNameLst>
                                          </p:cBhvr>
                                          <p:tavLst>
                                            <p:tav tm="0">
                                              <p:val>
                                                <p:strVal val="#ppt_x"/>
                                              </p:val>
                                            </p:tav>
                                            <p:tav tm="100000">
                                              <p:val>
                                                <p:strVal val="#ppt_x"/>
                                              </p:val>
                                            </p:tav>
                                          </p:tavLst>
                                        </p:anim>
                                        <p:anim calcmode="lin" valueType="num">
                                          <p:cBhvr>
                                            <p:cTn id="71" dur="500" fill="hold"/>
                                            <p:tgtEl>
                                              <p:spTgt spid="1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25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250"/>
                                            <p:tgtEl>
                                              <p:spTgt spid="30"/>
                                            </p:tgtEl>
                                          </p:cBhvr>
                                        </p:animEffect>
                                        <p:anim calcmode="lin" valueType="num">
                                          <p:cBhvr>
                                            <p:cTn id="75" dur="250" fill="hold"/>
                                            <p:tgtEl>
                                              <p:spTgt spid="30"/>
                                            </p:tgtEl>
                                            <p:attrNameLst>
                                              <p:attrName>ppt_x</p:attrName>
                                            </p:attrNameLst>
                                          </p:cBhvr>
                                          <p:tavLst>
                                            <p:tav tm="0">
                                              <p:val>
                                                <p:strVal val="#ppt_x"/>
                                              </p:val>
                                            </p:tav>
                                            <p:tav tm="100000">
                                              <p:val>
                                                <p:strVal val="#ppt_x"/>
                                              </p:val>
                                            </p:tav>
                                          </p:tavLst>
                                        </p:anim>
                                        <p:anim calcmode="lin" valueType="num">
                                          <p:cBhvr>
                                            <p:cTn id="76" dur="25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5950"/>
                                </p:stCondLst>
                                <p:childTnLst>
                                  <p:par>
                                    <p:cTn id="78" presetID="42" presetClass="entr" presetSubtype="0" fill="hold" nodeType="after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500"/>
                                            <p:tgtEl>
                                              <p:spTgt spid="24"/>
                                            </p:tgtEl>
                                          </p:cBhvr>
                                        </p:animEffect>
                                        <p:anim calcmode="lin" valueType="num">
                                          <p:cBhvr>
                                            <p:cTn id="81" dur="500" fill="hold"/>
                                            <p:tgtEl>
                                              <p:spTgt spid="24"/>
                                            </p:tgtEl>
                                            <p:attrNameLst>
                                              <p:attrName>ppt_x</p:attrName>
                                            </p:attrNameLst>
                                          </p:cBhvr>
                                          <p:tavLst>
                                            <p:tav tm="0">
                                              <p:val>
                                                <p:strVal val="#ppt_x"/>
                                              </p:val>
                                            </p:tav>
                                            <p:tav tm="100000">
                                              <p:val>
                                                <p:strVal val="#ppt_x"/>
                                              </p:val>
                                            </p:tav>
                                          </p:tavLst>
                                        </p:anim>
                                        <p:anim calcmode="lin" valueType="num">
                                          <p:cBhvr>
                                            <p:cTn id="82" dur="500" fill="hold"/>
                                            <p:tgtEl>
                                              <p:spTgt spid="24"/>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25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250"/>
                                            <p:tgtEl>
                                              <p:spTgt spid="31"/>
                                            </p:tgtEl>
                                          </p:cBhvr>
                                        </p:animEffect>
                                        <p:anim calcmode="lin" valueType="num">
                                          <p:cBhvr>
                                            <p:cTn id="86" dur="250" fill="hold"/>
                                            <p:tgtEl>
                                              <p:spTgt spid="31"/>
                                            </p:tgtEl>
                                            <p:attrNameLst>
                                              <p:attrName>ppt_x</p:attrName>
                                            </p:attrNameLst>
                                          </p:cBhvr>
                                          <p:tavLst>
                                            <p:tav tm="0">
                                              <p:val>
                                                <p:strVal val="#ppt_x"/>
                                              </p:val>
                                            </p:tav>
                                            <p:tav tm="100000">
                                              <p:val>
                                                <p:strVal val="#ppt_x"/>
                                              </p:val>
                                            </p:tav>
                                          </p:tavLst>
                                        </p:anim>
                                        <p:anim calcmode="lin" valueType="num">
                                          <p:cBhvr>
                                            <p:cTn id="87" dur="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 grpId="0" animBg="1"/>
          <p:bldP spid="22" grpId="0" animBg="1"/>
          <p:bldP spid="23" grpId="0" animBg="1"/>
          <p:bldP spid="28" grpId="0"/>
          <p:bldP spid="29" grpId="0"/>
          <p:bldP spid="30" grpId="0"/>
          <p:bldP spid="31" grpId="0"/>
          <p:bldP spid="42" grpId="0" animBg="1"/>
          <p:bldP spid="45" grpId="0" animBg="1"/>
          <p:bldP spid="18" grpId="0" animBg="1"/>
          <p:bldP spid="49" grpId="0" animBg="1"/>
          <p:bldP spid="40" grpId="0"/>
        </p:bldLst>
      </p:timing>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等腰三角形 32"/>
          <p:cNvSpPr/>
          <p:nvPr/>
        </p:nvSpPr>
        <p:spPr>
          <a:xfrm>
            <a:off x="12794" y="3651870"/>
            <a:ext cx="1619672" cy="1491630"/>
          </a:xfrm>
          <a:prstGeom prst="triangle">
            <a:avLst>
              <a:gd name="adj" fmla="val 0"/>
            </a:avLst>
          </a:pr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2"/>
          <p:cNvSpPr/>
          <p:nvPr/>
        </p:nvSpPr>
        <p:spPr>
          <a:xfrm>
            <a:off x="5196999" y="813176"/>
            <a:ext cx="3947000" cy="4330323"/>
          </a:xfrm>
          <a:custGeom>
            <a:avLst/>
            <a:gdLst>
              <a:gd name="connsiteX0" fmla="*/ 0 w 4445791"/>
              <a:gd name="connsiteY0" fmla="*/ 5143500 h 5143500"/>
              <a:gd name="connsiteX1" fmla="*/ 0 w 4445791"/>
              <a:gd name="connsiteY1" fmla="*/ 0 h 5143500"/>
              <a:gd name="connsiteX2" fmla="*/ 4445791 w 4445791"/>
              <a:gd name="connsiteY2" fmla="*/ 0 h 5143500"/>
              <a:gd name="connsiteX3" fmla="*/ 4445791 w 4445791"/>
              <a:gd name="connsiteY3" fmla="*/ 5143500 h 5143500"/>
              <a:gd name="connsiteX4" fmla="*/ 0 w 4445791"/>
              <a:gd name="connsiteY4" fmla="*/ 5143500 h 5143500"/>
              <a:gd name="connsiteX0" fmla="*/ 0 w 4445791"/>
              <a:gd name="connsiteY0" fmla="*/ 5143500 h 5143500"/>
              <a:gd name="connsiteX1" fmla="*/ 4445791 w 4445791"/>
              <a:gd name="connsiteY1" fmla="*/ 0 h 5143500"/>
              <a:gd name="connsiteX2" fmla="*/ 4445791 w 4445791"/>
              <a:gd name="connsiteY2" fmla="*/ 5143500 h 5143500"/>
              <a:gd name="connsiteX3" fmla="*/ 0 w 4445791"/>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45791" h="5143500">
                <a:moveTo>
                  <a:pt x="0" y="5143500"/>
                </a:moveTo>
                <a:lnTo>
                  <a:pt x="4445791" y="0"/>
                </a:lnTo>
                <a:lnTo>
                  <a:pt x="4445791" y="5143500"/>
                </a:lnTo>
                <a:lnTo>
                  <a:pt x="0" y="5143500"/>
                </a:lnTo>
                <a:close/>
              </a:path>
            </a:pathLst>
          </a:cu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6300192" y="1383528"/>
            <a:ext cx="2007653" cy="2988422"/>
            <a:chOff x="8851102" y="1881491"/>
            <a:chExt cx="2676870" cy="3984566"/>
          </a:xfrm>
        </p:grpSpPr>
        <p:sp>
          <p:nvSpPr>
            <p:cNvPr id="8" name="TextBox 21"/>
            <p:cNvSpPr txBox="1"/>
            <p:nvPr/>
          </p:nvSpPr>
          <p:spPr>
            <a:xfrm>
              <a:off x="8946942" y="2598604"/>
              <a:ext cx="2581030" cy="2769992"/>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您的内容打在这里，或者通过复制您的文本在此框中选择粘您的这里，或者通过复制您的文本后，在此框中选择粘贴并选择只保此您的内容</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在此框中选择粘贴并</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选择只保留文字您的内容的文本后在此。</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Subtitle 2">
              <a:extLst>
                <a:ext uri="{FF2B5EF4-FFF2-40B4-BE49-F238E27FC236}">
                  <a16:creationId xmlns="" xmlns:a16="http://schemas.microsoft.com/office/drawing/2014/main" id="{360062CF-4239-4286-B703-132EC1F0E32B}"/>
                </a:ext>
              </a:extLst>
            </p:cNvPr>
            <p:cNvSpPr txBox="1">
              <a:spLocks/>
            </p:cNvSpPr>
            <p:nvPr/>
          </p:nvSpPr>
          <p:spPr>
            <a:xfrm>
              <a:off x="8851102" y="1881491"/>
              <a:ext cx="1717253" cy="41400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zh-CN" altLang="en-US" sz="1400" b="1" dirty="0">
                  <a:solidFill>
                    <a:srgbClr val="0585A9"/>
                  </a:solidFill>
                  <a:latin typeface="微软雅黑" panose="020B0503020204020204" pitchFamily="34" charset="-122"/>
                  <a:ea typeface="微软雅黑" panose="020B0503020204020204" pitchFamily="34" charset="-122"/>
                  <a:cs typeface="Lato" panose="020F0502020204030203" pitchFamily="34" charset="0"/>
                </a:rPr>
                <a:t>重点项目规划</a:t>
              </a:r>
              <a:endParaRPr lang="id-ID" sz="1400" b="1" dirty="0">
                <a:solidFill>
                  <a:srgbClr val="0585A9"/>
                </a:solidFill>
                <a:latin typeface="微软雅黑" panose="020B0503020204020204" pitchFamily="34" charset="-122"/>
                <a:ea typeface="微软雅黑" panose="020B0503020204020204" pitchFamily="34" charset="-122"/>
                <a:cs typeface="Lato" panose="020F0502020204030203" pitchFamily="34" charset="0"/>
              </a:endParaRPr>
            </a:p>
          </p:txBody>
        </p:sp>
        <p:cxnSp>
          <p:nvCxnSpPr>
            <p:cNvPr id="13" name="直接连接符 12"/>
            <p:cNvCxnSpPr/>
            <p:nvPr/>
          </p:nvCxnSpPr>
          <p:spPr>
            <a:xfrm>
              <a:off x="8946941" y="2433872"/>
              <a:ext cx="670587" cy="0"/>
            </a:xfrm>
            <a:prstGeom prst="line">
              <a:avLst/>
            </a:prstGeom>
            <a:ln w="25400">
              <a:solidFill>
                <a:srgbClr val="42B7CE"/>
              </a:solidFill>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8946941" y="5632975"/>
              <a:ext cx="972137" cy="233082"/>
            </a:xfrm>
            <a:prstGeom prst="roundRect">
              <a:avLst>
                <a:gd name="adj" fmla="val 50000"/>
              </a:avLst>
            </a:prstGeom>
            <a:gradFill>
              <a:gsLst>
                <a:gs pos="0">
                  <a:srgbClr val="42B7CE"/>
                </a:gs>
                <a:gs pos="100000">
                  <a:srgbClr val="0585A9"/>
                </a:gs>
              </a:gsLst>
              <a:lin ang="27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zh-CN" altLang="en-US" sz="750" dirty="0">
                  <a:solidFill>
                    <a:schemeClr val="bg1"/>
                  </a:solidFill>
                  <a:latin typeface="微软雅黑" panose="020B0503020204020204" pitchFamily="34" charset="-122"/>
                  <a:ea typeface="微软雅黑" panose="020B0503020204020204" pitchFamily="34" charset="-122"/>
                </a:rPr>
                <a:t>添加标题</a:t>
              </a:r>
            </a:p>
          </p:txBody>
        </p:sp>
      </p:grpSp>
      <p:sp>
        <p:nvSpPr>
          <p:cNvPr id="3" name="矩形 2"/>
          <p:cNvSpPr/>
          <p:nvPr/>
        </p:nvSpPr>
        <p:spPr>
          <a:xfrm>
            <a:off x="1327019" y="1464909"/>
            <a:ext cx="1747110" cy="2745205"/>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grpSp>
        <p:nvGrpSpPr>
          <p:cNvPr id="5" name="组合 4"/>
          <p:cNvGrpSpPr/>
          <p:nvPr/>
        </p:nvGrpSpPr>
        <p:grpSpPr>
          <a:xfrm>
            <a:off x="683568" y="2094343"/>
            <a:ext cx="1723012" cy="2268229"/>
            <a:chOff x="816428" y="2967719"/>
            <a:chExt cx="2334986" cy="3073852"/>
          </a:xfrm>
        </p:grpSpPr>
        <p:sp>
          <p:nvSpPr>
            <p:cNvPr id="4" name="矩形 3"/>
            <p:cNvSpPr/>
            <p:nvPr/>
          </p:nvSpPr>
          <p:spPr>
            <a:xfrm>
              <a:off x="816428" y="2967719"/>
              <a:ext cx="2334986" cy="3073852"/>
            </a:xfrm>
            <a:prstGeom prst="rect">
              <a:avLst/>
            </a:prstGeom>
            <a:solidFill>
              <a:srgbClr val="42B7CE"/>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schemeClr val="bg1"/>
                </a:solidFill>
              </a:endParaRPr>
            </a:p>
          </p:txBody>
        </p:sp>
        <p:sp>
          <p:nvSpPr>
            <p:cNvPr id="16" name="TextBox 21"/>
            <p:cNvSpPr txBox="1"/>
            <p:nvPr/>
          </p:nvSpPr>
          <p:spPr>
            <a:xfrm>
              <a:off x="1059646" y="3800387"/>
              <a:ext cx="1797855" cy="1869214"/>
            </a:xfrm>
            <a:prstGeom prst="rect">
              <a:avLst/>
            </a:prstGeom>
            <a:noFill/>
          </p:spPr>
          <p:txBody>
            <a:bodyPr wrap="square" lIns="0" tIns="0" rIns="0" bIns="0" rtlCol="0">
              <a:spAutoFit/>
            </a:bodyPr>
            <a:lstStyle/>
            <a:p>
              <a:pPr>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您的内容打在这里或者通过复制您的文本后在此框中选择粘贴并选择您的内容打在这里或者通过复制您的中选粘贴并选择</a:t>
              </a:r>
              <a:endParaRPr lang="en-US" altLang="zh-CN" sz="75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75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中选择粘贴并选择</a:t>
              </a:r>
              <a:endParaRPr lang="en-US" altLang="zh-CN" sz="750" dirty="0">
                <a:solidFill>
                  <a:schemeClr val="bg1"/>
                </a:solidFill>
                <a:latin typeface="微软雅黑" panose="020B0503020204020204" pitchFamily="34" charset="-122"/>
                <a:ea typeface="微软雅黑" panose="020B0503020204020204" pitchFamily="34" charset="-122"/>
              </a:endParaRPr>
            </a:p>
          </p:txBody>
        </p:sp>
        <p:sp>
          <p:nvSpPr>
            <p:cNvPr id="17" name="Subtitle 2">
              <a:extLst>
                <a:ext uri="{FF2B5EF4-FFF2-40B4-BE49-F238E27FC236}">
                  <a16:creationId xmlns="" xmlns:a16="http://schemas.microsoft.com/office/drawing/2014/main" id="{360062CF-4239-4286-B703-132EC1F0E32B}"/>
                </a:ext>
              </a:extLst>
            </p:cNvPr>
            <p:cNvSpPr txBox="1">
              <a:spLocks/>
            </p:cNvSpPr>
            <p:nvPr/>
          </p:nvSpPr>
          <p:spPr>
            <a:xfrm>
              <a:off x="979149" y="3260126"/>
              <a:ext cx="1717253" cy="41400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en-US" altLang="zh-CN" sz="1350" b="1" dirty="0">
                  <a:solidFill>
                    <a:schemeClr val="bg1"/>
                  </a:solidFill>
                  <a:latin typeface="微软雅黑" panose="020B0503020204020204" pitchFamily="34" charset="-122"/>
                  <a:ea typeface="微软雅黑" panose="020B0503020204020204" pitchFamily="34" charset="-122"/>
                  <a:cs typeface="Lato" panose="020F0502020204030203" pitchFamily="34" charset="0"/>
                </a:rPr>
                <a:t>1280,000</a:t>
              </a:r>
              <a:endParaRPr lang="id-ID" sz="1350" b="1" dirty="0">
                <a:solidFill>
                  <a:schemeClr val="bg1"/>
                </a:solidFill>
                <a:latin typeface="微软雅黑" panose="020B0503020204020204" pitchFamily="34" charset="-122"/>
                <a:ea typeface="微软雅黑" panose="020B0503020204020204" pitchFamily="34" charset="-122"/>
                <a:cs typeface="Lato" panose="020F0502020204030203" pitchFamily="34" charset="0"/>
              </a:endParaRPr>
            </a:p>
          </p:txBody>
        </p:sp>
      </p:grpSp>
      <p:sp>
        <p:nvSpPr>
          <p:cNvPr id="19" name="矩形 18"/>
          <p:cNvSpPr/>
          <p:nvPr/>
        </p:nvSpPr>
        <p:spPr>
          <a:xfrm>
            <a:off x="3997365" y="1464909"/>
            <a:ext cx="1747110" cy="2745205"/>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grpSp>
        <p:nvGrpSpPr>
          <p:cNvPr id="20" name="组合 19"/>
          <p:cNvGrpSpPr/>
          <p:nvPr/>
        </p:nvGrpSpPr>
        <p:grpSpPr>
          <a:xfrm>
            <a:off x="3353913" y="2094343"/>
            <a:ext cx="1723012" cy="2268229"/>
            <a:chOff x="816428" y="2967719"/>
            <a:chExt cx="2334986" cy="3073852"/>
          </a:xfrm>
        </p:grpSpPr>
        <p:sp>
          <p:nvSpPr>
            <p:cNvPr id="21" name="矩形 20"/>
            <p:cNvSpPr/>
            <p:nvPr/>
          </p:nvSpPr>
          <p:spPr>
            <a:xfrm>
              <a:off x="816428" y="2967719"/>
              <a:ext cx="2334986" cy="3073852"/>
            </a:xfrm>
            <a:prstGeom prst="rect">
              <a:avLst/>
            </a:prstGeom>
            <a:solidFill>
              <a:srgbClr val="0585A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22" name="TextBox 21"/>
            <p:cNvSpPr txBox="1"/>
            <p:nvPr/>
          </p:nvSpPr>
          <p:spPr>
            <a:xfrm>
              <a:off x="1059646" y="3800387"/>
              <a:ext cx="1797855" cy="1869214"/>
            </a:xfrm>
            <a:prstGeom prst="rect">
              <a:avLst/>
            </a:prstGeom>
            <a:noFill/>
          </p:spPr>
          <p:txBody>
            <a:bodyPr wrap="square" lIns="0" tIns="0" rIns="0" bIns="0" rtlCol="0">
              <a:spAutoFit/>
            </a:bodyPr>
            <a:lstStyle/>
            <a:p>
              <a:pPr>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您的内容打在这里或者通过复制您的文本后在此框中选择粘贴并选择您的内容打在这里或者通过复制您的中选粘贴并选择</a:t>
              </a:r>
              <a:endParaRPr lang="en-US" altLang="zh-CN" sz="75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75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中选择粘贴并选择</a:t>
              </a:r>
              <a:endParaRPr lang="en-US" altLang="zh-CN" sz="750" dirty="0">
                <a:solidFill>
                  <a:schemeClr val="bg1"/>
                </a:solidFill>
                <a:latin typeface="微软雅黑" panose="020B0503020204020204" pitchFamily="34" charset="-122"/>
                <a:ea typeface="微软雅黑" panose="020B0503020204020204" pitchFamily="34" charset="-122"/>
              </a:endParaRPr>
            </a:p>
          </p:txBody>
        </p:sp>
        <p:sp>
          <p:nvSpPr>
            <p:cNvPr id="23" name="Subtitle 2">
              <a:extLst>
                <a:ext uri="{FF2B5EF4-FFF2-40B4-BE49-F238E27FC236}">
                  <a16:creationId xmlns="" xmlns:a16="http://schemas.microsoft.com/office/drawing/2014/main" id="{360062CF-4239-4286-B703-132EC1F0E32B}"/>
                </a:ext>
              </a:extLst>
            </p:cNvPr>
            <p:cNvSpPr txBox="1">
              <a:spLocks/>
            </p:cNvSpPr>
            <p:nvPr/>
          </p:nvSpPr>
          <p:spPr>
            <a:xfrm>
              <a:off x="979149" y="3260126"/>
              <a:ext cx="1717253" cy="41400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en-US" altLang="zh-CN" sz="1350" b="1" dirty="0">
                  <a:solidFill>
                    <a:schemeClr val="bg1"/>
                  </a:solidFill>
                  <a:latin typeface="微软雅黑" panose="020B0503020204020204" pitchFamily="34" charset="-122"/>
                  <a:ea typeface="微软雅黑" panose="020B0503020204020204" pitchFamily="34" charset="-122"/>
                  <a:cs typeface="Lato" panose="020F0502020204030203" pitchFamily="34" charset="0"/>
                </a:rPr>
                <a:t>5180,000</a:t>
              </a:r>
              <a:endParaRPr lang="id-ID" sz="1350" b="1" dirty="0">
                <a:solidFill>
                  <a:schemeClr val="bg1"/>
                </a:solidFill>
                <a:latin typeface="微软雅黑" panose="020B0503020204020204" pitchFamily="34" charset="-122"/>
                <a:ea typeface="微软雅黑" panose="020B0503020204020204" pitchFamily="34" charset="-122"/>
                <a:cs typeface="Lato" panose="020F0502020204030203" pitchFamily="34" charset="0"/>
              </a:endParaRPr>
            </a:p>
          </p:txBody>
        </p:sp>
      </p:grpSp>
      <p:grpSp>
        <p:nvGrpSpPr>
          <p:cNvPr id="30" name="组合 29"/>
          <p:cNvGrpSpPr/>
          <p:nvPr/>
        </p:nvGrpSpPr>
        <p:grpSpPr>
          <a:xfrm>
            <a:off x="947634" y="309304"/>
            <a:ext cx="2392228" cy="503873"/>
            <a:chOff x="947634" y="309304"/>
            <a:chExt cx="2392228" cy="503873"/>
          </a:xfrm>
        </p:grpSpPr>
        <p:sp>
          <p:nvSpPr>
            <p:cNvPr id="31"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32" name="文本框 31"/>
            <p:cNvSpPr txBox="1"/>
            <p:nvPr/>
          </p:nvSpPr>
          <p:spPr>
            <a:xfrm>
              <a:off x="947634" y="309304"/>
              <a:ext cx="1569660" cy="369332"/>
            </a:xfrm>
            <a:prstGeom prst="rect">
              <a:avLst/>
            </a:prstGeom>
            <a:noFill/>
          </p:spPr>
          <p:txBody>
            <a:bodyPr wrap="none" rtlCol="0">
              <a:spAutoFit/>
            </a:bodyPr>
            <a:lstStyle/>
            <a:p>
              <a:r>
                <a:rPr lang="zh-CN" altLang="en-US" b="1" dirty="0">
                  <a:solidFill>
                    <a:srgbClr val="1F4569"/>
                  </a:solidFill>
                </a:rPr>
                <a:t>重点规划项目</a:t>
              </a:r>
            </a:p>
          </p:txBody>
        </p:sp>
      </p:grpSp>
    </p:spTree>
    <p:extLst>
      <p:ext uri="{BB962C8B-B14F-4D97-AF65-F5344CB8AC3E}">
        <p14:creationId xmlns:p14="http://schemas.microsoft.com/office/powerpoint/2010/main" val="2287254509"/>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25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par>
                          <p:cTn id="24" fill="hold">
                            <p:stCondLst>
                              <p:cond delay="1250"/>
                            </p:stCondLst>
                            <p:childTnLst>
                              <p:par>
                                <p:cTn id="25" presetID="2" presetClass="entr" presetSubtype="2"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1+#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32" y="1322046"/>
            <a:ext cx="9144000" cy="3821453"/>
          </a:xfrm>
          <a:custGeom>
            <a:avLst/>
            <a:gdLst>
              <a:gd name="connsiteX0" fmla="*/ 0 w 9145590"/>
              <a:gd name="connsiteY0" fmla="*/ 0 h 5143500"/>
              <a:gd name="connsiteX1" fmla="*/ 9145590 w 9145590"/>
              <a:gd name="connsiteY1" fmla="*/ 0 h 5143500"/>
              <a:gd name="connsiteX2" fmla="*/ 9145590 w 9145590"/>
              <a:gd name="connsiteY2" fmla="*/ 5143500 h 5143500"/>
              <a:gd name="connsiteX3" fmla="*/ 0 w 9145590"/>
              <a:gd name="connsiteY3" fmla="*/ 5143500 h 5143500"/>
              <a:gd name="connsiteX4" fmla="*/ 0 w 9145590"/>
              <a:gd name="connsiteY4" fmla="*/ 0 h 5143500"/>
              <a:gd name="connsiteX0" fmla="*/ 0 w 9145590"/>
              <a:gd name="connsiteY0" fmla="*/ 0 h 5143500"/>
              <a:gd name="connsiteX1" fmla="*/ 6907716 w 9145590"/>
              <a:gd name="connsiteY1" fmla="*/ 0 h 5143500"/>
              <a:gd name="connsiteX2" fmla="*/ 9145590 w 9145590"/>
              <a:gd name="connsiteY2" fmla="*/ 0 h 5143500"/>
              <a:gd name="connsiteX3" fmla="*/ 9145590 w 9145590"/>
              <a:gd name="connsiteY3" fmla="*/ 5143500 h 5143500"/>
              <a:gd name="connsiteX4" fmla="*/ 0 w 9145590"/>
              <a:gd name="connsiteY4" fmla="*/ 5143500 h 5143500"/>
              <a:gd name="connsiteX5" fmla="*/ 0 w 9145590"/>
              <a:gd name="connsiteY5" fmla="*/ 0 h 5143500"/>
              <a:gd name="connsiteX0" fmla="*/ 10442 w 9156032"/>
              <a:gd name="connsiteY0" fmla="*/ 0 h 5143500"/>
              <a:gd name="connsiteX1" fmla="*/ 6918158 w 9156032"/>
              <a:gd name="connsiteY1" fmla="*/ 0 h 5143500"/>
              <a:gd name="connsiteX2" fmla="*/ 9156032 w 9156032"/>
              <a:gd name="connsiteY2" fmla="*/ 0 h 5143500"/>
              <a:gd name="connsiteX3" fmla="*/ 9156032 w 9156032"/>
              <a:gd name="connsiteY3" fmla="*/ 5143500 h 5143500"/>
              <a:gd name="connsiteX4" fmla="*/ 10442 w 9156032"/>
              <a:gd name="connsiteY4" fmla="*/ 5143500 h 5143500"/>
              <a:gd name="connsiteX5" fmla="*/ 0 w 9156032"/>
              <a:gd name="connsiteY5" fmla="*/ 3392905 h 5143500"/>
              <a:gd name="connsiteX6" fmla="*/ 10442 w 9156032"/>
              <a:gd name="connsiteY6" fmla="*/ 0 h 5143500"/>
              <a:gd name="connsiteX0" fmla="*/ 0 w 9156032"/>
              <a:gd name="connsiteY0" fmla="*/ 3392905 h 5143500"/>
              <a:gd name="connsiteX1" fmla="*/ 6918158 w 9156032"/>
              <a:gd name="connsiteY1" fmla="*/ 0 h 5143500"/>
              <a:gd name="connsiteX2" fmla="*/ 9156032 w 9156032"/>
              <a:gd name="connsiteY2" fmla="*/ 0 h 5143500"/>
              <a:gd name="connsiteX3" fmla="*/ 9156032 w 9156032"/>
              <a:gd name="connsiteY3" fmla="*/ 5143500 h 5143500"/>
              <a:gd name="connsiteX4" fmla="*/ 10442 w 9156032"/>
              <a:gd name="connsiteY4" fmla="*/ 5143500 h 5143500"/>
              <a:gd name="connsiteX5" fmla="*/ 0 w 9156032"/>
              <a:gd name="connsiteY5" fmla="*/ 3392905 h 5143500"/>
              <a:gd name="connsiteX0" fmla="*/ 0 w 9156032"/>
              <a:gd name="connsiteY0" fmla="*/ 3392905 h 5143500"/>
              <a:gd name="connsiteX1" fmla="*/ 6918158 w 9156032"/>
              <a:gd name="connsiteY1" fmla="*/ 0 h 5143500"/>
              <a:gd name="connsiteX2" fmla="*/ 9156032 w 9156032"/>
              <a:gd name="connsiteY2" fmla="*/ 0 h 5143500"/>
              <a:gd name="connsiteX3" fmla="*/ 9156032 w 9156032"/>
              <a:gd name="connsiteY3" fmla="*/ 5143500 h 5143500"/>
              <a:gd name="connsiteX4" fmla="*/ 10442 w 9156032"/>
              <a:gd name="connsiteY4" fmla="*/ 5143500 h 5143500"/>
              <a:gd name="connsiteX5" fmla="*/ 0 w 9156032"/>
              <a:gd name="connsiteY5" fmla="*/ 3392905 h 5143500"/>
              <a:gd name="connsiteX0" fmla="*/ 0 w 9156032"/>
              <a:gd name="connsiteY0" fmla="*/ 3392905 h 5143500"/>
              <a:gd name="connsiteX1" fmla="*/ 6906127 w 9156032"/>
              <a:gd name="connsiteY1" fmla="*/ 1768643 h 5143500"/>
              <a:gd name="connsiteX2" fmla="*/ 9156032 w 9156032"/>
              <a:gd name="connsiteY2" fmla="*/ 0 h 5143500"/>
              <a:gd name="connsiteX3" fmla="*/ 9156032 w 9156032"/>
              <a:gd name="connsiteY3" fmla="*/ 5143500 h 5143500"/>
              <a:gd name="connsiteX4" fmla="*/ 10442 w 9156032"/>
              <a:gd name="connsiteY4" fmla="*/ 5143500 h 5143500"/>
              <a:gd name="connsiteX5" fmla="*/ 0 w 9156032"/>
              <a:gd name="connsiteY5" fmla="*/ 3392905 h 5143500"/>
              <a:gd name="connsiteX0" fmla="*/ 0 w 9156032"/>
              <a:gd name="connsiteY0" fmla="*/ 3392905 h 5143500"/>
              <a:gd name="connsiteX1" fmla="*/ 7170821 w 9156032"/>
              <a:gd name="connsiteY1" fmla="*/ 1299411 h 5143500"/>
              <a:gd name="connsiteX2" fmla="*/ 9156032 w 9156032"/>
              <a:gd name="connsiteY2" fmla="*/ 0 h 5143500"/>
              <a:gd name="connsiteX3" fmla="*/ 9156032 w 9156032"/>
              <a:gd name="connsiteY3" fmla="*/ 5143500 h 5143500"/>
              <a:gd name="connsiteX4" fmla="*/ 10442 w 9156032"/>
              <a:gd name="connsiteY4" fmla="*/ 5143500 h 5143500"/>
              <a:gd name="connsiteX5" fmla="*/ 0 w 9156032"/>
              <a:gd name="connsiteY5" fmla="*/ 3392905 h 5143500"/>
              <a:gd name="connsiteX0" fmla="*/ 0 w 9156032"/>
              <a:gd name="connsiteY0" fmla="*/ 2093494 h 3844089"/>
              <a:gd name="connsiteX1" fmla="*/ 7170821 w 9156032"/>
              <a:gd name="connsiteY1" fmla="*/ 0 h 3844089"/>
              <a:gd name="connsiteX2" fmla="*/ 4668253 w 9156032"/>
              <a:gd name="connsiteY2" fmla="*/ 2382252 h 3844089"/>
              <a:gd name="connsiteX3" fmla="*/ 9156032 w 9156032"/>
              <a:gd name="connsiteY3" fmla="*/ 3844089 h 3844089"/>
              <a:gd name="connsiteX4" fmla="*/ 10442 w 9156032"/>
              <a:gd name="connsiteY4" fmla="*/ 3844089 h 3844089"/>
              <a:gd name="connsiteX5" fmla="*/ 0 w 9156032"/>
              <a:gd name="connsiteY5" fmla="*/ 2093494 h 3844089"/>
              <a:gd name="connsiteX0" fmla="*/ 0 w 9156032"/>
              <a:gd name="connsiteY0" fmla="*/ 3380873 h 5131468"/>
              <a:gd name="connsiteX1" fmla="*/ 9144000 w 9156032"/>
              <a:gd name="connsiteY1" fmla="*/ 0 h 5131468"/>
              <a:gd name="connsiteX2" fmla="*/ 4668253 w 9156032"/>
              <a:gd name="connsiteY2" fmla="*/ 3669631 h 5131468"/>
              <a:gd name="connsiteX3" fmla="*/ 9156032 w 9156032"/>
              <a:gd name="connsiteY3" fmla="*/ 5131468 h 5131468"/>
              <a:gd name="connsiteX4" fmla="*/ 10442 w 9156032"/>
              <a:gd name="connsiteY4" fmla="*/ 5131468 h 5131468"/>
              <a:gd name="connsiteX5" fmla="*/ 0 w 9156032"/>
              <a:gd name="connsiteY5" fmla="*/ 3380873 h 5131468"/>
              <a:gd name="connsiteX0" fmla="*/ 0 w 9156032"/>
              <a:gd name="connsiteY0" fmla="*/ 3380873 h 5131468"/>
              <a:gd name="connsiteX1" fmla="*/ 9144000 w 9156032"/>
              <a:gd name="connsiteY1" fmla="*/ 0 h 5131468"/>
              <a:gd name="connsiteX2" fmla="*/ 8289758 w 9156032"/>
              <a:gd name="connsiteY2" fmla="*/ 3549315 h 5131468"/>
              <a:gd name="connsiteX3" fmla="*/ 9156032 w 9156032"/>
              <a:gd name="connsiteY3" fmla="*/ 5131468 h 5131468"/>
              <a:gd name="connsiteX4" fmla="*/ 10442 w 9156032"/>
              <a:gd name="connsiteY4" fmla="*/ 5131468 h 5131468"/>
              <a:gd name="connsiteX5" fmla="*/ 0 w 9156032"/>
              <a:gd name="connsiteY5" fmla="*/ 3380873 h 5131468"/>
              <a:gd name="connsiteX0" fmla="*/ 0 w 9156032"/>
              <a:gd name="connsiteY0" fmla="*/ 3380873 h 5131468"/>
              <a:gd name="connsiteX1" fmla="*/ 9144000 w 9156032"/>
              <a:gd name="connsiteY1" fmla="*/ 0 h 5131468"/>
              <a:gd name="connsiteX2" fmla="*/ 8289758 w 9156032"/>
              <a:gd name="connsiteY2" fmla="*/ 3549315 h 5131468"/>
              <a:gd name="connsiteX3" fmla="*/ 9156032 w 9156032"/>
              <a:gd name="connsiteY3" fmla="*/ 5131468 h 5131468"/>
              <a:gd name="connsiteX4" fmla="*/ 3765885 w 9156032"/>
              <a:gd name="connsiteY4" fmla="*/ 5125452 h 5131468"/>
              <a:gd name="connsiteX5" fmla="*/ 10442 w 9156032"/>
              <a:gd name="connsiteY5" fmla="*/ 5131468 h 5131468"/>
              <a:gd name="connsiteX6" fmla="*/ 0 w 9156032"/>
              <a:gd name="connsiteY6" fmla="*/ 3380873 h 5131468"/>
              <a:gd name="connsiteX0" fmla="*/ 0 w 9144000"/>
              <a:gd name="connsiteY0" fmla="*/ 3380873 h 5131468"/>
              <a:gd name="connsiteX1" fmla="*/ 9144000 w 9144000"/>
              <a:gd name="connsiteY1" fmla="*/ 0 h 5131468"/>
              <a:gd name="connsiteX2" fmla="*/ 8289758 w 9144000"/>
              <a:gd name="connsiteY2" fmla="*/ 3549315 h 5131468"/>
              <a:gd name="connsiteX3" fmla="*/ 3765885 w 9144000"/>
              <a:gd name="connsiteY3" fmla="*/ 5125452 h 5131468"/>
              <a:gd name="connsiteX4" fmla="*/ 10442 w 9144000"/>
              <a:gd name="connsiteY4" fmla="*/ 5131468 h 5131468"/>
              <a:gd name="connsiteX5" fmla="*/ 0 w 9144000"/>
              <a:gd name="connsiteY5" fmla="*/ 3380873 h 5131468"/>
              <a:gd name="connsiteX0" fmla="*/ 0 w 9144000"/>
              <a:gd name="connsiteY0" fmla="*/ 3380873 h 5131468"/>
              <a:gd name="connsiteX1" fmla="*/ 9144000 w 9144000"/>
              <a:gd name="connsiteY1" fmla="*/ 0 h 5131468"/>
              <a:gd name="connsiteX2" fmla="*/ 3765885 w 9144000"/>
              <a:gd name="connsiteY2" fmla="*/ 5125452 h 5131468"/>
              <a:gd name="connsiteX3" fmla="*/ 10442 w 9144000"/>
              <a:gd name="connsiteY3" fmla="*/ 5131468 h 5131468"/>
              <a:gd name="connsiteX4" fmla="*/ 0 w 9144000"/>
              <a:gd name="connsiteY4" fmla="*/ 3380873 h 5131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131468">
                <a:moveTo>
                  <a:pt x="0" y="3380873"/>
                </a:moveTo>
                <a:cubicBezTo>
                  <a:pt x="104538" y="3305675"/>
                  <a:pt x="7617995" y="565484"/>
                  <a:pt x="9144000" y="0"/>
                </a:cubicBezTo>
                <a:lnTo>
                  <a:pt x="3765885" y="5125452"/>
                </a:lnTo>
                <a:lnTo>
                  <a:pt x="10442" y="5131468"/>
                </a:lnTo>
                <a:cubicBezTo>
                  <a:pt x="6961" y="4547936"/>
                  <a:pt x="3481" y="3964405"/>
                  <a:pt x="0" y="3380873"/>
                </a:cubicBezTo>
                <a:close/>
              </a:path>
            </a:pathLst>
          </a:cu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cstate="screen">
            <a:extLst>
              <a:ext uri="{BEBA8EAE-BF5A-486C-A8C5-ECC9F3942E4B}">
                <a14:imgProps xmlns:a14="http://schemas.microsoft.com/office/drawing/2010/main">
                  <a14:imgLayer>
                    <a14:imgEffect>
                      <a14:saturation sat="66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1590" y="2020711"/>
            <a:ext cx="5489252" cy="3130742"/>
          </a:xfrm>
          <a:prstGeom prst="rect">
            <a:avLst/>
          </a:prstGeom>
        </p:spPr>
      </p:pic>
      <p:sp>
        <p:nvSpPr>
          <p:cNvPr id="4" name="TextBox 3"/>
          <p:cNvSpPr txBox="1"/>
          <p:nvPr/>
        </p:nvSpPr>
        <p:spPr>
          <a:xfrm>
            <a:off x="1835696" y="1347614"/>
            <a:ext cx="2219883" cy="369332"/>
          </a:xfrm>
          <a:prstGeom prst="rect">
            <a:avLst/>
          </a:prstGeom>
          <a:noFill/>
        </p:spPr>
        <p:txBody>
          <a:bodyPr wrap="square" lIns="0" tIns="0" rIns="0" bIns="0" rtlCol="0">
            <a:spAutoFit/>
          </a:bodyPr>
          <a:lstStyle/>
          <a:p>
            <a:r>
              <a:rPr lang="zh-CN" altLang="en-US" sz="2400" b="1" dirty="0">
                <a:solidFill>
                  <a:srgbClr val="333333"/>
                </a:solidFill>
                <a:latin typeface="微软雅黑" pitchFamily="34" charset="-122"/>
                <a:ea typeface="微软雅黑" pitchFamily="34" charset="-122"/>
              </a:rPr>
              <a:t>高瞻远瞩</a:t>
            </a:r>
          </a:p>
        </p:txBody>
      </p:sp>
      <p:sp>
        <p:nvSpPr>
          <p:cNvPr id="5" name="TextBox 4"/>
          <p:cNvSpPr txBox="1"/>
          <p:nvPr/>
        </p:nvSpPr>
        <p:spPr>
          <a:xfrm>
            <a:off x="2545060" y="1780245"/>
            <a:ext cx="2096554" cy="369332"/>
          </a:xfrm>
          <a:prstGeom prst="rect">
            <a:avLst/>
          </a:prstGeom>
          <a:noFill/>
        </p:spPr>
        <p:txBody>
          <a:bodyPr wrap="square" lIns="0" tIns="0" rIns="0" bIns="0" rtlCol="0">
            <a:spAutoFit/>
          </a:bodyPr>
          <a:lstStyle/>
          <a:p>
            <a:r>
              <a:rPr lang="zh-CN" altLang="en-US" sz="2400" b="1" dirty="0">
                <a:solidFill>
                  <a:srgbClr val="0585A9"/>
                </a:solidFill>
                <a:latin typeface="微软雅黑" pitchFamily="34" charset="-122"/>
                <a:ea typeface="微软雅黑" pitchFamily="34" charset="-122"/>
              </a:rPr>
              <a:t>制胜未来</a:t>
            </a:r>
          </a:p>
        </p:txBody>
      </p:sp>
      <p:sp>
        <p:nvSpPr>
          <p:cNvPr id="6" name="TextBox 5"/>
          <p:cNvSpPr txBox="1"/>
          <p:nvPr/>
        </p:nvSpPr>
        <p:spPr>
          <a:xfrm>
            <a:off x="6156408" y="1368231"/>
            <a:ext cx="2088000" cy="692497"/>
          </a:xfrm>
          <a:prstGeom prst="rect">
            <a:avLst/>
          </a:prstGeom>
          <a:noFill/>
        </p:spPr>
        <p:txBody>
          <a:bodyPr wrap="square" lIns="0" tIns="0" rIns="0" bIns="0" rtlCol="0">
            <a:spAutoFit/>
          </a:bodyPr>
          <a:lstStyle>
            <a:defPPr>
              <a:defRPr lang="zh-CN"/>
            </a:defPPr>
            <a:lvl1pPr>
              <a:lnSpc>
                <a:spcPts val="1600"/>
              </a:lnSpc>
              <a:defRPr sz="1200" b="0">
                <a:solidFill>
                  <a:schemeClr val="tx1">
                    <a:lumMod val="65000"/>
                    <a:lumOff val="35000"/>
                  </a:schemeClr>
                </a:solidFill>
                <a:latin typeface="微软雅黑" pitchFamily="34" charset="-122"/>
                <a:ea typeface="微软雅黑" pitchFamily="34" charset="-122"/>
              </a:defRPr>
            </a:lvl1pPr>
          </a:lstStyle>
          <a:p>
            <a:pPr lvl="0">
              <a:lnSpc>
                <a:spcPct val="150000"/>
              </a:lnSpc>
              <a:defRPr/>
            </a:pPr>
            <a:r>
              <a:rPr lang="zh-CN" altLang="en-US" sz="1000" dirty="0">
                <a:solidFill>
                  <a:schemeClr val="bg1">
                    <a:lumMod val="50000"/>
                  </a:schemeClr>
                </a:solidFill>
                <a:latin typeface="Arial"/>
                <a:ea typeface="微软雅黑"/>
                <a:cs typeface="+mn-ea"/>
                <a:sym typeface="+mn-lt"/>
              </a:rPr>
              <a:t>您的内容打在这里，或者通过复制您的文本后，在此框中选择粘贴，并选择只保留文字。</a:t>
            </a:r>
            <a:endParaRPr lang="en-US" altLang="zh-CN" sz="1000" dirty="0">
              <a:solidFill>
                <a:schemeClr val="bg1">
                  <a:lumMod val="50000"/>
                </a:schemeClr>
              </a:solidFill>
              <a:latin typeface="Arial"/>
              <a:ea typeface="微软雅黑"/>
              <a:cs typeface="+mn-ea"/>
              <a:sym typeface="+mn-lt"/>
            </a:endParaRPr>
          </a:p>
        </p:txBody>
      </p:sp>
      <p:sp>
        <p:nvSpPr>
          <p:cNvPr id="7" name="TextBox 6"/>
          <p:cNvSpPr txBox="1"/>
          <p:nvPr/>
        </p:nvSpPr>
        <p:spPr>
          <a:xfrm>
            <a:off x="6156408" y="2334581"/>
            <a:ext cx="2088000" cy="692497"/>
          </a:xfrm>
          <a:prstGeom prst="rect">
            <a:avLst/>
          </a:prstGeom>
          <a:noFill/>
        </p:spPr>
        <p:txBody>
          <a:bodyPr wrap="square" lIns="0" tIns="0" rIns="0" bIns="0" rtlCol="0">
            <a:spAutoFit/>
          </a:bodyPr>
          <a:lstStyle>
            <a:defPPr>
              <a:defRPr lang="zh-CN"/>
            </a:defPPr>
            <a:lvl1pPr>
              <a:lnSpc>
                <a:spcPts val="1800"/>
              </a:lnSpc>
              <a:defRPr sz="1600" b="0">
                <a:solidFill>
                  <a:schemeClr val="tx1">
                    <a:lumMod val="65000"/>
                    <a:lumOff val="35000"/>
                  </a:schemeClr>
                </a:solidFill>
                <a:latin typeface="微软雅黑" pitchFamily="34" charset="-122"/>
                <a:ea typeface="微软雅黑" pitchFamily="34" charset="-122"/>
              </a:defRPr>
            </a:lvl1pPr>
          </a:lstStyle>
          <a:p>
            <a:pPr lvl="0">
              <a:lnSpc>
                <a:spcPct val="150000"/>
              </a:lnSpc>
              <a:defRPr/>
            </a:pPr>
            <a:r>
              <a:rPr lang="zh-CN" altLang="en-US" sz="1000" dirty="0">
                <a:solidFill>
                  <a:schemeClr val="bg1">
                    <a:lumMod val="50000"/>
                  </a:schemeClr>
                </a:solidFill>
                <a:latin typeface="Arial"/>
                <a:ea typeface="微软雅黑"/>
                <a:cs typeface="+mn-ea"/>
                <a:sym typeface="+mn-lt"/>
              </a:rPr>
              <a:t>您的内容打在这里，或者通过复制您的文本后，在此框中选择粘贴，并选择只保留文字。</a:t>
            </a:r>
            <a:endParaRPr lang="en-US" altLang="zh-CN" sz="1000" dirty="0">
              <a:solidFill>
                <a:schemeClr val="bg1">
                  <a:lumMod val="50000"/>
                </a:schemeClr>
              </a:solidFill>
              <a:latin typeface="Arial"/>
              <a:ea typeface="微软雅黑"/>
              <a:cs typeface="+mn-ea"/>
              <a:sym typeface="+mn-lt"/>
            </a:endParaRPr>
          </a:p>
        </p:txBody>
      </p:sp>
      <p:sp>
        <p:nvSpPr>
          <p:cNvPr id="8" name="TextBox 7"/>
          <p:cNvSpPr txBox="1"/>
          <p:nvPr/>
        </p:nvSpPr>
        <p:spPr>
          <a:xfrm>
            <a:off x="6156408" y="3300931"/>
            <a:ext cx="2088000" cy="692497"/>
          </a:xfrm>
          <a:prstGeom prst="rect">
            <a:avLst/>
          </a:prstGeom>
          <a:noFill/>
        </p:spPr>
        <p:txBody>
          <a:bodyPr wrap="square" lIns="0" tIns="0" rIns="0" bIns="0" rtlCol="0">
            <a:spAutoFit/>
          </a:bodyPr>
          <a:lstStyle>
            <a:defPPr>
              <a:defRPr lang="zh-CN"/>
            </a:defPPr>
            <a:lvl1pPr>
              <a:lnSpc>
                <a:spcPts val="1800"/>
              </a:lnSpc>
              <a:defRPr sz="1400" b="0">
                <a:solidFill>
                  <a:schemeClr val="tx1">
                    <a:lumMod val="65000"/>
                    <a:lumOff val="35000"/>
                  </a:schemeClr>
                </a:solidFill>
                <a:latin typeface="微软雅黑" pitchFamily="34" charset="-122"/>
                <a:ea typeface="微软雅黑" pitchFamily="34" charset="-122"/>
              </a:defRPr>
            </a:lvl1pPr>
          </a:lstStyle>
          <a:p>
            <a:pPr lvl="0">
              <a:lnSpc>
                <a:spcPct val="150000"/>
              </a:lnSpc>
              <a:defRPr/>
            </a:pPr>
            <a:r>
              <a:rPr lang="zh-CN" altLang="en-US" sz="1000" dirty="0">
                <a:solidFill>
                  <a:schemeClr val="bg1">
                    <a:lumMod val="50000"/>
                  </a:schemeClr>
                </a:solidFill>
                <a:latin typeface="Arial"/>
                <a:ea typeface="微软雅黑"/>
                <a:cs typeface="+mn-ea"/>
                <a:sym typeface="+mn-lt"/>
              </a:rPr>
              <a:t>您的内容打在这里，或者通过复制您的文本后，在此框中选择粘贴，并选择只保留文字。</a:t>
            </a:r>
            <a:endParaRPr lang="en-US" altLang="zh-CN" sz="1000" dirty="0">
              <a:solidFill>
                <a:schemeClr val="bg1">
                  <a:lumMod val="50000"/>
                </a:schemeClr>
              </a:solidFill>
              <a:latin typeface="Arial"/>
              <a:ea typeface="微软雅黑"/>
              <a:cs typeface="+mn-ea"/>
              <a:sym typeface="+mn-lt"/>
            </a:endParaRPr>
          </a:p>
        </p:txBody>
      </p:sp>
      <p:sp>
        <p:nvSpPr>
          <p:cNvPr id="9" name="Oval 13"/>
          <p:cNvSpPr>
            <a:spLocks noChangeArrowheads="1"/>
          </p:cNvSpPr>
          <p:nvPr/>
        </p:nvSpPr>
        <p:spPr bwMode="auto">
          <a:xfrm>
            <a:off x="5183218" y="1322046"/>
            <a:ext cx="757166" cy="757162"/>
          </a:xfrm>
          <a:prstGeom prst="ellipse">
            <a:avLst/>
          </a:prstGeom>
          <a:solidFill>
            <a:srgbClr val="42B7CE"/>
          </a:solidFill>
          <a:ln w="15875">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zh-CN" altLang="en-US" sz="1400" b="1" dirty="0">
                <a:solidFill>
                  <a:schemeClr val="bg1"/>
                </a:solidFill>
                <a:latin typeface="Impact" panose="020B0806030902050204" pitchFamily="34" charset="0"/>
              </a:rPr>
              <a:t>战略</a:t>
            </a:r>
            <a:endParaRPr lang="en-US" altLang="zh-CN" sz="1400" b="1" dirty="0">
              <a:solidFill>
                <a:schemeClr val="bg1"/>
              </a:solidFill>
              <a:latin typeface="Impact" panose="020B0806030902050204" pitchFamily="34" charset="0"/>
            </a:endParaRPr>
          </a:p>
          <a:p>
            <a:pPr algn="ctr"/>
            <a:r>
              <a:rPr lang="zh-CN" altLang="en-US" sz="1400" b="1" dirty="0">
                <a:solidFill>
                  <a:schemeClr val="bg1"/>
                </a:solidFill>
                <a:latin typeface="Impact" panose="020B0806030902050204" pitchFamily="34" charset="0"/>
              </a:rPr>
              <a:t>规划</a:t>
            </a:r>
          </a:p>
        </p:txBody>
      </p:sp>
      <p:sp>
        <p:nvSpPr>
          <p:cNvPr id="10" name="Oval 13"/>
          <p:cNvSpPr>
            <a:spLocks noChangeArrowheads="1"/>
          </p:cNvSpPr>
          <p:nvPr/>
        </p:nvSpPr>
        <p:spPr bwMode="auto">
          <a:xfrm>
            <a:off x="5183218" y="2288397"/>
            <a:ext cx="757166" cy="757162"/>
          </a:xfrm>
          <a:prstGeom prst="ellipse">
            <a:avLst/>
          </a:prstGeom>
          <a:solidFill>
            <a:srgbClr val="0585A9">
              <a:alpha val="90000"/>
            </a:srgbClr>
          </a:solidFill>
          <a:ln w="15875">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zh-CN" altLang="en-US" sz="1400" b="1" dirty="0">
                <a:solidFill>
                  <a:schemeClr val="bg1"/>
                </a:solidFill>
                <a:latin typeface="Impact" panose="020B0806030902050204" pitchFamily="34" charset="0"/>
              </a:rPr>
              <a:t>长远</a:t>
            </a:r>
            <a:endParaRPr lang="en-US" altLang="zh-CN" sz="1400" b="1" dirty="0">
              <a:solidFill>
                <a:schemeClr val="bg1"/>
              </a:solidFill>
              <a:latin typeface="Impact" panose="020B0806030902050204" pitchFamily="34" charset="0"/>
            </a:endParaRPr>
          </a:p>
          <a:p>
            <a:pPr algn="ctr"/>
            <a:r>
              <a:rPr lang="zh-CN" altLang="en-US" sz="1400" b="1" dirty="0">
                <a:solidFill>
                  <a:schemeClr val="bg1"/>
                </a:solidFill>
                <a:latin typeface="Impact" panose="020B0806030902050204" pitchFamily="34" charset="0"/>
              </a:rPr>
              <a:t>目标</a:t>
            </a:r>
          </a:p>
        </p:txBody>
      </p:sp>
      <p:sp>
        <p:nvSpPr>
          <p:cNvPr id="11" name="Oval 13"/>
          <p:cNvSpPr>
            <a:spLocks noChangeArrowheads="1"/>
          </p:cNvSpPr>
          <p:nvPr/>
        </p:nvSpPr>
        <p:spPr bwMode="auto">
          <a:xfrm>
            <a:off x="5183218" y="3254748"/>
            <a:ext cx="757166" cy="757162"/>
          </a:xfrm>
          <a:prstGeom prst="ellipse">
            <a:avLst/>
          </a:prstGeom>
          <a:solidFill>
            <a:srgbClr val="1F4569"/>
          </a:solidFill>
          <a:ln w="15875">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zh-CN" altLang="en-US" sz="1400" b="1" dirty="0">
                <a:solidFill>
                  <a:schemeClr val="bg1"/>
                </a:solidFill>
                <a:latin typeface="Impact" panose="020B0806030902050204" pitchFamily="34" charset="0"/>
              </a:rPr>
              <a:t>预测</a:t>
            </a:r>
            <a:endParaRPr lang="en-US" altLang="zh-CN" sz="1400" b="1" dirty="0">
              <a:solidFill>
                <a:schemeClr val="bg1"/>
              </a:solidFill>
              <a:latin typeface="Impact" panose="020B0806030902050204" pitchFamily="34" charset="0"/>
            </a:endParaRPr>
          </a:p>
          <a:p>
            <a:pPr algn="ctr"/>
            <a:r>
              <a:rPr lang="zh-CN" altLang="en-US" sz="1400" b="1" dirty="0">
                <a:solidFill>
                  <a:schemeClr val="bg1"/>
                </a:solidFill>
                <a:latin typeface="Impact" panose="020B0806030902050204" pitchFamily="34" charset="0"/>
              </a:rPr>
              <a:t>未来</a:t>
            </a:r>
          </a:p>
        </p:txBody>
      </p:sp>
      <p:grpSp>
        <p:nvGrpSpPr>
          <p:cNvPr id="12" name="组合 11"/>
          <p:cNvGrpSpPr/>
          <p:nvPr/>
        </p:nvGrpSpPr>
        <p:grpSpPr>
          <a:xfrm>
            <a:off x="947634" y="309304"/>
            <a:ext cx="2392228" cy="503873"/>
            <a:chOff x="947634" y="309304"/>
            <a:chExt cx="2392228" cy="503873"/>
          </a:xfrm>
        </p:grpSpPr>
        <p:sp>
          <p:nvSpPr>
            <p:cNvPr id="13"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15" name="文本框 14"/>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战略目标</a:t>
              </a:r>
            </a:p>
          </p:txBody>
        </p:sp>
      </p:grpSp>
    </p:spTree>
    <p:extLst>
      <p:ext uri="{BB962C8B-B14F-4D97-AF65-F5344CB8AC3E}">
        <p14:creationId xmlns:p14="http://schemas.microsoft.com/office/powerpoint/2010/main" val="2461162491"/>
      </p:ext>
    </p:extLst>
  </p:cSld>
  <p:clrMapOvr>
    <a:masterClrMapping/>
  </p:clrMapOvr>
  <p:transition spd="med" advClick="0" advTm="20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2"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150"/>
                                </p:stCondLst>
                                <p:childTnLst>
                                  <p:par>
                                    <p:cTn id="14" presetID="2" presetClass="entr" presetSubtype="2"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8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30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grpId="0" nodeType="withEffect">
                                      <p:stCondLst>
                                        <p:cond delay="60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900"/>
                                </p:stCondLst>
                                <p:childTnLst>
                                  <p:par>
                                    <p:cTn id="35" presetID="2" presetClass="entr" presetSubtype="2" fill="hold" grpId="0" nodeType="afterEffect" p14:presetBounceEnd="30000">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14:bounceEnd="30000">
                                          <p:cBhvr additive="base">
                                            <p:cTn id="37" dur="500" fill="hold"/>
                                            <p:tgtEl>
                                              <p:spTgt spid="6"/>
                                            </p:tgtEl>
                                            <p:attrNameLst>
                                              <p:attrName>ppt_x</p:attrName>
                                            </p:attrNameLst>
                                          </p:cBhvr>
                                          <p:tavLst>
                                            <p:tav tm="0">
                                              <p:val>
                                                <p:strVal val="1+#ppt_w/2"/>
                                              </p:val>
                                            </p:tav>
                                            <p:tav tm="100000">
                                              <p:val>
                                                <p:strVal val="#ppt_x"/>
                                              </p:val>
                                            </p:tav>
                                          </p:tavLst>
                                        </p:anim>
                                        <p:anim calcmode="lin" valueType="num" p14:bounceEnd="30000">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par>
                              <p:cTn id="39" fill="hold">
                                <p:stCondLst>
                                  <p:cond delay="3400"/>
                                </p:stCondLst>
                                <p:childTnLst>
                                  <p:par>
                                    <p:cTn id="40" presetID="2" presetClass="entr" presetSubtype="2" fill="hold" grpId="0" nodeType="afterEffect" p14:presetBounceEnd="30000">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14:bounceEnd="30000">
                                          <p:cBhvr additive="base">
                                            <p:cTn id="42" dur="500" fill="hold"/>
                                            <p:tgtEl>
                                              <p:spTgt spid="7"/>
                                            </p:tgtEl>
                                            <p:attrNameLst>
                                              <p:attrName>ppt_x</p:attrName>
                                            </p:attrNameLst>
                                          </p:cBhvr>
                                          <p:tavLst>
                                            <p:tav tm="0">
                                              <p:val>
                                                <p:strVal val="1+#ppt_w/2"/>
                                              </p:val>
                                            </p:tav>
                                            <p:tav tm="100000">
                                              <p:val>
                                                <p:strVal val="#ppt_x"/>
                                              </p:val>
                                            </p:tav>
                                          </p:tavLst>
                                        </p:anim>
                                        <p:anim calcmode="lin" valueType="num" p14:bounceEnd="30000">
                                          <p:cBhvr additive="base">
                                            <p:cTn id="43" dur="500" fill="hold"/>
                                            <p:tgtEl>
                                              <p:spTgt spid="7"/>
                                            </p:tgtEl>
                                            <p:attrNameLst>
                                              <p:attrName>ppt_y</p:attrName>
                                            </p:attrNameLst>
                                          </p:cBhvr>
                                          <p:tavLst>
                                            <p:tav tm="0">
                                              <p:val>
                                                <p:strVal val="#ppt_y"/>
                                              </p:val>
                                            </p:tav>
                                            <p:tav tm="100000">
                                              <p:val>
                                                <p:strVal val="#ppt_y"/>
                                              </p:val>
                                            </p:tav>
                                          </p:tavLst>
                                        </p:anim>
                                      </p:childTnLst>
                                    </p:cTn>
                                  </p:par>
                                </p:childTnLst>
                              </p:cTn>
                            </p:par>
                            <p:par>
                              <p:cTn id="44" fill="hold">
                                <p:stCondLst>
                                  <p:cond delay="3900"/>
                                </p:stCondLst>
                                <p:childTnLst>
                                  <p:par>
                                    <p:cTn id="45" presetID="2" presetClass="entr" presetSubtype="2" fill="hold" grpId="0" nodeType="afterEffect" p14:presetBounceEnd="30000">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14:bounceEnd="30000">
                                          <p:cBhvr additive="base">
                                            <p:cTn id="47" dur="500" fill="hold"/>
                                            <p:tgtEl>
                                              <p:spTgt spid="8"/>
                                            </p:tgtEl>
                                            <p:attrNameLst>
                                              <p:attrName>ppt_x</p:attrName>
                                            </p:attrNameLst>
                                          </p:cBhvr>
                                          <p:tavLst>
                                            <p:tav tm="0">
                                              <p:val>
                                                <p:strVal val="1+#ppt_w/2"/>
                                              </p:val>
                                            </p:tav>
                                            <p:tav tm="100000">
                                              <p:val>
                                                <p:strVal val="#ppt_x"/>
                                              </p:val>
                                            </p:tav>
                                          </p:tavLst>
                                        </p:anim>
                                        <p:anim calcmode="lin" valueType="num" p14:bounceEnd="30000">
                                          <p:cBhvr additive="base">
                                            <p:cTn id="4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P spid="10"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2"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150"/>
                                </p:stCondLst>
                                <p:childTnLst>
                                  <p:par>
                                    <p:cTn id="14" presetID="2" presetClass="entr" presetSubtype="2"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8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30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grpId="0" nodeType="withEffect">
                                      <p:stCondLst>
                                        <p:cond delay="60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900"/>
                                </p:stCondLst>
                                <p:childTnLst>
                                  <p:par>
                                    <p:cTn id="35" presetID="2" presetClass="entr" presetSubtype="2"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par>
                              <p:cTn id="39" fill="hold">
                                <p:stCondLst>
                                  <p:cond delay="3400"/>
                                </p:stCondLst>
                                <p:childTnLst>
                                  <p:par>
                                    <p:cTn id="40" presetID="2" presetClass="entr" presetSubtype="2"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1+#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childTnLst>
                              </p:cTn>
                            </p:par>
                            <p:par>
                              <p:cTn id="44" fill="hold">
                                <p:stCondLst>
                                  <p:cond delay="3900"/>
                                </p:stCondLst>
                                <p:childTnLst>
                                  <p:par>
                                    <p:cTn id="45" presetID="2" presetClass="entr" presetSubtype="2"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1+#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P spid="10" grpId="0" animBg="1"/>
          <p:bldP spid="11" grpId="0" animBg="1"/>
        </p:bldLst>
      </p:timing>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978" y="11412"/>
            <a:ext cx="4967622" cy="5151667"/>
            <a:chOff x="0" y="0"/>
            <a:chExt cx="6559460" cy="6857999"/>
          </a:xfrm>
        </p:grpSpPr>
        <p:sp>
          <p:nvSpPr>
            <p:cNvPr id="14" name="矩形 1"/>
            <p:cNvSpPr/>
            <p:nvPr/>
          </p:nvSpPr>
          <p:spPr>
            <a:xfrm>
              <a:off x="153500" y="0"/>
              <a:ext cx="6405960" cy="6857999"/>
            </a:xfrm>
            <a:custGeom>
              <a:avLst/>
              <a:gdLst>
                <a:gd name="connsiteX0" fmla="*/ 0 w 4860032"/>
                <a:gd name="connsiteY0" fmla="*/ 0 h 5236607"/>
                <a:gd name="connsiteX1" fmla="*/ 4860032 w 4860032"/>
                <a:gd name="connsiteY1" fmla="*/ 0 h 5236607"/>
                <a:gd name="connsiteX2" fmla="*/ 4860032 w 4860032"/>
                <a:gd name="connsiteY2" fmla="*/ 5236607 h 5236607"/>
                <a:gd name="connsiteX3" fmla="*/ 0 w 4860032"/>
                <a:gd name="connsiteY3" fmla="*/ 5236607 h 5236607"/>
                <a:gd name="connsiteX4" fmla="*/ 0 w 4860032"/>
                <a:gd name="connsiteY4" fmla="*/ 0 h 5236607"/>
                <a:gd name="connsiteX0" fmla="*/ 0 w 4860032"/>
                <a:gd name="connsiteY0" fmla="*/ 0 h 5239820"/>
                <a:gd name="connsiteX1" fmla="*/ 4860032 w 4860032"/>
                <a:gd name="connsiteY1" fmla="*/ 0 h 5239820"/>
                <a:gd name="connsiteX2" fmla="*/ 4860032 w 4860032"/>
                <a:gd name="connsiteY2" fmla="*/ 5236607 h 5239820"/>
                <a:gd name="connsiteX3" fmla="*/ 3318553 w 4860032"/>
                <a:gd name="connsiteY3" fmla="*/ 5239820 h 5239820"/>
                <a:gd name="connsiteX4" fmla="*/ 0 w 4860032"/>
                <a:gd name="connsiteY4" fmla="*/ 5236607 h 5239820"/>
                <a:gd name="connsiteX5" fmla="*/ 0 w 4860032"/>
                <a:gd name="connsiteY5" fmla="*/ 0 h 5239820"/>
                <a:gd name="connsiteX0" fmla="*/ 0 w 4860032"/>
                <a:gd name="connsiteY0" fmla="*/ 0 h 5239820"/>
                <a:gd name="connsiteX1" fmla="*/ 4860032 w 4860032"/>
                <a:gd name="connsiteY1" fmla="*/ 0 h 5239820"/>
                <a:gd name="connsiteX2" fmla="*/ 3318553 w 4860032"/>
                <a:gd name="connsiteY2" fmla="*/ 5239820 h 5239820"/>
                <a:gd name="connsiteX3" fmla="*/ 0 w 4860032"/>
                <a:gd name="connsiteY3" fmla="*/ 5236607 h 5239820"/>
                <a:gd name="connsiteX4" fmla="*/ 0 w 4860032"/>
                <a:gd name="connsiteY4" fmla="*/ 0 h 5239820"/>
                <a:gd name="connsiteX0" fmla="*/ 0 w 4860032"/>
                <a:gd name="connsiteY0" fmla="*/ 0 h 5239820"/>
                <a:gd name="connsiteX1" fmla="*/ 4860032 w 4860032"/>
                <a:gd name="connsiteY1" fmla="*/ 0 h 5239820"/>
                <a:gd name="connsiteX2" fmla="*/ 4143375 w 4860032"/>
                <a:gd name="connsiteY2" fmla="*/ 2381249 h 5239820"/>
                <a:gd name="connsiteX3" fmla="*/ 3318553 w 4860032"/>
                <a:gd name="connsiteY3" fmla="*/ 5239820 h 5239820"/>
                <a:gd name="connsiteX4" fmla="*/ 0 w 4860032"/>
                <a:gd name="connsiteY4" fmla="*/ 5236607 h 5239820"/>
                <a:gd name="connsiteX5" fmla="*/ 0 w 4860032"/>
                <a:gd name="connsiteY5" fmla="*/ 0 h 5239820"/>
                <a:gd name="connsiteX0" fmla="*/ 0 w 4860032"/>
                <a:gd name="connsiteY0" fmla="*/ 0 h 5239820"/>
                <a:gd name="connsiteX1" fmla="*/ 4860032 w 4860032"/>
                <a:gd name="connsiteY1" fmla="*/ 0 h 5239820"/>
                <a:gd name="connsiteX2" fmla="*/ 3933825 w 4860032"/>
                <a:gd name="connsiteY2" fmla="*/ 2285999 h 5239820"/>
                <a:gd name="connsiteX3" fmla="*/ 3318553 w 4860032"/>
                <a:gd name="connsiteY3" fmla="*/ 5239820 h 5239820"/>
                <a:gd name="connsiteX4" fmla="*/ 0 w 4860032"/>
                <a:gd name="connsiteY4" fmla="*/ 5236607 h 5239820"/>
                <a:gd name="connsiteX5" fmla="*/ 0 w 4860032"/>
                <a:gd name="connsiteY5" fmla="*/ 0 h 5239820"/>
                <a:gd name="connsiteX0" fmla="*/ 0 w 5040252"/>
                <a:gd name="connsiteY0" fmla="*/ 0 h 5239820"/>
                <a:gd name="connsiteX1" fmla="*/ 4860032 w 5040252"/>
                <a:gd name="connsiteY1" fmla="*/ 0 h 5239820"/>
                <a:gd name="connsiteX2" fmla="*/ 3933825 w 5040252"/>
                <a:gd name="connsiteY2" fmla="*/ 2285999 h 5239820"/>
                <a:gd name="connsiteX3" fmla="*/ 3318553 w 5040252"/>
                <a:gd name="connsiteY3" fmla="*/ 5239820 h 5239820"/>
                <a:gd name="connsiteX4" fmla="*/ 0 w 5040252"/>
                <a:gd name="connsiteY4" fmla="*/ 5236607 h 5239820"/>
                <a:gd name="connsiteX5" fmla="*/ 0 w 5040252"/>
                <a:gd name="connsiteY5" fmla="*/ 0 h 5239820"/>
                <a:gd name="connsiteX0" fmla="*/ 0 w 5067907"/>
                <a:gd name="connsiteY0" fmla="*/ 0 h 5239820"/>
                <a:gd name="connsiteX1" fmla="*/ 4860032 w 5067907"/>
                <a:gd name="connsiteY1" fmla="*/ 0 h 5239820"/>
                <a:gd name="connsiteX2" fmla="*/ 3933825 w 5067907"/>
                <a:gd name="connsiteY2" fmla="*/ 2285999 h 5239820"/>
                <a:gd name="connsiteX3" fmla="*/ 3318553 w 5067907"/>
                <a:gd name="connsiteY3" fmla="*/ 5239820 h 5239820"/>
                <a:gd name="connsiteX4" fmla="*/ 0 w 5067907"/>
                <a:gd name="connsiteY4" fmla="*/ 5236607 h 5239820"/>
                <a:gd name="connsiteX5" fmla="*/ 0 w 5067907"/>
                <a:gd name="connsiteY5" fmla="*/ 0 h 5239820"/>
                <a:gd name="connsiteX0" fmla="*/ 0 w 4907687"/>
                <a:gd name="connsiteY0" fmla="*/ 0 h 5239820"/>
                <a:gd name="connsiteX1" fmla="*/ 4860032 w 4907687"/>
                <a:gd name="connsiteY1" fmla="*/ 0 h 5239820"/>
                <a:gd name="connsiteX2" fmla="*/ 3933825 w 4907687"/>
                <a:gd name="connsiteY2" fmla="*/ 2285999 h 5239820"/>
                <a:gd name="connsiteX3" fmla="*/ 3318553 w 4907687"/>
                <a:gd name="connsiteY3" fmla="*/ 5239820 h 5239820"/>
                <a:gd name="connsiteX4" fmla="*/ 0 w 4907687"/>
                <a:gd name="connsiteY4" fmla="*/ 5236607 h 5239820"/>
                <a:gd name="connsiteX5" fmla="*/ 0 w 4907687"/>
                <a:gd name="connsiteY5" fmla="*/ 0 h 5239820"/>
                <a:gd name="connsiteX0" fmla="*/ 0 w 4896481"/>
                <a:gd name="connsiteY0" fmla="*/ 0 h 5239820"/>
                <a:gd name="connsiteX1" fmla="*/ 4860032 w 4896481"/>
                <a:gd name="connsiteY1" fmla="*/ 0 h 5239820"/>
                <a:gd name="connsiteX2" fmla="*/ 3676650 w 4896481"/>
                <a:gd name="connsiteY2" fmla="*/ 2505074 h 5239820"/>
                <a:gd name="connsiteX3" fmla="*/ 3318553 w 4896481"/>
                <a:gd name="connsiteY3" fmla="*/ 5239820 h 5239820"/>
                <a:gd name="connsiteX4" fmla="*/ 0 w 4896481"/>
                <a:gd name="connsiteY4" fmla="*/ 5236607 h 5239820"/>
                <a:gd name="connsiteX5" fmla="*/ 0 w 4896481"/>
                <a:gd name="connsiteY5" fmla="*/ 0 h 5239820"/>
                <a:gd name="connsiteX0" fmla="*/ 0 w 4894442"/>
                <a:gd name="connsiteY0" fmla="*/ 0 h 5239820"/>
                <a:gd name="connsiteX1" fmla="*/ 4860032 w 4894442"/>
                <a:gd name="connsiteY1" fmla="*/ 0 h 5239820"/>
                <a:gd name="connsiteX2" fmla="*/ 3676650 w 4894442"/>
                <a:gd name="connsiteY2" fmla="*/ 2505074 h 5239820"/>
                <a:gd name="connsiteX3" fmla="*/ 3318553 w 4894442"/>
                <a:gd name="connsiteY3" fmla="*/ 5239820 h 5239820"/>
                <a:gd name="connsiteX4" fmla="*/ 0 w 4894442"/>
                <a:gd name="connsiteY4" fmla="*/ 5236607 h 5239820"/>
                <a:gd name="connsiteX5" fmla="*/ 0 w 4894442"/>
                <a:gd name="connsiteY5" fmla="*/ 0 h 5239820"/>
                <a:gd name="connsiteX0" fmla="*/ 0 w 4894442"/>
                <a:gd name="connsiteY0" fmla="*/ 0 h 5239820"/>
                <a:gd name="connsiteX1" fmla="*/ 4860032 w 4894442"/>
                <a:gd name="connsiteY1" fmla="*/ 0 h 5239820"/>
                <a:gd name="connsiteX2" fmla="*/ 3676650 w 4894442"/>
                <a:gd name="connsiteY2" fmla="*/ 2505074 h 5239820"/>
                <a:gd name="connsiteX3" fmla="*/ 3318553 w 4894442"/>
                <a:gd name="connsiteY3" fmla="*/ 5239820 h 5239820"/>
                <a:gd name="connsiteX4" fmla="*/ 0 w 4894442"/>
                <a:gd name="connsiteY4" fmla="*/ 5236607 h 5239820"/>
                <a:gd name="connsiteX5" fmla="*/ 0 w 4894442"/>
                <a:gd name="connsiteY5" fmla="*/ 0 h 523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4442" h="5239820">
                  <a:moveTo>
                    <a:pt x="0" y="0"/>
                  </a:moveTo>
                  <a:lnTo>
                    <a:pt x="4860032" y="0"/>
                  </a:lnTo>
                  <a:cubicBezTo>
                    <a:pt x="5087045" y="857250"/>
                    <a:pt x="4133588" y="1460321"/>
                    <a:pt x="3676650" y="2505074"/>
                  </a:cubicBezTo>
                  <a:cubicBezTo>
                    <a:pt x="3219712" y="3549827"/>
                    <a:pt x="3678915" y="4957602"/>
                    <a:pt x="3318553" y="5239820"/>
                  </a:cubicBezTo>
                  <a:lnTo>
                    <a:pt x="0" y="5236607"/>
                  </a:lnTo>
                  <a:lnTo>
                    <a:pt x="0" y="0"/>
                  </a:lnTo>
                  <a:close/>
                </a:path>
              </a:pathLst>
            </a:custGeom>
            <a:gradFill>
              <a:gsLst>
                <a:gs pos="0">
                  <a:srgbClr val="42B7CE"/>
                </a:gs>
                <a:gs pos="100000">
                  <a:srgbClr val="0585A9"/>
                </a:gs>
              </a:gsLst>
              <a:lin ang="27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
            <p:cNvSpPr/>
            <p:nvPr/>
          </p:nvSpPr>
          <p:spPr>
            <a:xfrm>
              <a:off x="0" y="0"/>
              <a:ext cx="6405960" cy="6857999"/>
            </a:xfrm>
            <a:custGeom>
              <a:avLst/>
              <a:gdLst>
                <a:gd name="connsiteX0" fmla="*/ 0 w 4860032"/>
                <a:gd name="connsiteY0" fmla="*/ 0 h 5236607"/>
                <a:gd name="connsiteX1" fmla="*/ 4860032 w 4860032"/>
                <a:gd name="connsiteY1" fmla="*/ 0 h 5236607"/>
                <a:gd name="connsiteX2" fmla="*/ 4860032 w 4860032"/>
                <a:gd name="connsiteY2" fmla="*/ 5236607 h 5236607"/>
                <a:gd name="connsiteX3" fmla="*/ 0 w 4860032"/>
                <a:gd name="connsiteY3" fmla="*/ 5236607 h 5236607"/>
                <a:gd name="connsiteX4" fmla="*/ 0 w 4860032"/>
                <a:gd name="connsiteY4" fmla="*/ 0 h 5236607"/>
                <a:gd name="connsiteX0" fmla="*/ 0 w 4860032"/>
                <a:gd name="connsiteY0" fmla="*/ 0 h 5239820"/>
                <a:gd name="connsiteX1" fmla="*/ 4860032 w 4860032"/>
                <a:gd name="connsiteY1" fmla="*/ 0 h 5239820"/>
                <a:gd name="connsiteX2" fmla="*/ 4860032 w 4860032"/>
                <a:gd name="connsiteY2" fmla="*/ 5236607 h 5239820"/>
                <a:gd name="connsiteX3" fmla="*/ 3318553 w 4860032"/>
                <a:gd name="connsiteY3" fmla="*/ 5239820 h 5239820"/>
                <a:gd name="connsiteX4" fmla="*/ 0 w 4860032"/>
                <a:gd name="connsiteY4" fmla="*/ 5236607 h 5239820"/>
                <a:gd name="connsiteX5" fmla="*/ 0 w 4860032"/>
                <a:gd name="connsiteY5" fmla="*/ 0 h 5239820"/>
                <a:gd name="connsiteX0" fmla="*/ 0 w 4860032"/>
                <a:gd name="connsiteY0" fmla="*/ 0 h 5239820"/>
                <a:gd name="connsiteX1" fmla="*/ 4860032 w 4860032"/>
                <a:gd name="connsiteY1" fmla="*/ 0 h 5239820"/>
                <a:gd name="connsiteX2" fmla="*/ 3318553 w 4860032"/>
                <a:gd name="connsiteY2" fmla="*/ 5239820 h 5239820"/>
                <a:gd name="connsiteX3" fmla="*/ 0 w 4860032"/>
                <a:gd name="connsiteY3" fmla="*/ 5236607 h 5239820"/>
                <a:gd name="connsiteX4" fmla="*/ 0 w 4860032"/>
                <a:gd name="connsiteY4" fmla="*/ 0 h 5239820"/>
                <a:gd name="connsiteX0" fmla="*/ 0 w 4860032"/>
                <a:gd name="connsiteY0" fmla="*/ 0 h 5239820"/>
                <a:gd name="connsiteX1" fmla="*/ 4860032 w 4860032"/>
                <a:gd name="connsiteY1" fmla="*/ 0 h 5239820"/>
                <a:gd name="connsiteX2" fmla="*/ 4143375 w 4860032"/>
                <a:gd name="connsiteY2" fmla="*/ 2381249 h 5239820"/>
                <a:gd name="connsiteX3" fmla="*/ 3318553 w 4860032"/>
                <a:gd name="connsiteY3" fmla="*/ 5239820 h 5239820"/>
                <a:gd name="connsiteX4" fmla="*/ 0 w 4860032"/>
                <a:gd name="connsiteY4" fmla="*/ 5236607 h 5239820"/>
                <a:gd name="connsiteX5" fmla="*/ 0 w 4860032"/>
                <a:gd name="connsiteY5" fmla="*/ 0 h 5239820"/>
                <a:gd name="connsiteX0" fmla="*/ 0 w 4860032"/>
                <a:gd name="connsiteY0" fmla="*/ 0 h 5239820"/>
                <a:gd name="connsiteX1" fmla="*/ 4860032 w 4860032"/>
                <a:gd name="connsiteY1" fmla="*/ 0 h 5239820"/>
                <a:gd name="connsiteX2" fmla="*/ 3933825 w 4860032"/>
                <a:gd name="connsiteY2" fmla="*/ 2285999 h 5239820"/>
                <a:gd name="connsiteX3" fmla="*/ 3318553 w 4860032"/>
                <a:gd name="connsiteY3" fmla="*/ 5239820 h 5239820"/>
                <a:gd name="connsiteX4" fmla="*/ 0 w 4860032"/>
                <a:gd name="connsiteY4" fmla="*/ 5236607 h 5239820"/>
                <a:gd name="connsiteX5" fmla="*/ 0 w 4860032"/>
                <a:gd name="connsiteY5" fmla="*/ 0 h 5239820"/>
                <a:gd name="connsiteX0" fmla="*/ 0 w 5040252"/>
                <a:gd name="connsiteY0" fmla="*/ 0 h 5239820"/>
                <a:gd name="connsiteX1" fmla="*/ 4860032 w 5040252"/>
                <a:gd name="connsiteY1" fmla="*/ 0 h 5239820"/>
                <a:gd name="connsiteX2" fmla="*/ 3933825 w 5040252"/>
                <a:gd name="connsiteY2" fmla="*/ 2285999 h 5239820"/>
                <a:gd name="connsiteX3" fmla="*/ 3318553 w 5040252"/>
                <a:gd name="connsiteY3" fmla="*/ 5239820 h 5239820"/>
                <a:gd name="connsiteX4" fmla="*/ 0 w 5040252"/>
                <a:gd name="connsiteY4" fmla="*/ 5236607 h 5239820"/>
                <a:gd name="connsiteX5" fmla="*/ 0 w 5040252"/>
                <a:gd name="connsiteY5" fmla="*/ 0 h 5239820"/>
                <a:gd name="connsiteX0" fmla="*/ 0 w 5067907"/>
                <a:gd name="connsiteY0" fmla="*/ 0 h 5239820"/>
                <a:gd name="connsiteX1" fmla="*/ 4860032 w 5067907"/>
                <a:gd name="connsiteY1" fmla="*/ 0 h 5239820"/>
                <a:gd name="connsiteX2" fmla="*/ 3933825 w 5067907"/>
                <a:gd name="connsiteY2" fmla="*/ 2285999 h 5239820"/>
                <a:gd name="connsiteX3" fmla="*/ 3318553 w 5067907"/>
                <a:gd name="connsiteY3" fmla="*/ 5239820 h 5239820"/>
                <a:gd name="connsiteX4" fmla="*/ 0 w 5067907"/>
                <a:gd name="connsiteY4" fmla="*/ 5236607 h 5239820"/>
                <a:gd name="connsiteX5" fmla="*/ 0 w 5067907"/>
                <a:gd name="connsiteY5" fmla="*/ 0 h 5239820"/>
                <a:gd name="connsiteX0" fmla="*/ 0 w 4907687"/>
                <a:gd name="connsiteY0" fmla="*/ 0 h 5239820"/>
                <a:gd name="connsiteX1" fmla="*/ 4860032 w 4907687"/>
                <a:gd name="connsiteY1" fmla="*/ 0 h 5239820"/>
                <a:gd name="connsiteX2" fmla="*/ 3933825 w 4907687"/>
                <a:gd name="connsiteY2" fmla="*/ 2285999 h 5239820"/>
                <a:gd name="connsiteX3" fmla="*/ 3318553 w 4907687"/>
                <a:gd name="connsiteY3" fmla="*/ 5239820 h 5239820"/>
                <a:gd name="connsiteX4" fmla="*/ 0 w 4907687"/>
                <a:gd name="connsiteY4" fmla="*/ 5236607 h 5239820"/>
                <a:gd name="connsiteX5" fmla="*/ 0 w 4907687"/>
                <a:gd name="connsiteY5" fmla="*/ 0 h 5239820"/>
                <a:gd name="connsiteX0" fmla="*/ 0 w 4896481"/>
                <a:gd name="connsiteY0" fmla="*/ 0 h 5239820"/>
                <a:gd name="connsiteX1" fmla="*/ 4860032 w 4896481"/>
                <a:gd name="connsiteY1" fmla="*/ 0 h 5239820"/>
                <a:gd name="connsiteX2" fmla="*/ 3676650 w 4896481"/>
                <a:gd name="connsiteY2" fmla="*/ 2505074 h 5239820"/>
                <a:gd name="connsiteX3" fmla="*/ 3318553 w 4896481"/>
                <a:gd name="connsiteY3" fmla="*/ 5239820 h 5239820"/>
                <a:gd name="connsiteX4" fmla="*/ 0 w 4896481"/>
                <a:gd name="connsiteY4" fmla="*/ 5236607 h 5239820"/>
                <a:gd name="connsiteX5" fmla="*/ 0 w 4896481"/>
                <a:gd name="connsiteY5" fmla="*/ 0 h 5239820"/>
                <a:gd name="connsiteX0" fmla="*/ 0 w 4894442"/>
                <a:gd name="connsiteY0" fmla="*/ 0 h 5239820"/>
                <a:gd name="connsiteX1" fmla="*/ 4860032 w 4894442"/>
                <a:gd name="connsiteY1" fmla="*/ 0 h 5239820"/>
                <a:gd name="connsiteX2" fmla="*/ 3676650 w 4894442"/>
                <a:gd name="connsiteY2" fmla="*/ 2505074 h 5239820"/>
                <a:gd name="connsiteX3" fmla="*/ 3318553 w 4894442"/>
                <a:gd name="connsiteY3" fmla="*/ 5239820 h 5239820"/>
                <a:gd name="connsiteX4" fmla="*/ 0 w 4894442"/>
                <a:gd name="connsiteY4" fmla="*/ 5236607 h 5239820"/>
                <a:gd name="connsiteX5" fmla="*/ 0 w 4894442"/>
                <a:gd name="connsiteY5" fmla="*/ 0 h 5239820"/>
                <a:gd name="connsiteX0" fmla="*/ 0 w 4894442"/>
                <a:gd name="connsiteY0" fmla="*/ 0 h 5239820"/>
                <a:gd name="connsiteX1" fmla="*/ 4860032 w 4894442"/>
                <a:gd name="connsiteY1" fmla="*/ 0 h 5239820"/>
                <a:gd name="connsiteX2" fmla="*/ 3676650 w 4894442"/>
                <a:gd name="connsiteY2" fmla="*/ 2505074 h 5239820"/>
                <a:gd name="connsiteX3" fmla="*/ 3318553 w 4894442"/>
                <a:gd name="connsiteY3" fmla="*/ 5239820 h 5239820"/>
                <a:gd name="connsiteX4" fmla="*/ 0 w 4894442"/>
                <a:gd name="connsiteY4" fmla="*/ 5236607 h 5239820"/>
                <a:gd name="connsiteX5" fmla="*/ 0 w 4894442"/>
                <a:gd name="connsiteY5" fmla="*/ 0 h 523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4442" h="5239820">
                  <a:moveTo>
                    <a:pt x="0" y="0"/>
                  </a:moveTo>
                  <a:lnTo>
                    <a:pt x="4860032" y="0"/>
                  </a:lnTo>
                  <a:cubicBezTo>
                    <a:pt x="5087045" y="857250"/>
                    <a:pt x="4133588" y="1460321"/>
                    <a:pt x="3676650" y="2505074"/>
                  </a:cubicBezTo>
                  <a:cubicBezTo>
                    <a:pt x="3219712" y="3549827"/>
                    <a:pt x="3678915" y="4957602"/>
                    <a:pt x="3318553" y="5239820"/>
                  </a:cubicBezTo>
                  <a:lnTo>
                    <a:pt x="0" y="5236607"/>
                  </a:lnTo>
                  <a:lnTo>
                    <a:pt x="0" y="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1" name="TextBox 2"/>
          <p:cNvSpPr txBox="1"/>
          <p:nvPr/>
        </p:nvSpPr>
        <p:spPr>
          <a:xfrm>
            <a:off x="4873198" y="2571750"/>
            <a:ext cx="3347330" cy="2146701"/>
          </a:xfrm>
          <a:prstGeom prst="rect">
            <a:avLst/>
          </a:prstGeom>
          <a:noFill/>
        </p:spPr>
        <p:txBody>
          <a:bodyPr wrap="square" lIns="68540" tIns="34270" rIns="68540" bIns="34270" rtlCol="0">
            <a:spAutoFit/>
          </a:bodyPr>
          <a:lstStyle/>
          <a:p>
            <a:pPr algn="just">
              <a:lnSpc>
                <a:spcPct val="300000"/>
              </a:lnSpc>
            </a:pPr>
            <a:r>
              <a:rPr lang="zh-CN" altLang="en-US" sz="1500" b="1" dirty="0">
                <a:solidFill>
                  <a:srgbClr val="262626"/>
                </a:solidFill>
                <a:latin typeface="微软雅黑" panose="020B0503020204020204" pitchFamily="34" charset="-122"/>
                <a:ea typeface="微软雅黑" panose="020B0503020204020204" pitchFamily="34" charset="-122"/>
              </a:rPr>
              <a:t>诚信铸就梦想  创新引领未来！</a:t>
            </a:r>
            <a:endParaRPr lang="en-US" altLang="zh-CN" sz="1400" b="1" dirty="0">
              <a:solidFill>
                <a:srgbClr val="262626"/>
              </a:solidFill>
              <a:latin typeface="微软雅黑" panose="020B0503020204020204" pitchFamily="34" charset="-122"/>
              <a:ea typeface="微软雅黑" panose="020B0503020204020204" pitchFamily="34" charset="-122"/>
            </a:endParaRPr>
          </a:p>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在这里输入您的文字内容，或者将您的文字内容复制在这里。在这里输入您的文字内容，或者将您的文字内容复制复制在这里。在这里输入您的文字内容，或者将您的文字内容复制在这里。</a:t>
            </a:r>
          </a:p>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在这里输入您的文字内容者将您的文字内容复制在这里在这里输入您的文字内容在这里输入您的文字内容</a:t>
            </a:r>
          </a:p>
        </p:txBody>
      </p:sp>
      <p:grpSp>
        <p:nvGrpSpPr>
          <p:cNvPr id="22" name="组合 21"/>
          <p:cNvGrpSpPr/>
          <p:nvPr/>
        </p:nvGrpSpPr>
        <p:grpSpPr>
          <a:xfrm>
            <a:off x="5529116" y="1087888"/>
            <a:ext cx="1081911" cy="1051421"/>
            <a:chOff x="4351688" y="2584757"/>
            <a:chExt cx="1761617" cy="1762254"/>
          </a:xfrm>
          <a:effectLst/>
        </p:grpSpPr>
        <p:sp>
          <p:nvSpPr>
            <p:cNvPr id="23" name="椭圆 22"/>
            <p:cNvSpPr/>
            <p:nvPr/>
          </p:nvSpPr>
          <p:spPr>
            <a:xfrm>
              <a:off x="4351688" y="2584757"/>
              <a:ext cx="1761617" cy="1762254"/>
            </a:xfrm>
            <a:prstGeom prst="ellipse">
              <a:avLst/>
            </a:prstGeom>
            <a:gradFill>
              <a:gsLst>
                <a:gs pos="0">
                  <a:schemeClr val="bg1"/>
                </a:gs>
                <a:gs pos="51000">
                  <a:schemeClr val="bg1">
                    <a:lumMod val="95000"/>
                  </a:schemeClr>
                </a:gs>
                <a:gs pos="100000">
                  <a:schemeClr val="bg1">
                    <a:lumMod val="85000"/>
                  </a:schemeClr>
                </a:gs>
              </a:gsLst>
              <a:lin ang="189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椭圆 23"/>
            <p:cNvSpPr/>
            <p:nvPr/>
          </p:nvSpPr>
          <p:spPr>
            <a:xfrm>
              <a:off x="4565571" y="2763061"/>
              <a:ext cx="1370298" cy="1370793"/>
            </a:xfrm>
            <a:prstGeom prst="ellipse">
              <a:avLst/>
            </a:prstGeom>
            <a:gradFill>
              <a:gsLst>
                <a:gs pos="0">
                  <a:srgbClr val="42B7CE"/>
                </a:gs>
                <a:gs pos="100000">
                  <a:srgbClr val="0585A9"/>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5" name="TextBox 11"/>
          <p:cNvSpPr txBox="1"/>
          <p:nvPr/>
        </p:nvSpPr>
        <p:spPr>
          <a:xfrm>
            <a:off x="5677560" y="1450280"/>
            <a:ext cx="792299" cy="323165"/>
          </a:xfrm>
          <a:prstGeom prst="rect">
            <a:avLst/>
          </a:prstGeom>
          <a:noFill/>
        </p:spPr>
        <p:txBody>
          <a:bodyPr wrap="square" rtlCol="0">
            <a:spAutoFit/>
          </a:bodyPr>
          <a:lstStyle/>
          <a:p>
            <a:pPr algn="ctr"/>
            <a:r>
              <a:rPr lang="zh-CN" altLang="en-US" sz="1500" b="1" dirty="0">
                <a:solidFill>
                  <a:schemeClr val="bg1"/>
                </a:solidFill>
                <a:latin typeface="微软雅黑" pitchFamily="34" charset="-122"/>
                <a:ea typeface="微软雅黑" pitchFamily="34" charset="-122"/>
              </a:rPr>
              <a:t>结束语</a:t>
            </a:r>
          </a:p>
        </p:txBody>
      </p:sp>
      <p:grpSp>
        <p:nvGrpSpPr>
          <p:cNvPr id="26" name="组合 25"/>
          <p:cNvGrpSpPr/>
          <p:nvPr/>
        </p:nvGrpSpPr>
        <p:grpSpPr>
          <a:xfrm>
            <a:off x="4944380" y="1890383"/>
            <a:ext cx="291225" cy="291225"/>
            <a:chOff x="304800" y="673100"/>
            <a:chExt cx="4000500" cy="4000500"/>
          </a:xfrm>
          <a:solidFill>
            <a:srgbClr val="343434"/>
          </a:solidFill>
          <a:effectLst>
            <a:outerShdw blurRad="254000" dist="63500" dir="2700000" algn="tl" rotWithShape="0">
              <a:prstClr val="black">
                <a:alpha val="30000"/>
              </a:prstClr>
            </a:outerShdw>
          </a:effectLst>
        </p:grpSpPr>
        <p:sp>
          <p:nvSpPr>
            <p:cNvPr id="27" name="同心圆 2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C00000"/>
                </a:solidFill>
                <a:ea typeface="微软雅黑" pitchFamily="34" charset="-122"/>
              </a:endParaRPr>
            </a:p>
          </p:txBody>
        </p:sp>
        <p:sp>
          <p:nvSpPr>
            <p:cNvPr id="28" name="椭圆 27"/>
            <p:cNvSpPr/>
            <p:nvPr/>
          </p:nvSpPr>
          <p:spPr>
            <a:xfrm>
              <a:off x="392113" y="760413"/>
              <a:ext cx="3825874" cy="3825874"/>
            </a:xfrm>
            <a:prstGeom prst="ellipse">
              <a:avLst/>
            </a:prstGeom>
            <a:solidFill>
              <a:srgbClr val="1F4569"/>
            </a:solidFill>
            <a:ln>
              <a:noFill/>
            </a:ln>
            <a:effectLst>
              <a:outerShdw blurRad="190500" dist="63500" dir="27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C00000"/>
                </a:solidFill>
                <a:ea typeface="微软雅黑" pitchFamily="34" charset="-122"/>
              </a:endParaRPr>
            </a:p>
          </p:txBody>
        </p:sp>
      </p:grpSp>
      <p:grpSp>
        <p:nvGrpSpPr>
          <p:cNvPr id="29" name="组合 28"/>
          <p:cNvGrpSpPr/>
          <p:nvPr/>
        </p:nvGrpSpPr>
        <p:grpSpPr>
          <a:xfrm>
            <a:off x="6732320" y="855345"/>
            <a:ext cx="130253" cy="130253"/>
            <a:chOff x="304800" y="673100"/>
            <a:chExt cx="4000500" cy="4000500"/>
          </a:xfrm>
          <a:solidFill>
            <a:srgbClr val="86BC42"/>
          </a:solidFill>
          <a:effectLst>
            <a:outerShdw blurRad="444500" dist="254000" dir="684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C00000"/>
                </a:solidFill>
                <a:ea typeface="微软雅黑" pitchFamily="34" charset="-122"/>
              </a:endParaRPr>
            </a:p>
          </p:txBody>
        </p:sp>
        <p:sp>
          <p:nvSpPr>
            <p:cNvPr id="31" name="椭圆 30"/>
            <p:cNvSpPr/>
            <p:nvPr/>
          </p:nvSpPr>
          <p:spPr>
            <a:xfrm>
              <a:off x="392113" y="760413"/>
              <a:ext cx="3825874" cy="3825874"/>
            </a:xfrm>
            <a:prstGeom prst="ellipse">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C00000"/>
                </a:solidFill>
                <a:ea typeface="微软雅黑" pitchFamily="34" charset="-122"/>
              </a:endParaRPr>
            </a:p>
          </p:txBody>
        </p:sp>
      </p:grpSp>
      <p:grpSp>
        <p:nvGrpSpPr>
          <p:cNvPr id="32" name="组合 31"/>
          <p:cNvGrpSpPr/>
          <p:nvPr/>
        </p:nvGrpSpPr>
        <p:grpSpPr>
          <a:xfrm>
            <a:off x="7102009" y="1415381"/>
            <a:ext cx="173712" cy="173712"/>
            <a:chOff x="304800" y="673100"/>
            <a:chExt cx="4000500" cy="4000500"/>
          </a:xfrm>
          <a:solidFill>
            <a:srgbClr val="343434"/>
          </a:solidFill>
          <a:effectLst>
            <a:outerShdw blurRad="444500" dist="254000" dir="684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C00000"/>
                </a:solidFill>
                <a:ea typeface="微软雅黑" pitchFamily="34" charset="-122"/>
              </a:endParaRPr>
            </a:p>
          </p:txBody>
        </p:sp>
        <p:sp>
          <p:nvSpPr>
            <p:cNvPr id="34" name="椭圆 33"/>
            <p:cNvSpPr/>
            <p:nvPr/>
          </p:nvSpPr>
          <p:spPr>
            <a:xfrm>
              <a:off x="392113" y="760413"/>
              <a:ext cx="3825874" cy="3825874"/>
            </a:xfrm>
            <a:prstGeom prst="ellipse">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C00000"/>
                </a:solidFill>
                <a:ea typeface="微软雅黑" pitchFamily="34" charset="-122"/>
              </a:endParaRPr>
            </a:p>
          </p:txBody>
        </p:sp>
      </p:grpSp>
    </p:spTree>
    <p:extLst>
      <p:ext uri="{BB962C8B-B14F-4D97-AF65-F5344CB8AC3E}">
        <p14:creationId xmlns:p14="http://schemas.microsoft.com/office/powerpoint/2010/main" val="3957463517"/>
      </p:ext>
    </p:extLst>
  </p:cSld>
  <p:clrMapOvr>
    <a:masterClrMapping/>
  </p:clrMapOvr>
  <p:transition spd="med" advClick="0" advTm="20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 presetClass="entr" presetSubtype="3" accel="35000" fill="hold" nodeType="withEffect" p14:presetBounceEnd="55000">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14:bounceEnd="55000">
                                          <p:cBhvr additive="base">
                                            <p:cTn id="10" dur="2000" fill="hold"/>
                                            <p:tgtEl>
                                              <p:spTgt spid="26"/>
                                            </p:tgtEl>
                                            <p:attrNameLst>
                                              <p:attrName>ppt_x</p:attrName>
                                            </p:attrNameLst>
                                          </p:cBhvr>
                                          <p:tavLst>
                                            <p:tav tm="0">
                                              <p:val>
                                                <p:strVal val="1+#ppt_w/2"/>
                                              </p:val>
                                            </p:tav>
                                            <p:tav tm="100000">
                                              <p:val>
                                                <p:strVal val="#ppt_x"/>
                                              </p:val>
                                            </p:tav>
                                          </p:tavLst>
                                        </p:anim>
                                        <p:anim calcmode="lin" valueType="num" p14:bounceEnd="55000">
                                          <p:cBhvr additive="base">
                                            <p:cTn id="11" dur="2000" fill="hold"/>
                                            <p:tgtEl>
                                              <p:spTgt spid="26"/>
                                            </p:tgtEl>
                                            <p:attrNameLst>
                                              <p:attrName>ppt_y</p:attrName>
                                            </p:attrNameLst>
                                          </p:cBhvr>
                                          <p:tavLst>
                                            <p:tav tm="0">
                                              <p:val>
                                                <p:strVal val="0-#ppt_h/2"/>
                                              </p:val>
                                            </p:tav>
                                            <p:tav tm="100000">
                                              <p:val>
                                                <p:strVal val="#ppt_y"/>
                                              </p:val>
                                            </p:tav>
                                          </p:tavLst>
                                        </p:anim>
                                      </p:childTnLst>
                                    </p:cTn>
                                  </p:par>
                                  <p:par>
                                    <p:cTn id="12" presetID="2" presetClass="entr" presetSubtype="2" accel="35000" fill="hold" nodeType="withEffect" p14:presetBounceEnd="55000">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14:bounceEnd="55000">
                                          <p:cBhvr additive="base">
                                            <p:cTn id="14" dur="2000" fill="hold"/>
                                            <p:tgtEl>
                                              <p:spTgt spid="29"/>
                                            </p:tgtEl>
                                            <p:attrNameLst>
                                              <p:attrName>ppt_x</p:attrName>
                                            </p:attrNameLst>
                                          </p:cBhvr>
                                          <p:tavLst>
                                            <p:tav tm="0">
                                              <p:val>
                                                <p:strVal val="1+#ppt_w/2"/>
                                              </p:val>
                                            </p:tav>
                                            <p:tav tm="100000">
                                              <p:val>
                                                <p:strVal val="#ppt_x"/>
                                              </p:val>
                                            </p:tav>
                                          </p:tavLst>
                                        </p:anim>
                                        <p:anim calcmode="lin" valueType="num" p14:bounceEnd="55000">
                                          <p:cBhvr additive="base">
                                            <p:cTn id="15" dur="2000" fill="hold"/>
                                            <p:tgtEl>
                                              <p:spTgt spid="29"/>
                                            </p:tgtEl>
                                            <p:attrNameLst>
                                              <p:attrName>ppt_y</p:attrName>
                                            </p:attrNameLst>
                                          </p:cBhvr>
                                          <p:tavLst>
                                            <p:tav tm="0">
                                              <p:val>
                                                <p:strVal val="#ppt_y"/>
                                              </p:val>
                                            </p:tav>
                                            <p:tav tm="100000">
                                              <p:val>
                                                <p:strVal val="#ppt_y"/>
                                              </p:val>
                                            </p:tav>
                                          </p:tavLst>
                                        </p:anim>
                                      </p:childTnLst>
                                    </p:cTn>
                                  </p:par>
                                  <p:par>
                                    <p:cTn id="16" presetID="2" presetClass="entr" presetSubtype="3" accel="35000" fill="hold" nodeType="withEffect" p14:presetBounceEnd="55000">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14:bounceEnd="55000">
                                          <p:cBhvr additive="base">
                                            <p:cTn id="18" dur="2000" fill="hold"/>
                                            <p:tgtEl>
                                              <p:spTgt spid="32"/>
                                            </p:tgtEl>
                                            <p:attrNameLst>
                                              <p:attrName>ppt_x</p:attrName>
                                            </p:attrNameLst>
                                          </p:cBhvr>
                                          <p:tavLst>
                                            <p:tav tm="0">
                                              <p:val>
                                                <p:strVal val="1+#ppt_w/2"/>
                                              </p:val>
                                            </p:tav>
                                            <p:tav tm="100000">
                                              <p:val>
                                                <p:strVal val="#ppt_x"/>
                                              </p:val>
                                            </p:tav>
                                          </p:tavLst>
                                        </p:anim>
                                        <p:anim calcmode="lin" valueType="num" p14:bounceEnd="55000">
                                          <p:cBhvr additive="base">
                                            <p:cTn id="19" dur="2000" fill="hold"/>
                                            <p:tgtEl>
                                              <p:spTgt spid="32"/>
                                            </p:tgtEl>
                                            <p:attrNameLst>
                                              <p:attrName>ppt_y</p:attrName>
                                            </p:attrNameLst>
                                          </p:cBhvr>
                                          <p:tavLst>
                                            <p:tav tm="0">
                                              <p:val>
                                                <p:strVal val="0-#ppt_h/2"/>
                                              </p:val>
                                            </p:tav>
                                            <p:tav tm="100000">
                                              <p:val>
                                                <p:strVal val="#ppt_y"/>
                                              </p:val>
                                            </p:tav>
                                          </p:tavLst>
                                        </p:anim>
                                      </p:childTnLst>
                                    </p:cTn>
                                  </p:par>
                                  <p:par>
                                    <p:cTn id="20" presetID="2" presetClass="entr" presetSubtype="1" accel="35000" fill="hold" nodeType="withEffect" p14:presetBounceEnd="55000">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14:bounceEnd="55000">
                                          <p:cBhvr additive="base">
                                            <p:cTn id="22" dur="2000" fill="hold"/>
                                            <p:tgtEl>
                                              <p:spTgt spid="22"/>
                                            </p:tgtEl>
                                            <p:attrNameLst>
                                              <p:attrName>ppt_x</p:attrName>
                                            </p:attrNameLst>
                                          </p:cBhvr>
                                          <p:tavLst>
                                            <p:tav tm="0">
                                              <p:val>
                                                <p:strVal val="#ppt_x"/>
                                              </p:val>
                                            </p:tav>
                                            <p:tav tm="100000">
                                              <p:val>
                                                <p:strVal val="#ppt_x"/>
                                              </p:val>
                                            </p:tav>
                                          </p:tavLst>
                                        </p:anim>
                                        <p:anim calcmode="lin" valueType="num" p14:bounceEnd="55000">
                                          <p:cBhvr additive="base">
                                            <p:cTn id="23" dur="2000" fill="hold"/>
                                            <p:tgtEl>
                                              <p:spTgt spid="22"/>
                                            </p:tgtEl>
                                            <p:attrNameLst>
                                              <p:attrName>ppt_y</p:attrName>
                                            </p:attrNameLst>
                                          </p:cBhvr>
                                          <p:tavLst>
                                            <p:tav tm="0">
                                              <p:val>
                                                <p:strVal val="0-#ppt_h/2"/>
                                              </p:val>
                                            </p:tav>
                                            <p:tav tm="100000">
                                              <p:val>
                                                <p:strVal val="#ppt_y"/>
                                              </p:val>
                                            </p:tav>
                                          </p:tavLst>
                                        </p:anim>
                                      </p:childTnLst>
                                    </p:cTn>
                                  </p:par>
                                  <p:par>
                                    <p:cTn id="24" presetID="22" presetClass="entr" presetSubtype="4" fill="hold" grpId="0" nodeType="withEffect">
                                      <p:stCondLst>
                                        <p:cond delay="0"/>
                                      </p:stCondLst>
                                      <p:iterate type="lt">
                                        <p:tmPct val="10000"/>
                                      </p:iterate>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 presetClass="entr" presetSubtype="3" accel="3500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2000" fill="hold"/>
                                            <p:tgtEl>
                                              <p:spTgt spid="26"/>
                                            </p:tgtEl>
                                            <p:attrNameLst>
                                              <p:attrName>ppt_x</p:attrName>
                                            </p:attrNameLst>
                                          </p:cBhvr>
                                          <p:tavLst>
                                            <p:tav tm="0">
                                              <p:val>
                                                <p:strVal val="1+#ppt_w/2"/>
                                              </p:val>
                                            </p:tav>
                                            <p:tav tm="100000">
                                              <p:val>
                                                <p:strVal val="#ppt_x"/>
                                              </p:val>
                                            </p:tav>
                                          </p:tavLst>
                                        </p:anim>
                                        <p:anim calcmode="lin" valueType="num">
                                          <p:cBhvr additive="base">
                                            <p:cTn id="11" dur="2000" fill="hold"/>
                                            <p:tgtEl>
                                              <p:spTgt spid="26"/>
                                            </p:tgtEl>
                                            <p:attrNameLst>
                                              <p:attrName>ppt_y</p:attrName>
                                            </p:attrNameLst>
                                          </p:cBhvr>
                                          <p:tavLst>
                                            <p:tav tm="0">
                                              <p:val>
                                                <p:strVal val="0-#ppt_h/2"/>
                                              </p:val>
                                            </p:tav>
                                            <p:tav tm="100000">
                                              <p:val>
                                                <p:strVal val="#ppt_y"/>
                                              </p:val>
                                            </p:tav>
                                          </p:tavLst>
                                        </p:anim>
                                      </p:childTnLst>
                                    </p:cTn>
                                  </p:par>
                                  <p:par>
                                    <p:cTn id="12" presetID="2" presetClass="entr" presetSubtype="2" accel="3500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2000" fill="hold"/>
                                            <p:tgtEl>
                                              <p:spTgt spid="29"/>
                                            </p:tgtEl>
                                            <p:attrNameLst>
                                              <p:attrName>ppt_x</p:attrName>
                                            </p:attrNameLst>
                                          </p:cBhvr>
                                          <p:tavLst>
                                            <p:tav tm="0">
                                              <p:val>
                                                <p:strVal val="1+#ppt_w/2"/>
                                              </p:val>
                                            </p:tav>
                                            <p:tav tm="100000">
                                              <p:val>
                                                <p:strVal val="#ppt_x"/>
                                              </p:val>
                                            </p:tav>
                                          </p:tavLst>
                                        </p:anim>
                                        <p:anim calcmode="lin" valueType="num">
                                          <p:cBhvr additive="base">
                                            <p:cTn id="15" dur="2000" fill="hold"/>
                                            <p:tgtEl>
                                              <p:spTgt spid="29"/>
                                            </p:tgtEl>
                                            <p:attrNameLst>
                                              <p:attrName>ppt_y</p:attrName>
                                            </p:attrNameLst>
                                          </p:cBhvr>
                                          <p:tavLst>
                                            <p:tav tm="0">
                                              <p:val>
                                                <p:strVal val="#ppt_y"/>
                                              </p:val>
                                            </p:tav>
                                            <p:tav tm="100000">
                                              <p:val>
                                                <p:strVal val="#ppt_y"/>
                                              </p:val>
                                            </p:tav>
                                          </p:tavLst>
                                        </p:anim>
                                      </p:childTnLst>
                                    </p:cTn>
                                  </p:par>
                                  <p:par>
                                    <p:cTn id="16" presetID="2" presetClass="entr" presetSubtype="3" accel="3500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2000" fill="hold"/>
                                            <p:tgtEl>
                                              <p:spTgt spid="32"/>
                                            </p:tgtEl>
                                            <p:attrNameLst>
                                              <p:attrName>ppt_x</p:attrName>
                                            </p:attrNameLst>
                                          </p:cBhvr>
                                          <p:tavLst>
                                            <p:tav tm="0">
                                              <p:val>
                                                <p:strVal val="1+#ppt_w/2"/>
                                              </p:val>
                                            </p:tav>
                                            <p:tav tm="100000">
                                              <p:val>
                                                <p:strVal val="#ppt_x"/>
                                              </p:val>
                                            </p:tav>
                                          </p:tavLst>
                                        </p:anim>
                                        <p:anim calcmode="lin" valueType="num">
                                          <p:cBhvr additive="base">
                                            <p:cTn id="19" dur="2000" fill="hold"/>
                                            <p:tgtEl>
                                              <p:spTgt spid="32"/>
                                            </p:tgtEl>
                                            <p:attrNameLst>
                                              <p:attrName>ppt_y</p:attrName>
                                            </p:attrNameLst>
                                          </p:cBhvr>
                                          <p:tavLst>
                                            <p:tav tm="0">
                                              <p:val>
                                                <p:strVal val="0-#ppt_h/2"/>
                                              </p:val>
                                            </p:tav>
                                            <p:tav tm="100000">
                                              <p:val>
                                                <p:strVal val="#ppt_y"/>
                                              </p:val>
                                            </p:tav>
                                          </p:tavLst>
                                        </p:anim>
                                      </p:childTnLst>
                                    </p:cTn>
                                  </p:par>
                                  <p:par>
                                    <p:cTn id="20" presetID="2" presetClass="entr" presetSubtype="1" accel="3500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2000" fill="hold"/>
                                            <p:tgtEl>
                                              <p:spTgt spid="22"/>
                                            </p:tgtEl>
                                            <p:attrNameLst>
                                              <p:attrName>ppt_x</p:attrName>
                                            </p:attrNameLst>
                                          </p:cBhvr>
                                          <p:tavLst>
                                            <p:tav tm="0">
                                              <p:val>
                                                <p:strVal val="#ppt_x"/>
                                              </p:val>
                                            </p:tav>
                                            <p:tav tm="100000">
                                              <p:val>
                                                <p:strVal val="#ppt_x"/>
                                              </p:val>
                                            </p:tav>
                                          </p:tavLst>
                                        </p:anim>
                                        <p:anim calcmode="lin" valueType="num">
                                          <p:cBhvr additive="base">
                                            <p:cTn id="23" dur="2000" fill="hold"/>
                                            <p:tgtEl>
                                              <p:spTgt spid="22"/>
                                            </p:tgtEl>
                                            <p:attrNameLst>
                                              <p:attrName>ppt_y</p:attrName>
                                            </p:attrNameLst>
                                          </p:cBhvr>
                                          <p:tavLst>
                                            <p:tav tm="0">
                                              <p:val>
                                                <p:strVal val="0-#ppt_h/2"/>
                                              </p:val>
                                            </p:tav>
                                            <p:tav tm="100000">
                                              <p:val>
                                                <p:strVal val="#ppt_y"/>
                                              </p:val>
                                            </p:tav>
                                          </p:tavLst>
                                        </p:anim>
                                      </p:childTnLst>
                                    </p:cTn>
                                  </p:par>
                                  <p:par>
                                    <p:cTn id="24" presetID="22" presetClass="entr" presetSubtype="4" fill="hold" grpId="0" nodeType="withEffect">
                                      <p:stCondLst>
                                        <p:cond delay="0"/>
                                      </p:stCondLst>
                                      <p:iterate type="lt">
                                        <p:tmPct val="10000"/>
                                      </p:iterate>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 y="-1049200"/>
            <a:ext cx="3634881" cy="7272810"/>
            <a:chOff x="-2" y="-1049200"/>
            <a:chExt cx="3634881" cy="7272810"/>
          </a:xfrm>
        </p:grpSpPr>
        <p:sp>
          <p:nvSpPr>
            <p:cNvPr id="5" name="等腰三角形 4"/>
            <p:cNvSpPr/>
            <p:nvPr/>
          </p:nvSpPr>
          <p:spPr>
            <a:xfrm rot="5400000">
              <a:off x="-1818964" y="769766"/>
              <a:ext cx="7272808" cy="3634879"/>
            </a:xfrm>
            <a:prstGeom prst="triangle">
              <a:avLst/>
            </a:prstGeom>
            <a:blipFill dpi="0" rotWithShape="0">
              <a:blip r:embed="rId3" cstate="screen">
                <a:extLs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5400000">
              <a:off x="-1818965" y="769763"/>
              <a:ext cx="7272808" cy="3634881"/>
            </a:xfrm>
            <a:prstGeom prst="triangle">
              <a:avLst/>
            </a:prstGeom>
            <a:gradFill>
              <a:gsLst>
                <a:gs pos="0">
                  <a:srgbClr val="42B7CE">
                    <a:alpha val="0"/>
                  </a:srgbClr>
                </a:gs>
                <a:gs pos="100000">
                  <a:srgbClr val="42B7CE">
                    <a:alpha val="4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等腰三角形 3"/>
          <p:cNvSpPr/>
          <p:nvPr/>
        </p:nvSpPr>
        <p:spPr>
          <a:xfrm rot="5400000">
            <a:off x="-1060874" y="1400376"/>
            <a:ext cx="4176465" cy="2054720"/>
          </a:xfrm>
          <a:prstGeom prst="triangle">
            <a:avLst/>
          </a:prstGeom>
          <a:solidFill>
            <a:srgbClr val="42B7CE"/>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V="1">
            <a:off x="1331640" y="-1"/>
            <a:ext cx="4752528" cy="2380029"/>
          </a:xfrm>
          <a:prstGeom prst="triangle">
            <a:avLst/>
          </a:prstGeom>
          <a:solidFill>
            <a:srgbClr val="0585A9"/>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55"/>
          <p:cNvSpPr txBox="1"/>
          <p:nvPr/>
        </p:nvSpPr>
        <p:spPr>
          <a:xfrm>
            <a:off x="5336305" y="2211710"/>
            <a:ext cx="3340151" cy="992569"/>
          </a:xfrm>
          <a:prstGeom prst="rect">
            <a:avLst/>
          </a:prstGeom>
          <a:noFill/>
        </p:spPr>
        <p:txBody>
          <a:bodyPr wrap="square" lIns="68571" tIns="34285" rIns="68571" bIns="34285" rtlCol="0">
            <a:spAutoFit/>
          </a:bodyPr>
          <a:lstStyle/>
          <a:p>
            <a:pPr algn="dist"/>
            <a:r>
              <a:rPr lang="zh-CN" altLang="en-US" sz="6000" b="1" spc="300" dirty="0">
                <a:solidFill>
                  <a:srgbClr val="0585A9"/>
                </a:solidFill>
                <a:effectLst>
                  <a:outerShdw blurRad="38100" dist="38100" dir="2700000" algn="tl">
                    <a:srgbClr val="000000">
                      <a:alpha val="25000"/>
                    </a:srgbClr>
                  </a:outerShdw>
                </a:effectLst>
                <a:latin typeface="+mn-ea"/>
              </a:rPr>
              <a:t>谢谢观看</a:t>
            </a:r>
          </a:p>
        </p:txBody>
      </p:sp>
      <p:sp>
        <p:nvSpPr>
          <p:cNvPr id="22" name="TextBox 55"/>
          <p:cNvSpPr txBox="1"/>
          <p:nvPr/>
        </p:nvSpPr>
        <p:spPr>
          <a:xfrm>
            <a:off x="3611945" y="3000481"/>
            <a:ext cx="4992503" cy="838681"/>
          </a:xfrm>
          <a:prstGeom prst="rect">
            <a:avLst/>
          </a:prstGeom>
          <a:noFill/>
        </p:spPr>
        <p:txBody>
          <a:bodyPr wrap="square" lIns="68571" tIns="34285" rIns="68571" bIns="34285" rtlCol="0">
            <a:spAutoFit/>
          </a:bodyPr>
          <a:lstStyle/>
          <a:p>
            <a:pPr algn="r"/>
            <a:r>
              <a:rPr lang="en-US" altLang="zh-CN" sz="5000" b="1" dirty="0">
                <a:solidFill>
                  <a:srgbClr val="1F4569"/>
                </a:solidFill>
                <a:effectLst>
                  <a:outerShdw blurRad="38100" dist="38100" dir="2700000" algn="tl">
                    <a:srgbClr val="000000">
                      <a:alpha val="25000"/>
                    </a:srgbClr>
                  </a:outerShdw>
                </a:effectLst>
                <a:latin typeface="Aparajita" panose="020B0604020202020204" pitchFamily="34" charset="0"/>
                <a:cs typeface="Aparajita" panose="020B0604020202020204" pitchFamily="34" charset="0"/>
              </a:rPr>
              <a:t>THANK YOU</a:t>
            </a:r>
            <a:endParaRPr lang="zh-CN" altLang="en-US" sz="5000" b="1" dirty="0">
              <a:solidFill>
                <a:srgbClr val="1F4569"/>
              </a:solidFill>
              <a:effectLst>
                <a:outerShdw blurRad="38100" dist="38100" dir="2700000" algn="tl">
                  <a:srgbClr val="000000">
                    <a:alpha val="25000"/>
                  </a:srgbClr>
                </a:outerShdw>
              </a:effectLst>
              <a:latin typeface="Aparajita" panose="020B0604020202020204" pitchFamily="34" charset="0"/>
              <a:cs typeface="Aparajita" panose="020B0604020202020204" pitchFamily="34" charset="0"/>
            </a:endParaRPr>
          </a:p>
        </p:txBody>
      </p:sp>
      <p:grpSp>
        <p:nvGrpSpPr>
          <p:cNvPr id="2" name="组合 1"/>
          <p:cNvGrpSpPr/>
          <p:nvPr/>
        </p:nvGrpSpPr>
        <p:grpSpPr>
          <a:xfrm>
            <a:off x="2001395" y="708364"/>
            <a:ext cx="1513184" cy="1513184"/>
            <a:chOff x="2001395" y="708364"/>
            <a:chExt cx="1513184" cy="1513184"/>
          </a:xfrm>
        </p:grpSpPr>
        <p:grpSp>
          <p:nvGrpSpPr>
            <p:cNvPr id="13" name="组合 12"/>
            <p:cNvGrpSpPr/>
            <p:nvPr/>
          </p:nvGrpSpPr>
          <p:grpSpPr>
            <a:xfrm>
              <a:off x="2001395" y="708364"/>
              <a:ext cx="1513184" cy="1513184"/>
              <a:chOff x="830582" y="3510852"/>
              <a:chExt cx="2448272" cy="2448272"/>
            </a:xfrm>
          </p:grpSpPr>
          <p:sp>
            <p:nvSpPr>
              <p:cNvPr id="14" name="矩形 13"/>
              <p:cNvSpPr/>
              <p:nvPr/>
            </p:nvSpPr>
            <p:spPr>
              <a:xfrm rot="2700000">
                <a:off x="830582" y="3510852"/>
                <a:ext cx="2448272" cy="2448272"/>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700000">
                <a:off x="1121464" y="3801735"/>
                <a:ext cx="1866510" cy="1866508"/>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55"/>
            <p:cNvSpPr txBox="1"/>
            <p:nvPr/>
          </p:nvSpPr>
          <p:spPr>
            <a:xfrm>
              <a:off x="2058071" y="1173138"/>
              <a:ext cx="1444103" cy="623237"/>
            </a:xfrm>
            <a:prstGeom prst="rect">
              <a:avLst/>
            </a:prstGeom>
            <a:noFill/>
          </p:spPr>
          <p:txBody>
            <a:bodyPr wrap="square" lIns="68571" tIns="34285" rIns="68571" bIns="34285" rtlCol="0">
              <a:spAutoFit/>
            </a:bodyPr>
            <a:lstStyle/>
            <a:p>
              <a:pPr algn="ctr"/>
              <a:r>
                <a:rPr lang="zh-CN" altLang="en-US" b="1" spc="300" dirty="0">
                  <a:solidFill>
                    <a:schemeClr val="bg1"/>
                  </a:solidFill>
                  <a:latin typeface="+mn-ea"/>
                </a:rPr>
                <a:t>合作</a:t>
              </a:r>
              <a:endParaRPr lang="en-US" altLang="zh-CN" b="1" spc="300" dirty="0">
                <a:solidFill>
                  <a:schemeClr val="bg1"/>
                </a:solidFill>
                <a:latin typeface="+mn-ea"/>
              </a:endParaRPr>
            </a:p>
            <a:p>
              <a:pPr algn="ctr"/>
              <a:r>
                <a:rPr lang="zh-CN" altLang="en-US" b="1" spc="300" dirty="0">
                  <a:solidFill>
                    <a:schemeClr val="bg1"/>
                  </a:solidFill>
                  <a:latin typeface="+mn-ea"/>
                </a:rPr>
                <a:t>共赢</a:t>
              </a:r>
            </a:p>
          </p:txBody>
        </p:sp>
      </p:grpSp>
      <p:grpSp>
        <p:nvGrpSpPr>
          <p:cNvPr id="7" name="组合 6"/>
          <p:cNvGrpSpPr/>
          <p:nvPr/>
        </p:nvGrpSpPr>
        <p:grpSpPr>
          <a:xfrm>
            <a:off x="830582" y="3510852"/>
            <a:ext cx="2448272" cy="2448272"/>
            <a:chOff x="830582" y="3510852"/>
            <a:chExt cx="2448272" cy="2448272"/>
          </a:xfrm>
        </p:grpSpPr>
        <p:grpSp>
          <p:nvGrpSpPr>
            <p:cNvPr id="12" name="组合 11"/>
            <p:cNvGrpSpPr/>
            <p:nvPr/>
          </p:nvGrpSpPr>
          <p:grpSpPr>
            <a:xfrm>
              <a:off x="830582" y="3510852"/>
              <a:ext cx="2448272" cy="2448272"/>
              <a:chOff x="830582" y="3510852"/>
              <a:chExt cx="2448272" cy="2448272"/>
            </a:xfrm>
          </p:grpSpPr>
          <p:sp>
            <p:nvSpPr>
              <p:cNvPr id="3" name="矩形 2"/>
              <p:cNvSpPr/>
              <p:nvPr/>
            </p:nvSpPr>
            <p:spPr>
              <a:xfrm rot="2700000">
                <a:off x="830582" y="3510852"/>
                <a:ext cx="2448272" cy="2448272"/>
              </a:xfrm>
              <a:prstGeom prst="rect">
                <a:avLst/>
              </a:prstGeom>
              <a:solidFill>
                <a:srgbClr val="0585A9"/>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700000">
                <a:off x="1121464" y="3801735"/>
                <a:ext cx="1866510" cy="1866508"/>
              </a:xfrm>
              <a:prstGeom prst="rect">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TextBox 55"/>
            <p:cNvSpPr txBox="1"/>
            <p:nvPr/>
          </p:nvSpPr>
          <p:spPr>
            <a:xfrm>
              <a:off x="1104149" y="4083918"/>
              <a:ext cx="1811667" cy="789437"/>
            </a:xfrm>
            <a:prstGeom prst="rect">
              <a:avLst/>
            </a:prstGeom>
            <a:noFill/>
          </p:spPr>
          <p:txBody>
            <a:bodyPr wrap="square" lIns="68571" tIns="34285" rIns="68571" bIns="34285" rtlCol="0">
              <a:spAutoFit/>
            </a:bodyPr>
            <a:lstStyle/>
            <a:p>
              <a:pPr lvl="0" algn="ct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立足产品</a:t>
              </a:r>
              <a:endParaRPr lang="en-US" altLang="zh-CN" b="1" dirty="0">
                <a:solidFill>
                  <a:schemeClr val="bg1"/>
                </a:solidFill>
                <a:latin typeface="微软雅黑" panose="020B0503020204020204" pitchFamily="34" charset="-122"/>
                <a:ea typeface="微软雅黑" panose="020B0503020204020204" pitchFamily="34" charset="-122"/>
              </a:endParaRPr>
            </a:p>
            <a:p>
              <a:pPr lvl="0" algn="ctr">
                <a:lnSpc>
                  <a:spcPct val="130000"/>
                </a:lnSpc>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打造精品</a:t>
              </a:r>
              <a:endParaRPr lang="en-US" altLang="zh-CN" b="1" dirty="0">
                <a:solidFill>
                  <a:schemeClr val="bg1"/>
                </a:solidFill>
                <a:latin typeface="微软雅黑" pitchFamily="34" charset="-122"/>
                <a:ea typeface="微软雅黑" pitchFamily="34" charset="-122"/>
              </a:endParaRPr>
            </a:p>
          </p:txBody>
        </p:sp>
      </p:grpSp>
      <p:grpSp>
        <p:nvGrpSpPr>
          <p:cNvPr id="29" name="组合 28"/>
          <p:cNvGrpSpPr/>
          <p:nvPr/>
        </p:nvGrpSpPr>
        <p:grpSpPr>
          <a:xfrm>
            <a:off x="-36512" y="2175614"/>
            <a:ext cx="1687626" cy="644225"/>
            <a:chOff x="-15236" y="2187646"/>
            <a:chExt cx="1687626" cy="644225"/>
          </a:xfrm>
        </p:grpSpPr>
        <p:sp>
          <p:nvSpPr>
            <p:cNvPr id="24" name="TextBox 55"/>
            <p:cNvSpPr txBox="1"/>
            <p:nvPr/>
          </p:nvSpPr>
          <p:spPr>
            <a:xfrm>
              <a:off x="-15236" y="2187646"/>
              <a:ext cx="1687626" cy="561682"/>
            </a:xfrm>
            <a:prstGeom prst="rect">
              <a:avLst/>
            </a:prstGeom>
            <a:noFill/>
          </p:spPr>
          <p:txBody>
            <a:bodyPr wrap="square" lIns="68571" tIns="34285" rIns="68571" bIns="34285" rtlCol="0">
              <a:spAutoFit/>
            </a:bodyPr>
            <a:lstStyle/>
            <a:p>
              <a:pPr algn="ctr"/>
              <a:r>
                <a:rPr lang="en-US" altLang="zh-CN" sz="3200" b="1" dirty="0">
                  <a:solidFill>
                    <a:schemeClr val="bg1"/>
                  </a:solidFill>
                  <a:latin typeface="Aparajita" panose="020B0604020202020204" pitchFamily="34" charset="0"/>
                  <a:cs typeface="Aparajita" panose="020B0604020202020204" pitchFamily="34" charset="0"/>
                </a:rPr>
                <a:t>LOGO</a:t>
              </a:r>
              <a:endParaRPr lang="zh-CN" altLang="en-US" sz="3200" b="1" dirty="0">
                <a:solidFill>
                  <a:schemeClr val="bg1"/>
                </a:solidFill>
                <a:latin typeface="Aparajita" panose="020B0604020202020204" pitchFamily="34" charset="0"/>
                <a:cs typeface="Aparajita" panose="020B0604020202020204" pitchFamily="34" charset="0"/>
              </a:endParaRPr>
            </a:p>
          </p:txBody>
        </p:sp>
        <p:sp>
          <p:nvSpPr>
            <p:cNvPr id="28" name="TextBox 55"/>
            <p:cNvSpPr txBox="1"/>
            <p:nvPr/>
          </p:nvSpPr>
          <p:spPr>
            <a:xfrm>
              <a:off x="262604" y="2577965"/>
              <a:ext cx="1118876" cy="253906"/>
            </a:xfrm>
            <a:prstGeom prst="rect">
              <a:avLst/>
            </a:prstGeom>
            <a:noFill/>
          </p:spPr>
          <p:txBody>
            <a:bodyPr wrap="square" lIns="68571" tIns="34285" rIns="68571" bIns="34285" rtlCol="0">
              <a:spAutoFit/>
            </a:bodyPr>
            <a:lstStyle/>
            <a:p>
              <a:pPr algn="ctr"/>
              <a:r>
                <a:rPr lang="zh-CN" altLang="en-US" sz="1200" dirty="0">
                  <a:solidFill>
                    <a:schemeClr val="bg1"/>
                  </a:solidFill>
                  <a:latin typeface="Aparajita" panose="020B0604020202020204" pitchFamily="34" charset="0"/>
                  <a:cs typeface="Aparajita" panose="020B0604020202020204" pitchFamily="34" charset="0"/>
                </a:rPr>
                <a:t>您的公司名称</a:t>
              </a:r>
            </a:p>
          </p:txBody>
        </p:sp>
      </p:grpSp>
    </p:spTree>
    <p:extLst>
      <p:ext uri="{BB962C8B-B14F-4D97-AF65-F5344CB8AC3E}">
        <p14:creationId xmlns:p14="http://schemas.microsoft.com/office/powerpoint/2010/main" val="2191335260"/>
      </p:ext>
    </p:extLst>
  </p:cSld>
  <p:clrMapOvr>
    <a:masterClrMapping/>
  </p:clrMapOvr>
  <mc:AlternateContent xmlns:mc="http://schemas.openxmlformats.org/markup-compatibility/2006" xmlns:p14="http://schemas.microsoft.com/office/powerpoint/2010/main">
    <mc:Choice Requires="p14">
      <p:transition spd="med" advClick="0" advTm="2000">
        <p14:vortex dir="r"/>
      </p:transition>
    </mc:Choice>
    <mc:Fallback xmlns="">
      <p:transition spd="med" advClick="0"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4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40000">
                                          <p:cBhvr additive="base">
                                            <p:cTn id="7" dur="750" fill="hold"/>
                                            <p:tgtEl>
                                              <p:spTgt spid="8"/>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14:presetBounceEnd="40000">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14:bounceEnd="40000">
                                          <p:cBhvr additive="base">
                                            <p:cTn id="11"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2" dur="75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14:presetBounceEnd="40000">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14:bounceEnd="40000">
                                          <p:cBhvr additive="base">
                                            <p:cTn id="15" dur="750" fill="hold"/>
                                            <p:tgtEl>
                                              <p:spTgt spid="4"/>
                                            </p:tgtEl>
                                            <p:attrNameLst>
                                              <p:attrName>ppt_x</p:attrName>
                                            </p:attrNameLst>
                                          </p:cBhvr>
                                          <p:tavLst>
                                            <p:tav tm="0">
                                              <p:val>
                                                <p:strVal val="0-#ppt_w/2"/>
                                              </p:val>
                                            </p:tav>
                                            <p:tav tm="100000">
                                              <p:val>
                                                <p:strVal val="#ppt_x"/>
                                              </p:val>
                                            </p:tav>
                                          </p:tavLst>
                                        </p:anim>
                                        <p:anim calcmode="lin" valueType="num" p14:bounceEnd="40000">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14:presetBounceEnd="40000">
                                      <p:stCondLst>
                                        <p:cond delay="250"/>
                                      </p:stCondLst>
                                      <p:childTnLst>
                                        <p:set>
                                          <p:cBhvr>
                                            <p:cTn id="18" dur="1" fill="hold">
                                              <p:stCondLst>
                                                <p:cond delay="0"/>
                                              </p:stCondLst>
                                            </p:cTn>
                                            <p:tgtEl>
                                              <p:spTgt spid="7"/>
                                            </p:tgtEl>
                                            <p:attrNameLst>
                                              <p:attrName>style.visibility</p:attrName>
                                            </p:attrNameLst>
                                          </p:cBhvr>
                                          <p:to>
                                            <p:strVal val="visible"/>
                                          </p:to>
                                        </p:set>
                                        <p:anim calcmode="lin" valueType="num" p14:bounceEnd="40000">
                                          <p:cBhvr additive="base">
                                            <p:cTn id="19" dur="75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20" dur="750" fill="hold"/>
                                            <p:tgtEl>
                                              <p:spTgt spid="7"/>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1000" fill="hold"/>
                                            <p:tgtEl>
                                              <p:spTgt spid="29"/>
                                            </p:tgtEl>
                                            <p:attrNameLst>
                                              <p:attrName>ppt_y</p:attrName>
                                            </p:attrNameLst>
                                          </p:cBhvr>
                                          <p:tavLst>
                                            <p:tav tm="0">
                                              <p:val>
                                                <p:strVal val="#ppt_y+.1"/>
                                              </p:val>
                                            </p:tav>
                                            <p:tav tm="100000">
                                              <p:val>
                                                <p:strVal val="#ppt_y"/>
                                              </p:val>
                                            </p:tav>
                                          </p:tavLst>
                                        </p:anim>
                                      </p:childTnLst>
                                    </p:cTn>
                                  </p:par>
                                  <p:par>
                                    <p:cTn id="26" presetID="53" presetClass="entr" presetSubtype="16" fill="hold" nodeType="withEffect">
                                      <p:stCondLst>
                                        <p:cond delay="25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12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1" presetClass="entr" presetSubtype="0" fill="hold" grpId="0" nodeType="withEffect">
                                      <p:stCondLst>
                                        <p:cond delay="0"/>
                                      </p:stCondLst>
                                      <p:iterate type="lt">
                                        <p:tmPct val="10000"/>
                                      </p:iterate>
                                      <p:childTnLst>
                                        <p:set>
                                          <p:cBhvr>
                                            <p:cTn id="38" dur="1" fill="hold">
                                              <p:stCondLst>
                                                <p:cond delay="0"/>
                                              </p:stCondLst>
                                            </p:cTn>
                                            <p:tgtEl>
                                              <p:spTgt spid="17"/>
                                            </p:tgtEl>
                                            <p:attrNameLst>
                                              <p:attrName>style.visibility</p:attrName>
                                            </p:attrNameLst>
                                          </p:cBhvr>
                                          <p:to>
                                            <p:strVal val="visible"/>
                                          </p:to>
                                        </p:set>
                                        <p:anim calcmode="lin" valueType="num">
                                          <p:cBhvr>
                                            <p:cTn id="39" dur="7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40" dur="750" fill="hold"/>
                                            <p:tgtEl>
                                              <p:spTgt spid="17"/>
                                            </p:tgtEl>
                                            <p:attrNameLst>
                                              <p:attrName>ppt_y</p:attrName>
                                            </p:attrNameLst>
                                          </p:cBhvr>
                                          <p:tavLst>
                                            <p:tav tm="0">
                                              <p:val>
                                                <p:strVal val="#ppt_y"/>
                                              </p:val>
                                            </p:tav>
                                            <p:tav tm="100000">
                                              <p:val>
                                                <p:strVal val="#ppt_y"/>
                                              </p:val>
                                            </p:tav>
                                          </p:tavLst>
                                        </p:anim>
                                        <p:anim calcmode="lin" valueType="num">
                                          <p:cBhvr>
                                            <p:cTn id="41" dur="7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42" dur="7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75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7"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ppt_x"/>
                                              </p:val>
                                            </p:tav>
                                            <p:tav tm="100000">
                                              <p:val>
                                                <p:strVal val="#ppt_x"/>
                                              </p:val>
                                            </p:tav>
                                          </p:tavLst>
                                        </p:anim>
                                        <p:anim calcmode="lin" valueType="num">
                                          <p:cBhvr additive="base">
                                            <p:cTn id="20" dur="750" fill="hold"/>
                                            <p:tgtEl>
                                              <p:spTgt spid="7"/>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1000" fill="hold"/>
                                            <p:tgtEl>
                                              <p:spTgt spid="29"/>
                                            </p:tgtEl>
                                            <p:attrNameLst>
                                              <p:attrName>ppt_y</p:attrName>
                                            </p:attrNameLst>
                                          </p:cBhvr>
                                          <p:tavLst>
                                            <p:tav tm="0">
                                              <p:val>
                                                <p:strVal val="#ppt_y+.1"/>
                                              </p:val>
                                            </p:tav>
                                            <p:tav tm="100000">
                                              <p:val>
                                                <p:strVal val="#ppt_y"/>
                                              </p:val>
                                            </p:tav>
                                          </p:tavLst>
                                        </p:anim>
                                      </p:childTnLst>
                                    </p:cTn>
                                  </p:par>
                                  <p:par>
                                    <p:cTn id="26" presetID="53" presetClass="entr" presetSubtype="16" fill="hold" nodeType="withEffect">
                                      <p:stCondLst>
                                        <p:cond delay="25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12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1" presetClass="entr" presetSubtype="0" fill="hold" grpId="0" nodeType="withEffect">
                                      <p:stCondLst>
                                        <p:cond delay="0"/>
                                      </p:stCondLst>
                                      <p:iterate type="lt">
                                        <p:tmPct val="10000"/>
                                      </p:iterate>
                                      <p:childTnLst>
                                        <p:set>
                                          <p:cBhvr>
                                            <p:cTn id="38" dur="1" fill="hold">
                                              <p:stCondLst>
                                                <p:cond delay="0"/>
                                              </p:stCondLst>
                                            </p:cTn>
                                            <p:tgtEl>
                                              <p:spTgt spid="17"/>
                                            </p:tgtEl>
                                            <p:attrNameLst>
                                              <p:attrName>style.visibility</p:attrName>
                                            </p:attrNameLst>
                                          </p:cBhvr>
                                          <p:to>
                                            <p:strVal val="visible"/>
                                          </p:to>
                                        </p:set>
                                        <p:anim calcmode="lin" valueType="num">
                                          <p:cBhvr>
                                            <p:cTn id="39" dur="7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40" dur="750" fill="hold"/>
                                            <p:tgtEl>
                                              <p:spTgt spid="17"/>
                                            </p:tgtEl>
                                            <p:attrNameLst>
                                              <p:attrName>ppt_y</p:attrName>
                                            </p:attrNameLst>
                                          </p:cBhvr>
                                          <p:tavLst>
                                            <p:tav tm="0">
                                              <p:val>
                                                <p:strVal val="#ppt_y"/>
                                              </p:val>
                                            </p:tav>
                                            <p:tav tm="100000">
                                              <p:val>
                                                <p:strVal val="#ppt_y"/>
                                              </p:val>
                                            </p:tav>
                                          </p:tavLst>
                                        </p:anim>
                                        <p:anim calcmode="lin" valueType="num">
                                          <p:cBhvr>
                                            <p:cTn id="41" dur="7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42" dur="7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75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7" grpId="0"/>
          <p:bldP spid="2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281448"/>
            <a:ext cx="9144000" cy="1858800"/>
          </a:xfrm>
          <a:prstGeom prst="rect">
            <a:avLst/>
          </a:prstGeom>
        </p:spPr>
      </p:pic>
      <p:grpSp>
        <p:nvGrpSpPr>
          <p:cNvPr id="69" name="组合 68"/>
          <p:cNvGrpSpPr/>
          <p:nvPr/>
        </p:nvGrpSpPr>
        <p:grpSpPr>
          <a:xfrm>
            <a:off x="947634" y="309304"/>
            <a:ext cx="2392228" cy="503873"/>
            <a:chOff x="947634" y="309304"/>
            <a:chExt cx="2392228" cy="503873"/>
          </a:xfrm>
        </p:grpSpPr>
        <p:sp>
          <p:nvSpPr>
            <p:cNvPr id="35"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36" name="文本框 35"/>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发展历程</a:t>
              </a:r>
            </a:p>
          </p:txBody>
        </p:sp>
      </p:grpSp>
      <p:grpSp>
        <p:nvGrpSpPr>
          <p:cNvPr id="3" name="组合 2"/>
          <p:cNvGrpSpPr/>
          <p:nvPr/>
        </p:nvGrpSpPr>
        <p:grpSpPr>
          <a:xfrm>
            <a:off x="395536" y="2499742"/>
            <a:ext cx="1548000" cy="2205504"/>
            <a:chOff x="110920" y="2238454"/>
            <a:chExt cx="1548000" cy="2205504"/>
          </a:xfrm>
        </p:grpSpPr>
        <p:sp>
          <p:nvSpPr>
            <p:cNvPr id="27" name="TextBox 11"/>
            <p:cNvSpPr txBox="1"/>
            <p:nvPr/>
          </p:nvSpPr>
          <p:spPr>
            <a:xfrm>
              <a:off x="126502" y="2238454"/>
              <a:ext cx="1516836" cy="285078"/>
            </a:xfrm>
            <a:prstGeom prst="rect">
              <a:avLst/>
            </a:prstGeom>
            <a:noFill/>
          </p:spPr>
          <p:txBody>
            <a:bodyPr wrap="square" tIns="0" bIns="0" rtlCol="0" anchor="t">
              <a:spAutoFit/>
            </a:bodyPr>
            <a:lstStyle/>
            <a:p>
              <a:pPr algn="ctr">
                <a:lnSpc>
                  <a:spcPct val="150000"/>
                </a:lnSpc>
                <a:buClr>
                  <a:srgbClr val="C00000"/>
                </a:buCl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企业大事记</a:t>
              </a:r>
            </a:p>
          </p:txBody>
        </p:sp>
        <p:sp>
          <p:nvSpPr>
            <p:cNvPr id="28" name="TextBox 12"/>
            <p:cNvSpPr txBox="1"/>
            <p:nvPr/>
          </p:nvSpPr>
          <p:spPr>
            <a:xfrm>
              <a:off x="110920" y="2525317"/>
              <a:ext cx="1548000" cy="576825"/>
            </a:xfrm>
            <a:prstGeom prst="rect">
              <a:avLst/>
            </a:prstGeom>
            <a:noFill/>
          </p:spPr>
          <p:txBody>
            <a:bodyPr wrap="square" rtlCol="0">
              <a:spAutoFit/>
            </a:bodyPr>
            <a:lstStyle/>
            <a:p>
              <a:pPr algn="ctr">
                <a:lnSpc>
                  <a:spcPct val="12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您的内容打在这里或者通过复制您的文本后您的内容打在这里</a:t>
              </a:r>
            </a:p>
          </p:txBody>
        </p:sp>
        <p:grpSp>
          <p:nvGrpSpPr>
            <p:cNvPr id="39" name="组合 38"/>
            <p:cNvGrpSpPr/>
            <p:nvPr/>
          </p:nvGrpSpPr>
          <p:grpSpPr>
            <a:xfrm>
              <a:off x="827042" y="3219822"/>
              <a:ext cx="115756" cy="1224136"/>
              <a:chOff x="947635" y="2067694"/>
              <a:chExt cx="115756" cy="1224136"/>
            </a:xfrm>
          </p:grpSpPr>
          <p:sp>
            <p:nvSpPr>
              <p:cNvPr id="4" name="椭圆 3"/>
              <p:cNvSpPr/>
              <p:nvPr/>
            </p:nvSpPr>
            <p:spPr>
              <a:xfrm>
                <a:off x="947635" y="2067694"/>
                <a:ext cx="115756" cy="115756"/>
              </a:xfrm>
              <a:prstGeom prst="ellipse">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a:off x="1005513" y="2183450"/>
                <a:ext cx="0" cy="1108380"/>
              </a:xfrm>
              <a:prstGeom prst="line">
                <a:avLst/>
              </a:prstGeom>
              <a:ln w="6350">
                <a:gradFill>
                  <a:gsLst>
                    <a:gs pos="0">
                      <a:srgbClr val="0585A9"/>
                    </a:gs>
                    <a:gs pos="100000">
                      <a:srgbClr val="0585A9">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圆角矩形 1"/>
            <p:cNvSpPr/>
            <p:nvPr/>
          </p:nvSpPr>
          <p:spPr>
            <a:xfrm>
              <a:off x="452872" y="3531284"/>
              <a:ext cx="864096" cy="238989"/>
            </a:xfrm>
            <a:prstGeom prst="roundRect">
              <a:avLst>
                <a:gd name="adj" fmla="val 50000"/>
              </a:avLst>
            </a:prstGeom>
            <a:solidFill>
              <a:srgbClr val="0585A9"/>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mn-ea"/>
                </a:rPr>
                <a:t>2020</a:t>
              </a:r>
              <a:endParaRPr lang="zh-CN" altLang="en-US" sz="1200" dirty="0">
                <a:latin typeface="+mn-ea"/>
              </a:endParaRPr>
            </a:p>
          </p:txBody>
        </p:sp>
      </p:grpSp>
      <p:grpSp>
        <p:nvGrpSpPr>
          <p:cNvPr id="32" name="组合 31"/>
          <p:cNvGrpSpPr/>
          <p:nvPr/>
        </p:nvGrpSpPr>
        <p:grpSpPr>
          <a:xfrm>
            <a:off x="2064849" y="1851670"/>
            <a:ext cx="1548000" cy="2205504"/>
            <a:chOff x="110920" y="2238454"/>
            <a:chExt cx="1548000" cy="2205504"/>
          </a:xfrm>
        </p:grpSpPr>
        <p:sp>
          <p:nvSpPr>
            <p:cNvPr id="33" name="TextBox 11"/>
            <p:cNvSpPr txBox="1"/>
            <p:nvPr/>
          </p:nvSpPr>
          <p:spPr>
            <a:xfrm>
              <a:off x="126502" y="2238454"/>
              <a:ext cx="1516836" cy="285078"/>
            </a:xfrm>
            <a:prstGeom prst="rect">
              <a:avLst/>
            </a:prstGeom>
            <a:noFill/>
          </p:spPr>
          <p:txBody>
            <a:bodyPr wrap="square" tIns="0" bIns="0" rtlCol="0" anchor="t">
              <a:spAutoFit/>
            </a:bodyPr>
            <a:lstStyle/>
            <a:p>
              <a:pPr algn="ctr">
                <a:lnSpc>
                  <a:spcPct val="150000"/>
                </a:lnSpc>
                <a:buClr>
                  <a:srgbClr val="C00000"/>
                </a:buCl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企业大事记</a:t>
              </a:r>
            </a:p>
          </p:txBody>
        </p:sp>
        <p:sp>
          <p:nvSpPr>
            <p:cNvPr id="34" name="TextBox 12"/>
            <p:cNvSpPr txBox="1"/>
            <p:nvPr/>
          </p:nvSpPr>
          <p:spPr>
            <a:xfrm>
              <a:off x="110920" y="2525317"/>
              <a:ext cx="1548000" cy="576825"/>
            </a:xfrm>
            <a:prstGeom prst="rect">
              <a:avLst/>
            </a:prstGeom>
            <a:noFill/>
          </p:spPr>
          <p:txBody>
            <a:bodyPr wrap="square" rtlCol="0">
              <a:spAutoFit/>
            </a:bodyPr>
            <a:lstStyle/>
            <a:p>
              <a:pPr algn="ctr">
                <a:lnSpc>
                  <a:spcPct val="12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您的内容打在这里或者通过复制您的文本后您的内容打在这里</a:t>
              </a:r>
            </a:p>
          </p:txBody>
        </p:sp>
        <p:grpSp>
          <p:nvGrpSpPr>
            <p:cNvPr id="38" name="组合 37"/>
            <p:cNvGrpSpPr/>
            <p:nvPr/>
          </p:nvGrpSpPr>
          <p:grpSpPr>
            <a:xfrm>
              <a:off x="827042" y="3219822"/>
              <a:ext cx="115756" cy="1224136"/>
              <a:chOff x="947635" y="2067694"/>
              <a:chExt cx="115756" cy="1224136"/>
            </a:xfrm>
          </p:grpSpPr>
          <p:sp>
            <p:nvSpPr>
              <p:cNvPr id="60" name="椭圆 59"/>
              <p:cNvSpPr/>
              <p:nvPr/>
            </p:nvSpPr>
            <p:spPr>
              <a:xfrm>
                <a:off x="947635" y="2067694"/>
                <a:ext cx="115756" cy="115756"/>
              </a:xfrm>
              <a:prstGeom prst="ellipse">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1" name="直接连接符 60"/>
              <p:cNvCxnSpPr/>
              <p:nvPr/>
            </p:nvCxnSpPr>
            <p:spPr>
              <a:xfrm>
                <a:off x="1005513" y="2183450"/>
                <a:ext cx="0" cy="1108380"/>
              </a:xfrm>
              <a:prstGeom prst="line">
                <a:avLst/>
              </a:prstGeom>
              <a:ln w="6350">
                <a:gradFill>
                  <a:gsLst>
                    <a:gs pos="0">
                      <a:srgbClr val="0585A9"/>
                    </a:gs>
                    <a:gs pos="100000">
                      <a:srgbClr val="0585A9">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40" name="圆角矩形 39"/>
            <p:cNvSpPr/>
            <p:nvPr/>
          </p:nvSpPr>
          <p:spPr>
            <a:xfrm>
              <a:off x="452872" y="3531284"/>
              <a:ext cx="864096" cy="238989"/>
            </a:xfrm>
            <a:prstGeom prst="roundRect">
              <a:avLst>
                <a:gd name="adj" fmla="val 50000"/>
              </a:avLst>
            </a:prstGeom>
            <a:solidFill>
              <a:srgbClr val="42B7CE"/>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mn-ea"/>
                </a:rPr>
                <a:t>2022</a:t>
              </a:r>
              <a:endParaRPr lang="zh-CN" altLang="en-US" sz="1200" dirty="0">
                <a:latin typeface="+mn-ea"/>
              </a:endParaRPr>
            </a:p>
          </p:txBody>
        </p:sp>
      </p:grpSp>
      <p:grpSp>
        <p:nvGrpSpPr>
          <p:cNvPr id="62" name="组合 61"/>
          <p:cNvGrpSpPr/>
          <p:nvPr/>
        </p:nvGrpSpPr>
        <p:grpSpPr>
          <a:xfrm>
            <a:off x="3734162" y="2166446"/>
            <a:ext cx="1548000" cy="2205504"/>
            <a:chOff x="110920" y="2238454"/>
            <a:chExt cx="1548000" cy="2205504"/>
          </a:xfrm>
        </p:grpSpPr>
        <p:sp>
          <p:nvSpPr>
            <p:cNvPr id="63" name="TextBox 11"/>
            <p:cNvSpPr txBox="1"/>
            <p:nvPr/>
          </p:nvSpPr>
          <p:spPr>
            <a:xfrm>
              <a:off x="126502" y="2238454"/>
              <a:ext cx="1516836" cy="285078"/>
            </a:xfrm>
            <a:prstGeom prst="rect">
              <a:avLst/>
            </a:prstGeom>
            <a:noFill/>
          </p:spPr>
          <p:txBody>
            <a:bodyPr wrap="square" tIns="0" bIns="0" rtlCol="0" anchor="t">
              <a:spAutoFit/>
            </a:bodyPr>
            <a:lstStyle/>
            <a:p>
              <a:pPr algn="ctr">
                <a:lnSpc>
                  <a:spcPct val="150000"/>
                </a:lnSpc>
                <a:buClr>
                  <a:srgbClr val="C00000"/>
                </a:buCl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企业大事记</a:t>
              </a:r>
            </a:p>
          </p:txBody>
        </p:sp>
        <p:sp>
          <p:nvSpPr>
            <p:cNvPr id="64" name="TextBox 12"/>
            <p:cNvSpPr txBox="1"/>
            <p:nvPr/>
          </p:nvSpPr>
          <p:spPr>
            <a:xfrm>
              <a:off x="110920" y="2525317"/>
              <a:ext cx="1548000" cy="576825"/>
            </a:xfrm>
            <a:prstGeom prst="rect">
              <a:avLst/>
            </a:prstGeom>
            <a:noFill/>
          </p:spPr>
          <p:txBody>
            <a:bodyPr wrap="square" rtlCol="0">
              <a:spAutoFit/>
            </a:bodyPr>
            <a:lstStyle/>
            <a:p>
              <a:pPr algn="ctr">
                <a:lnSpc>
                  <a:spcPct val="12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您的内容打在这里或者通过复制您的文本后您的内容打在这里</a:t>
              </a:r>
            </a:p>
          </p:txBody>
        </p:sp>
        <p:grpSp>
          <p:nvGrpSpPr>
            <p:cNvPr id="65" name="组合 64"/>
            <p:cNvGrpSpPr/>
            <p:nvPr/>
          </p:nvGrpSpPr>
          <p:grpSpPr>
            <a:xfrm>
              <a:off x="827042" y="3219822"/>
              <a:ext cx="115756" cy="1224136"/>
              <a:chOff x="947635" y="2067694"/>
              <a:chExt cx="115756" cy="1224136"/>
            </a:xfrm>
          </p:grpSpPr>
          <p:sp>
            <p:nvSpPr>
              <p:cNvPr id="67" name="椭圆 66"/>
              <p:cNvSpPr/>
              <p:nvPr/>
            </p:nvSpPr>
            <p:spPr>
              <a:xfrm>
                <a:off x="947635" y="2067694"/>
                <a:ext cx="115756" cy="115756"/>
              </a:xfrm>
              <a:prstGeom prst="ellipse">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8" name="直接连接符 67"/>
              <p:cNvCxnSpPr/>
              <p:nvPr/>
            </p:nvCxnSpPr>
            <p:spPr>
              <a:xfrm>
                <a:off x="1005513" y="2183450"/>
                <a:ext cx="0" cy="1108380"/>
              </a:xfrm>
              <a:prstGeom prst="line">
                <a:avLst/>
              </a:prstGeom>
              <a:ln w="6350">
                <a:gradFill>
                  <a:gsLst>
                    <a:gs pos="0">
                      <a:srgbClr val="0585A9"/>
                    </a:gs>
                    <a:gs pos="100000">
                      <a:srgbClr val="0585A9">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66" name="圆角矩形 65"/>
            <p:cNvSpPr/>
            <p:nvPr/>
          </p:nvSpPr>
          <p:spPr>
            <a:xfrm>
              <a:off x="452872" y="3531284"/>
              <a:ext cx="864096" cy="238989"/>
            </a:xfrm>
            <a:prstGeom prst="roundRect">
              <a:avLst>
                <a:gd name="adj" fmla="val 50000"/>
              </a:avLst>
            </a:prstGeom>
            <a:solidFill>
              <a:srgbClr val="0585A9"/>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mn-ea"/>
                </a:rPr>
                <a:t>2027</a:t>
              </a:r>
              <a:endParaRPr lang="zh-CN" altLang="en-US" sz="1200" dirty="0">
                <a:latin typeface="+mn-ea"/>
              </a:endParaRPr>
            </a:p>
          </p:txBody>
        </p:sp>
      </p:grpSp>
      <p:grpSp>
        <p:nvGrpSpPr>
          <p:cNvPr id="70" name="组合 69"/>
          <p:cNvGrpSpPr/>
          <p:nvPr/>
        </p:nvGrpSpPr>
        <p:grpSpPr>
          <a:xfrm>
            <a:off x="5403475" y="1131590"/>
            <a:ext cx="1548000" cy="2205504"/>
            <a:chOff x="110920" y="2238454"/>
            <a:chExt cx="1548000" cy="2205504"/>
          </a:xfrm>
        </p:grpSpPr>
        <p:sp>
          <p:nvSpPr>
            <p:cNvPr id="71" name="TextBox 11"/>
            <p:cNvSpPr txBox="1"/>
            <p:nvPr/>
          </p:nvSpPr>
          <p:spPr>
            <a:xfrm>
              <a:off x="126502" y="2238454"/>
              <a:ext cx="1516836" cy="285078"/>
            </a:xfrm>
            <a:prstGeom prst="rect">
              <a:avLst/>
            </a:prstGeom>
            <a:noFill/>
          </p:spPr>
          <p:txBody>
            <a:bodyPr wrap="square" tIns="0" bIns="0" rtlCol="0" anchor="t">
              <a:spAutoFit/>
            </a:bodyPr>
            <a:lstStyle/>
            <a:p>
              <a:pPr algn="ctr">
                <a:lnSpc>
                  <a:spcPct val="150000"/>
                </a:lnSpc>
                <a:buClr>
                  <a:srgbClr val="C00000"/>
                </a:buCl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企业大事记</a:t>
              </a:r>
            </a:p>
          </p:txBody>
        </p:sp>
        <p:sp>
          <p:nvSpPr>
            <p:cNvPr id="72" name="TextBox 12"/>
            <p:cNvSpPr txBox="1"/>
            <p:nvPr/>
          </p:nvSpPr>
          <p:spPr>
            <a:xfrm>
              <a:off x="110920" y="2525317"/>
              <a:ext cx="1548000" cy="576825"/>
            </a:xfrm>
            <a:prstGeom prst="rect">
              <a:avLst/>
            </a:prstGeom>
            <a:noFill/>
          </p:spPr>
          <p:txBody>
            <a:bodyPr wrap="square" rtlCol="0">
              <a:spAutoFit/>
            </a:bodyPr>
            <a:lstStyle/>
            <a:p>
              <a:pPr algn="ctr">
                <a:lnSpc>
                  <a:spcPct val="12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您的内容打在这里或者通过复制您的文本后您的内容打在这里</a:t>
              </a:r>
            </a:p>
          </p:txBody>
        </p:sp>
        <p:grpSp>
          <p:nvGrpSpPr>
            <p:cNvPr id="73" name="组合 72"/>
            <p:cNvGrpSpPr/>
            <p:nvPr/>
          </p:nvGrpSpPr>
          <p:grpSpPr>
            <a:xfrm>
              <a:off x="827042" y="3219822"/>
              <a:ext cx="115756" cy="1224136"/>
              <a:chOff x="947635" y="2067694"/>
              <a:chExt cx="115756" cy="1224136"/>
            </a:xfrm>
          </p:grpSpPr>
          <p:sp>
            <p:nvSpPr>
              <p:cNvPr id="75" name="椭圆 74"/>
              <p:cNvSpPr/>
              <p:nvPr/>
            </p:nvSpPr>
            <p:spPr>
              <a:xfrm>
                <a:off x="947635" y="2067694"/>
                <a:ext cx="115756" cy="115756"/>
              </a:xfrm>
              <a:prstGeom prst="ellipse">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6" name="直接连接符 75"/>
              <p:cNvCxnSpPr/>
              <p:nvPr/>
            </p:nvCxnSpPr>
            <p:spPr>
              <a:xfrm>
                <a:off x="1005513" y="2183450"/>
                <a:ext cx="0" cy="1108380"/>
              </a:xfrm>
              <a:prstGeom prst="line">
                <a:avLst/>
              </a:prstGeom>
              <a:ln w="6350">
                <a:gradFill>
                  <a:gsLst>
                    <a:gs pos="0">
                      <a:srgbClr val="0585A9"/>
                    </a:gs>
                    <a:gs pos="100000">
                      <a:srgbClr val="0585A9">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74" name="圆角矩形 73"/>
            <p:cNvSpPr/>
            <p:nvPr/>
          </p:nvSpPr>
          <p:spPr>
            <a:xfrm>
              <a:off x="452872" y="3531284"/>
              <a:ext cx="864096" cy="238989"/>
            </a:xfrm>
            <a:prstGeom prst="roundRect">
              <a:avLst>
                <a:gd name="adj" fmla="val 50000"/>
              </a:avLst>
            </a:prstGeom>
            <a:solidFill>
              <a:srgbClr val="42B7CE"/>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mn-ea"/>
                </a:rPr>
                <a:t>2029</a:t>
              </a:r>
              <a:endParaRPr lang="zh-CN" altLang="en-US" sz="1200" dirty="0">
                <a:latin typeface="+mn-ea"/>
              </a:endParaRPr>
            </a:p>
          </p:txBody>
        </p:sp>
      </p:grpSp>
      <p:grpSp>
        <p:nvGrpSpPr>
          <p:cNvPr id="77" name="组合 76"/>
          <p:cNvGrpSpPr/>
          <p:nvPr/>
        </p:nvGrpSpPr>
        <p:grpSpPr>
          <a:xfrm>
            <a:off x="7072787" y="1662390"/>
            <a:ext cx="1548000" cy="2205504"/>
            <a:chOff x="110920" y="2238454"/>
            <a:chExt cx="1548000" cy="2205504"/>
          </a:xfrm>
        </p:grpSpPr>
        <p:sp>
          <p:nvSpPr>
            <p:cNvPr id="78" name="TextBox 11"/>
            <p:cNvSpPr txBox="1"/>
            <p:nvPr/>
          </p:nvSpPr>
          <p:spPr>
            <a:xfrm>
              <a:off x="126502" y="2238454"/>
              <a:ext cx="1516836" cy="285078"/>
            </a:xfrm>
            <a:prstGeom prst="rect">
              <a:avLst/>
            </a:prstGeom>
            <a:noFill/>
          </p:spPr>
          <p:txBody>
            <a:bodyPr wrap="square" tIns="0" bIns="0" rtlCol="0" anchor="t">
              <a:spAutoFit/>
            </a:bodyPr>
            <a:lstStyle/>
            <a:p>
              <a:pPr algn="ctr">
                <a:lnSpc>
                  <a:spcPct val="150000"/>
                </a:lnSpc>
                <a:buClr>
                  <a:srgbClr val="C00000"/>
                </a:buCl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企业大事记</a:t>
              </a:r>
            </a:p>
          </p:txBody>
        </p:sp>
        <p:sp>
          <p:nvSpPr>
            <p:cNvPr id="79" name="TextBox 12"/>
            <p:cNvSpPr txBox="1"/>
            <p:nvPr/>
          </p:nvSpPr>
          <p:spPr>
            <a:xfrm>
              <a:off x="110920" y="2525317"/>
              <a:ext cx="1548000" cy="576825"/>
            </a:xfrm>
            <a:prstGeom prst="rect">
              <a:avLst/>
            </a:prstGeom>
            <a:noFill/>
          </p:spPr>
          <p:txBody>
            <a:bodyPr wrap="square" rtlCol="0">
              <a:spAutoFit/>
            </a:bodyPr>
            <a:lstStyle/>
            <a:p>
              <a:pPr algn="ctr">
                <a:lnSpc>
                  <a:spcPct val="12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您的内容打在这里或者通过复制您的文本后您的内容打在这里</a:t>
              </a:r>
            </a:p>
          </p:txBody>
        </p:sp>
        <p:grpSp>
          <p:nvGrpSpPr>
            <p:cNvPr id="80" name="组合 79"/>
            <p:cNvGrpSpPr/>
            <p:nvPr/>
          </p:nvGrpSpPr>
          <p:grpSpPr>
            <a:xfrm>
              <a:off x="827042" y="3219822"/>
              <a:ext cx="115756" cy="1224136"/>
              <a:chOff x="947635" y="2067694"/>
              <a:chExt cx="115756" cy="1224136"/>
            </a:xfrm>
          </p:grpSpPr>
          <p:sp>
            <p:nvSpPr>
              <p:cNvPr id="82" name="椭圆 81"/>
              <p:cNvSpPr/>
              <p:nvPr/>
            </p:nvSpPr>
            <p:spPr>
              <a:xfrm>
                <a:off x="947635" y="2067694"/>
                <a:ext cx="115756" cy="115756"/>
              </a:xfrm>
              <a:prstGeom prst="ellipse">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3" name="直接连接符 82"/>
              <p:cNvCxnSpPr/>
              <p:nvPr/>
            </p:nvCxnSpPr>
            <p:spPr>
              <a:xfrm>
                <a:off x="1005513" y="2183450"/>
                <a:ext cx="0" cy="1108380"/>
              </a:xfrm>
              <a:prstGeom prst="line">
                <a:avLst/>
              </a:prstGeom>
              <a:ln w="6350">
                <a:gradFill>
                  <a:gsLst>
                    <a:gs pos="0">
                      <a:srgbClr val="0585A9"/>
                    </a:gs>
                    <a:gs pos="100000">
                      <a:srgbClr val="0585A9">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81" name="圆角矩形 80"/>
            <p:cNvSpPr/>
            <p:nvPr/>
          </p:nvSpPr>
          <p:spPr>
            <a:xfrm>
              <a:off x="452872" y="3531284"/>
              <a:ext cx="864096" cy="238989"/>
            </a:xfrm>
            <a:prstGeom prst="roundRect">
              <a:avLst>
                <a:gd name="adj" fmla="val 50000"/>
              </a:avLst>
            </a:prstGeom>
            <a:solidFill>
              <a:srgbClr val="0585A9"/>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mn-ea"/>
                </a:rPr>
                <a:t>2030</a:t>
              </a:r>
              <a:endParaRPr lang="zh-CN" altLang="en-US" sz="1200" dirty="0">
                <a:latin typeface="+mn-ea"/>
              </a:endParaRPr>
            </a:p>
          </p:txBody>
        </p:sp>
      </p:grpSp>
    </p:spTree>
    <p:extLst>
      <p:ext uri="{BB962C8B-B14F-4D97-AF65-F5344CB8AC3E}">
        <p14:creationId xmlns:p14="http://schemas.microsoft.com/office/powerpoint/2010/main" val="2856275857"/>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ppt_x"/>
                                          </p:val>
                                        </p:tav>
                                        <p:tav tm="100000">
                                          <p:val>
                                            <p:strVal val="#ppt_x"/>
                                          </p:val>
                                        </p:tav>
                                      </p:tavLst>
                                    </p:anim>
                                    <p:anim calcmode="lin" valueType="num">
                                      <p:cBhvr additive="base">
                                        <p:cTn id="19" dur="500" fill="hold"/>
                                        <p:tgtEl>
                                          <p:spTgt spid="32"/>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1"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ppt_x"/>
                                          </p:val>
                                        </p:tav>
                                        <p:tav tm="100000">
                                          <p:val>
                                            <p:strVal val="#ppt_x"/>
                                          </p:val>
                                        </p:tav>
                                      </p:tavLst>
                                    </p:anim>
                                    <p:anim calcmode="lin" valueType="num">
                                      <p:cBhvr additive="base">
                                        <p:cTn id="24" dur="500" fill="hold"/>
                                        <p:tgtEl>
                                          <p:spTgt spid="62"/>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 presetClass="entr" presetSubtype="1" fill="hold" nodeType="afterEffect">
                                  <p:stCondLst>
                                    <p:cond delay="0"/>
                                  </p:stCondLst>
                                  <p:childTnLst>
                                    <p:set>
                                      <p:cBhvr>
                                        <p:cTn id="27" dur="1" fill="hold">
                                          <p:stCondLst>
                                            <p:cond delay="0"/>
                                          </p:stCondLst>
                                        </p:cTn>
                                        <p:tgtEl>
                                          <p:spTgt spid="70"/>
                                        </p:tgtEl>
                                        <p:attrNameLst>
                                          <p:attrName>style.visibility</p:attrName>
                                        </p:attrNameLst>
                                      </p:cBhvr>
                                      <p:to>
                                        <p:strVal val="visible"/>
                                      </p:to>
                                    </p:set>
                                    <p:anim calcmode="lin" valueType="num">
                                      <p:cBhvr additive="base">
                                        <p:cTn id="28" dur="500" fill="hold"/>
                                        <p:tgtEl>
                                          <p:spTgt spid="70"/>
                                        </p:tgtEl>
                                        <p:attrNameLst>
                                          <p:attrName>ppt_x</p:attrName>
                                        </p:attrNameLst>
                                      </p:cBhvr>
                                      <p:tavLst>
                                        <p:tav tm="0">
                                          <p:val>
                                            <p:strVal val="#ppt_x"/>
                                          </p:val>
                                        </p:tav>
                                        <p:tav tm="100000">
                                          <p:val>
                                            <p:strVal val="#ppt_x"/>
                                          </p:val>
                                        </p:tav>
                                      </p:tavLst>
                                    </p:anim>
                                    <p:anim calcmode="lin" valueType="num">
                                      <p:cBhvr additive="base">
                                        <p:cTn id="29" dur="500" fill="hold"/>
                                        <p:tgtEl>
                                          <p:spTgt spid="70"/>
                                        </p:tgtEl>
                                        <p:attrNameLst>
                                          <p:attrName>ppt_y</p:attrName>
                                        </p:attrNameLst>
                                      </p:cBhvr>
                                      <p:tavLst>
                                        <p:tav tm="0">
                                          <p:val>
                                            <p:strVal val="0-#ppt_h/2"/>
                                          </p:val>
                                        </p:tav>
                                        <p:tav tm="100000">
                                          <p:val>
                                            <p:strVal val="#ppt_y"/>
                                          </p:val>
                                        </p:tav>
                                      </p:tavLst>
                                    </p:anim>
                                  </p:childTnLst>
                                </p:cTn>
                              </p:par>
                            </p:childTnLst>
                          </p:cTn>
                        </p:par>
                        <p:par>
                          <p:cTn id="30" fill="hold">
                            <p:stCondLst>
                              <p:cond delay="3000"/>
                            </p:stCondLst>
                            <p:childTnLst>
                              <p:par>
                                <p:cTn id="31" presetID="2" presetClass="entr" presetSubtype="1"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additive="base">
                                        <p:cTn id="33" dur="500" fill="hold"/>
                                        <p:tgtEl>
                                          <p:spTgt spid="77"/>
                                        </p:tgtEl>
                                        <p:attrNameLst>
                                          <p:attrName>ppt_x</p:attrName>
                                        </p:attrNameLst>
                                      </p:cBhvr>
                                      <p:tavLst>
                                        <p:tav tm="0">
                                          <p:val>
                                            <p:strVal val="#ppt_x"/>
                                          </p:val>
                                        </p:tav>
                                        <p:tav tm="100000">
                                          <p:val>
                                            <p:strVal val="#ppt_x"/>
                                          </p:val>
                                        </p:tav>
                                      </p:tavLst>
                                    </p:anim>
                                    <p:anim calcmode="lin" valueType="num">
                                      <p:cBhvr additive="base">
                                        <p:cTn id="34" dur="500" fill="hold"/>
                                        <p:tgtEl>
                                          <p:spTgt spid="7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212399"/>
            <a:ext cx="9143999"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a:defRPr/>
            </a:pPr>
            <a:r>
              <a:rPr lang="en-US" altLang="zh-CN"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1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1636569"/>
            <a:ext cx="9143999"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1936373" y="2940767"/>
            <a:ext cx="5179807" cy="1269578"/>
          </a:xfrm>
          <a:prstGeom prst="rect">
            <a:avLst/>
          </a:prstGeom>
          <a:noFill/>
          <a:ln w="25400" cap="flat" cmpd="sng" algn="ctr">
            <a:noFill/>
            <a:prstDash val="solid"/>
          </a:ln>
          <a:effectLst/>
        </p:spPr>
        <p:txBody>
          <a:bodyPr rtlCol="0" anchor="ctr"/>
          <a:lstStyle/>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课件：</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07878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p:cNvSpPr txBox="1"/>
          <p:nvPr/>
        </p:nvSpPr>
        <p:spPr>
          <a:xfrm>
            <a:off x="816568" y="2189477"/>
            <a:ext cx="2412000" cy="492443"/>
          </a:xfrm>
          <a:prstGeom prst="rect">
            <a:avLst/>
          </a:prstGeom>
          <a:noFill/>
        </p:spPr>
        <p:txBody>
          <a:bodyPr wrap="square" rtlCol="0">
            <a:spAutoFit/>
          </a:bodyPr>
          <a:lstStyle/>
          <a:p>
            <a:pPr>
              <a:lnSpc>
                <a:spcPct val="130000"/>
              </a:lnSpc>
            </a:pPr>
            <a:r>
              <a:rPr lang="zh-CN" altLang="en-US" sz="1000" dirty="0">
                <a:solidFill>
                  <a:srgbClr val="7F7F7F"/>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11" name="TextBox 8"/>
          <p:cNvSpPr txBox="1"/>
          <p:nvPr/>
        </p:nvSpPr>
        <p:spPr>
          <a:xfrm>
            <a:off x="816568" y="1977315"/>
            <a:ext cx="1764000" cy="215444"/>
          </a:xfrm>
          <a:prstGeom prst="rect">
            <a:avLst/>
          </a:prstGeom>
          <a:noFill/>
        </p:spPr>
        <p:txBody>
          <a:bodyPr wrap="square" tIns="0" bIns="0" rtlCol="0" anchor="t">
            <a:spAutoFit/>
          </a:bodyPr>
          <a:lstStyle/>
          <a:p>
            <a:pPr marL="285750" lvl="0" indent="-285750">
              <a:buClr>
                <a:srgbClr val="0585A9"/>
              </a:buClr>
              <a:buFont typeface="Wingdings" panose="05000000000000000000" pitchFamily="2" charset="2"/>
              <a:buChar char="n"/>
              <a:defRPr/>
            </a:pPr>
            <a:r>
              <a:rPr lang="zh-CN" altLang="en-US" sz="1400" b="1" kern="0" dirty="0">
                <a:solidFill>
                  <a:schemeClr val="tx1">
                    <a:lumMod val="65000"/>
                    <a:lumOff val="35000"/>
                  </a:schemeClr>
                </a:solidFill>
                <a:cs typeface="+mn-ea"/>
                <a:sym typeface="+mn-lt"/>
              </a:rPr>
              <a:t>企业精神</a:t>
            </a:r>
            <a:endParaRPr lang="en-US" altLang="zh-CN" sz="1400" b="1" kern="0" dirty="0">
              <a:solidFill>
                <a:schemeClr val="tx1">
                  <a:lumMod val="65000"/>
                  <a:lumOff val="35000"/>
                </a:schemeClr>
              </a:solidFill>
              <a:cs typeface="+mn-ea"/>
              <a:sym typeface="+mn-lt"/>
            </a:endParaRPr>
          </a:p>
        </p:txBody>
      </p:sp>
      <p:sp>
        <p:nvSpPr>
          <p:cNvPr id="14" name="TextBox 11"/>
          <p:cNvSpPr txBox="1"/>
          <p:nvPr/>
        </p:nvSpPr>
        <p:spPr>
          <a:xfrm>
            <a:off x="816568" y="2897704"/>
            <a:ext cx="2412000" cy="492443"/>
          </a:xfrm>
          <a:prstGeom prst="rect">
            <a:avLst/>
          </a:prstGeom>
          <a:noFill/>
        </p:spPr>
        <p:txBody>
          <a:bodyPr wrap="square" rtlCol="0">
            <a:spAutoFit/>
          </a:bodyPr>
          <a:lstStyle/>
          <a:p>
            <a:pPr>
              <a:lnSpc>
                <a:spcPct val="13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15" name="TextBox 12"/>
          <p:cNvSpPr txBox="1"/>
          <p:nvPr/>
        </p:nvSpPr>
        <p:spPr>
          <a:xfrm>
            <a:off x="816568" y="2683894"/>
            <a:ext cx="1764000" cy="215444"/>
          </a:xfrm>
          <a:prstGeom prst="rect">
            <a:avLst/>
          </a:prstGeom>
          <a:noFill/>
        </p:spPr>
        <p:txBody>
          <a:bodyPr wrap="square" tIns="0" bIns="0" rtlCol="0" anchor="t">
            <a:spAutoFit/>
          </a:bodyPr>
          <a:lstStyle/>
          <a:p>
            <a:pPr marL="285750" lvl="0" indent="-285750">
              <a:buClr>
                <a:srgbClr val="0585A9"/>
              </a:buClr>
              <a:buFont typeface="Wingdings" panose="05000000000000000000" pitchFamily="2" charset="2"/>
              <a:buChar char="n"/>
              <a:defRPr/>
            </a:pPr>
            <a:r>
              <a:rPr lang="zh-CN" altLang="en-US" sz="1400" b="1" kern="0" dirty="0">
                <a:solidFill>
                  <a:schemeClr val="tx1">
                    <a:lumMod val="65000"/>
                    <a:lumOff val="35000"/>
                  </a:schemeClr>
                </a:solidFill>
                <a:cs typeface="+mn-ea"/>
                <a:sym typeface="+mn-lt"/>
              </a:rPr>
              <a:t>文化结构</a:t>
            </a:r>
            <a:endParaRPr lang="en-US" altLang="zh-CN" sz="1400" b="1" kern="0" dirty="0">
              <a:solidFill>
                <a:schemeClr val="tx1">
                  <a:lumMod val="65000"/>
                  <a:lumOff val="35000"/>
                </a:schemeClr>
              </a:solidFill>
              <a:cs typeface="+mn-ea"/>
              <a:sym typeface="+mn-lt"/>
            </a:endParaRPr>
          </a:p>
        </p:txBody>
      </p:sp>
      <p:sp>
        <p:nvSpPr>
          <p:cNvPr id="16" name="TextBox 13"/>
          <p:cNvSpPr txBox="1"/>
          <p:nvPr/>
        </p:nvSpPr>
        <p:spPr>
          <a:xfrm>
            <a:off x="816567" y="3789623"/>
            <a:ext cx="4046443" cy="692497"/>
          </a:xfrm>
          <a:prstGeom prst="rect">
            <a:avLst/>
          </a:prstGeom>
          <a:noFill/>
        </p:spPr>
        <p:txBody>
          <a:bodyPr wrap="square" rtlCol="0">
            <a:spAutoFit/>
          </a:bodyPr>
          <a:lstStyle/>
          <a:p>
            <a:pPr>
              <a:lnSpc>
                <a:spcPct val="13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您的内容打在这里，或者通过复制您的文本后，在此框中选择粘贴您的内容打在这里，或者通过复制您的文本后，在此框中选择粘贴您的内容打在这里</a:t>
            </a:r>
          </a:p>
        </p:txBody>
      </p:sp>
      <p:sp>
        <p:nvSpPr>
          <p:cNvPr id="17" name="TextBox 14"/>
          <p:cNvSpPr txBox="1"/>
          <p:nvPr/>
        </p:nvSpPr>
        <p:spPr>
          <a:xfrm>
            <a:off x="816568" y="3575009"/>
            <a:ext cx="2894314" cy="215444"/>
          </a:xfrm>
          <a:prstGeom prst="rect">
            <a:avLst/>
          </a:prstGeom>
          <a:noFill/>
        </p:spPr>
        <p:txBody>
          <a:bodyPr wrap="square" tIns="0" bIns="0" rtlCol="0" anchor="t">
            <a:spAutoFit/>
          </a:bodyPr>
          <a:lstStyle/>
          <a:p>
            <a:pPr lvl="0">
              <a:buClr>
                <a:srgbClr val="0585A9"/>
              </a:buClr>
              <a:defRPr/>
            </a:pPr>
            <a:r>
              <a:rPr lang="zh-CN" altLang="en-US" sz="1400" b="1" kern="0" dirty="0">
                <a:solidFill>
                  <a:srgbClr val="0585A9"/>
                </a:solidFill>
                <a:cs typeface="+mn-ea"/>
                <a:sym typeface="+mn-lt"/>
              </a:rPr>
              <a:t>初心不忘共成长  凝心聚力谱新篇</a:t>
            </a:r>
            <a:endParaRPr lang="en-US" altLang="zh-CN" sz="1400" b="1" kern="0" dirty="0">
              <a:solidFill>
                <a:srgbClr val="0585A9"/>
              </a:solidFill>
              <a:cs typeface="+mn-ea"/>
              <a:sym typeface="+mn-lt"/>
            </a:endParaRPr>
          </a:p>
        </p:txBody>
      </p:sp>
      <p:grpSp>
        <p:nvGrpSpPr>
          <p:cNvPr id="21" name="组合 20"/>
          <p:cNvGrpSpPr/>
          <p:nvPr/>
        </p:nvGrpSpPr>
        <p:grpSpPr>
          <a:xfrm>
            <a:off x="947634" y="309304"/>
            <a:ext cx="2392228" cy="503873"/>
            <a:chOff x="947634" y="309304"/>
            <a:chExt cx="2392228" cy="503873"/>
          </a:xfrm>
        </p:grpSpPr>
        <p:sp>
          <p:nvSpPr>
            <p:cNvPr id="22"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23" name="文本框 22"/>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企业文化</a:t>
              </a:r>
            </a:p>
          </p:txBody>
        </p:sp>
      </p:grpSp>
      <p:grpSp>
        <p:nvGrpSpPr>
          <p:cNvPr id="4" name="组合 3"/>
          <p:cNvGrpSpPr/>
          <p:nvPr/>
        </p:nvGrpSpPr>
        <p:grpSpPr>
          <a:xfrm>
            <a:off x="4932040" y="-309889"/>
            <a:ext cx="4793608" cy="6066022"/>
            <a:chOff x="5513564" y="-134171"/>
            <a:chExt cx="3825552" cy="4841006"/>
          </a:xfrm>
        </p:grpSpPr>
        <p:sp>
          <p:nvSpPr>
            <p:cNvPr id="25" name="矩形 24"/>
            <p:cNvSpPr/>
            <p:nvPr/>
          </p:nvSpPr>
          <p:spPr>
            <a:xfrm rot="2700000">
              <a:off x="7443010" y="-134171"/>
              <a:ext cx="1507750" cy="1507750"/>
            </a:xfrm>
            <a:prstGeom prst="rect">
              <a:avLst/>
            </a:prstGeom>
            <a:solidFill>
              <a:srgbClr val="42B7CE"/>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rot="2700000">
              <a:off x="5513564" y="272846"/>
              <a:ext cx="1507750" cy="1507750"/>
            </a:xfrm>
            <a:prstGeom prst="rect">
              <a:avLst/>
            </a:prstGeom>
            <a:blipFill dpi="0" rotWithShape="0">
              <a:blip r:embed="rId3" cstate="screen">
                <a:extLs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rot="2700000">
              <a:off x="6672465" y="1435847"/>
              <a:ext cx="1507750" cy="1507750"/>
            </a:xfrm>
            <a:prstGeom prst="rect">
              <a:avLst/>
            </a:prstGeom>
            <a:blipFill dpi="0" rotWithShape="0">
              <a:blip r:embed="rId4" cstate="screen">
                <a:extLs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rot="2700000">
              <a:off x="7831366" y="2597407"/>
              <a:ext cx="1507750" cy="1507750"/>
            </a:xfrm>
            <a:prstGeom prst="rect">
              <a:avLst/>
            </a:prstGeom>
            <a:blipFill dpi="0" rotWithShape="0">
              <a:blip r:embed="rId5" cstate="screen">
                <a:extLs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rot="2700000">
              <a:off x="6698312" y="3540190"/>
              <a:ext cx="1166645" cy="1166645"/>
            </a:xfrm>
            <a:prstGeom prst="rect">
              <a:avLst/>
            </a:prstGeom>
            <a:solidFill>
              <a:srgbClr val="0585A9"/>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p:nvPr/>
        </p:nvSpPr>
        <p:spPr>
          <a:xfrm>
            <a:off x="7673009" y="634754"/>
            <a:ext cx="1107996"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合作共赢</a:t>
            </a:r>
          </a:p>
        </p:txBody>
      </p:sp>
      <p:sp>
        <p:nvSpPr>
          <p:cNvPr id="32" name="矩形 31"/>
          <p:cNvSpPr/>
          <p:nvPr/>
        </p:nvSpPr>
        <p:spPr>
          <a:xfrm>
            <a:off x="6824355" y="4504275"/>
            <a:ext cx="646332"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专业</a:t>
            </a:r>
          </a:p>
        </p:txBody>
      </p:sp>
      <p:sp>
        <p:nvSpPr>
          <p:cNvPr id="33" name="矩形 32"/>
          <p:cNvSpPr/>
          <p:nvPr/>
        </p:nvSpPr>
        <p:spPr>
          <a:xfrm>
            <a:off x="345496" y="1269700"/>
            <a:ext cx="1034259" cy="1107996"/>
          </a:xfrm>
          <a:prstGeom prst="rect">
            <a:avLst/>
          </a:prstGeom>
        </p:spPr>
        <p:txBody>
          <a:bodyPr wrap="none">
            <a:spAutoFit/>
          </a:bodyPr>
          <a:lstStyle/>
          <a:p>
            <a:pPr algn="ctr"/>
            <a:r>
              <a:rPr lang="zh-CN" altLang="en-US" sz="6600" b="1" dirty="0">
                <a:solidFill>
                  <a:srgbClr val="0585A9"/>
                </a:solidFill>
                <a:latin typeface="方正黑体简体" panose="02010601030101010101" pitchFamily="2" charset="-122"/>
                <a:ea typeface="方正黑体简体" panose="02010601030101010101" pitchFamily="2" charset="-122"/>
              </a:rPr>
              <a:t>“</a:t>
            </a:r>
          </a:p>
        </p:txBody>
      </p:sp>
    </p:spTree>
    <p:extLst>
      <p:ext uri="{BB962C8B-B14F-4D97-AF65-F5344CB8AC3E}">
        <p14:creationId xmlns:p14="http://schemas.microsoft.com/office/powerpoint/2010/main" val="2369911444"/>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childTnLst>
                          </p:cTn>
                        </p:par>
                        <p:par>
                          <p:cTn id="25" fill="hold">
                            <p:stCondLst>
                              <p:cond delay="500"/>
                            </p:stCondLst>
                            <p:childTnLst>
                              <p:par>
                                <p:cTn id="26" presetID="25"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1" dur="1000" fill="hold"/>
                                        <p:tgtEl>
                                          <p:spTgt spid="11"/>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1"/>
                                        </p:tgtEl>
                                      </p:cBhvr>
                                    </p:animEffect>
                                  </p:childTnLst>
                                </p:cTn>
                              </p:par>
                            </p:childTnLst>
                          </p:cTn>
                        </p:par>
                        <p:par>
                          <p:cTn id="36" fill="hold">
                            <p:stCondLst>
                              <p:cond delay="1500"/>
                            </p:stCondLst>
                            <p:childTnLst>
                              <p:par>
                                <p:cTn id="37" presetID="14" presetClass="entr" presetSubtype="1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500"/>
                                        <p:tgtEl>
                                          <p:spTgt spid="10"/>
                                        </p:tgtEl>
                                      </p:cBhvr>
                                    </p:animEffect>
                                  </p:childTnLst>
                                </p:cTn>
                              </p:par>
                              <p:par>
                                <p:cTn id="40" presetID="25" presetClass="entr" presetSubtype="0" fill="hold" grpId="0" nodeType="withEffect">
                                  <p:stCondLst>
                                    <p:cond delay="50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45" dur="1000" fill="hold"/>
                                        <p:tgtEl>
                                          <p:spTgt spid="15"/>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5"/>
                                        </p:tgtEl>
                                      </p:cBhvr>
                                    </p:animEffect>
                                  </p:childTnLst>
                                </p:cTn>
                              </p:par>
                            </p:childTnLst>
                          </p:cTn>
                        </p:par>
                        <p:par>
                          <p:cTn id="50" fill="hold">
                            <p:stCondLst>
                              <p:cond delay="3000"/>
                            </p:stCondLst>
                            <p:childTnLst>
                              <p:par>
                                <p:cTn id="51" presetID="14" presetClass="entr" presetSubtype="1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randombar(horizontal)">
                                      <p:cBhvr>
                                        <p:cTn id="53" dur="500"/>
                                        <p:tgtEl>
                                          <p:spTgt spid="14"/>
                                        </p:tgtEl>
                                      </p:cBhvr>
                                    </p:animEffect>
                                  </p:childTnLst>
                                </p:cTn>
                              </p:par>
                              <p:par>
                                <p:cTn id="54" presetID="25" presetClass="entr" presetSubtype="0" fill="hold" grpId="0" nodeType="withEffect">
                                  <p:stCondLst>
                                    <p:cond delay="75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59" dur="1000" fill="hold"/>
                                        <p:tgtEl>
                                          <p:spTgt spid="17"/>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7"/>
                                        </p:tgtEl>
                                      </p:cBhvr>
                                    </p:animEffect>
                                  </p:childTnLst>
                                </p:cTn>
                              </p:par>
                            </p:childTnLst>
                          </p:cTn>
                        </p:par>
                        <p:par>
                          <p:cTn id="64" fill="hold">
                            <p:stCondLst>
                              <p:cond delay="4750"/>
                            </p:stCondLst>
                            <p:childTnLst>
                              <p:par>
                                <p:cTn id="65" presetID="14" presetClass="entr" presetSubtype="1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randombar(horizontal)">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P spid="16" grpId="0"/>
      <p:bldP spid="17" grpId="0"/>
      <p:bldP spid="31"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等腰三角形 7"/>
          <p:cNvSpPr/>
          <p:nvPr/>
        </p:nvSpPr>
        <p:spPr>
          <a:xfrm>
            <a:off x="6548" y="3552066"/>
            <a:ext cx="3893070" cy="1591435"/>
          </a:xfrm>
          <a:prstGeom prst="triangle">
            <a:avLst>
              <a:gd name="adj" fmla="val 0"/>
            </a:avLst>
          </a:prstGeom>
          <a:solidFill>
            <a:srgbClr val="DEF3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9" name="组合 38"/>
          <p:cNvGrpSpPr/>
          <p:nvPr/>
        </p:nvGrpSpPr>
        <p:grpSpPr>
          <a:xfrm>
            <a:off x="4305198" y="1593763"/>
            <a:ext cx="2057208" cy="927085"/>
            <a:chOff x="4837807" y="-17668"/>
            <a:chExt cx="2442712" cy="1100811"/>
          </a:xfrm>
        </p:grpSpPr>
        <p:sp>
          <p:nvSpPr>
            <p:cNvPr id="40" name="Subtitle 2">
              <a:extLst>
                <a:ext uri="{FF2B5EF4-FFF2-40B4-BE49-F238E27FC236}">
                  <a16:creationId xmlns="" xmlns:a16="http://schemas.microsoft.com/office/drawing/2014/main" id="{360062CF-4239-4286-B703-132EC1F0E32B}"/>
                </a:ext>
              </a:extLst>
            </p:cNvPr>
            <p:cNvSpPr txBox="1">
              <a:spLocks/>
            </p:cNvSpPr>
            <p:nvPr/>
          </p:nvSpPr>
          <p:spPr>
            <a:xfrm>
              <a:off x="4837807" y="-17668"/>
              <a:ext cx="2442712" cy="414006"/>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defRPr/>
              </a:pPr>
              <a:r>
                <a:rPr lang="zh-CN" altLang="en-US" b="1" spc="225" dirty="0">
                  <a:solidFill>
                    <a:schemeClr val="tx1">
                      <a:lumMod val="85000"/>
                      <a:lumOff val="15000"/>
                    </a:schemeClr>
                  </a:solidFill>
                  <a:latin typeface="微软雅黑" panose="020B0503020204020204" pitchFamily="34" charset="-122"/>
                  <a:ea typeface="微软雅黑" panose="020B0503020204020204" pitchFamily="34" charset="-122"/>
                  <a:cs typeface="Lato" panose="020F0502020204030203" pitchFamily="34" charset="0"/>
                </a:rPr>
                <a:t>企业</a:t>
              </a:r>
              <a:endParaRPr lang="en-US" altLang="zh-CN" b="1" spc="225" dirty="0">
                <a:solidFill>
                  <a:schemeClr val="tx1">
                    <a:lumMod val="85000"/>
                    <a:lumOff val="15000"/>
                  </a:schemeClr>
                </a:solidFill>
                <a:latin typeface="微软雅黑" panose="020B0503020204020204" pitchFamily="34" charset="-122"/>
                <a:ea typeface="微软雅黑" panose="020B0503020204020204" pitchFamily="34" charset="-122"/>
                <a:cs typeface="Lato" panose="020F0502020204030203" pitchFamily="34" charset="0"/>
              </a:endParaRPr>
            </a:p>
            <a:p>
              <a:pPr>
                <a:lnSpc>
                  <a:spcPct val="100000"/>
                </a:lnSpc>
                <a:spcBef>
                  <a:spcPts val="0"/>
                </a:spcBef>
                <a:defRPr/>
              </a:pPr>
              <a:r>
                <a:rPr lang="zh-CN" altLang="en-US" b="1" spc="225" dirty="0">
                  <a:solidFill>
                    <a:schemeClr val="tx1">
                      <a:lumMod val="85000"/>
                      <a:lumOff val="15000"/>
                    </a:schemeClr>
                  </a:solidFill>
                  <a:latin typeface="微软雅黑" panose="020B0503020204020204" pitchFamily="34" charset="-122"/>
                  <a:ea typeface="微软雅黑" panose="020B0503020204020204" pitchFamily="34" charset="-122"/>
                  <a:cs typeface="Lato" panose="020F0502020204030203" pitchFamily="34" charset="0"/>
                </a:rPr>
                <a:t>理念</a:t>
              </a:r>
            </a:p>
          </p:txBody>
        </p:sp>
        <p:sp>
          <p:nvSpPr>
            <p:cNvPr id="41" name="圆角矩形 40"/>
            <p:cNvSpPr/>
            <p:nvPr/>
          </p:nvSpPr>
          <p:spPr>
            <a:xfrm>
              <a:off x="5591516" y="1037424"/>
              <a:ext cx="856463" cy="45719"/>
            </a:xfrm>
            <a:prstGeom prst="roundRect">
              <a:avLst>
                <a:gd name="adj" fmla="val 50000"/>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500"/>
            </a:p>
          </p:txBody>
        </p:sp>
      </p:grpSp>
      <p:grpSp>
        <p:nvGrpSpPr>
          <p:cNvPr id="44" name="组合 43"/>
          <p:cNvGrpSpPr/>
          <p:nvPr/>
        </p:nvGrpSpPr>
        <p:grpSpPr>
          <a:xfrm>
            <a:off x="1282701" y="3001896"/>
            <a:ext cx="2151514" cy="1298046"/>
            <a:chOff x="3214098" y="4073657"/>
            <a:chExt cx="2554690" cy="1541289"/>
          </a:xfrm>
        </p:grpSpPr>
        <p:sp>
          <p:nvSpPr>
            <p:cNvPr id="47" name="圆角矩形 46"/>
            <p:cNvSpPr/>
            <p:nvPr/>
          </p:nvSpPr>
          <p:spPr>
            <a:xfrm>
              <a:off x="3214098" y="4073657"/>
              <a:ext cx="2554690" cy="1541289"/>
            </a:xfrm>
            <a:prstGeom prst="roundRect">
              <a:avLst>
                <a:gd name="adj" fmla="val 10388"/>
              </a:avLst>
            </a:prstGeom>
            <a:solidFill>
              <a:srgbClr val="42B7CE"/>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350">
                <a:solidFill>
                  <a:schemeClr val="bg1"/>
                </a:solidFill>
              </a:endParaRPr>
            </a:p>
          </p:txBody>
        </p:sp>
        <p:sp>
          <p:nvSpPr>
            <p:cNvPr id="53" name="TextBox 21"/>
            <p:cNvSpPr txBox="1"/>
            <p:nvPr/>
          </p:nvSpPr>
          <p:spPr>
            <a:xfrm>
              <a:off x="3383286" y="4726924"/>
              <a:ext cx="2207305" cy="712630"/>
            </a:xfrm>
            <a:prstGeom prst="rect">
              <a:avLst/>
            </a:prstGeom>
            <a:noFill/>
          </p:spPr>
          <p:txBody>
            <a:bodyPr wrap="square" lIns="0" tIns="0" rIns="0" bIns="0" rtlCol="0">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您的内容打在这里，或者通过复制您的文本后，在此框中选择粘贴并选择只保留文字选择粘贴并</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54" name="Subtitle 2">
              <a:extLst>
                <a:ext uri="{FF2B5EF4-FFF2-40B4-BE49-F238E27FC236}">
                  <a16:creationId xmlns="" xmlns:a16="http://schemas.microsoft.com/office/drawing/2014/main" id="{360062CF-4239-4286-B703-132EC1F0E32B}"/>
                </a:ext>
              </a:extLst>
            </p:cNvPr>
            <p:cNvSpPr txBox="1">
              <a:spLocks/>
            </p:cNvSpPr>
            <p:nvPr/>
          </p:nvSpPr>
          <p:spPr>
            <a:xfrm>
              <a:off x="3289156" y="4336797"/>
              <a:ext cx="1818736" cy="41400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defRPr/>
              </a:pPr>
              <a:r>
                <a:rPr lang="zh-CN" altLang="en-US" sz="1400" b="1" dirty="0">
                  <a:solidFill>
                    <a:schemeClr val="bg1"/>
                  </a:solidFill>
                  <a:latin typeface="微软雅黑" panose="020B0503020204020204" pitchFamily="34" charset="-122"/>
                  <a:ea typeface="微软雅黑" panose="020B0503020204020204" pitchFamily="34" charset="-122"/>
                  <a:cs typeface="Lato" panose="020F0502020204030203" pitchFamily="34" charset="0"/>
                </a:rPr>
                <a:t>卓越成效</a:t>
              </a:r>
              <a:endParaRPr lang="id-ID" sz="1400" b="1" dirty="0">
                <a:solidFill>
                  <a:schemeClr val="bg1"/>
                </a:solidFill>
                <a:latin typeface="微软雅黑" panose="020B0503020204020204" pitchFamily="34" charset="-122"/>
                <a:ea typeface="微软雅黑" panose="020B0503020204020204" pitchFamily="34" charset="-122"/>
                <a:cs typeface="Lato" panose="020F0502020204030203" pitchFamily="34" charset="0"/>
              </a:endParaRPr>
            </a:p>
          </p:txBody>
        </p:sp>
      </p:grpSp>
      <p:grpSp>
        <p:nvGrpSpPr>
          <p:cNvPr id="63" name="组合 62"/>
          <p:cNvGrpSpPr/>
          <p:nvPr/>
        </p:nvGrpSpPr>
        <p:grpSpPr>
          <a:xfrm>
            <a:off x="3757131" y="3001896"/>
            <a:ext cx="2151514" cy="1298046"/>
            <a:chOff x="3214098" y="4073657"/>
            <a:chExt cx="2554690" cy="1541289"/>
          </a:xfrm>
        </p:grpSpPr>
        <p:sp>
          <p:nvSpPr>
            <p:cNvPr id="64" name="圆角矩形 63"/>
            <p:cNvSpPr/>
            <p:nvPr/>
          </p:nvSpPr>
          <p:spPr>
            <a:xfrm>
              <a:off x="3214098" y="4073657"/>
              <a:ext cx="2554690" cy="1541289"/>
            </a:xfrm>
            <a:prstGeom prst="roundRect">
              <a:avLst>
                <a:gd name="adj" fmla="val 10388"/>
              </a:avLst>
            </a:prstGeom>
            <a:solidFill>
              <a:srgbClr val="0585A9"/>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350">
                <a:solidFill>
                  <a:schemeClr val="bg1"/>
                </a:solidFill>
              </a:endParaRPr>
            </a:p>
          </p:txBody>
        </p:sp>
        <p:sp>
          <p:nvSpPr>
            <p:cNvPr id="65" name="TextBox 21"/>
            <p:cNvSpPr txBox="1"/>
            <p:nvPr/>
          </p:nvSpPr>
          <p:spPr>
            <a:xfrm>
              <a:off x="3383286" y="4726924"/>
              <a:ext cx="2207305" cy="712630"/>
            </a:xfrm>
            <a:prstGeom prst="rect">
              <a:avLst/>
            </a:prstGeom>
            <a:noFill/>
          </p:spPr>
          <p:txBody>
            <a:bodyPr wrap="square" lIns="0" tIns="0" rIns="0" bIns="0" rtlCol="0">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您的内容打在这里，或者通过复制您的文本后，在此框中选择粘贴并选择只保留文字选择粘贴并</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66" name="Subtitle 2">
              <a:extLst>
                <a:ext uri="{FF2B5EF4-FFF2-40B4-BE49-F238E27FC236}">
                  <a16:creationId xmlns="" xmlns:a16="http://schemas.microsoft.com/office/drawing/2014/main" id="{360062CF-4239-4286-B703-132EC1F0E32B}"/>
                </a:ext>
              </a:extLst>
            </p:cNvPr>
            <p:cNvSpPr txBox="1">
              <a:spLocks/>
            </p:cNvSpPr>
            <p:nvPr/>
          </p:nvSpPr>
          <p:spPr>
            <a:xfrm>
              <a:off x="3289156" y="4336797"/>
              <a:ext cx="1818736" cy="41400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defRPr/>
              </a:pPr>
              <a:r>
                <a:rPr lang="zh-CN" altLang="en-US" sz="1400" b="1" dirty="0">
                  <a:solidFill>
                    <a:schemeClr val="bg1"/>
                  </a:solidFill>
                  <a:latin typeface="微软雅黑" panose="020B0503020204020204" pitchFamily="34" charset="-122"/>
                  <a:ea typeface="微软雅黑" panose="020B0503020204020204" pitchFamily="34" charset="-122"/>
                  <a:cs typeface="Lato" panose="020F0502020204030203" pitchFamily="34" charset="0"/>
                </a:rPr>
                <a:t>创新品质</a:t>
              </a:r>
            </a:p>
          </p:txBody>
        </p:sp>
      </p:grpSp>
      <p:grpSp>
        <p:nvGrpSpPr>
          <p:cNvPr id="67" name="组合 66"/>
          <p:cNvGrpSpPr/>
          <p:nvPr/>
        </p:nvGrpSpPr>
        <p:grpSpPr>
          <a:xfrm>
            <a:off x="6231562" y="3001896"/>
            <a:ext cx="2151514" cy="1298046"/>
            <a:chOff x="3214098" y="4073657"/>
            <a:chExt cx="2554690" cy="1541289"/>
          </a:xfrm>
        </p:grpSpPr>
        <p:sp>
          <p:nvSpPr>
            <p:cNvPr id="68" name="圆角矩形 67"/>
            <p:cNvSpPr/>
            <p:nvPr/>
          </p:nvSpPr>
          <p:spPr>
            <a:xfrm>
              <a:off x="3214098" y="4073657"/>
              <a:ext cx="2554690" cy="1541289"/>
            </a:xfrm>
            <a:prstGeom prst="roundRect">
              <a:avLst>
                <a:gd name="adj" fmla="val 10388"/>
              </a:avLst>
            </a:prstGeom>
            <a:solidFill>
              <a:srgbClr val="1F4569"/>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350">
                <a:solidFill>
                  <a:schemeClr val="bg1"/>
                </a:solidFill>
              </a:endParaRPr>
            </a:p>
          </p:txBody>
        </p:sp>
        <p:sp>
          <p:nvSpPr>
            <p:cNvPr id="69" name="TextBox 21"/>
            <p:cNvSpPr txBox="1"/>
            <p:nvPr/>
          </p:nvSpPr>
          <p:spPr>
            <a:xfrm>
              <a:off x="3383286" y="4726924"/>
              <a:ext cx="2207305" cy="712630"/>
            </a:xfrm>
            <a:prstGeom prst="rect">
              <a:avLst/>
            </a:prstGeom>
            <a:noFill/>
          </p:spPr>
          <p:txBody>
            <a:bodyPr wrap="square" lIns="0" tIns="0" rIns="0" bIns="0" rtlCol="0">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您的内容打在这里，或者通过复制您的文本后，在此框中选择粘贴并选择只保留文字选择粘贴并</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70" name="Subtitle 2">
              <a:extLst>
                <a:ext uri="{FF2B5EF4-FFF2-40B4-BE49-F238E27FC236}">
                  <a16:creationId xmlns="" xmlns:a16="http://schemas.microsoft.com/office/drawing/2014/main" id="{360062CF-4239-4286-B703-132EC1F0E32B}"/>
                </a:ext>
              </a:extLst>
            </p:cNvPr>
            <p:cNvSpPr txBox="1">
              <a:spLocks/>
            </p:cNvSpPr>
            <p:nvPr/>
          </p:nvSpPr>
          <p:spPr>
            <a:xfrm>
              <a:off x="3289156" y="4336797"/>
              <a:ext cx="1818736" cy="41400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defRPr/>
              </a:pPr>
              <a:r>
                <a:rPr lang="zh-CN" altLang="en-US" sz="1400" b="1" dirty="0">
                  <a:solidFill>
                    <a:schemeClr val="bg1"/>
                  </a:solidFill>
                  <a:latin typeface="微软雅黑" panose="020B0503020204020204" pitchFamily="34" charset="-122"/>
                  <a:ea typeface="微软雅黑" panose="020B0503020204020204" pitchFamily="34" charset="-122"/>
                  <a:cs typeface="Lato" panose="020F0502020204030203" pitchFamily="34" charset="0"/>
                </a:rPr>
                <a:t>合作共赢</a:t>
              </a:r>
            </a:p>
          </p:txBody>
        </p:sp>
      </p:grpSp>
      <p:sp>
        <p:nvSpPr>
          <p:cNvPr id="71" name="TextBox 21"/>
          <p:cNvSpPr txBox="1"/>
          <p:nvPr/>
        </p:nvSpPr>
        <p:spPr>
          <a:xfrm>
            <a:off x="1282701" y="1599734"/>
            <a:ext cx="3416689" cy="969496"/>
          </a:xfrm>
          <a:prstGeom prst="rect">
            <a:avLst/>
          </a:prstGeom>
          <a:noFill/>
        </p:spPr>
        <p:txBody>
          <a:bodyPr wrap="square" lIns="0" tIns="0" rIns="0" bIns="0" rtlCol="0">
            <a:spAutoFit/>
          </a:bodyPr>
          <a:lstStyle/>
          <a:p>
            <a:pPr algn="just">
              <a:lnSpc>
                <a:spcPct val="150000"/>
              </a:lnSpc>
            </a:pPr>
            <a:r>
              <a:rPr lang="zh-CN" altLang="en-US" sz="1200" b="1" dirty="0">
                <a:solidFill>
                  <a:srgbClr val="0585A9"/>
                </a:solidFill>
                <a:latin typeface="微软雅黑" panose="020B0503020204020204" pitchFamily="34" charset="-122"/>
                <a:ea typeface="微软雅黑" panose="020B0503020204020204" pitchFamily="34" charset="-122"/>
              </a:rPr>
              <a:t>初心不忘共成长 凝心聚力谱新篇</a:t>
            </a:r>
            <a:endParaRPr lang="en-US" altLang="zh-CN" sz="1200" b="1" dirty="0">
              <a:solidFill>
                <a:srgbClr val="0585A9"/>
              </a:solidFill>
              <a:latin typeface="微软雅黑" panose="020B0503020204020204" pitchFamily="34" charset="-122"/>
              <a:ea typeface="微软雅黑" panose="020B0503020204020204" pitchFamily="34" charset="-122"/>
            </a:endParaRPr>
          </a:p>
          <a:p>
            <a:pPr algn="just">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您的内容打在这或者通过复制您的文本后在此框中选择粘贴您的内容打在这里，或者通过复制您的文本后在此框中选择粘贴并选择只保中粘贴中选择粘选择粘贴并贴留。</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圆角矩形 30"/>
          <p:cNvSpPr/>
          <p:nvPr/>
        </p:nvSpPr>
        <p:spPr>
          <a:xfrm>
            <a:off x="6213232" y="1407590"/>
            <a:ext cx="2151514" cy="1298046"/>
          </a:xfrm>
          <a:prstGeom prst="roundRect">
            <a:avLst>
              <a:gd name="adj" fmla="val 10388"/>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350">
              <a:solidFill>
                <a:schemeClr val="bg1"/>
              </a:solidFill>
            </a:endParaRPr>
          </a:p>
        </p:txBody>
      </p:sp>
      <p:grpSp>
        <p:nvGrpSpPr>
          <p:cNvPr id="26" name="组合 25"/>
          <p:cNvGrpSpPr/>
          <p:nvPr/>
        </p:nvGrpSpPr>
        <p:grpSpPr>
          <a:xfrm>
            <a:off x="947634" y="309304"/>
            <a:ext cx="2392228" cy="503873"/>
            <a:chOff x="947634" y="309304"/>
            <a:chExt cx="2392228" cy="503873"/>
          </a:xfrm>
        </p:grpSpPr>
        <p:sp>
          <p:nvSpPr>
            <p:cNvPr id="27"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28" name="文本框 27"/>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经营理念</a:t>
              </a:r>
            </a:p>
          </p:txBody>
        </p:sp>
      </p:grpSp>
      <p:sp>
        <p:nvSpPr>
          <p:cNvPr id="29" name="等腰三角形 28"/>
          <p:cNvSpPr/>
          <p:nvPr/>
        </p:nvSpPr>
        <p:spPr>
          <a:xfrm flipH="1" flipV="1">
            <a:off x="6976338" y="0"/>
            <a:ext cx="2167662" cy="987574"/>
          </a:xfrm>
          <a:prstGeom prst="triangle">
            <a:avLst>
              <a:gd name="adj" fmla="val 0"/>
            </a:avLst>
          </a:prstGeom>
          <a:solidFill>
            <a:srgbClr val="DEF3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2382058948"/>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fill="hold"/>
                                        <p:tgtEl>
                                          <p:spTgt spid="71"/>
                                        </p:tgtEl>
                                        <p:attrNameLst>
                                          <p:attrName>ppt_x</p:attrName>
                                        </p:attrNameLst>
                                      </p:cBhvr>
                                      <p:tavLst>
                                        <p:tav tm="0">
                                          <p:val>
                                            <p:strVal val="1+#ppt_w/2"/>
                                          </p:val>
                                        </p:tav>
                                        <p:tav tm="100000">
                                          <p:val>
                                            <p:strVal val="#ppt_x"/>
                                          </p:val>
                                        </p:tav>
                                      </p:tavLst>
                                    </p:anim>
                                    <p:anim calcmode="lin" valueType="num">
                                      <p:cBhvr additive="base">
                                        <p:cTn id="12" dur="500" fill="hold"/>
                                        <p:tgtEl>
                                          <p:spTgt spid="71"/>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ppt_x"/>
                                          </p:val>
                                        </p:tav>
                                        <p:tav tm="100000">
                                          <p:val>
                                            <p:strVal val="#ppt_x"/>
                                          </p:val>
                                        </p:tav>
                                      </p:tavLst>
                                    </p:anim>
                                    <p:anim calcmode="lin" valueType="num">
                                      <p:cBhvr additive="base">
                                        <p:cTn id="22" dur="500" fill="hold"/>
                                        <p:tgtEl>
                                          <p:spTgt spid="44"/>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nodeType="afterEffect">
                                  <p:stCondLst>
                                    <p:cond delay="0"/>
                                  </p:stCondLst>
                                  <p:childTnLst>
                                    <p:set>
                                      <p:cBhvr>
                                        <p:cTn id="25" dur="1" fill="hold">
                                          <p:stCondLst>
                                            <p:cond delay="0"/>
                                          </p:stCondLst>
                                        </p:cTn>
                                        <p:tgtEl>
                                          <p:spTgt spid="63"/>
                                        </p:tgtEl>
                                        <p:attrNameLst>
                                          <p:attrName>style.visibility</p:attrName>
                                        </p:attrNameLst>
                                      </p:cBhvr>
                                      <p:to>
                                        <p:strVal val="visible"/>
                                      </p:to>
                                    </p:set>
                                    <p:anim calcmode="lin" valueType="num">
                                      <p:cBhvr additive="base">
                                        <p:cTn id="26" dur="500" fill="hold"/>
                                        <p:tgtEl>
                                          <p:spTgt spid="63"/>
                                        </p:tgtEl>
                                        <p:attrNameLst>
                                          <p:attrName>ppt_x</p:attrName>
                                        </p:attrNameLst>
                                      </p:cBhvr>
                                      <p:tavLst>
                                        <p:tav tm="0">
                                          <p:val>
                                            <p:strVal val="#ppt_x"/>
                                          </p:val>
                                        </p:tav>
                                        <p:tav tm="100000">
                                          <p:val>
                                            <p:strVal val="#ppt_x"/>
                                          </p:val>
                                        </p:tav>
                                      </p:tavLst>
                                    </p:anim>
                                    <p:anim calcmode="lin" valueType="num">
                                      <p:cBhvr additive="base">
                                        <p:cTn id="27" dur="500" fill="hold"/>
                                        <p:tgtEl>
                                          <p:spTgt spid="63"/>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ppt_x"/>
                                          </p:val>
                                        </p:tav>
                                        <p:tav tm="100000">
                                          <p:val>
                                            <p:strVal val="#ppt_x"/>
                                          </p:val>
                                        </p:tav>
                                      </p:tavLst>
                                    </p:anim>
                                    <p:anim calcmode="lin" valueType="num">
                                      <p:cBhvr additive="base">
                                        <p:cTn id="32"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平行四边形 5"/>
          <p:cNvSpPr/>
          <p:nvPr/>
        </p:nvSpPr>
        <p:spPr>
          <a:xfrm>
            <a:off x="5508103" y="2172571"/>
            <a:ext cx="4824537" cy="2959211"/>
          </a:xfrm>
          <a:prstGeom prst="parallelogram">
            <a:avLst>
              <a:gd name="adj" fmla="val 122113"/>
            </a:avLst>
          </a:prstGeom>
          <a:solidFill>
            <a:srgbClr val="058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MH_Other_1"/>
          <p:cNvSpPr/>
          <p:nvPr>
            <p:custDataLst>
              <p:tags r:id="rId1"/>
            </p:custDataLst>
          </p:nvPr>
        </p:nvSpPr>
        <p:spPr>
          <a:xfrm>
            <a:off x="653751" y="1415850"/>
            <a:ext cx="1125256" cy="1400316"/>
          </a:xfrm>
          <a:prstGeom prst="rect">
            <a:avLst/>
          </a:prstGeom>
          <a:solidFill>
            <a:schemeClr val="bg1">
              <a:lumMod val="95000"/>
            </a:schemeClr>
          </a:solidFill>
          <a:ln w="12700">
            <a:solidFill>
              <a:srgbClr val="42B7CE"/>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MH_Other_2"/>
          <p:cNvSpPr/>
          <p:nvPr>
            <p:custDataLst>
              <p:tags r:id="rId2"/>
            </p:custDataLst>
          </p:nvPr>
        </p:nvSpPr>
        <p:spPr>
          <a:xfrm>
            <a:off x="2094406" y="1410496"/>
            <a:ext cx="1129320" cy="1405374"/>
          </a:xfrm>
          <a:prstGeom prst="rect">
            <a:avLst/>
          </a:prstGeom>
          <a:solidFill>
            <a:schemeClr val="bg1">
              <a:lumMod val="95000"/>
            </a:schemeClr>
          </a:solidFill>
          <a:ln w="12700">
            <a:solidFill>
              <a:srgbClr val="42B7CE"/>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MH_Other_7"/>
          <p:cNvCxnSpPr>
            <a:cxnSpLocks noChangeShapeType="1"/>
          </p:cNvCxnSpPr>
          <p:nvPr>
            <p:custDataLst>
              <p:tags r:id="rId3"/>
            </p:custDataLst>
          </p:nvPr>
        </p:nvCxnSpPr>
        <p:spPr bwMode="auto">
          <a:xfrm>
            <a:off x="657959" y="3147814"/>
            <a:ext cx="3986049" cy="0"/>
          </a:xfrm>
          <a:prstGeom prst="line">
            <a:avLst/>
          </a:prstGeom>
          <a:noFill/>
          <a:ln w="6350" cap="rnd" algn="ctr">
            <a:solidFill>
              <a:srgbClr val="A8ABB8"/>
            </a:solidFill>
            <a:prstDash val="sysDash"/>
            <a:miter lim="800000"/>
            <a:headEnd/>
            <a:tailEnd/>
          </a:ln>
          <a:extLst>
            <a:ext uri="{909E8E84-426E-40DD-AFC4-6F175D3DCCD1}">
              <a14:hiddenFill xmlns:a14="http://schemas.microsoft.com/office/drawing/2010/main">
                <a:noFill/>
              </a14:hiddenFill>
            </a:ext>
          </a:extLst>
        </p:spPr>
      </p:cxnSp>
      <p:sp>
        <p:nvSpPr>
          <p:cNvPr id="25" name="MH_Desc_1"/>
          <p:cNvSpPr txBox="1">
            <a:spLocks noChangeArrowheads="1"/>
          </p:cNvSpPr>
          <p:nvPr>
            <p:custDataLst>
              <p:tags r:id="rId4"/>
            </p:custDataLst>
          </p:nvPr>
        </p:nvSpPr>
        <p:spPr bwMode="auto">
          <a:xfrm>
            <a:off x="551555" y="3829967"/>
            <a:ext cx="4236470" cy="104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just">
              <a:lnSpc>
                <a:spcPct val="150000"/>
              </a:lnSpc>
              <a:defRPr/>
            </a:pPr>
            <a:r>
              <a:rPr lang="zh-CN" altLang="en-US" sz="1000" dirty="0">
                <a:solidFill>
                  <a:srgbClr val="FFFFFF">
                    <a:lumMod val="50000"/>
                  </a:srgbClr>
                </a:solidFill>
                <a:latin typeface="Arial"/>
                <a:ea typeface="微软雅黑"/>
                <a:sym typeface="+mn-lt"/>
              </a:rPr>
              <a:t>您的内容打在这里，或者通过复制您的文本后，在此框中选择粘贴，并选择只保留文字。您的内容打在这里，或者通过复制您的文本后，在此框中选择粘贴，并选择只保留文字。</a:t>
            </a:r>
            <a:endParaRPr lang="zh-CN" altLang="en-US" sz="1100" dirty="0">
              <a:solidFill>
                <a:schemeClr val="tx1">
                  <a:lumMod val="50000"/>
                  <a:lumOff val="50000"/>
                </a:schemeClr>
              </a:solidFill>
              <a:latin typeface="+mn-lt"/>
              <a:ea typeface="+mn-ea"/>
            </a:endParaRPr>
          </a:p>
        </p:txBody>
      </p:sp>
      <p:sp>
        <p:nvSpPr>
          <p:cNvPr id="32" name="MH_Other_1"/>
          <p:cNvSpPr/>
          <p:nvPr>
            <p:custDataLst>
              <p:tags r:id="rId5"/>
            </p:custDataLst>
          </p:nvPr>
        </p:nvSpPr>
        <p:spPr>
          <a:xfrm>
            <a:off x="3518752" y="1415850"/>
            <a:ext cx="1125256" cy="1400316"/>
          </a:xfrm>
          <a:prstGeom prst="rect">
            <a:avLst/>
          </a:prstGeom>
          <a:solidFill>
            <a:schemeClr val="bg1">
              <a:lumMod val="95000"/>
            </a:schemeClr>
          </a:solidFill>
          <a:ln w="12700">
            <a:solidFill>
              <a:srgbClr val="42B7CE"/>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MH_Other_1"/>
          <p:cNvSpPr>
            <a:spLocks noChangeAspect="1"/>
          </p:cNvSpPr>
          <p:nvPr>
            <p:custDataLst>
              <p:tags r:id="rId6"/>
            </p:custDataLst>
          </p:nvPr>
        </p:nvSpPr>
        <p:spPr>
          <a:xfrm>
            <a:off x="756878" y="1491688"/>
            <a:ext cx="953196" cy="1211100"/>
          </a:xfrm>
          <a:prstGeom prst="rect">
            <a:avLst/>
          </a:prstGeom>
          <a:blipFill>
            <a:blip r:embed="rId13" cstate="screen">
              <a:extLst>
                <a:ext uri="{28A0092B-C50C-407E-A947-70E740481C1C}">
                  <a14:useLocalDpi xmlns:a14="http://schemas.microsoft.com/office/drawing/2010/main"/>
                </a:ext>
              </a:extLst>
            </a:blip>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01932" tIns="50964" rIns="101932" bIns="50964" anchor="ctr"/>
          <a:lstStyle/>
          <a:p>
            <a:pPr algn="ctr"/>
            <a:endParaRPr lang="zh-CN" altLang="en-US">
              <a:solidFill>
                <a:prstClr val="white"/>
              </a:solidFill>
            </a:endParaRPr>
          </a:p>
        </p:txBody>
      </p:sp>
      <p:sp>
        <p:nvSpPr>
          <p:cNvPr id="31" name="MH_Other_1"/>
          <p:cNvSpPr>
            <a:spLocks noChangeAspect="1"/>
          </p:cNvSpPr>
          <p:nvPr>
            <p:custDataLst>
              <p:tags r:id="rId7"/>
            </p:custDataLst>
          </p:nvPr>
        </p:nvSpPr>
        <p:spPr>
          <a:xfrm>
            <a:off x="2208177" y="1498039"/>
            <a:ext cx="956636" cy="1215474"/>
          </a:xfrm>
          <a:prstGeom prst="rect">
            <a:avLst/>
          </a:prstGeom>
          <a:blipFill>
            <a:blip r:embed="rId14" cstate="screen">
              <a:extLst>
                <a:ext uri="{28A0092B-C50C-407E-A947-70E740481C1C}">
                  <a14:useLocalDpi xmlns:a14="http://schemas.microsoft.com/office/drawing/2010/main"/>
                </a:ext>
              </a:extLst>
            </a:blip>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01932" tIns="50964" rIns="101932" bIns="50964" anchor="ctr"/>
          <a:lstStyle/>
          <a:p>
            <a:pPr algn="ctr"/>
            <a:endParaRPr lang="zh-CN" altLang="en-US">
              <a:solidFill>
                <a:prstClr val="white"/>
              </a:solidFill>
            </a:endParaRPr>
          </a:p>
        </p:txBody>
      </p:sp>
      <p:sp>
        <p:nvSpPr>
          <p:cNvPr id="33" name="MH_Other_1"/>
          <p:cNvSpPr>
            <a:spLocks noChangeAspect="1"/>
          </p:cNvSpPr>
          <p:nvPr>
            <p:custDataLst>
              <p:tags r:id="rId8"/>
            </p:custDataLst>
          </p:nvPr>
        </p:nvSpPr>
        <p:spPr>
          <a:xfrm>
            <a:off x="3621879" y="1491688"/>
            <a:ext cx="953196" cy="1211100"/>
          </a:xfrm>
          <a:prstGeom prst="rect">
            <a:avLst/>
          </a:prstGeom>
          <a:blipFill>
            <a:blip r:embed="rId15" cstate="screen">
              <a:extLst>
                <a:ext uri="{28A0092B-C50C-407E-A947-70E740481C1C}">
                  <a14:useLocalDpi xmlns:a14="http://schemas.microsoft.com/office/drawing/2010/main"/>
                </a:ext>
              </a:extLst>
            </a:blip>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01932" tIns="50964" rIns="101932" bIns="50964" anchor="ctr"/>
          <a:lstStyle/>
          <a:p>
            <a:pPr algn="ctr"/>
            <a:endParaRPr lang="zh-CN" altLang="en-US">
              <a:solidFill>
                <a:prstClr val="white"/>
              </a:solidFill>
            </a:endParaRPr>
          </a:p>
        </p:txBody>
      </p:sp>
      <p:grpSp>
        <p:nvGrpSpPr>
          <p:cNvPr id="18" name="组合 17"/>
          <p:cNvGrpSpPr/>
          <p:nvPr/>
        </p:nvGrpSpPr>
        <p:grpSpPr>
          <a:xfrm>
            <a:off x="947634" y="309304"/>
            <a:ext cx="2392228" cy="503873"/>
            <a:chOff x="947634" y="309304"/>
            <a:chExt cx="2392228" cy="503873"/>
          </a:xfrm>
        </p:grpSpPr>
        <p:sp>
          <p:nvSpPr>
            <p:cNvPr id="19"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20" name="文本框 19"/>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企业荣誉</a:t>
              </a:r>
            </a:p>
          </p:txBody>
        </p:sp>
      </p:grpSp>
      <p:sp>
        <p:nvSpPr>
          <p:cNvPr id="34" name="平行四边形 33"/>
          <p:cNvSpPr/>
          <p:nvPr/>
        </p:nvSpPr>
        <p:spPr>
          <a:xfrm>
            <a:off x="5326347" y="3913996"/>
            <a:ext cx="1520246" cy="1051131"/>
          </a:xfrm>
          <a:prstGeom prst="parallelogram">
            <a:avLst>
              <a:gd name="adj" fmla="val 123649"/>
            </a:avLst>
          </a:prstGeom>
          <a:solidFill>
            <a:srgbClr val="42B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14"/>
          <p:cNvSpPr txBox="1"/>
          <p:nvPr/>
        </p:nvSpPr>
        <p:spPr>
          <a:xfrm>
            <a:off x="539552" y="3502372"/>
            <a:ext cx="2894314" cy="215444"/>
          </a:xfrm>
          <a:prstGeom prst="rect">
            <a:avLst/>
          </a:prstGeom>
          <a:noFill/>
        </p:spPr>
        <p:txBody>
          <a:bodyPr wrap="square" tIns="0" bIns="0" rtlCol="0" anchor="t">
            <a:spAutoFit/>
          </a:bodyPr>
          <a:lstStyle/>
          <a:p>
            <a:pPr lvl="0">
              <a:buClr>
                <a:srgbClr val="0585A9"/>
              </a:buClr>
              <a:defRPr/>
            </a:pPr>
            <a:r>
              <a:rPr lang="zh-CN" altLang="en-US" sz="1400" b="1" kern="0" dirty="0">
                <a:solidFill>
                  <a:srgbClr val="0585A9"/>
                </a:solidFill>
                <a:cs typeface="+mn-ea"/>
                <a:sym typeface="+mn-lt"/>
              </a:rPr>
              <a:t>企业荣誉简要</a:t>
            </a:r>
            <a:endParaRPr lang="en-US" altLang="zh-CN" sz="1400" b="1" kern="0" dirty="0">
              <a:solidFill>
                <a:srgbClr val="0585A9"/>
              </a:solidFill>
              <a:cs typeface="+mn-ea"/>
              <a:sym typeface="+mn-lt"/>
            </a:endParaRPr>
          </a:p>
        </p:txBody>
      </p:sp>
      <p:grpSp>
        <p:nvGrpSpPr>
          <p:cNvPr id="26" name="组合 25"/>
          <p:cNvGrpSpPr/>
          <p:nvPr/>
        </p:nvGrpSpPr>
        <p:grpSpPr>
          <a:xfrm>
            <a:off x="1867626" y="3469523"/>
            <a:ext cx="288921" cy="288921"/>
            <a:chOff x="1031458" y="3043650"/>
            <a:chExt cx="504000" cy="504000"/>
          </a:xfrm>
          <a:effectLst>
            <a:outerShdw blurRad="254000" dist="63500" dir="2700000" algn="tl" rotWithShape="0">
              <a:prstClr val="black">
                <a:alpha val="30000"/>
              </a:prstClr>
            </a:outerShdw>
          </a:effectLst>
        </p:grpSpPr>
        <p:sp>
          <p:nvSpPr>
            <p:cNvPr id="27" name="椭圆 26"/>
            <p:cNvSpPr>
              <a:spLocks noChangeAspect="1"/>
            </p:cNvSpPr>
            <p:nvPr/>
          </p:nvSpPr>
          <p:spPr>
            <a:xfrm>
              <a:off x="1031458" y="3043650"/>
              <a:ext cx="504000" cy="504000"/>
            </a:xfrm>
            <a:prstGeom prst="ellipse">
              <a:avLst/>
            </a:prstGeom>
            <a:solidFill>
              <a:srgbClr val="0585A9"/>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8" name="MH_Other_5"/>
            <p:cNvSpPr/>
            <p:nvPr>
              <p:custDataLst>
                <p:tags r:id="rId9"/>
              </p:custDataLst>
            </p:nvPr>
          </p:nvSpPr>
          <p:spPr>
            <a:xfrm>
              <a:off x="1139458" y="3151650"/>
              <a:ext cx="288000" cy="288000"/>
            </a:xfrm>
            <a:prstGeom prst="donut">
              <a:avLst>
                <a:gd name="adj" fmla="val 9123"/>
              </a:avLst>
            </a:prstGeom>
            <a:solidFill>
              <a:srgbClr val="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black"/>
                </a:solidFill>
                <a:latin typeface="Calibri" panose="020F0502020204030204"/>
                <a:ea typeface="宋体" panose="02010600030101010101" pitchFamily="2" charset="-122"/>
              </a:endParaRPr>
            </a:p>
          </p:txBody>
        </p:sp>
        <p:sp>
          <p:nvSpPr>
            <p:cNvPr id="29" name="MH_Other_6"/>
            <p:cNvSpPr>
              <a:spLocks noChangeAspect="1"/>
            </p:cNvSpPr>
            <p:nvPr>
              <p:custDataLst>
                <p:tags r:id="rId10"/>
              </p:custDataLst>
            </p:nvPr>
          </p:nvSpPr>
          <p:spPr>
            <a:xfrm>
              <a:off x="1215596" y="3241030"/>
              <a:ext cx="135724" cy="109241"/>
            </a:xfrm>
            <a:prstGeom prst="rightArrow">
              <a:avLst/>
            </a:prstGeom>
            <a:solidFill>
              <a:srgbClr val="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Calibri" panose="020F0502020204030204"/>
                <a:ea typeface="宋体" panose="02010600030101010101" pitchFamily="2" charset="-122"/>
              </a:endParaRPr>
            </a:p>
          </p:txBody>
        </p:sp>
      </p:grpSp>
      <p:grpSp>
        <p:nvGrpSpPr>
          <p:cNvPr id="36" name="组合 35"/>
          <p:cNvGrpSpPr/>
          <p:nvPr/>
        </p:nvGrpSpPr>
        <p:grpSpPr>
          <a:xfrm>
            <a:off x="8012015" y="-220400"/>
            <a:ext cx="1703145" cy="1226704"/>
            <a:chOff x="7812360" y="-78710"/>
            <a:chExt cx="1684451" cy="1213240"/>
          </a:xfrm>
        </p:grpSpPr>
        <p:sp>
          <p:nvSpPr>
            <p:cNvPr id="37" name="等腰三角形 36"/>
            <p:cNvSpPr/>
            <p:nvPr/>
          </p:nvSpPr>
          <p:spPr>
            <a:xfrm flipV="1">
              <a:off x="7812360" y="-78710"/>
              <a:ext cx="1684451" cy="843560"/>
            </a:xfrm>
            <a:prstGeom prst="triangle">
              <a:avLst/>
            </a:prstGeom>
            <a:solidFill>
              <a:srgbClr val="0585A9"/>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rot="2700000">
              <a:off x="8463305" y="949444"/>
              <a:ext cx="185086" cy="185086"/>
            </a:xfrm>
            <a:prstGeom prst="rect">
              <a:avLst/>
            </a:prstGeom>
            <a:solidFill>
              <a:srgbClr val="42B7CE">
                <a:alpha val="70000"/>
              </a:srgbClr>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rot="2700000">
              <a:off x="8137427" y="616092"/>
              <a:ext cx="115917" cy="115917"/>
            </a:xfrm>
            <a:prstGeom prst="rect">
              <a:avLst/>
            </a:prstGeom>
            <a:solidFill>
              <a:srgbClr val="42B7CE">
                <a:alpha val="40000"/>
              </a:srgbClr>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flipH="1">
            <a:off x="4985741" y="2172571"/>
            <a:ext cx="4157207" cy="2969433"/>
            <a:chOff x="0" y="2643819"/>
            <a:chExt cx="3496340" cy="2497385"/>
          </a:xfrm>
        </p:grpSpPr>
        <p:pic>
          <p:nvPicPr>
            <p:cNvPr id="3" name="图片 2"/>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1520" y="2643819"/>
              <a:ext cx="1810604" cy="2497385"/>
            </a:xfrm>
            <a:prstGeom prst="rect">
              <a:avLst/>
            </a:prstGeom>
          </p:spPr>
        </p:pic>
        <p:pic>
          <p:nvPicPr>
            <p:cNvPr id="4" name="图片 3"/>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0" y="3213279"/>
              <a:ext cx="3496340" cy="1925068"/>
            </a:xfrm>
            <a:prstGeom prst="rect">
              <a:avLst/>
            </a:prstGeom>
          </p:spPr>
        </p:pic>
      </p:grpSp>
    </p:spTree>
    <p:extLst>
      <p:ext uri="{BB962C8B-B14F-4D97-AF65-F5344CB8AC3E}">
        <p14:creationId xmlns:p14="http://schemas.microsoft.com/office/powerpoint/2010/main" val="1886967263"/>
      </p:ext>
    </p:extLst>
  </p:cSld>
  <p:clrMapOvr>
    <a:masterClrMapping/>
  </p:clrMapOvr>
  <p:transition spd="med" advClick="0" advTm="20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22" presetClass="entr" presetSubtype="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down)">
                                          <p:cBhvr>
                                            <p:cTn id="20" dur="500"/>
                                            <p:tgtEl>
                                              <p:spTgt spid="34"/>
                                            </p:tgtEl>
                                          </p:cBhvr>
                                        </p:animEffect>
                                      </p:childTnLst>
                                    </p:cTn>
                                  </p:par>
                                </p:childTnLst>
                              </p:cTn>
                            </p:par>
                            <p:par>
                              <p:cTn id="21" fill="hold">
                                <p:stCondLst>
                                  <p:cond delay="1500"/>
                                </p:stCondLst>
                                <p:childTnLst>
                                  <p:par>
                                    <p:cTn id="22" presetID="2" presetClass="entr" presetSubtype="9"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0-#ppt_h/2"/>
                                              </p:val>
                                            </p:tav>
                                            <p:tav tm="100000">
                                              <p:val>
                                                <p:strVal val="#ppt_y"/>
                                              </p:val>
                                            </p:tav>
                                          </p:tavLst>
                                        </p:anim>
                                      </p:childTnLst>
                                    </p:cTn>
                                  </p:par>
                                  <p:par>
                                    <p:cTn id="26" presetID="2" presetClass="entr" presetSubtype="9" fill="hold" grpId="0" nodeType="withEffect">
                                      <p:stCondLst>
                                        <p:cond delay="25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0-#ppt_w/2"/>
                                              </p:val>
                                            </p:tav>
                                            <p:tav tm="100000">
                                              <p:val>
                                                <p:strVal val="#ppt_x"/>
                                              </p:val>
                                            </p:tav>
                                          </p:tavLst>
                                        </p:anim>
                                        <p:anim calcmode="lin" valueType="num">
                                          <p:cBhvr additive="base">
                                            <p:cTn id="29" dur="500" fill="hold"/>
                                            <p:tgtEl>
                                              <p:spTgt spid="23"/>
                                            </p:tgtEl>
                                            <p:attrNameLst>
                                              <p:attrName>ppt_y</p:attrName>
                                            </p:attrNameLst>
                                          </p:cBhvr>
                                          <p:tavLst>
                                            <p:tav tm="0">
                                              <p:val>
                                                <p:strVal val="0-#ppt_h/2"/>
                                              </p:val>
                                            </p:tav>
                                            <p:tav tm="100000">
                                              <p:val>
                                                <p:strVal val="#ppt_y"/>
                                              </p:val>
                                            </p:tav>
                                          </p:tavLst>
                                        </p:anim>
                                      </p:childTnLst>
                                    </p:cTn>
                                  </p:par>
                                  <p:par>
                                    <p:cTn id="30" presetID="2" presetClass="entr" presetSubtype="9" fill="hold" grpId="0" nodeType="withEffect">
                                      <p:stCondLst>
                                        <p:cond delay="50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0-#ppt_w/2"/>
                                              </p:val>
                                            </p:tav>
                                            <p:tav tm="100000">
                                              <p:val>
                                                <p:strVal val="#ppt_x"/>
                                              </p:val>
                                            </p:tav>
                                          </p:tavLst>
                                        </p:anim>
                                        <p:anim calcmode="lin" valueType="num">
                                          <p:cBhvr additive="base">
                                            <p:cTn id="33" dur="500" fill="hold"/>
                                            <p:tgtEl>
                                              <p:spTgt spid="32"/>
                                            </p:tgtEl>
                                            <p:attrNameLst>
                                              <p:attrName>ppt_y</p:attrName>
                                            </p:attrNameLst>
                                          </p:cBhvr>
                                          <p:tavLst>
                                            <p:tav tm="0">
                                              <p:val>
                                                <p:strVal val="0-#ppt_h/2"/>
                                              </p:val>
                                            </p:tav>
                                            <p:tav tm="100000">
                                              <p:val>
                                                <p:strVal val="#ppt_y"/>
                                              </p:val>
                                            </p:tav>
                                          </p:tavLst>
                                        </p:anim>
                                      </p:childTnLst>
                                    </p:cTn>
                                  </p:par>
                                  <p:par>
                                    <p:cTn id="34" presetID="2" presetClass="entr" presetSubtype="3" fill="hold" grpId="0" nodeType="withEffect">
                                      <p:stCondLst>
                                        <p:cond delay="75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1+#ppt_w/2"/>
                                              </p:val>
                                            </p:tav>
                                            <p:tav tm="100000">
                                              <p:val>
                                                <p:strVal val="#ppt_x"/>
                                              </p:val>
                                            </p:tav>
                                          </p:tavLst>
                                        </p:anim>
                                        <p:anim calcmode="lin" valueType="num">
                                          <p:cBhvr additive="base">
                                            <p:cTn id="37" dur="500" fill="hold"/>
                                            <p:tgtEl>
                                              <p:spTgt spid="30"/>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100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stCondLst>
                                        <p:cond delay="125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500" fill="hold"/>
                                            <p:tgtEl>
                                              <p:spTgt spid="33"/>
                                            </p:tgtEl>
                                            <p:attrNameLst>
                                              <p:attrName>ppt_x</p:attrName>
                                            </p:attrNameLst>
                                          </p:cBhvr>
                                          <p:tavLst>
                                            <p:tav tm="0">
                                              <p:val>
                                                <p:strVal val="1+#ppt_w/2"/>
                                              </p:val>
                                            </p:tav>
                                            <p:tav tm="100000">
                                              <p:val>
                                                <p:strVal val="#ppt_x"/>
                                              </p:val>
                                            </p:tav>
                                          </p:tavLst>
                                        </p:anim>
                                        <p:anim calcmode="lin" valueType="num">
                                          <p:cBhvr additive="base">
                                            <p:cTn id="45" dur="500" fill="hold"/>
                                            <p:tgtEl>
                                              <p:spTgt spid="33"/>
                                            </p:tgtEl>
                                            <p:attrNameLst>
                                              <p:attrName>ppt_y</p:attrName>
                                            </p:attrNameLst>
                                          </p:cBhvr>
                                          <p:tavLst>
                                            <p:tav tm="0">
                                              <p:val>
                                                <p:strVal val="0-#ppt_h/2"/>
                                              </p:val>
                                            </p:tav>
                                            <p:tav tm="100000">
                                              <p:val>
                                                <p:strVal val="#ppt_y"/>
                                              </p:val>
                                            </p:tav>
                                          </p:tavLst>
                                        </p:anim>
                                      </p:childTnLst>
                                    </p:cTn>
                                  </p:par>
                                </p:childTnLst>
                              </p:cTn>
                            </p:par>
                            <p:par>
                              <p:cTn id="46" fill="hold">
                                <p:stCondLst>
                                  <p:cond delay="3250"/>
                                </p:stCondLst>
                                <p:childTnLst>
                                  <p:par>
                                    <p:cTn id="47" presetID="2" presetClass="entr" presetSubtype="8" fill="hold" nodeType="afterEffect" p14:presetBounceEnd="50000">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14:bounceEnd="50000">
                                          <p:cBhvr additive="base">
                                            <p:cTn id="49" dur="10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50" dur="1000" fill="hold"/>
                                            <p:tgtEl>
                                              <p:spTgt spid="26"/>
                                            </p:tgtEl>
                                            <p:attrNameLst>
                                              <p:attrName>ppt_y</p:attrName>
                                            </p:attrNameLst>
                                          </p:cBhvr>
                                          <p:tavLst>
                                            <p:tav tm="0">
                                              <p:val>
                                                <p:strVal val="#ppt_y"/>
                                              </p:val>
                                            </p:tav>
                                            <p:tav tm="100000">
                                              <p:val>
                                                <p:strVal val="#ppt_y"/>
                                              </p:val>
                                            </p:tav>
                                          </p:tavLst>
                                        </p:anim>
                                      </p:childTnLst>
                                    </p:cTn>
                                  </p:par>
                                  <p:par>
                                    <p:cTn id="51" presetID="22" presetClass="entr" presetSubtype="8" fill="hold" nodeType="withEffect">
                                      <p:stCondLst>
                                        <p:cond delay="50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4250"/>
                                </p:stCondLst>
                                <p:childTnLst>
                                  <p:par>
                                    <p:cTn id="55" presetID="25"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60" dur="1000" fill="hold"/>
                                            <p:tgtEl>
                                              <p:spTgt spid="25"/>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5"/>
                                            </p:tgtEl>
                                          </p:cBhvr>
                                        </p:animEffect>
                                      </p:childTnLst>
                                    </p:cTn>
                                  </p:par>
                                  <p:par>
                                    <p:cTn id="65" presetID="25" presetClass="entr" presetSubtype="0" fill="hold" grpId="0" nodeType="withEffect">
                                      <p:stCondLst>
                                        <p:cond delay="75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70" dur="1000" fill="hold"/>
                                            <p:tgtEl>
                                              <p:spTgt spid="35"/>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23" grpId="0" animBg="1"/>
          <p:bldP spid="25" grpId="0"/>
          <p:bldP spid="32" grpId="0" animBg="1"/>
          <p:bldP spid="30" grpId="0" animBg="1"/>
          <p:bldP spid="31" grpId="0" animBg="1"/>
          <p:bldP spid="33" grpId="0" animBg="1"/>
          <p:bldP spid="34" grpId="0" animBg="1"/>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22" presetClass="entr" presetSubtype="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down)">
                                          <p:cBhvr>
                                            <p:cTn id="20" dur="500"/>
                                            <p:tgtEl>
                                              <p:spTgt spid="34"/>
                                            </p:tgtEl>
                                          </p:cBhvr>
                                        </p:animEffect>
                                      </p:childTnLst>
                                    </p:cTn>
                                  </p:par>
                                </p:childTnLst>
                              </p:cTn>
                            </p:par>
                            <p:par>
                              <p:cTn id="21" fill="hold">
                                <p:stCondLst>
                                  <p:cond delay="1500"/>
                                </p:stCondLst>
                                <p:childTnLst>
                                  <p:par>
                                    <p:cTn id="22" presetID="2" presetClass="entr" presetSubtype="9"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0-#ppt_h/2"/>
                                              </p:val>
                                            </p:tav>
                                            <p:tav tm="100000">
                                              <p:val>
                                                <p:strVal val="#ppt_y"/>
                                              </p:val>
                                            </p:tav>
                                          </p:tavLst>
                                        </p:anim>
                                      </p:childTnLst>
                                    </p:cTn>
                                  </p:par>
                                  <p:par>
                                    <p:cTn id="26" presetID="2" presetClass="entr" presetSubtype="9" fill="hold" grpId="0" nodeType="withEffect">
                                      <p:stCondLst>
                                        <p:cond delay="25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0-#ppt_w/2"/>
                                              </p:val>
                                            </p:tav>
                                            <p:tav tm="100000">
                                              <p:val>
                                                <p:strVal val="#ppt_x"/>
                                              </p:val>
                                            </p:tav>
                                          </p:tavLst>
                                        </p:anim>
                                        <p:anim calcmode="lin" valueType="num">
                                          <p:cBhvr additive="base">
                                            <p:cTn id="29" dur="500" fill="hold"/>
                                            <p:tgtEl>
                                              <p:spTgt spid="23"/>
                                            </p:tgtEl>
                                            <p:attrNameLst>
                                              <p:attrName>ppt_y</p:attrName>
                                            </p:attrNameLst>
                                          </p:cBhvr>
                                          <p:tavLst>
                                            <p:tav tm="0">
                                              <p:val>
                                                <p:strVal val="0-#ppt_h/2"/>
                                              </p:val>
                                            </p:tav>
                                            <p:tav tm="100000">
                                              <p:val>
                                                <p:strVal val="#ppt_y"/>
                                              </p:val>
                                            </p:tav>
                                          </p:tavLst>
                                        </p:anim>
                                      </p:childTnLst>
                                    </p:cTn>
                                  </p:par>
                                  <p:par>
                                    <p:cTn id="30" presetID="2" presetClass="entr" presetSubtype="9" fill="hold" grpId="0" nodeType="withEffect">
                                      <p:stCondLst>
                                        <p:cond delay="50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0-#ppt_w/2"/>
                                              </p:val>
                                            </p:tav>
                                            <p:tav tm="100000">
                                              <p:val>
                                                <p:strVal val="#ppt_x"/>
                                              </p:val>
                                            </p:tav>
                                          </p:tavLst>
                                        </p:anim>
                                        <p:anim calcmode="lin" valueType="num">
                                          <p:cBhvr additive="base">
                                            <p:cTn id="33" dur="500" fill="hold"/>
                                            <p:tgtEl>
                                              <p:spTgt spid="32"/>
                                            </p:tgtEl>
                                            <p:attrNameLst>
                                              <p:attrName>ppt_y</p:attrName>
                                            </p:attrNameLst>
                                          </p:cBhvr>
                                          <p:tavLst>
                                            <p:tav tm="0">
                                              <p:val>
                                                <p:strVal val="0-#ppt_h/2"/>
                                              </p:val>
                                            </p:tav>
                                            <p:tav tm="100000">
                                              <p:val>
                                                <p:strVal val="#ppt_y"/>
                                              </p:val>
                                            </p:tav>
                                          </p:tavLst>
                                        </p:anim>
                                      </p:childTnLst>
                                    </p:cTn>
                                  </p:par>
                                  <p:par>
                                    <p:cTn id="34" presetID="2" presetClass="entr" presetSubtype="3" fill="hold" grpId="0" nodeType="withEffect">
                                      <p:stCondLst>
                                        <p:cond delay="75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1+#ppt_w/2"/>
                                              </p:val>
                                            </p:tav>
                                            <p:tav tm="100000">
                                              <p:val>
                                                <p:strVal val="#ppt_x"/>
                                              </p:val>
                                            </p:tav>
                                          </p:tavLst>
                                        </p:anim>
                                        <p:anim calcmode="lin" valueType="num">
                                          <p:cBhvr additive="base">
                                            <p:cTn id="37" dur="500" fill="hold"/>
                                            <p:tgtEl>
                                              <p:spTgt spid="30"/>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100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stCondLst>
                                        <p:cond delay="125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500" fill="hold"/>
                                            <p:tgtEl>
                                              <p:spTgt spid="33"/>
                                            </p:tgtEl>
                                            <p:attrNameLst>
                                              <p:attrName>ppt_x</p:attrName>
                                            </p:attrNameLst>
                                          </p:cBhvr>
                                          <p:tavLst>
                                            <p:tav tm="0">
                                              <p:val>
                                                <p:strVal val="1+#ppt_w/2"/>
                                              </p:val>
                                            </p:tav>
                                            <p:tav tm="100000">
                                              <p:val>
                                                <p:strVal val="#ppt_x"/>
                                              </p:val>
                                            </p:tav>
                                          </p:tavLst>
                                        </p:anim>
                                        <p:anim calcmode="lin" valueType="num">
                                          <p:cBhvr additive="base">
                                            <p:cTn id="45" dur="500" fill="hold"/>
                                            <p:tgtEl>
                                              <p:spTgt spid="33"/>
                                            </p:tgtEl>
                                            <p:attrNameLst>
                                              <p:attrName>ppt_y</p:attrName>
                                            </p:attrNameLst>
                                          </p:cBhvr>
                                          <p:tavLst>
                                            <p:tav tm="0">
                                              <p:val>
                                                <p:strVal val="0-#ppt_h/2"/>
                                              </p:val>
                                            </p:tav>
                                            <p:tav tm="100000">
                                              <p:val>
                                                <p:strVal val="#ppt_y"/>
                                              </p:val>
                                            </p:tav>
                                          </p:tavLst>
                                        </p:anim>
                                      </p:childTnLst>
                                    </p:cTn>
                                  </p:par>
                                </p:childTnLst>
                              </p:cTn>
                            </p:par>
                            <p:par>
                              <p:cTn id="46" fill="hold">
                                <p:stCondLst>
                                  <p:cond delay="3250"/>
                                </p:stCondLst>
                                <p:childTnLst>
                                  <p:par>
                                    <p:cTn id="47" presetID="2" presetClass="entr" presetSubtype="8"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par>
                                    <p:cTn id="51" presetID="22" presetClass="entr" presetSubtype="8" fill="hold" nodeType="withEffect">
                                      <p:stCondLst>
                                        <p:cond delay="50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4250"/>
                                </p:stCondLst>
                                <p:childTnLst>
                                  <p:par>
                                    <p:cTn id="55" presetID="25"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60" dur="1000" fill="hold"/>
                                            <p:tgtEl>
                                              <p:spTgt spid="25"/>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5"/>
                                            </p:tgtEl>
                                          </p:cBhvr>
                                        </p:animEffect>
                                      </p:childTnLst>
                                    </p:cTn>
                                  </p:par>
                                  <p:par>
                                    <p:cTn id="65" presetID="25" presetClass="entr" presetSubtype="0" fill="hold" grpId="0" nodeType="withEffect">
                                      <p:stCondLst>
                                        <p:cond delay="75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70" dur="1000" fill="hold"/>
                                            <p:tgtEl>
                                              <p:spTgt spid="35"/>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23" grpId="0" animBg="1"/>
          <p:bldP spid="25" grpId="0"/>
          <p:bldP spid="32" grpId="0" animBg="1"/>
          <p:bldP spid="30" grpId="0" animBg="1"/>
          <p:bldP spid="31" grpId="0" animBg="1"/>
          <p:bldP spid="33" grpId="0" animBg="1"/>
          <p:bldP spid="34" grpId="0" animBg="1"/>
          <p:bldP spid="35"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8788400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8788400 w 12192000"/>
              <a:gd name="connsiteY1" fmla="*/ 0 h 6858000"/>
              <a:gd name="connsiteX2" fmla="*/ 12192000 w 12192000"/>
              <a:gd name="connsiteY2" fmla="*/ 0 h 6858000"/>
              <a:gd name="connsiteX3" fmla="*/ 12166600 w 12192000"/>
              <a:gd name="connsiteY3" fmla="*/ 2768600 h 6858000"/>
              <a:gd name="connsiteX4" fmla="*/ 12192000 w 12192000"/>
              <a:gd name="connsiteY4" fmla="*/ 6858000 h 6858000"/>
              <a:gd name="connsiteX5" fmla="*/ 0 w 12192000"/>
              <a:gd name="connsiteY5" fmla="*/ 6858000 h 6858000"/>
              <a:gd name="connsiteX6" fmla="*/ 0 w 12192000"/>
              <a:gd name="connsiteY6" fmla="*/ 0 h 6858000"/>
              <a:gd name="connsiteX0" fmla="*/ 0 w 12192000"/>
              <a:gd name="connsiteY0" fmla="*/ 0 h 6858000"/>
              <a:gd name="connsiteX1" fmla="*/ 8788400 w 12192000"/>
              <a:gd name="connsiteY1" fmla="*/ 0 h 6858000"/>
              <a:gd name="connsiteX2" fmla="*/ 12192000 w 12192000"/>
              <a:gd name="connsiteY2" fmla="*/ 0 h 6858000"/>
              <a:gd name="connsiteX3" fmla="*/ 12166600 w 12192000"/>
              <a:gd name="connsiteY3" fmla="*/ 2768600 h 6858000"/>
              <a:gd name="connsiteX4" fmla="*/ 12192000 w 12192000"/>
              <a:gd name="connsiteY4" fmla="*/ 6858000 h 6858000"/>
              <a:gd name="connsiteX5" fmla="*/ 2362200 w 12192000"/>
              <a:gd name="connsiteY5" fmla="*/ 6858000 h 6858000"/>
              <a:gd name="connsiteX6" fmla="*/ 0 w 12192000"/>
              <a:gd name="connsiteY6" fmla="*/ 6858000 h 6858000"/>
              <a:gd name="connsiteX7" fmla="*/ 0 w 12192000"/>
              <a:gd name="connsiteY7" fmla="*/ 0 h 6858000"/>
              <a:gd name="connsiteX0" fmla="*/ 0 w 12192000"/>
              <a:gd name="connsiteY0" fmla="*/ 0 h 6858000"/>
              <a:gd name="connsiteX1" fmla="*/ 8788400 w 12192000"/>
              <a:gd name="connsiteY1" fmla="*/ 0 h 6858000"/>
              <a:gd name="connsiteX2" fmla="*/ 12192000 w 12192000"/>
              <a:gd name="connsiteY2" fmla="*/ 0 h 6858000"/>
              <a:gd name="connsiteX3" fmla="*/ 12166600 w 12192000"/>
              <a:gd name="connsiteY3" fmla="*/ 2768600 h 6858000"/>
              <a:gd name="connsiteX4" fmla="*/ 2362200 w 12192000"/>
              <a:gd name="connsiteY4" fmla="*/ 6858000 h 6858000"/>
              <a:gd name="connsiteX5" fmla="*/ 0 w 12192000"/>
              <a:gd name="connsiteY5" fmla="*/ 6858000 h 6858000"/>
              <a:gd name="connsiteX6" fmla="*/ 0 w 12192000"/>
              <a:gd name="connsiteY6" fmla="*/ 0 h 6858000"/>
              <a:gd name="connsiteX0" fmla="*/ 0 w 12192000"/>
              <a:gd name="connsiteY0" fmla="*/ 6858000 h 6858000"/>
              <a:gd name="connsiteX1" fmla="*/ 8788400 w 12192000"/>
              <a:gd name="connsiteY1" fmla="*/ 0 h 6858000"/>
              <a:gd name="connsiteX2" fmla="*/ 12192000 w 12192000"/>
              <a:gd name="connsiteY2" fmla="*/ 0 h 6858000"/>
              <a:gd name="connsiteX3" fmla="*/ 12166600 w 12192000"/>
              <a:gd name="connsiteY3" fmla="*/ 2768600 h 6858000"/>
              <a:gd name="connsiteX4" fmla="*/ 2362200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6858000"/>
                </a:moveTo>
                <a:lnTo>
                  <a:pt x="8788400" y="0"/>
                </a:lnTo>
                <a:lnTo>
                  <a:pt x="12192000" y="0"/>
                </a:lnTo>
                <a:lnTo>
                  <a:pt x="12166600" y="2768600"/>
                </a:lnTo>
                <a:lnTo>
                  <a:pt x="2362200" y="6858000"/>
                </a:lnTo>
                <a:lnTo>
                  <a:pt x="0" y="6858000"/>
                </a:lnTo>
                <a:close/>
              </a:path>
            </a:pathLst>
          </a:custGeom>
          <a:solidFill>
            <a:srgbClr val="D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矩形 17"/>
          <p:cNvSpPr/>
          <p:nvPr/>
        </p:nvSpPr>
        <p:spPr>
          <a:xfrm>
            <a:off x="3799530" y="1419622"/>
            <a:ext cx="1273309" cy="719466"/>
          </a:xfrm>
          <a:prstGeom prst="rect">
            <a:avLst/>
          </a:prstGeom>
          <a:solidFill>
            <a:srgbClr val="42B7CE"/>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r>
              <a:rPr lang="en-US" altLang="zh-CN" sz="1000" b="1" dirty="0" smtClean="0">
                <a:solidFill>
                  <a:schemeClr val="bg1"/>
                </a:solidFill>
                <a:latin typeface="微软雅黑" panose="020B0503020204020204" pitchFamily="34" charset="-122"/>
                <a:ea typeface="微软雅黑" panose="020B0503020204020204" pitchFamily="34" charset="-122"/>
                <a:cs typeface="+mn-ea"/>
                <a:sym typeface="+mn-lt"/>
              </a:rPr>
              <a:t>2023</a:t>
            </a:r>
            <a:r>
              <a:rPr lang="zh-CN" altLang="en-US" sz="1000" b="1" dirty="0">
                <a:solidFill>
                  <a:schemeClr val="bg1"/>
                </a:solidFill>
                <a:latin typeface="微软雅黑" panose="020B0503020204020204" pitchFamily="34" charset="-122"/>
                <a:ea typeface="微软雅黑" panose="020B0503020204020204" pitchFamily="34" charset="-122"/>
                <a:cs typeface="+mn-ea"/>
                <a:sym typeface="+mn-lt"/>
              </a:rPr>
              <a:t>某某省</a:t>
            </a:r>
            <a:endParaRPr lang="en-US" altLang="zh-CN" sz="1000" b="1" dirty="0">
              <a:solidFill>
                <a:schemeClr val="bg1"/>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zh-CN" altLang="en-US" sz="1000" b="1" dirty="0">
                <a:solidFill>
                  <a:schemeClr val="bg1"/>
                </a:solidFill>
                <a:latin typeface="微软雅黑" panose="020B0503020204020204" pitchFamily="34" charset="-122"/>
                <a:ea typeface="微软雅黑" panose="020B0503020204020204" pitchFamily="34" charset="-122"/>
                <a:cs typeface="+mn-ea"/>
                <a:sym typeface="+mn-lt"/>
              </a:rPr>
              <a:t>十强广告运营商</a:t>
            </a:r>
          </a:p>
        </p:txBody>
      </p:sp>
      <p:sp>
        <p:nvSpPr>
          <p:cNvPr id="19" name="矩形 18"/>
          <p:cNvSpPr/>
          <p:nvPr/>
        </p:nvSpPr>
        <p:spPr>
          <a:xfrm>
            <a:off x="5397144" y="1419622"/>
            <a:ext cx="1273309" cy="719466"/>
          </a:xfrm>
          <a:prstGeom prst="rect">
            <a:avLst/>
          </a:prstGeom>
          <a:solidFill>
            <a:srgbClr val="42B7CE"/>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09" tIns="50753" rIns="101509" bIns="50753" anchor="ctr"/>
          <a:lstStyle/>
          <a:p>
            <a:pPr algn="ctr">
              <a:lnSpc>
                <a:spcPct val="150000"/>
              </a:lnSpc>
            </a:pPr>
            <a:r>
              <a:rPr lang="en-US" altLang="zh-CN" sz="1000" b="1" dirty="0" smtClean="0">
                <a:solidFill>
                  <a:schemeClr val="bg1"/>
                </a:solidFill>
                <a:latin typeface="微软雅黑" panose="020B0503020204020204" pitchFamily="34" charset="-122"/>
                <a:ea typeface="微软雅黑" panose="020B0503020204020204" pitchFamily="34" charset="-122"/>
                <a:cs typeface="+mn-ea"/>
                <a:sym typeface="+mn-lt"/>
              </a:rPr>
              <a:t>2024</a:t>
            </a:r>
            <a:r>
              <a:rPr lang="zh-CN" altLang="en-US" sz="1000" b="1" dirty="0">
                <a:solidFill>
                  <a:schemeClr val="bg1"/>
                </a:solidFill>
                <a:latin typeface="微软雅黑" panose="020B0503020204020204" pitchFamily="34" charset="-122"/>
                <a:ea typeface="微软雅黑" panose="020B0503020204020204" pitchFamily="34" charset="-122"/>
                <a:cs typeface="+mn-ea"/>
                <a:sym typeface="+mn-lt"/>
              </a:rPr>
              <a:t>某某市户外广告独家运营商</a:t>
            </a:r>
          </a:p>
        </p:txBody>
      </p:sp>
      <p:sp>
        <p:nvSpPr>
          <p:cNvPr id="20" name="矩形 19"/>
          <p:cNvSpPr/>
          <p:nvPr/>
        </p:nvSpPr>
        <p:spPr>
          <a:xfrm>
            <a:off x="6994758" y="1419622"/>
            <a:ext cx="1273309" cy="719466"/>
          </a:xfrm>
          <a:prstGeom prst="rect">
            <a:avLst/>
          </a:prstGeom>
          <a:solidFill>
            <a:srgbClr val="42B7CE"/>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r>
              <a:rPr lang="en-US" altLang="zh-CN" sz="1000" b="1" dirty="0" smtClean="0">
                <a:solidFill>
                  <a:schemeClr val="bg1"/>
                </a:solidFill>
                <a:latin typeface="微软雅黑" panose="020B0503020204020204" pitchFamily="34" charset="-122"/>
                <a:ea typeface="微软雅黑" panose="020B0503020204020204" pitchFamily="34" charset="-122"/>
                <a:cs typeface="+mn-ea"/>
                <a:sym typeface="+mn-lt"/>
              </a:rPr>
              <a:t>2025</a:t>
            </a:r>
            <a:r>
              <a:rPr lang="zh-CN" altLang="en-US" sz="1000" b="1" dirty="0">
                <a:solidFill>
                  <a:schemeClr val="bg1"/>
                </a:solidFill>
                <a:latin typeface="微软雅黑" panose="020B0503020204020204" pitchFamily="34" charset="-122"/>
                <a:ea typeface="微软雅黑" panose="020B0503020204020204" pitchFamily="34" charset="-122"/>
                <a:cs typeface="+mn-ea"/>
                <a:sym typeface="+mn-lt"/>
              </a:rPr>
              <a:t>某某省</a:t>
            </a:r>
            <a:endParaRPr lang="en-US" altLang="zh-CN" sz="1000" b="1" dirty="0">
              <a:solidFill>
                <a:schemeClr val="bg1"/>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zh-CN" altLang="en-US" sz="1000" b="1" dirty="0">
                <a:solidFill>
                  <a:schemeClr val="bg1"/>
                </a:solidFill>
                <a:latin typeface="微软雅黑" panose="020B0503020204020204" pitchFamily="34" charset="-122"/>
                <a:ea typeface="微软雅黑" panose="020B0503020204020204" pitchFamily="34" charset="-122"/>
                <a:cs typeface="+mn-ea"/>
                <a:sym typeface="+mn-lt"/>
              </a:rPr>
              <a:t>十强广告运营商</a:t>
            </a:r>
          </a:p>
        </p:txBody>
      </p:sp>
      <p:sp>
        <p:nvSpPr>
          <p:cNvPr id="21" name="矩形 20"/>
          <p:cNvSpPr/>
          <p:nvPr/>
        </p:nvSpPr>
        <p:spPr>
          <a:xfrm>
            <a:off x="3799530" y="2320284"/>
            <a:ext cx="1273309" cy="719466"/>
          </a:xfrm>
          <a:prstGeom prst="rect">
            <a:avLst/>
          </a:prstGeom>
          <a:solidFill>
            <a:srgbClr val="0585A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09" tIns="50753" rIns="101509" bIns="50753" anchor="ctr"/>
          <a:lstStyle/>
          <a:p>
            <a:pPr algn="ctr">
              <a:lnSpc>
                <a:spcPct val="150000"/>
              </a:lnSpc>
            </a:pPr>
            <a:r>
              <a:rPr lang="en-US" altLang="zh-CN" sz="1000" b="1" dirty="0" smtClean="0">
                <a:solidFill>
                  <a:schemeClr val="bg1"/>
                </a:solidFill>
                <a:latin typeface="微软雅黑" panose="020B0503020204020204" pitchFamily="34" charset="-122"/>
                <a:ea typeface="微软雅黑" panose="020B0503020204020204" pitchFamily="34" charset="-122"/>
                <a:cs typeface="+mn-ea"/>
                <a:sym typeface="+mn-lt"/>
              </a:rPr>
              <a:t>2026</a:t>
            </a:r>
            <a:r>
              <a:rPr lang="zh-CN" altLang="en-US" sz="1000" b="1" dirty="0">
                <a:solidFill>
                  <a:schemeClr val="bg1"/>
                </a:solidFill>
                <a:latin typeface="微软雅黑" panose="020B0503020204020204" pitchFamily="34" charset="-122"/>
                <a:ea typeface="微软雅黑" panose="020B0503020204020204" pitchFamily="34" charset="-122"/>
                <a:cs typeface="+mn-ea"/>
                <a:sym typeface="+mn-lt"/>
              </a:rPr>
              <a:t>某某市户外广告独家运营商</a:t>
            </a:r>
          </a:p>
        </p:txBody>
      </p:sp>
      <p:sp>
        <p:nvSpPr>
          <p:cNvPr id="22" name="矩形 21"/>
          <p:cNvSpPr/>
          <p:nvPr/>
        </p:nvSpPr>
        <p:spPr>
          <a:xfrm>
            <a:off x="5397144" y="2320284"/>
            <a:ext cx="1273309" cy="719466"/>
          </a:xfrm>
          <a:prstGeom prst="rect">
            <a:avLst/>
          </a:prstGeom>
          <a:solidFill>
            <a:srgbClr val="0585A9"/>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r>
              <a:rPr lang="en-US" altLang="zh-CN" sz="1000" b="1" dirty="0" smtClean="0">
                <a:solidFill>
                  <a:schemeClr val="bg1"/>
                </a:solidFill>
                <a:latin typeface="微软雅黑" panose="020B0503020204020204" pitchFamily="34" charset="-122"/>
                <a:ea typeface="微软雅黑" panose="020B0503020204020204" pitchFamily="34" charset="-122"/>
                <a:cs typeface="+mn-ea"/>
                <a:sym typeface="+mn-lt"/>
              </a:rPr>
              <a:t>2027</a:t>
            </a:r>
            <a:r>
              <a:rPr lang="zh-CN" altLang="en-US" sz="1000" b="1" dirty="0">
                <a:solidFill>
                  <a:schemeClr val="bg1"/>
                </a:solidFill>
                <a:latin typeface="微软雅黑" panose="020B0503020204020204" pitchFamily="34" charset="-122"/>
                <a:ea typeface="微软雅黑" panose="020B0503020204020204" pitchFamily="34" charset="-122"/>
                <a:cs typeface="+mn-ea"/>
                <a:sym typeface="+mn-lt"/>
              </a:rPr>
              <a:t>某某省</a:t>
            </a:r>
            <a:endParaRPr lang="en-US" altLang="zh-CN" sz="1000" b="1" dirty="0">
              <a:solidFill>
                <a:schemeClr val="bg1"/>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zh-CN" altLang="en-US" sz="1000" b="1" dirty="0">
                <a:solidFill>
                  <a:schemeClr val="bg1"/>
                </a:solidFill>
                <a:latin typeface="微软雅黑" panose="020B0503020204020204" pitchFamily="34" charset="-122"/>
                <a:ea typeface="微软雅黑" panose="020B0503020204020204" pitchFamily="34" charset="-122"/>
                <a:cs typeface="+mn-ea"/>
                <a:sym typeface="+mn-lt"/>
              </a:rPr>
              <a:t>十强广告运营商</a:t>
            </a:r>
          </a:p>
        </p:txBody>
      </p:sp>
      <p:sp>
        <p:nvSpPr>
          <p:cNvPr id="23" name="矩形 22"/>
          <p:cNvSpPr/>
          <p:nvPr/>
        </p:nvSpPr>
        <p:spPr>
          <a:xfrm>
            <a:off x="6994758" y="2320284"/>
            <a:ext cx="1273309" cy="719466"/>
          </a:xfrm>
          <a:prstGeom prst="rect">
            <a:avLst/>
          </a:prstGeom>
          <a:solidFill>
            <a:srgbClr val="0585A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09" tIns="50753" rIns="101509" bIns="50753" anchor="ctr"/>
          <a:lstStyle/>
          <a:p>
            <a:pPr algn="ctr">
              <a:lnSpc>
                <a:spcPct val="150000"/>
              </a:lnSpc>
            </a:pPr>
            <a:r>
              <a:rPr lang="en-US" altLang="zh-CN" sz="1000" b="1" dirty="0" smtClean="0">
                <a:solidFill>
                  <a:schemeClr val="bg1"/>
                </a:solidFill>
                <a:latin typeface="微软雅黑" panose="020B0503020204020204" pitchFamily="34" charset="-122"/>
                <a:ea typeface="微软雅黑" panose="020B0503020204020204" pitchFamily="34" charset="-122"/>
                <a:cs typeface="+mn-ea"/>
                <a:sym typeface="+mn-lt"/>
              </a:rPr>
              <a:t>2028</a:t>
            </a:r>
            <a:r>
              <a:rPr lang="zh-CN" altLang="en-US" sz="1000" b="1" dirty="0">
                <a:solidFill>
                  <a:schemeClr val="bg1"/>
                </a:solidFill>
                <a:latin typeface="微软雅黑" panose="020B0503020204020204" pitchFamily="34" charset="-122"/>
                <a:ea typeface="微软雅黑" panose="020B0503020204020204" pitchFamily="34" charset="-122"/>
                <a:cs typeface="+mn-ea"/>
                <a:sym typeface="+mn-lt"/>
              </a:rPr>
              <a:t>某某市户外广告独家运营商</a:t>
            </a:r>
          </a:p>
        </p:txBody>
      </p:sp>
      <p:sp>
        <p:nvSpPr>
          <p:cNvPr id="24" name="TextBox 30"/>
          <p:cNvSpPr txBox="1"/>
          <p:nvPr/>
        </p:nvSpPr>
        <p:spPr>
          <a:xfrm>
            <a:off x="3660106" y="3721877"/>
            <a:ext cx="4740166" cy="829213"/>
          </a:xfrm>
          <a:prstGeom prst="rect">
            <a:avLst/>
          </a:prstGeom>
          <a:noFill/>
        </p:spPr>
        <p:txBody>
          <a:bodyPr wrap="square" lIns="135381" tIns="67697" rIns="135381" bIns="67697" rtlCol="0">
            <a:spAutoFit/>
          </a:bodyPr>
          <a:lstStyle>
            <a:defPPr>
              <a:defRPr lang="zh-CN"/>
            </a:defPPr>
            <a:lvl1pPr>
              <a:lnSpc>
                <a:spcPct val="150000"/>
              </a:lnSpc>
              <a:defRPr sz="1300">
                <a:solidFill>
                  <a:schemeClr val="bg1">
                    <a:lumMod val="50000"/>
                  </a:schemeClr>
                </a:solidFill>
                <a:latin typeface="+mn-ea"/>
                <a:cs typeface="+mn-ea"/>
              </a:defRPr>
            </a:lvl1pPr>
          </a:lstStyle>
          <a:p>
            <a:pPr fontAlgn="base">
              <a:spcBef>
                <a:spcPct val="0"/>
              </a:spcBef>
              <a:spcAft>
                <a:spcPct val="0"/>
              </a:spcAft>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mn-lt"/>
              </a:rPr>
              <a:t>您的内容打在这里或者通过复制您的文本后在此框中选择粘贴并选择只保留文字。您的内容打在这或者通过复制您的文本后在此框中选择粘并选择只保留文字在此框中选择粘贴，并选择只保留文字。</a:t>
            </a:r>
          </a:p>
        </p:txBody>
      </p:sp>
      <p:grpSp>
        <p:nvGrpSpPr>
          <p:cNvPr id="25" name="组合 24"/>
          <p:cNvGrpSpPr/>
          <p:nvPr/>
        </p:nvGrpSpPr>
        <p:grpSpPr>
          <a:xfrm>
            <a:off x="539552" y="2211710"/>
            <a:ext cx="2659096" cy="2258831"/>
            <a:chOff x="534988" y="1879926"/>
            <a:chExt cx="4875212" cy="4141362"/>
          </a:xfrm>
        </p:grpSpPr>
        <p:pic>
          <p:nvPicPr>
            <p:cNvPr id="26" name="图片 1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4988" y="1879926"/>
              <a:ext cx="4875212" cy="376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椭圆 26"/>
            <p:cNvSpPr/>
            <p:nvPr/>
          </p:nvSpPr>
          <p:spPr>
            <a:xfrm>
              <a:off x="793524" y="5481538"/>
              <a:ext cx="4521649" cy="539750"/>
            </a:xfrm>
            <a:prstGeom prst="ellipse">
              <a:avLst/>
            </a:prstGeom>
            <a:gradFill flip="none" rotWithShape="1">
              <a:gsLst>
                <a:gs pos="100000">
                  <a:srgbClr val="B16F27">
                    <a:alpha val="0"/>
                  </a:srgbClr>
                </a:gs>
                <a:gs pos="17000">
                  <a:srgbClr val="070502">
                    <a:alpha val="51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grpSp>
      <p:sp>
        <p:nvSpPr>
          <p:cNvPr id="28" name="TextBox 12"/>
          <p:cNvSpPr txBox="1"/>
          <p:nvPr/>
        </p:nvSpPr>
        <p:spPr>
          <a:xfrm>
            <a:off x="3721165" y="3387646"/>
            <a:ext cx="1569660" cy="369332"/>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诚信铸就品质</a:t>
            </a:r>
          </a:p>
        </p:txBody>
      </p:sp>
      <p:sp>
        <p:nvSpPr>
          <p:cNvPr id="29" name="TextBox 15"/>
          <p:cNvSpPr txBox="1"/>
          <p:nvPr/>
        </p:nvSpPr>
        <p:spPr>
          <a:xfrm>
            <a:off x="5331132" y="3387646"/>
            <a:ext cx="1569660" cy="369332"/>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创新引领未来</a:t>
            </a:r>
          </a:p>
        </p:txBody>
      </p:sp>
      <p:grpSp>
        <p:nvGrpSpPr>
          <p:cNvPr id="35" name="组合 34"/>
          <p:cNvGrpSpPr/>
          <p:nvPr/>
        </p:nvGrpSpPr>
        <p:grpSpPr>
          <a:xfrm>
            <a:off x="947634" y="309304"/>
            <a:ext cx="2392228" cy="503873"/>
            <a:chOff x="947634" y="309304"/>
            <a:chExt cx="2392228" cy="503873"/>
          </a:xfrm>
        </p:grpSpPr>
        <p:sp>
          <p:nvSpPr>
            <p:cNvPr id="36" name="TextBox 11"/>
            <p:cNvSpPr txBox="1">
              <a:spLocks noChangeArrowheads="1"/>
            </p:cNvSpPr>
            <p:nvPr/>
          </p:nvSpPr>
          <p:spPr bwMode="auto">
            <a:xfrm flipH="1">
              <a:off x="963598" y="566956"/>
              <a:ext cx="2376264" cy="246221"/>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defRPr/>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p>
          </p:txBody>
        </p:sp>
        <p:sp>
          <p:nvSpPr>
            <p:cNvPr id="37" name="文本框 36"/>
            <p:cNvSpPr txBox="1"/>
            <p:nvPr/>
          </p:nvSpPr>
          <p:spPr>
            <a:xfrm>
              <a:off x="947634" y="309304"/>
              <a:ext cx="1107996" cy="369332"/>
            </a:xfrm>
            <a:prstGeom prst="rect">
              <a:avLst/>
            </a:prstGeom>
            <a:noFill/>
          </p:spPr>
          <p:txBody>
            <a:bodyPr wrap="none" rtlCol="0">
              <a:spAutoFit/>
            </a:bodyPr>
            <a:lstStyle/>
            <a:p>
              <a:r>
                <a:rPr lang="zh-CN" altLang="en-US" b="1" dirty="0">
                  <a:solidFill>
                    <a:srgbClr val="1F4569"/>
                  </a:solidFill>
                </a:rPr>
                <a:t>企业资质</a:t>
              </a:r>
            </a:p>
          </p:txBody>
        </p:sp>
      </p:grpSp>
    </p:spTree>
    <p:extLst>
      <p:ext uri="{BB962C8B-B14F-4D97-AF65-F5344CB8AC3E}">
        <p14:creationId xmlns:p14="http://schemas.microsoft.com/office/powerpoint/2010/main" val="3687708098"/>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37" presetClass="entr" presetSubtype="0" fill="hold" grpId="0" nodeType="withEffect">
                                  <p:stCondLst>
                                    <p:cond delay="25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900" decel="100000" fill="hold"/>
                                        <p:tgtEl>
                                          <p:spTgt spid="18"/>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50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900" decel="100000" fill="hold"/>
                                        <p:tgtEl>
                                          <p:spTgt spid="20"/>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75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900" decel="100000" fill="hold"/>
                                        <p:tgtEl>
                                          <p:spTgt spid="2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150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175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900" decel="100000" fill="hold"/>
                                        <p:tgtEl>
                                          <p:spTgt spid="23"/>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20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900" decel="100000" fill="hold"/>
                                        <p:tgtEl>
                                          <p:spTgt spid="1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6" fill="hold">
                            <p:stCondLst>
                              <p:cond delay="3000"/>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28"/>
                                        </p:tgtEl>
                                        <p:attrNameLst>
                                          <p:attrName>style.visibility</p:attrName>
                                        </p:attrNameLst>
                                      </p:cBhvr>
                                      <p:to>
                                        <p:strVal val="visible"/>
                                      </p:to>
                                    </p:set>
                                    <p:anim by="(-#ppt_w*2)" calcmode="lin" valueType="num">
                                      <p:cBhvr rctx="PPT">
                                        <p:cTn id="49" dur="500" autoRev="1" fill="hold">
                                          <p:stCondLst>
                                            <p:cond delay="0"/>
                                          </p:stCondLst>
                                        </p:cTn>
                                        <p:tgtEl>
                                          <p:spTgt spid="28"/>
                                        </p:tgtEl>
                                        <p:attrNameLst>
                                          <p:attrName>ppt_w</p:attrName>
                                        </p:attrNameLst>
                                      </p:cBhvr>
                                    </p:anim>
                                    <p:anim by="(#ppt_w*0.50)" calcmode="lin" valueType="num">
                                      <p:cBhvr>
                                        <p:cTn id="50" dur="500" decel="50000" autoRev="1" fill="hold">
                                          <p:stCondLst>
                                            <p:cond delay="0"/>
                                          </p:stCondLst>
                                        </p:cTn>
                                        <p:tgtEl>
                                          <p:spTgt spid="28"/>
                                        </p:tgtEl>
                                        <p:attrNameLst>
                                          <p:attrName>ppt_x</p:attrName>
                                        </p:attrNameLst>
                                      </p:cBhvr>
                                    </p:anim>
                                    <p:anim from="(-#ppt_h/2)" to="(#ppt_y)" calcmode="lin" valueType="num">
                                      <p:cBhvr>
                                        <p:cTn id="51" dur="1000" fill="hold">
                                          <p:stCondLst>
                                            <p:cond delay="0"/>
                                          </p:stCondLst>
                                        </p:cTn>
                                        <p:tgtEl>
                                          <p:spTgt spid="28"/>
                                        </p:tgtEl>
                                        <p:attrNameLst>
                                          <p:attrName>ppt_y</p:attrName>
                                        </p:attrNameLst>
                                      </p:cBhvr>
                                    </p:anim>
                                    <p:animRot by="21600000">
                                      <p:cBhvr>
                                        <p:cTn id="52" dur="1000" fill="hold">
                                          <p:stCondLst>
                                            <p:cond delay="0"/>
                                          </p:stCondLst>
                                        </p:cTn>
                                        <p:tgtEl>
                                          <p:spTgt spid="28"/>
                                        </p:tgtEl>
                                        <p:attrNameLst>
                                          <p:attrName>r</p:attrName>
                                        </p:attrNameLst>
                                      </p:cBhvr>
                                    </p:animRot>
                                  </p:childTnLst>
                                </p:cTn>
                              </p:par>
                            </p:childTnLst>
                          </p:cTn>
                        </p:par>
                        <p:par>
                          <p:cTn id="53" fill="hold">
                            <p:stCondLst>
                              <p:cond delay="4500"/>
                            </p:stCondLst>
                            <p:childTnLst>
                              <p:par>
                                <p:cTn id="54" presetID="56" presetClass="entr" presetSubtype="0" fill="hold" grpId="0" nodeType="afterEffect">
                                  <p:stCondLst>
                                    <p:cond delay="0"/>
                                  </p:stCondLst>
                                  <p:iterate type="lt">
                                    <p:tmPct val="10000"/>
                                  </p:iterate>
                                  <p:childTnLst>
                                    <p:set>
                                      <p:cBhvr>
                                        <p:cTn id="55" dur="1" fill="hold">
                                          <p:stCondLst>
                                            <p:cond delay="0"/>
                                          </p:stCondLst>
                                        </p:cTn>
                                        <p:tgtEl>
                                          <p:spTgt spid="29"/>
                                        </p:tgtEl>
                                        <p:attrNameLst>
                                          <p:attrName>style.visibility</p:attrName>
                                        </p:attrNameLst>
                                      </p:cBhvr>
                                      <p:to>
                                        <p:strVal val="visible"/>
                                      </p:to>
                                    </p:set>
                                    <p:anim by="(-#ppt_w*2)" calcmode="lin" valueType="num">
                                      <p:cBhvr rctx="PPT">
                                        <p:cTn id="56" dur="500" autoRev="1" fill="hold">
                                          <p:stCondLst>
                                            <p:cond delay="0"/>
                                          </p:stCondLst>
                                        </p:cTn>
                                        <p:tgtEl>
                                          <p:spTgt spid="29"/>
                                        </p:tgtEl>
                                        <p:attrNameLst>
                                          <p:attrName>ppt_w</p:attrName>
                                        </p:attrNameLst>
                                      </p:cBhvr>
                                    </p:anim>
                                    <p:anim by="(#ppt_w*0.50)" calcmode="lin" valueType="num">
                                      <p:cBhvr>
                                        <p:cTn id="57" dur="500" decel="50000" autoRev="1" fill="hold">
                                          <p:stCondLst>
                                            <p:cond delay="0"/>
                                          </p:stCondLst>
                                        </p:cTn>
                                        <p:tgtEl>
                                          <p:spTgt spid="29"/>
                                        </p:tgtEl>
                                        <p:attrNameLst>
                                          <p:attrName>ppt_x</p:attrName>
                                        </p:attrNameLst>
                                      </p:cBhvr>
                                    </p:anim>
                                    <p:anim from="(-#ppt_h/2)" to="(#ppt_y)" calcmode="lin" valueType="num">
                                      <p:cBhvr>
                                        <p:cTn id="58" dur="1000" fill="hold">
                                          <p:stCondLst>
                                            <p:cond delay="0"/>
                                          </p:stCondLst>
                                        </p:cTn>
                                        <p:tgtEl>
                                          <p:spTgt spid="29"/>
                                        </p:tgtEl>
                                        <p:attrNameLst>
                                          <p:attrName>ppt_y</p:attrName>
                                        </p:attrNameLst>
                                      </p:cBhvr>
                                    </p:anim>
                                    <p:animRot by="21600000">
                                      <p:cBhvr>
                                        <p:cTn id="59" dur="1000" fill="hold">
                                          <p:stCondLst>
                                            <p:cond delay="0"/>
                                          </p:stCondLst>
                                        </p:cTn>
                                        <p:tgtEl>
                                          <p:spTgt spid="29"/>
                                        </p:tgtEl>
                                        <p:attrNameLst>
                                          <p:attrName>r</p:attrName>
                                        </p:attrNameLst>
                                      </p:cBhvr>
                                    </p:animRot>
                                  </p:childTnLst>
                                </p:cTn>
                              </p:par>
                            </p:childTnLst>
                          </p:cTn>
                        </p:par>
                        <p:par>
                          <p:cTn id="60" fill="hold">
                            <p:stCondLst>
                              <p:cond delay="6000"/>
                            </p:stCondLst>
                            <p:childTnLst>
                              <p:par>
                                <p:cTn id="61" presetID="22" presetClass="entr" presetSubtype="8" fill="hold" grpId="0" nodeType="afterEffect">
                                  <p:stCondLst>
                                    <p:cond delay="0"/>
                                  </p:stCondLst>
                                  <p:iterate type="lt">
                                    <p:tmPct val="30000"/>
                                  </p:iterate>
                                  <p:childTnLst>
                                    <p:set>
                                      <p:cBhvr>
                                        <p:cTn id="62" dur="1" fill="hold">
                                          <p:stCondLst>
                                            <p:cond delay="0"/>
                                          </p:stCondLst>
                                        </p:cTn>
                                        <p:tgtEl>
                                          <p:spTgt spid="24"/>
                                        </p:tgtEl>
                                        <p:attrNameLst>
                                          <p:attrName>style.visibility</p:attrName>
                                        </p:attrNameLst>
                                      </p:cBhvr>
                                      <p:to>
                                        <p:strVal val="visible"/>
                                      </p:to>
                                    </p:set>
                                    <p:animEffect transition="in" filter="wipe(left)">
                                      <p:cBhvr>
                                        <p:cTn id="63" dur="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p:bldP spid="28" grpId="0"/>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2265C05E-143E-4DD6-9E38-047F84E8F02B"/>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AqhrFIFQ6tKGQEAAAHEQAAHQAAAHVuaXZlcnNhbC9jb21tb25fbWVzc2FnZXMubG5nrVhtb9s2EP5eoP+BEFBgA7a0HdCiGBIHtMTYRGTJleg42QsERmJsIpSY6cVt9mm/Zj9sv2RHyk7ivkBSEsA2TMr33PHunrujD48/5wptRFlJXRw5bw/eOEgUqc5ksTpyFuzk5w8OqmpeZFzpQhw5hXbQ8ejli0PFi1XDVwK+v3yB0GEuqgqW1cis7tdIZkfOfJy44WyOg4vEDydhMqYTZ+Tq/IYXt8jXK/1H+cMv7z98fvvu/Y+Hr7eSfYDiGfb9fShkkd696QEUsCj0E0AjfhKQc+aMzOcwuXDBfBoQZ7T9Mkx6HpEzZ2Q+O+UWUUQClsQ+9UhC4yQImfWFTxjxnNGFbtCabwSqNdpI8QnVawGRrGUpUKVkZh+kGjaKRnQp88IZpkESkZhF1GU0DJxRrMvy9icLy5t6rUtQV6FMVvxSiczqhJyxz29KUYFqXkNOIXjVawm/1DmXxUGn6ggvaTBJWBj6cUICb7fjjEiRIa/kRs1AlAjHJAKAkleifIRsYrPMiiOs1DCEKZ1MfXgzY8JUrtYK3vVQO+YEYjAXRZcU5AiJILvieBlGnnEaqEIc3fCq+qTLbC8/HgaqC5gGbggp6LIH4Mxg7IAhxhIqR1mKtO4Cm5E4xhOSjMNzSGTgXThEIjwFup0OkbggMVCExF0yAT6jE2wS3lBsl/87fqXcpLO6RTxNQc64byN1U8GOcSmwwDKtOhimJiYfFxA2iv3v0LhFBe/a1UpuBNhRZqLsVASVxSWeyaKPC/pbcoKpT7wE0soLlwmzJc9ozPktKnSNeLbhRSrQpUh5A7l+C88ymdlnJs5W/1+N/BvxeltVXm0LUuCR81dD7dmrYd8wq6nAproW+U3dpdo4bGv+Y6wwOf1dE/oc/XH6Y5cEOKLh80Smknmj2qr75PjcWTY0Rp1GPNFT/aP13JbEbW0dUyhYY6n7SxDopqZ/QANU/aVocAKK5m2JhhpOi6sBOoNwCxBo9FiMM3DVngln4MIB8ksyjimD2WgpLitZd44dlo1tgL4d2hTmPCVqcU/GS3GlYcJRgm/a6QO6kI10Z0AfDDd7rYJR5oPJAQCu2uQBSCVzsD/rgbmYkZ0H2gK/d5KlblRmyavktS3y4NsmF1+PTVelzu2u4tUuedsmc/wUK9rDRa3S+YD2f8e/3vF5QL/HRykmOHKniYsDl5hB33BV9RQCChhX+CxOfDw24sCFnNfpGprplW6KrCdQO6t75AQD2PbMseBluv7vn397YnxhSbuLtru/DgIBYpsqSO7Afg90Lao/u0AYHu/L2UUfqe3dZifX86rDKGThs9wheNtacp3D1kG3XkjybdAwY9idzoAHsU173ZQwug1BmOHoFGqZncKd0YyX11AImdZqEIp1tUnAepj2++tlUytZiCGyT2sl5sCMzhPsefauDeRTMr1ue2YGN4p0e+lWcOnuC+ZOcQB19gs8kcl6IKBtTbsqBERv1/c033zdqe5Wlf3L4vD1g38w/gdQSwMEFAACAAgAKoax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AqhrF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CqGsU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CqGsU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CqGsU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CqGsUia+ZZkawAAAGsAAAAcAAAAdW5pdmVyc2FsL2xvY2FsX3NldHRpbmdzLnhtbLOxr8jNUShLLSrOzM+zVTLUM1BSSM1Lzk/JzEu3VQoNcdO1UFIoLknMS0nMyc9LtVXKy1dSsLfjssnJT07MCU4tKQEqLFYoyEmsTC0KSc0FMkpS/RJzgSqf7ZnyfMmuZ9Pan6/Yr6RvxwU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CqGsUiwhyP0bAEAAPcCAAApAAAAdW5pdmVyc2FsL3NraW5fY3VzdG9taXphdGlvbl9zZXR0aW5ncy54bWyNUttKJDEQffcrgj8wSSq3hnYgt5Z5UdEBn5vp7NKsppdOxGXJx5t2dxhHRzT1VHVOnaIqp02/xmifUp4ex799Hqd4F3Ie48+0PkOo3U0P03wzhxRyWh0q92McpudN/DEttVpNuY9DPw92QdMao+71ISW1cqpmzDCKJPPUK+Q8txVrwDVgK+Yose3qncQ/3TnsQsynVdvVEfqxYRNTmPMmDuHPGo7Zb6HjDS7nfhgrL60FW6LspxbHlkCMcMl9oRoABLLcEYeLlI3UBHnMOIZiFAUKiHBOGlGIpBxq1jWiqjDfCMQkY9QV6mntRlobR22R0BCi6zSvGlu6zkiMESEEmCtcQGcwqmyoGhrUckBwYEAUbTRRgDrbmY4V77ywHCnqBcaFGQMYH4572O7tuQ7Vb6+zP+cXgie/4CS6eGt1wlzt7mmeK3kbHn8/9Dmgcbg4v7n1d/5qq7eb66vz/7589fCetZi1bv2pt18AUEsDBBQAAgAIACuGsUgF2YnISg0AANUhAAAXAAAAdW5pdmVyc2FsL3VuaXZlcnNhbC5wbmftmvlXUuv6wKnTaVbzVNecS715rjmUJ6fjQJkTp2ulDWZOtcy8YYKoaChi03VIiaKWlomerJPigKmZuhGwQ0keROo4oOJQcRQFwYEQFZG7qc69a931Xd8/4C5+YG+e57Pf/T7Pu9/neZ/9Qu6xI/46G402QiAQHViATzAEsgYGgXyDXL8W1OxqujEBnlYlBft7QyhdJpOgsCb2YOBBCKSOsGn53LegvCEhIDQJAtFlaj6rWMiK82A7OMzn4InLkZLho3m28gHWB1nR3Oq51fU65/Xr9VO/I57c/P33u3Mu6OfvDFjzrnrzTznnLS1e/XPt1vU7fG5vKTNWX/lZ+vf9G1TY6S6Z+yLpR8Wn0gcXPY8nbQ//VEyplFJEUreIUkplS92DLC5UjZWtKKeRIxmK4ZqmUZwxaNJZJz9ZxUqQ6XkzhB9RD7r8jGSo0dZUZuefM4Z5qT51p3iDiiuNVfb1eKso7Kyv+ypQbkMHZfzhZ3q9G78GlJrtKwlDC+Io9eCtf4sTfuA3SLiLxQbwdCDHSiPtImqONwJWg8ctWqAFWqAFWqAFWqAFWqAFWqAFWqAFWqAFWqAFWvC/B1ACc/UCS7Nl+h7YCtNovK00W4rr72j2Dnf6fKfZbtzy/4OP4Xf+aOB68Vs//X74oXUpNlH2xpJwCbcsMB9FiVC9gipWKKEpTBe8sg85kiV5YV57M215rImhkgTxW5ziOT+MTyOUlRWszN8ky48tO/zNM55jZl6u469LL69khRGoYWaapmKaYoQazRhi5Ax21cSICzCnusMb4xcO9SSlvZkzF08EzA0lcRv1Zo6EgC1K8pY4SFxDLz4MUK8oXabpSmk8T/1BL7PfY/bV1jCul3IqXuBGahpJE48DmYtjhUhDF6iD07AH4hR34L5UQIDSY4aaV94K5dW8NzFDLPqkWcandyQ2JiiJxshXP5myWwtp85LHLBp90zHT+QP3Oduz6iKA4f1cwmeP7Po4EZB4ctMJTykCY1/m7MyYxSMvuXhQZw+njmYo4nknz5LFcddbseKw0cFI+3LBfvhwiAkZvcI0X5m58D15y76SvDnSNFbY2XZS1hvDCevGo+RAxcwxQTtX1kqSOiUaKurigDN9gCrNjreAobMTRZ5vRS8kGpuq6QHpU3WsQS4h7nc7ZfXD2ECRG73TIZBwy2r4OmADjLnVDlZU43uBanwXoig0/myq8bNGYVvruTNN6DcSFKpxRPj+WHrQiR3k0sJdj66d9gyRJ/2zZrYY/8bxaRWP2d9QUcZs5bFcGIsc5+ebY2l+XenmjZsFwojuXkcCT0a26AipWzdInv/LN5D38ErPW1QuPq77syHxohZpgcrDh5hklP1XEyMnuGX6yFvPPE8Y/Ud5sW0p9eYGdEt+iFzWz37s3Z6zbbtx+/6YVjObA7aKjeTM6TQENw1frPASCdNI0oeIV8RFgD1/cupqyk3aawikuUgUvn04tt1JVJDZx2lwbrRLCBVa68Ps/3HpWYrggjxQtRyIK3fuZI1sLI5UDOED6jevlcsc99/bp9qLaHiIi7rhKnZKfKd0TQYyCNMWgELwt2SFDqRNHpwdWb3oYXV4+Mf7aFl1kGlKt526zoe4yci4erh5INESfcq43Sly5yIczR3mGcIAvoNFxwdAuRbyPi1UlvuT+5d2J1UPBAhTk0NWLT/XvRzEG4u23Gx4Sj4QLLw20eX78mLvrh+S7hdxYcE8wiH4b9gjxNBAqG7I3wTYXejh5ppzPDdYCs3PPs08+4g1GMYJvbTZdmOJ8JWTuI8JjitnBCvjpHiaiOLyrNgf3qIM3tlxfU2/g9lcKZaXn4xjphfvTTqNaE00aizZ85d84dOSPH1vG+8eWbB+3I1q/UBR4qsbmBKA5OZ14v59YWjWzQE67w1G+jiykOVR4G5HbJ37bY9ETsVZfxmQBBGj4nK5qO+1pmf7pUIHX+KmSp2uullMwdgjXaZr54WLoxIUBh7B+2Ab43NnH+XXVztC0pH5YuHWpltXHJ8+LKXq7xctAUPbd4ow0xQHIY0AcPQjdTG2VG+OL3qa1dDj0MhQq6Zj6QouQP/a6R2oIizqrZ1KFMIA3Ohee7gCnII6Go9bZEchcLN5UVM00tyyjDvail/ClJT3xPc2A+G3+OVhBg2IkgxRXY9jFw/POs0OUlPGKjJT4dgaxhImkvALoolSy1XJPA4LQw2Yvl1HLYgQax7N3F2eNyPjQtXq1BUJw2CcfSR1FAKpjiLllSmxlysasvQ3ipJEoUw+kkFTpIgOtxlBvcT2isuL76/rveARIKh8REYngJk3ZJrY2IR38vAOztRH7SEHKh8VYGyR3941al/qd+pR9e4Xokdkd3Os2jpAt8/xnhUj6FOf/QVosi53SSwzumev89Dh13cWAX3YuI5io1EpbmlyfknfBX4fGTvJzVyRpRRhHPBFTVkb/yp7ni3q6wAfSum+njm8uOumVTQ2tvM4O+LReZ+ymM1G4lQe4E5Ii08Wnze4s8a1RapynTJqX5DWdw+7QCDiFMNMztOssbVL/dTHOKkFDCNp5IG+JBxjUnRUdamvTXz8bk/qMt18mo5cGPZQdjJPj8t8iI59gvu4Fl022QJGcwbQ9XkBq4vDFTiTFJ1obOrApNQYcgUt9jIwq8oavF+Llzt+9JcsHhMI8QuDbxzYF9slyUyTte0j1gLsbksLW72Xbie+3L3nGPsMoaagdn7ZdQ/RNjtmYse5iiwM994A2M9kX4e9RYduppI/6nzUU94z/+2+KjE83EUvgfpfLvVl2Hv0hTJdJyf6c8yvPs66uQ7tRRz0K0aWU2rxqoHWwjc5e9Chsr5j2Y/zZ1lfB89IhCKMUcY89hA72aHwlnF+kV4DeVbWfNAqdyxhojlvoqD8+KonkdXQhZd6zlDlANeZAF1ZsDPDLXzgeCqGGkh+tldVYPp4FrdDQP06cfiWBI/fcc4efjqyEivLNZujLXFT+o7XXjqu73mGPJTp9WjStefCosHZW+9q7oa6cL2c8sd2CIPImby9fZwFhUdU+erDOpZ7OcJow/Yl2lRAcC0eQZqyINpi5zqsH5qrJvz5W4Ideho8VJ+6+Rfhg0XlVLv3jM82nD7iEpWiyUZnhyMz5L3zDR/2wfsbr9LzrWJMdjcsi52zL01w058Uo9f/9ghAO4rHB8qz6kxkJTudTLbC4HpFRvBBN138IXzWcV/i16lz/tH8thZwOR3c+zv5YlyJ9MUVtWiEQAr6g7WXYKw2KyRJ6asgpxlgFVCvAoPFKCX+59Q7501sjjPXr3NKzubbItOnDgYzE5H3otHiaDBXH9WRRVPiR/fZWna05h/yvX0G2mj/kypclj9GaduPoBZbEHviysLMlTlWd8HVOi59B8fxxpSMNp2BlH3Mc0CszBUyEl63zvy6ic+sdA1TXROPOLAmRgix5Kjbj0+kCv7MIUsZ8wOxQq/Zi2S8LKKuzGsrbz+bceC4sQqtyrGWy0LHF22M8sX+B1xrvwQvmdUYbo7uD4yAzq8mz0YbFsCLzoDXzc0Uodwb7TwpxmJF2ct/VPC8absBeR0hwJG8tb7PLaBA/0nJEC8qM6MKF3lLPXk0E8BMPMoexCdIsRE73p8aVo7tGFaiCpd+OcWwoqL+nVVnutynn5fq8yifM1ZjuozjwkejcmrtiFhTYOxBhlo5OorL81x3uzKSjRcBiJKnKYJFaSojnZ8crhOx7c8bz277vPQsXZ78pXCQmxvXV5MNTqgicGImSdJc7wU4tiilVGSu+S/8Cnv2JF0lQTZ1o4TiMkiT6Muolb/VhA6PHU3w7MOdCq9CmIJj0Ve5UsTB6DUY+hBzAxI90UFXwtDThdHJ06zjE5oQF489JngBbxdhlKIv14vASi2O93KfDxGW2hxIun6+JYjm4ZDLjKe8sN+YUCVVJebXfoSSAYJmrjTjRMXb/rN0+yFbZ/2oy6zvYLvl5Vjq1qaVFQWD0XIwAurA4uWGiY+u4hqPhJv+6TM6/KyipPXvBp7zW8Bcs2jjdX1kAxBTCq65nBjEJhNTGEWEOJyNZS+zoCso6sHm/J3KITQv4mGUeoknWeua+gKqmjza9O0qBHqapngBelWcVsgCJF9No8Nr1VKZ4EyPmyswVtK7f7g1LoiLahoSopOtWiqdpG/rP7V9o3dJE/3OWclfQy9TtNB2fNn6ZBPGkGW2GvLMKw4K7djFb4kbeTy+LarADLTpY97U/e0KzY//3MC5u6XLT/AWzO6jUBrp6dMaDMAHi/T34pNRFTX77pkAJGrfsRPs5JsOh8ESbuzE6PrSXzH0GMpEkNCazNwsSjQMwK3ISpF6hypQq8G6vo0ksYlnmn3slwyJ6css1xCrFntN7HM0z0jV3dYAUNrRMk3VHnL3/3obKFUvx7qv/vw6UOGVKGA7MC75a8Rwg15/xLIQqr74H/GSY//Dz/8woFTm9TzDWzkti6PUcGuN6nSVaFd0syEMvqBgqGmLYKQOPtB00Fe25I++rdZ5yFGvyo17E+y9+eqKRg/zPeJD8T577V9QSwMEFAACAAgAK4axSCsLwG1KAAAAawAAABsAAAB1bml2ZXJzYWwvdW5pdmVyc2FsLnBuZy54bWyzsa/IzVEoSy0qzszPs1Uy1DNQsrfj5bIpKEoty0wtV6gAihnpGUCAkkIlKrc8M6UkAyhkYG6MEMxIzUzPKLFVsjAwhQvqA80EAFBLAQIAABQAAgAIAEOUV0cNwDEewAEAANoDAAAPAAAAAAAAAAEAAAAAAAAAAABub25lL3BsYXllci54bWxQSwECAAAUAAIACAAqhrFIFQ6tKGQEAAAHEQAAHQAAAAAAAAABAAAAAADtAQAAdW5pdmVyc2FsL2NvbW1vbl9tZXNzYWdlcy5sbmdQSwECAAAUAAIACAAqhrFICH4LIykDAACGDAAAJwAAAAAAAAABAAAAAACMBgAAdW5pdmVyc2FsL2ZsYXNoX3B1Ymxpc2hpbmdfc2V0dGluZ3MueG1sUEsBAgAAFAACAAgAKoaxSLX8CWS6AgAAVQoAACEAAAAAAAAAAQAAAAAA+gkAAHVuaXZlcnNhbC9mbGFzaF9za2luX3NldHRpbmdzLnhtbFBLAQIAABQAAgAIACqGsUgqlg9n/gIAAJcLAAAmAAAAAAAAAAEAAAAAAPMMAAB1bml2ZXJzYWwvaHRtbF9wdWJsaXNoaW5nX3NldHRpbmdzLnhtbFBLAQIAABQAAgAIACqGsUhocVKRmgEAAB8GAAAfAAAAAAAAAAEAAAAAADUQAAB1bml2ZXJzYWwvaHRtbF9za2luX3NldHRpbmdzLmpzUEsBAgAAFAACAAgAKoaxSD08L9HBAAAA5QEAABoAAAAAAAAAAQAAAAAADBIAAHVuaXZlcnNhbC9pMThuX3ByZXNldHMueG1sUEsBAgAAFAACAAgAKoaxSJr5lmRrAAAAawAAABwAAAAAAAAAAQAAAAAABRMAAHVuaXZlcnNhbC9sb2NhbF9zZXR0aW5ncy54bWxQSwECAAAUAAIACABElFdHI7RO+/sCAACwCAAAFAAAAAAAAAABAAAAAACqEwAAdW5pdmVyc2FsL3BsYXllci54bWxQSwECAAAUAAIACAAqhrFIsIcj9GwBAAD3AgAAKQAAAAAAAAABAAAAAADXFgAAdW5pdmVyc2FsL3NraW5fY3VzdG9taXphdGlvbl9zZXR0aW5ncy54bWxQSwECAAAUAAIACAArhrFIBdmJyEoNAADVIQAAFwAAAAAAAAAAAAAAAACKGAAAdW5pdmVyc2FsL3VuaXZlcnNhbC5wbmdQSwECAAAUAAIACAArhrFIKwvAbUoAAABrAAAAGwAAAAAAAAABAAAAAAAJJgAAdW5pdmVyc2FsL3VuaXZlcnNhbC5wbmcueG1sUEsFBgAAAAAMAAwAhgMAAIwmAAAAAA=="/>
  <p:tag name="ISPRING_SCORM_ENDPOINT" val="&lt;endpoint&gt;&lt;enable&gt;0&lt;/enable&gt;&lt;lrs&gt;http://&lt;/lrs&gt;&lt;auth&gt;0&lt;/auth&gt;&lt;login&gt;&lt;/login&gt;&lt;password&gt;&lt;/password&gt;&lt;key&gt;&lt;/key&gt;&lt;name&gt;&lt;/name&gt;&lt;email&gt;&lt;/email&gt;&lt;/endpoint&gt;&#10;"/>
  <p:tag name="ISPRING_PRESENTATION_TITLE" val="企业简介.pptx 83"/>
</p:tagLst>
</file>

<file path=ppt/tags/tag10.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10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7"/>
</p:tagLst>
</file>

<file path=ppt/tags/tag10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8"/>
</p:tagLst>
</file>

<file path=ppt/tags/tag10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7"/>
</p:tagLst>
</file>

<file path=ppt/tags/tag10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9"/>
</p:tagLst>
</file>

<file path=ppt/tags/tag10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0"/>
</p:tagLst>
</file>

<file path=ppt/tags/tag10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1"/>
</p:tagLst>
</file>

<file path=ppt/tags/tag10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2"/>
</p:tagLst>
</file>

<file path=ppt/tags/tag10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8"/>
</p:tagLst>
</file>

<file path=ppt/tags/tag10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3"/>
</p:tagLst>
</file>

<file path=ppt/tags/tag10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4"/>
</p:tagLst>
</file>

<file path=ppt/tags/tag11.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5"/>
</p:tagLst>
</file>

<file path=ppt/tags/tag11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5"/>
</p:tagLst>
</file>

<file path=ppt/tags/tag11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6"/>
</p:tagLst>
</file>

<file path=ppt/tags/tag11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9"/>
</p:tagLst>
</file>

<file path=ppt/tags/tag11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7"/>
</p:tagLst>
</file>

<file path=ppt/tags/tag11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8"/>
</p:tagLst>
</file>

<file path=ppt/tags/tag11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9"/>
</p:tagLst>
</file>

<file path=ppt/tags/tag11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0"/>
</p:tagLst>
</file>

<file path=ppt/tags/tag11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1"/>
</p:tagLst>
</file>

<file path=ppt/tags/tag11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2"/>
</p:tagLst>
</file>

<file path=ppt/tags/tag11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3"/>
</p:tagLst>
</file>

<file path=ppt/tags/tag12.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6"/>
</p:tagLst>
</file>

<file path=ppt/tags/tag12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4"/>
</p:tagLst>
</file>

<file path=ppt/tags/tag12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5"/>
</p:tagLst>
</file>

<file path=ppt/tags/tag12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6"/>
</p:tagLst>
</file>

<file path=ppt/tags/tag12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5"/>
</p:tagLst>
</file>

<file path=ppt/tags/tag12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2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TuWHP#"/>
  <p:tag name="MH_LAYOUT" val="SubTitleText"/>
  <p:tag name="MH" val="20160801175840"/>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60801175840"/>
  <p:tag name="MH_LIBRARY" val="GRAPHIC"/>
  <p:tag name="MH_TYPE" val="Text"/>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801175840"/>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801175840"/>
  <p:tag name="MH_LIBRARY" val="GRAPHIC"/>
  <p:tag name="MH_TYPE" val="SubTitle"/>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801175840"/>
  <p:tag name="MH_LIBRARY" val="GRAPHIC"/>
  <p:tag name="MH_TYPE" val="Sub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801175840"/>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TuWHP#"/>
  <p:tag name="MH_LAYOUT" val="SubTitleText"/>
  <p:tag name="MH" val="20160801195634"/>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TuWHP#"/>
  <p:tag name="MH_LAYOUT" val="SubTitleText"/>
  <p:tag name="MH" val="20160407123149"/>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60801195634"/>
  <p:tag name="MH_LIBRARY" val="GRAPHIC"/>
  <p:tag name="MH_TYPE" val="Other"/>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0801195634"/>
  <p:tag name="MH_LIBRARY" val="GRAPHIC"/>
  <p:tag name="MH_TYPE" val="Pictur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801195634"/>
  <p:tag name="MH_LIBRARY" val="GRAPHIC"/>
  <p:tag name="MH_TYPE" val="SubTitle"/>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TuWHP#"/>
  <p:tag name="MH_LAYOUT" val="SubTitleDesc"/>
  <p:tag name="MH" val="20160217203636"/>
  <p:tag name="MH_LIBRARY" val="GRAPHIC"/>
</p:tagLst>
</file>

<file path=ppt/tags/tag24.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3"/>
</p:tagLst>
</file>

<file path=ppt/tags/tag29.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4"/>
</p:tagLst>
</file>

<file path=ppt/tags/tag31.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4"/>
</p:tagLst>
</file>

<file path=ppt/tags/tag3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2"/>
</p:tagLst>
</file>

<file path=ppt/tags/tag40.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TuWHP#"/>
  <p:tag name="MH_LAYOUT" val="SubTitleDesc"/>
  <p:tag name="MH" val="20160217203636"/>
  <p:tag name="MH_LIBRARY" val="GRAPHIC"/>
</p:tagLst>
</file>

<file path=ppt/tags/tag4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45.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46.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7"/>
</p:tagLst>
</file>

<file path=ppt/tags/tag50.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ShuJTB#"/>
  <p:tag name="MH_LAYOUT" val="SubTitleTextDesc"/>
  <p:tag name="MH" val="20160803144046"/>
  <p:tag name="MH_LIBRARY" val="GRAPHIC"/>
</p:tagLst>
</file>

<file path=ppt/tags/tag52.xml><?xml version="1.0" encoding="utf-8"?>
<p:tagLst xmlns:a="http://schemas.openxmlformats.org/drawingml/2006/main" xmlns:r="http://schemas.openxmlformats.org/officeDocument/2006/relationships" xmlns:p="http://schemas.openxmlformats.org/presentationml/2006/main">
  <p:tag name="MH" val="20160803144046"/>
  <p:tag name="MH_LIBRARY" val="GRAPHIC"/>
  <p:tag name="MH_TYPE" val="Other"/>
  <p:tag name="MH_ORDER" val="1"/>
</p:tagLst>
</file>

<file path=ppt/tags/tag53.xml><?xml version="1.0" encoding="utf-8"?>
<p:tagLst xmlns:a="http://schemas.openxmlformats.org/drawingml/2006/main" xmlns:r="http://schemas.openxmlformats.org/officeDocument/2006/relationships" xmlns:p="http://schemas.openxmlformats.org/presentationml/2006/main">
  <p:tag name="MH" val="20160803144046"/>
  <p:tag name="MH_LIBRARY" val="GRAPHIC"/>
  <p:tag name="MH_TYPE" val="Other"/>
  <p:tag name="MH_ORDER" val="34"/>
</p:tagLst>
</file>

<file path=ppt/tags/tag54.xml><?xml version="1.0" encoding="utf-8"?>
<p:tagLst xmlns:a="http://schemas.openxmlformats.org/drawingml/2006/main" xmlns:r="http://schemas.openxmlformats.org/officeDocument/2006/relationships" xmlns:p="http://schemas.openxmlformats.org/presentationml/2006/main">
  <p:tag name="MH" val="20160803144046"/>
  <p:tag name="MH_LIBRARY" val="GRAPHIC"/>
  <p:tag name="MH_TYPE" val="Text"/>
  <p:tag name="MH_ORDER" val="2"/>
</p:tagLst>
</file>

<file path=ppt/tags/tag55.xml><?xml version="1.0" encoding="utf-8"?>
<p:tagLst xmlns:a="http://schemas.openxmlformats.org/drawingml/2006/main" xmlns:r="http://schemas.openxmlformats.org/officeDocument/2006/relationships" xmlns:p="http://schemas.openxmlformats.org/presentationml/2006/main">
  <p:tag name="MH" val="20160803144046"/>
  <p:tag name="MH_LIBRARY" val="GRAPHIC"/>
  <p:tag name="MH_TYPE" val="Other"/>
  <p:tag name="MH_ORDER" val="35"/>
</p:tagLst>
</file>

<file path=ppt/tags/tag56.xml><?xml version="1.0" encoding="utf-8"?>
<p:tagLst xmlns:a="http://schemas.openxmlformats.org/drawingml/2006/main" xmlns:r="http://schemas.openxmlformats.org/officeDocument/2006/relationships" xmlns:p="http://schemas.openxmlformats.org/presentationml/2006/main">
  <p:tag name="MH" val="20160803144046"/>
  <p:tag name="MH_LIBRARY" val="GRAPHIC"/>
  <p:tag name="MH_TYPE" val="Other"/>
  <p:tag name="MH_ORDER" val="36"/>
</p:tagLst>
</file>

<file path=ppt/tags/tag57.xml><?xml version="1.0" encoding="utf-8"?>
<p:tagLst xmlns:a="http://schemas.openxmlformats.org/drawingml/2006/main" xmlns:r="http://schemas.openxmlformats.org/officeDocument/2006/relationships" xmlns:p="http://schemas.openxmlformats.org/presentationml/2006/main">
  <p:tag name="MH" val="20160803144046"/>
  <p:tag name="MH_LIBRARY" val="GRAPHIC"/>
  <p:tag name="MH_TYPE" val="Text"/>
  <p:tag name="MH_ORDER" val="4"/>
</p:tagLst>
</file>

<file path=ppt/tags/tag58.xml><?xml version="1.0" encoding="utf-8"?>
<p:tagLst xmlns:a="http://schemas.openxmlformats.org/drawingml/2006/main" xmlns:r="http://schemas.openxmlformats.org/officeDocument/2006/relationships" xmlns:p="http://schemas.openxmlformats.org/presentationml/2006/main">
  <p:tag name="MH" val="20160803144046"/>
  <p:tag name="MH_LIBRARY" val="GRAPHIC"/>
  <p:tag name="MH_TYPE" val="Other"/>
  <p:tag name="MH_ORDER" val="37"/>
</p:tagLst>
</file>

<file path=ppt/tags/tag59.xml><?xml version="1.0" encoding="utf-8"?>
<p:tagLst xmlns:a="http://schemas.openxmlformats.org/drawingml/2006/main" xmlns:r="http://schemas.openxmlformats.org/officeDocument/2006/relationships" xmlns:p="http://schemas.openxmlformats.org/presentationml/2006/main">
  <p:tag name="MH" val="20160803144046"/>
  <p:tag name="MH_LIBRARY" val="GRAPHIC"/>
  <p:tag name="MH_TYPE" val="Other"/>
  <p:tag name="MH_ORDER" val="38"/>
</p:tagLst>
</file>

<file path=ppt/tags/tag6.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Desc"/>
  <p:tag name="MH_ORDER" val="1"/>
</p:tagLst>
</file>

<file path=ppt/tags/tag60.xml><?xml version="1.0" encoding="utf-8"?>
<p:tagLst xmlns:a="http://schemas.openxmlformats.org/drawingml/2006/main" xmlns:r="http://schemas.openxmlformats.org/officeDocument/2006/relationships" xmlns:p="http://schemas.openxmlformats.org/presentationml/2006/main">
  <p:tag name="MH" val="20160803144046"/>
  <p:tag name="MH_LIBRARY" val="GRAPHIC"/>
  <p:tag name="MH_TYPE" val="SubTitle"/>
  <p:tag name="MH_ORDER" val="1"/>
</p:tagLst>
</file>

<file path=ppt/tags/tag61.xml><?xml version="1.0" encoding="utf-8"?>
<p:tagLst xmlns:a="http://schemas.openxmlformats.org/drawingml/2006/main" xmlns:r="http://schemas.openxmlformats.org/officeDocument/2006/relationships" xmlns:p="http://schemas.openxmlformats.org/presentationml/2006/main">
  <p:tag name="MH" val="20160803144046"/>
  <p:tag name="MH_LIBRARY" val="GRAPHIC"/>
  <p:tag name="MH_TYPE" val="Text"/>
  <p:tag name="MH_ORDER" val="1"/>
</p:tagLst>
</file>

<file path=ppt/tags/tag62.xml><?xml version="1.0" encoding="utf-8"?>
<p:tagLst xmlns:a="http://schemas.openxmlformats.org/drawingml/2006/main" xmlns:r="http://schemas.openxmlformats.org/officeDocument/2006/relationships" xmlns:p="http://schemas.openxmlformats.org/presentationml/2006/main">
  <p:tag name="MH" val="20160803144046"/>
  <p:tag name="MH_LIBRARY" val="GRAPHIC"/>
  <p:tag name="MH_TYPE" val="Other"/>
  <p:tag name="MH_ORDER" val="39"/>
</p:tagLst>
</file>

<file path=ppt/tags/tag63.xml><?xml version="1.0" encoding="utf-8"?>
<p:tagLst xmlns:a="http://schemas.openxmlformats.org/drawingml/2006/main" xmlns:r="http://schemas.openxmlformats.org/officeDocument/2006/relationships" xmlns:p="http://schemas.openxmlformats.org/presentationml/2006/main">
  <p:tag name="MH" val="20160803144046"/>
  <p:tag name="MH_LIBRARY" val="GRAPHIC"/>
  <p:tag name="MH_TYPE" val="Other"/>
  <p:tag name="MH_ORDER" val="40"/>
</p:tagLst>
</file>

<file path=ppt/tags/tag64.xml><?xml version="1.0" encoding="utf-8"?>
<p:tagLst xmlns:a="http://schemas.openxmlformats.org/drawingml/2006/main" xmlns:r="http://schemas.openxmlformats.org/officeDocument/2006/relationships" xmlns:p="http://schemas.openxmlformats.org/presentationml/2006/main">
  <p:tag name="MH" val="20160803144046"/>
  <p:tag name="MH_LIBRARY" val="GRAPHIC"/>
  <p:tag name="MH_TYPE" val="Text"/>
  <p:tag name="MH_ORDER" val="3"/>
</p:tagLst>
</file>

<file path=ppt/tags/tag65.xml><?xml version="1.0" encoding="utf-8"?>
<p:tagLst xmlns:a="http://schemas.openxmlformats.org/drawingml/2006/main" xmlns:r="http://schemas.openxmlformats.org/officeDocument/2006/relationships" xmlns:p="http://schemas.openxmlformats.org/presentationml/2006/main">
  <p:tag name="MH" val="20160803144046"/>
  <p:tag name="MH_LIBRARY" val="GRAPHIC"/>
  <p:tag name="MH_TYPE" val="SubTitle"/>
  <p:tag name="MH_ORDER" val="1"/>
</p:tagLst>
</file>

<file path=ppt/tags/tag66.xml><?xml version="1.0" encoding="utf-8"?>
<p:tagLst xmlns:a="http://schemas.openxmlformats.org/drawingml/2006/main" xmlns:r="http://schemas.openxmlformats.org/officeDocument/2006/relationships" xmlns:p="http://schemas.openxmlformats.org/presentationml/2006/main">
  <p:tag name="MH" val="20160803144046"/>
  <p:tag name="MH_LIBRARY" val="GRAPHIC"/>
  <p:tag name="MH_TYPE" val="SubTitle"/>
  <p:tag name="MH_ORDER" val="1"/>
</p:tagLst>
</file>

<file path=ppt/tags/tag67.xml><?xml version="1.0" encoding="utf-8"?>
<p:tagLst xmlns:a="http://schemas.openxmlformats.org/drawingml/2006/main" xmlns:r="http://schemas.openxmlformats.org/officeDocument/2006/relationships" xmlns:p="http://schemas.openxmlformats.org/presentationml/2006/main">
  <p:tag name="MH" val="20160803144046"/>
  <p:tag name="MH_LIBRARY" val="GRAPHIC"/>
  <p:tag name="MH_TYPE" val="SubTitle"/>
  <p:tag name="MH_ORDER" val="1"/>
</p:tagLst>
</file>

<file path=ppt/tags/tag6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8"/>
</p:tagLst>
</file>

<file path=ppt/tags/tag6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7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
</p:tagLst>
</file>

<file path=ppt/tags/tag7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
</p:tagLst>
</file>

<file path=ppt/tags/tag7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
</p:tagLst>
</file>

<file path=ppt/tags/tag7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5"/>
</p:tagLst>
</file>

<file path=ppt/tags/tag7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1"/>
</p:tagLst>
</file>

<file path=ppt/tags/tag7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6"/>
</p:tagLst>
</file>

<file path=ppt/tags/tag7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7"/>
</p:tagLst>
</file>

<file path=ppt/tags/tag7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8"/>
</p:tagLst>
</file>

<file path=ppt/tags/tag7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9"/>
</p:tagLst>
</file>

<file path=ppt/tags/tag7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8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0"/>
</p:tagLst>
</file>

<file path=ppt/tags/tag8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1"/>
</p:tagLst>
</file>

<file path=ppt/tags/tag8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2"/>
</p:tagLst>
</file>

<file path=ppt/tags/tag8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3"/>
</p:tagLst>
</file>

<file path=ppt/tags/tag8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3"/>
</p:tagLst>
</file>

<file path=ppt/tags/tag8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4"/>
</p:tagLst>
</file>

<file path=ppt/tags/tag8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5"/>
</p:tagLst>
</file>

<file path=ppt/tags/tag8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6"/>
</p:tagLst>
</file>

<file path=ppt/tags/tag8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7"/>
</p:tagLst>
</file>

<file path=ppt/tags/tag8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9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9"/>
</p:tagLst>
</file>

<file path=ppt/tags/tag9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0"/>
</p:tagLst>
</file>

<file path=ppt/tags/tag9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5"/>
</p:tagLst>
</file>

<file path=ppt/tags/tag9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1"/>
</p:tagLst>
</file>

<file path=ppt/tags/tag9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2"/>
</p:tagLst>
</file>

<file path=ppt/tags/tag9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3"/>
</p:tagLst>
</file>

<file path=ppt/tags/tag9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4"/>
</p:tagLst>
</file>

<file path=ppt/tags/tag9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6"/>
</p:tagLst>
</file>

<file path=ppt/tags/tag9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5"/>
</p:tagLst>
</file>

<file path=ppt/tags/tag9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6"/>
</p:tagLst>
</file>

<file path=ppt/theme/theme1.xml><?xml version="1.0" encoding="utf-8"?>
<a:theme xmlns:a="http://schemas.openxmlformats.org/drawingml/2006/main" name="第一PPT，www.1ppt.com">
  <a:themeElements>
    <a:clrScheme name="自定义 9">
      <a:dk1>
        <a:srgbClr val="000000"/>
      </a:dk1>
      <a:lt1>
        <a:srgbClr val="FFFFFF"/>
      </a:lt1>
      <a:dk2>
        <a:srgbClr val="5E5E5E"/>
      </a:dk2>
      <a:lt2>
        <a:srgbClr val="DDDDDD"/>
      </a:lt2>
      <a:accent1>
        <a:srgbClr val="0070C0"/>
      </a:accent1>
      <a:accent2>
        <a:srgbClr val="A5A5A5"/>
      </a:accent2>
      <a:accent3>
        <a:srgbClr val="F69200"/>
      </a:accent3>
      <a:accent4>
        <a:srgbClr val="92D050"/>
      </a:accent4>
      <a:accent5>
        <a:srgbClr val="FF0000"/>
      </a:accent5>
      <a:accent6>
        <a:srgbClr val="C00000"/>
      </a:accent6>
      <a:hlink>
        <a:srgbClr val="0070C0"/>
      </a:hlink>
      <a:folHlink>
        <a:srgbClr val="7030A0"/>
      </a:folHlink>
    </a:clrScheme>
    <a:fontScheme name="微软雅黑和Aria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4397</Words>
  <Application>Microsoft Office PowerPoint</Application>
  <PresentationFormat>全屏显示(16:9)</PresentationFormat>
  <Paragraphs>546</Paragraphs>
  <Slides>50</Slides>
  <Notes>50</Notes>
  <HiddenSlides>0</HiddenSlides>
  <MMClips>0</MMClips>
  <ScaleCrop>false</ScaleCrop>
  <HeadingPairs>
    <vt:vector size="6" baseType="variant">
      <vt:variant>
        <vt:lpstr>已用的字体</vt:lpstr>
      </vt:variant>
      <vt:variant>
        <vt:i4>27</vt:i4>
      </vt:variant>
      <vt:variant>
        <vt:lpstr>主题</vt:lpstr>
      </vt:variant>
      <vt:variant>
        <vt:i4>3</vt:i4>
      </vt:variant>
      <vt:variant>
        <vt:lpstr>幻灯片标题</vt:lpstr>
      </vt:variant>
      <vt:variant>
        <vt:i4>50</vt:i4>
      </vt:variant>
    </vt:vector>
  </HeadingPairs>
  <TitlesOfParts>
    <vt:vector size="80" baseType="lpstr">
      <vt:lpstr>Gill Sans</vt:lpstr>
      <vt:lpstr>Meiryo</vt:lpstr>
      <vt:lpstr>Source Sans Pro Light</vt:lpstr>
      <vt:lpstr>方正大标宋简体</vt:lpstr>
      <vt:lpstr>方正黑体简体</vt:lpstr>
      <vt:lpstr>方正楷体简体</vt:lpstr>
      <vt:lpstr>方正兰亭黑_GBK</vt:lpstr>
      <vt:lpstr>华文黑体</vt:lpstr>
      <vt:lpstr>华文行楷</vt:lpstr>
      <vt:lpstr>宋体</vt:lpstr>
      <vt:lpstr>宋体</vt:lpstr>
      <vt:lpstr>Microsoft YaHei</vt:lpstr>
      <vt:lpstr>Microsoft YaHei</vt:lpstr>
      <vt:lpstr>Aparajita</vt:lpstr>
      <vt:lpstr>Arial</vt:lpstr>
      <vt:lpstr>Calibri</vt:lpstr>
      <vt:lpstr>Calibri Light</vt:lpstr>
      <vt:lpstr>FontAwesome</vt:lpstr>
      <vt:lpstr>Impact</vt:lpstr>
      <vt:lpstr>Lato</vt:lpstr>
      <vt:lpstr>Lato Heavy</vt:lpstr>
      <vt:lpstr>Lato Light</vt:lpstr>
      <vt:lpstr>Monotype Corsiva</vt:lpstr>
      <vt:lpstr>Montserrat</vt:lpstr>
      <vt:lpstr>Roboto condensed</vt:lpstr>
      <vt:lpstr>Segoe UI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keywords/>
  <dc:description/>
  <cp:lastModifiedBy/>
  <cp:revision>1</cp:revision>
  <dcterms:created xsi:type="dcterms:W3CDTF">2019-07-25T16:01:23Z</dcterms:created>
  <dcterms:modified xsi:type="dcterms:W3CDTF">2023-01-08T10:26:15Z</dcterms:modified>
</cp:coreProperties>
</file>