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29" r:id="rId2"/>
    <p:sldMasterId id="2147483733" r:id="rId3"/>
  </p:sldMasterIdLst>
  <p:notesMasterIdLst>
    <p:notesMasterId r:id="rId34"/>
  </p:notesMasterIdLst>
  <p:sldIdLst>
    <p:sldId id="352" r:id="rId4"/>
    <p:sldId id="286" r:id="rId5"/>
    <p:sldId id="287" r:id="rId6"/>
    <p:sldId id="357" r:id="rId7"/>
    <p:sldId id="353" r:id="rId8"/>
    <p:sldId id="356" r:id="rId9"/>
    <p:sldId id="355" r:id="rId10"/>
    <p:sldId id="358" r:id="rId11"/>
    <p:sldId id="347" r:id="rId12"/>
    <p:sldId id="361" r:id="rId13"/>
    <p:sldId id="362" r:id="rId14"/>
    <p:sldId id="363" r:id="rId15"/>
    <p:sldId id="364" r:id="rId16"/>
    <p:sldId id="365" r:id="rId17"/>
    <p:sldId id="366" r:id="rId18"/>
    <p:sldId id="368" r:id="rId19"/>
    <p:sldId id="369" r:id="rId20"/>
    <p:sldId id="370" r:id="rId21"/>
    <p:sldId id="348" r:id="rId22"/>
    <p:sldId id="373" r:id="rId23"/>
    <p:sldId id="374" r:id="rId24"/>
    <p:sldId id="375" r:id="rId25"/>
    <p:sldId id="349" r:id="rId26"/>
    <p:sldId id="381" r:id="rId27"/>
    <p:sldId id="382" r:id="rId28"/>
    <p:sldId id="383" r:id="rId29"/>
    <p:sldId id="384" r:id="rId30"/>
    <p:sldId id="386" r:id="rId31"/>
    <p:sldId id="350" r:id="rId32"/>
    <p:sldId id="387" r:id="rId33"/>
  </p:sldIdLst>
  <p:sldSz cx="9001125" cy="5040313"/>
  <p:notesSz cx="6858000" cy="9144000"/>
  <p:custDataLst>
    <p:tags r:id="rId35"/>
  </p:custDataLst>
  <p:defaultTextStyle>
    <a:defPPr>
      <a:defRPr lang="zh-CN"/>
    </a:defPPr>
    <a:lvl1pPr marL="0" algn="l" defTabSz="802295" rtl="0" eaLnBrk="1" latinLnBrk="0" hangingPunct="1">
      <a:defRPr sz="1600" kern="1200">
        <a:solidFill>
          <a:schemeClr val="tx1"/>
        </a:solidFill>
        <a:latin typeface="+mn-lt"/>
        <a:ea typeface="+mn-ea"/>
        <a:cs typeface="+mn-cs"/>
      </a:defRPr>
    </a:lvl1pPr>
    <a:lvl2pPr marL="401147" algn="l" defTabSz="802295" rtl="0" eaLnBrk="1" latinLnBrk="0" hangingPunct="1">
      <a:defRPr sz="1600" kern="1200">
        <a:solidFill>
          <a:schemeClr val="tx1"/>
        </a:solidFill>
        <a:latin typeface="+mn-lt"/>
        <a:ea typeface="+mn-ea"/>
        <a:cs typeface="+mn-cs"/>
      </a:defRPr>
    </a:lvl2pPr>
    <a:lvl3pPr marL="802295" algn="l" defTabSz="802295" rtl="0" eaLnBrk="1" latinLnBrk="0" hangingPunct="1">
      <a:defRPr sz="1600" kern="1200">
        <a:solidFill>
          <a:schemeClr val="tx1"/>
        </a:solidFill>
        <a:latin typeface="+mn-lt"/>
        <a:ea typeface="+mn-ea"/>
        <a:cs typeface="+mn-cs"/>
      </a:defRPr>
    </a:lvl3pPr>
    <a:lvl4pPr marL="1203442" algn="l" defTabSz="802295" rtl="0" eaLnBrk="1" latinLnBrk="0" hangingPunct="1">
      <a:defRPr sz="1600" kern="1200">
        <a:solidFill>
          <a:schemeClr val="tx1"/>
        </a:solidFill>
        <a:latin typeface="+mn-lt"/>
        <a:ea typeface="+mn-ea"/>
        <a:cs typeface="+mn-cs"/>
      </a:defRPr>
    </a:lvl4pPr>
    <a:lvl5pPr marL="1604589" algn="l" defTabSz="802295" rtl="0" eaLnBrk="1" latinLnBrk="0" hangingPunct="1">
      <a:defRPr sz="1600" kern="1200">
        <a:solidFill>
          <a:schemeClr val="tx1"/>
        </a:solidFill>
        <a:latin typeface="+mn-lt"/>
        <a:ea typeface="+mn-ea"/>
        <a:cs typeface="+mn-cs"/>
      </a:defRPr>
    </a:lvl5pPr>
    <a:lvl6pPr marL="2005736" algn="l" defTabSz="802295" rtl="0" eaLnBrk="1" latinLnBrk="0" hangingPunct="1">
      <a:defRPr sz="1600" kern="1200">
        <a:solidFill>
          <a:schemeClr val="tx1"/>
        </a:solidFill>
        <a:latin typeface="+mn-lt"/>
        <a:ea typeface="+mn-ea"/>
        <a:cs typeface="+mn-cs"/>
      </a:defRPr>
    </a:lvl6pPr>
    <a:lvl7pPr marL="2406884" algn="l" defTabSz="802295" rtl="0" eaLnBrk="1" latinLnBrk="0" hangingPunct="1">
      <a:defRPr sz="1600" kern="1200">
        <a:solidFill>
          <a:schemeClr val="tx1"/>
        </a:solidFill>
        <a:latin typeface="+mn-lt"/>
        <a:ea typeface="+mn-ea"/>
        <a:cs typeface="+mn-cs"/>
      </a:defRPr>
    </a:lvl7pPr>
    <a:lvl8pPr marL="2808031" algn="l" defTabSz="802295" rtl="0" eaLnBrk="1" latinLnBrk="0" hangingPunct="1">
      <a:defRPr sz="1600" kern="1200">
        <a:solidFill>
          <a:schemeClr val="tx1"/>
        </a:solidFill>
        <a:latin typeface="+mn-lt"/>
        <a:ea typeface="+mn-ea"/>
        <a:cs typeface="+mn-cs"/>
      </a:defRPr>
    </a:lvl8pPr>
    <a:lvl9pPr marL="3209178" algn="l" defTabSz="802295"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8">
          <p15:clr>
            <a:srgbClr val="A4A3A4"/>
          </p15:clr>
        </p15:guide>
        <p15:guide id="2" pos="2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FBD63C"/>
    <a:srgbClr val="3D4753"/>
    <a:srgbClr val="FBC10A"/>
    <a:srgbClr val="F9D740"/>
    <a:srgbClr val="323232"/>
    <a:srgbClr val="FDD938"/>
    <a:srgbClr val="17375E"/>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4660"/>
  </p:normalViewPr>
  <p:slideViewPr>
    <p:cSldViewPr>
      <p:cViewPr varScale="1">
        <p:scale>
          <a:sx n="143" d="100"/>
          <a:sy n="143" d="100"/>
        </p:scale>
        <p:origin x="876" y="126"/>
      </p:cViewPr>
      <p:guideLst>
        <p:guide orient="horz" pos="1588"/>
        <p:guide pos="2835"/>
      </p:guideLst>
    </p:cSldViewPr>
  </p:slideViewPr>
  <p:notesTextViewPr>
    <p:cViewPr>
      <p:scale>
        <a:sx n="100" d="100"/>
        <a:sy n="100" d="100"/>
      </p:scale>
      <p:origin x="0" y="0"/>
    </p:cViewPr>
  </p:notesTextViewPr>
  <p:sorterViewPr>
    <p:cViewPr>
      <p:scale>
        <a:sx n="178" d="100"/>
        <a:sy n="17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gs" Target="tags/tag1.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a:effectLst>
              <a:outerShdw blurRad="254000" dist="63500" dir="2700000" algn="tl" rotWithShape="0">
                <a:prstClr val="black">
                  <a:alpha val="30000"/>
                </a:prstClr>
              </a:outerShdw>
            </a:effectLst>
          </c:spPr>
          <c:explosion val="4"/>
          <c:dPt>
            <c:idx val="0"/>
            <c:bubble3D val="0"/>
            <c:spPr>
              <a:solidFill>
                <a:srgbClr val="F8F8F8"/>
              </a:solidFill>
              <a:ln w="19050">
                <a:noFill/>
              </a:ln>
              <a:effectLst>
                <a:outerShdw blurRad="254000" dist="63500" dir="2700000" algn="tl" rotWithShape="0">
                  <a:prstClr val="black">
                    <a:alpha val="30000"/>
                  </a:prstClr>
                </a:outerShdw>
              </a:effectLst>
            </c:spPr>
          </c:dPt>
          <c:dPt>
            <c:idx val="1"/>
            <c:bubble3D val="0"/>
            <c:spPr>
              <a:solidFill>
                <a:srgbClr val="FBD63C"/>
              </a:solidFill>
              <a:ln w="19050">
                <a:noFill/>
              </a:ln>
              <a:effectLst>
                <a:outerShdw blurRad="254000" dist="63500" dir="2700000" algn="tl" rotWithShape="0">
                  <a:prstClr val="black">
                    <a:alpha val="30000"/>
                  </a:prstClr>
                </a:outerShdw>
              </a:effectLst>
            </c:spPr>
          </c:dPt>
          <c:dPt>
            <c:idx val="2"/>
            <c:bubble3D val="0"/>
            <c:spPr>
              <a:solidFill>
                <a:srgbClr val="3D4753"/>
              </a:solidFill>
              <a:ln w="19050">
                <a:noFill/>
              </a:ln>
              <a:effectLst>
                <a:outerShdw blurRad="254000" dist="63500" dir="2700000" algn="tl" rotWithShape="0">
                  <a:prstClr val="black">
                    <a:alpha val="30000"/>
                  </a:prstClr>
                </a:outerShdw>
              </a:effectLst>
            </c:spPr>
          </c:dPt>
          <c:dPt>
            <c:idx val="3"/>
            <c:bubble3D val="0"/>
            <c:spPr>
              <a:solidFill>
                <a:sysClr val="window" lastClr="FFFFFF">
                  <a:lumMod val="50000"/>
                </a:sysClr>
              </a:solidFill>
              <a:ln w="19050">
                <a:noFill/>
              </a:ln>
              <a:effectLst>
                <a:outerShdw blurRad="254000" dist="63500" dir="2700000" algn="tl" rotWithShape="0">
                  <a:prstClr val="black">
                    <a:alpha val="30000"/>
                  </a:prstClr>
                </a:outerShdw>
              </a:effectLst>
            </c:spPr>
          </c:dPt>
          <c:cat>
            <c:strRef>
              <c:f>Sheet1!$A$2:$A$5</c:f>
              <c:strCache>
                <c:ptCount val="4"/>
                <c:pt idx="0">
                  <c:v>类别 1</c:v>
                </c:pt>
                <c:pt idx="1">
                  <c:v>类别 2</c:v>
                </c:pt>
                <c:pt idx="2">
                  <c:v>类别 3</c:v>
                </c:pt>
                <c:pt idx="3">
                  <c:v>类别 4</c:v>
                </c:pt>
              </c:strCache>
            </c:strRef>
          </c:cat>
          <c:val>
            <c:numRef>
              <c:f>Sheet1!$B$2:$B$5</c:f>
              <c:numCache>
                <c:formatCode>General</c:formatCode>
                <c:ptCount val="4"/>
                <c:pt idx="0">
                  <c:v>700</c:v>
                </c:pt>
                <c:pt idx="1">
                  <c:v>400</c:v>
                </c:pt>
                <c:pt idx="2">
                  <c:v>200</c:v>
                </c:pt>
                <c:pt idx="3">
                  <c:v>100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4.7317715028170233E-2"/>
          <c:y val="0.95045335543275511"/>
          <c:w val="0.8999999213817319"/>
          <c:h val="4.954664456724489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lnSpc>
          <a:spcPct val="130000"/>
        </a:lnSpc>
        <a:spcBef>
          <a:spcPts val="0"/>
        </a:spcBef>
        <a:spcAft>
          <a:spcPts val="0"/>
        </a:spcAft>
        <a:defRPr>
          <a:latin typeface="+mn-lt"/>
          <a:ea typeface="+mn-ea"/>
          <a:cs typeface="+mn-ea"/>
          <a:sym typeface="+mn-lt"/>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ea"/>
                <a:sym typeface="+mn-lt"/>
              </a:defRPr>
            </a:pPr>
            <a:r>
              <a:rPr lang="zh-CN" sz="1100" dirty="0">
                <a:latin typeface="方正黑体简体" panose="02010601030101010101" pitchFamily="2" charset="-122"/>
                <a:ea typeface="方正黑体简体" panose="02010601030101010101" pitchFamily="2" charset="-122"/>
              </a:rPr>
              <a:t>图表标题</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ea"/>
              <a:sym typeface="+mn-lt"/>
            </a:defRPr>
          </a:pPr>
          <a:endParaRPr lang="zh-CN"/>
        </a:p>
      </c:txPr>
    </c:title>
    <c:autoTitleDeleted val="0"/>
    <c:plotArea>
      <c:layout/>
      <c:barChart>
        <c:barDir val="col"/>
        <c:grouping val="clustered"/>
        <c:varyColors val="0"/>
        <c:ser>
          <c:idx val="0"/>
          <c:order val="0"/>
          <c:tx>
            <c:strRef>
              <c:f>Sheet1!$B$1</c:f>
              <c:strCache>
                <c:ptCount val="1"/>
                <c:pt idx="0">
                  <c:v>Series 1</c:v>
                </c:pt>
              </c:strCache>
            </c:strRef>
          </c:tx>
          <c:spPr>
            <a:solidFill>
              <a:srgbClr val="3D4753"/>
            </a:solidFill>
            <a:ln>
              <a:noFill/>
            </a:ln>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General</c:formatCode>
                <c:ptCount val="6"/>
                <c:pt idx="0">
                  <c:v>4.3</c:v>
                </c:pt>
                <c:pt idx="1">
                  <c:v>2.5</c:v>
                </c:pt>
                <c:pt idx="2">
                  <c:v>3.5</c:v>
                </c:pt>
                <c:pt idx="3">
                  <c:v>4.5</c:v>
                </c:pt>
                <c:pt idx="4">
                  <c:v>4.5</c:v>
                </c:pt>
                <c:pt idx="5">
                  <c:v>2.5</c:v>
                </c:pt>
              </c:numCache>
            </c:numRef>
          </c:val>
          <c:extLst xmlns:c16r2="http://schemas.microsoft.com/office/drawing/2015/06/chart">
            <c:ext xmlns:c16="http://schemas.microsoft.com/office/drawing/2014/chart" uri="{C3380CC4-5D6E-409C-BE32-E72D297353CC}">
              <c16:uniqueId val="{00000000-A69D-4096-9FB6-A7B18385965A}"/>
            </c:ext>
          </c:extLst>
        </c:ser>
        <c:ser>
          <c:idx val="1"/>
          <c:order val="1"/>
          <c:tx>
            <c:strRef>
              <c:f>Sheet1!$C$1</c:f>
              <c:strCache>
                <c:ptCount val="1"/>
                <c:pt idx="0">
                  <c:v>Series 2</c:v>
                </c:pt>
              </c:strCache>
            </c:strRef>
          </c:tx>
          <c:spPr>
            <a:solidFill>
              <a:srgbClr val="FBD63C"/>
            </a:solidFill>
            <a:ln>
              <a:noFill/>
            </a:ln>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General</c:formatCode>
                <c:ptCount val="6"/>
                <c:pt idx="0">
                  <c:v>2.4</c:v>
                </c:pt>
                <c:pt idx="1">
                  <c:v>4.4000000000000004</c:v>
                </c:pt>
                <c:pt idx="2">
                  <c:v>1.8</c:v>
                </c:pt>
                <c:pt idx="3">
                  <c:v>2.8</c:v>
                </c:pt>
                <c:pt idx="4">
                  <c:v>2.8</c:v>
                </c:pt>
                <c:pt idx="5">
                  <c:v>4.4000000000000004</c:v>
                </c:pt>
              </c:numCache>
            </c:numRef>
          </c:val>
          <c:extLst xmlns:c16r2="http://schemas.microsoft.com/office/drawing/2015/06/chart">
            <c:ext xmlns:c16="http://schemas.microsoft.com/office/drawing/2014/chart" uri="{C3380CC4-5D6E-409C-BE32-E72D297353CC}">
              <c16:uniqueId val="{00000001-A69D-4096-9FB6-A7B18385965A}"/>
            </c:ext>
          </c:extLst>
        </c:ser>
        <c:ser>
          <c:idx val="2"/>
          <c:order val="2"/>
          <c:tx>
            <c:strRef>
              <c:f>Sheet1!$D$1</c:f>
              <c:strCache>
                <c:ptCount val="1"/>
                <c:pt idx="0">
                  <c:v>Series 3</c:v>
                </c:pt>
              </c:strCache>
            </c:strRef>
          </c:tx>
          <c:spPr>
            <a:solidFill>
              <a:sysClr val="window" lastClr="FFFFFF">
                <a:lumMod val="75000"/>
              </a:sysClr>
            </a:solidFill>
            <a:ln>
              <a:noFill/>
            </a:ln>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Sheet1!$D$2:$D$7</c:f>
              <c:numCache>
                <c:formatCode>General</c:formatCode>
                <c:ptCount val="6"/>
                <c:pt idx="0">
                  <c:v>2</c:v>
                </c:pt>
                <c:pt idx="1">
                  <c:v>2</c:v>
                </c:pt>
                <c:pt idx="2">
                  <c:v>3</c:v>
                </c:pt>
                <c:pt idx="3">
                  <c:v>5</c:v>
                </c:pt>
                <c:pt idx="4">
                  <c:v>5</c:v>
                </c:pt>
                <c:pt idx="5">
                  <c:v>2</c:v>
                </c:pt>
              </c:numCache>
            </c:numRef>
          </c:val>
          <c:extLst xmlns:c16r2="http://schemas.microsoft.com/office/drawing/2015/06/chart">
            <c:ext xmlns:c16="http://schemas.microsoft.com/office/drawing/2014/chart" uri="{C3380CC4-5D6E-409C-BE32-E72D297353CC}">
              <c16:uniqueId val="{00000002-A69D-4096-9FB6-A7B18385965A}"/>
            </c:ext>
          </c:extLst>
        </c:ser>
        <c:dLbls>
          <c:showLegendKey val="0"/>
          <c:showVal val="0"/>
          <c:showCatName val="0"/>
          <c:showSerName val="0"/>
          <c:showPercent val="0"/>
          <c:showBubbleSize val="0"/>
        </c:dLbls>
        <c:gapWidth val="219"/>
        <c:overlap val="-27"/>
        <c:axId val="692694320"/>
        <c:axId val="692698128"/>
      </c:barChart>
      <c:catAx>
        <c:axId val="69269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ea"/>
                <a:sym typeface="+mn-lt"/>
              </a:defRPr>
            </a:pPr>
            <a:endParaRPr lang="zh-CN"/>
          </a:p>
        </c:txPr>
        <c:crossAx val="692698128"/>
        <c:crosses val="autoZero"/>
        <c:auto val="1"/>
        <c:lblAlgn val="ctr"/>
        <c:lblOffset val="100"/>
        <c:noMultiLvlLbl val="0"/>
      </c:catAx>
      <c:valAx>
        <c:axId val="69269812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ea"/>
                <a:sym typeface="+mn-lt"/>
              </a:defRPr>
            </a:pPr>
            <a:endParaRPr lang="zh-CN"/>
          </a:p>
        </c:txPr>
        <c:crossAx val="692694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lnSpc>
          <a:spcPct val="130000"/>
        </a:lnSpc>
        <a:spcBef>
          <a:spcPts val="0"/>
        </a:spcBef>
        <a:spcAft>
          <a:spcPts val="0"/>
        </a:spcAft>
        <a:defRPr sz="1600">
          <a:latin typeface="+mn-lt"/>
          <a:ea typeface="+mn-ea"/>
          <a:cs typeface="+mn-ea"/>
          <a:sym typeface="+mn-lt"/>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A5EAB1-25CC-4F72-A2FC-3BABBE5A9D32}" type="datetimeFigureOut">
              <a:rPr lang="zh-CN" altLang="en-US" smtClean="0"/>
              <a:t>2023/1/7</a:t>
            </a:fld>
            <a:endParaRPr lang="zh-CN" altLang="en-US"/>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B8BA23-BD00-4857-B603-DD487FFC396E}" type="slidenum">
              <a:rPr lang="zh-CN" altLang="en-US" smtClean="0"/>
              <a:t>‹#›</a:t>
            </a:fld>
            <a:endParaRPr lang="zh-CN" altLang="en-US"/>
          </a:p>
        </p:txBody>
      </p:sp>
    </p:spTree>
    <p:extLst>
      <p:ext uri="{BB962C8B-B14F-4D97-AF65-F5344CB8AC3E}">
        <p14:creationId xmlns:p14="http://schemas.microsoft.com/office/powerpoint/2010/main" val="197591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60DD14-2602-4B17-924D-B6052F8E5B22}" type="slidenum">
              <a:rPr lang="zh-CN" altLang="en-US" smtClean="0"/>
              <a:t>2</a:t>
            </a:fld>
            <a:endParaRPr lang="zh-CN" altLang="en-US"/>
          </a:p>
        </p:txBody>
      </p:sp>
    </p:spTree>
    <p:extLst>
      <p:ext uri="{BB962C8B-B14F-4D97-AF65-F5344CB8AC3E}">
        <p14:creationId xmlns:p14="http://schemas.microsoft.com/office/powerpoint/2010/main" val="2264656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2D5E97-9CA9-4861-A1E4-423378A96E70}" type="slidenum">
              <a:rPr lang="zh-CN" altLang="en-US" smtClean="0"/>
              <a:t>12</a:t>
            </a:fld>
            <a:endParaRPr lang="zh-CN" altLang="en-US"/>
          </a:p>
        </p:txBody>
      </p:sp>
    </p:spTree>
    <p:extLst>
      <p:ext uri="{BB962C8B-B14F-4D97-AF65-F5344CB8AC3E}">
        <p14:creationId xmlns:p14="http://schemas.microsoft.com/office/powerpoint/2010/main" val="4211058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2D04BB-4E7C-4696-ABE1-CB17E268D1A0}" type="slidenum">
              <a:rPr lang="zh-CN" altLang="en-US" smtClean="0">
                <a:solidFill>
                  <a:prstClr val="black"/>
                </a:solidFill>
                <a:latin typeface="等线"/>
              </a:rPr>
              <a:pPr/>
              <a:t>13</a:t>
            </a:fld>
            <a:endParaRPr lang="zh-CN" altLang="en-US">
              <a:solidFill>
                <a:prstClr val="black"/>
              </a:solidFill>
              <a:latin typeface="等线"/>
            </a:endParaRPr>
          </a:p>
        </p:txBody>
      </p:sp>
    </p:spTree>
    <p:extLst>
      <p:ext uri="{BB962C8B-B14F-4D97-AF65-F5344CB8AC3E}">
        <p14:creationId xmlns:p14="http://schemas.microsoft.com/office/powerpoint/2010/main" val="2267327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68300" y="685800"/>
            <a:ext cx="61214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t>14</a:t>
            </a:fld>
            <a:endParaRPr lang="zh-CN" altLang="en-US"/>
          </a:p>
        </p:txBody>
      </p:sp>
    </p:spTree>
    <p:extLst>
      <p:ext uri="{BB962C8B-B14F-4D97-AF65-F5344CB8AC3E}">
        <p14:creationId xmlns:p14="http://schemas.microsoft.com/office/powerpoint/2010/main" val="3158208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FC721462-D095-4E59-A8AC-4FBA96965AB6}" type="slidenum">
              <a:rPr lang="zh-CN" altLang="en-US" smtClean="0"/>
              <a:t>15</a:t>
            </a:fld>
            <a:endParaRPr lang="zh-CN" altLang="en-US"/>
          </a:p>
        </p:txBody>
      </p:sp>
    </p:spTree>
    <p:extLst>
      <p:ext uri="{BB962C8B-B14F-4D97-AF65-F5344CB8AC3E}">
        <p14:creationId xmlns:p14="http://schemas.microsoft.com/office/powerpoint/2010/main" val="241031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68300" y="685800"/>
            <a:ext cx="61214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8CA7E8-92C1-4564-8642-CE744917AFC2}" type="slidenum">
              <a:rPr lang="zh-CN" altLang="en-US" smtClean="0"/>
              <a:t>16</a:t>
            </a:fld>
            <a:endParaRPr lang="zh-CN" altLang="en-US"/>
          </a:p>
        </p:txBody>
      </p:sp>
    </p:spTree>
    <p:extLst>
      <p:ext uri="{BB962C8B-B14F-4D97-AF65-F5344CB8AC3E}">
        <p14:creationId xmlns:p14="http://schemas.microsoft.com/office/powerpoint/2010/main" val="2852274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87CAE1-DC6C-464D-9A6A-DEDBFF4474A6}" type="slidenum">
              <a:rPr lang="zh-CN" altLang="en-US" smtClean="0"/>
              <a:t>17</a:t>
            </a:fld>
            <a:endParaRPr lang="zh-CN" altLang="en-US"/>
          </a:p>
        </p:txBody>
      </p:sp>
    </p:spTree>
    <p:extLst>
      <p:ext uri="{BB962C8B-B14F-4D97-AF65-F5344CB8AC3E}">
        <p14:creationId xmlns:p14="http://schemas.microsoft.com/office/powerpoint/2010/main" val="2884517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2D5E97-9CA9-4861-A1E4-423378A96E70}" type="slidenum">
              <a:rPr lang="zh-CN" altLang="en-US" smtClean="0"/>
              <a:t>18</a:t>
            </a:fld>
            <a:endParaRPr lang="zh-CN" altLang="en-US"/>
          </a:p>
        </p:txBody>
      </p:sp>
    </p:spTree>
    <p:extLst>
      <p:ext uri="{BB962C8B-B14F-4D97-AF65-F5344CB8AC3E}">
        <p14:creationId xmlns:p14="http://schemas.microsoft.com/office/powerpoint/2010/main" val="864251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60DD14-2602-4B17-924D-B6052F8E5B22}" type="slidenum">
              <a:rPr lang="zh-CN" altLang="en-US" smtClean="0"/>
              <a:t>19</a:t>
            </a:fld>
            <a:endParaRPr lang="zh-CN" altLang="en-US"/>
          </a:p>
        </p:txBody>
      </p:sp>
    </p:spTree>
    <p:extLst>
      <p:ext uri="{BB962C8B-B14F-4D97-AF65-F5344CB8AC3E}">
        <p14:creationId xmlns:p14="http://schemas.microsoft.com/office/powerpoint/2010/main" val="1710226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solidFill>
                  <a:prstClr val="black"/>
                </a:solidFill>
                <a:latin typeface="等线"/>
              </a:rPr>
              <a:pPr/>
              <a:t>20</a:t>
            </a:fld>
            <a:endParaRPr lang="zh-CN" altLang="en-US">
              <a:solidFill>
                <a:prstClr val="black"/>
              </a:solidFill>
              <a:latin typeface="等线"/>
            </a:endParaRPr>
          </a:p>
        </p:txBody>
      </p:sp>
    </p:spTree>
    <p:extLst>
      <p:ext uri="{BB962C8B-B14F-4D97-AF65-F5344CB8AC3E}">
        <p14:creationId xmlns:p14="http://schemas.microsoft.com/office/powerpoint/2010/main" val="2136140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2D5E97-9CA9-4861-A1E4-423378A96E70}" type="slidenum">
              <a:rPr lang="zh-CN" altLang="en-US" smtClean="0"/>
              <a:t>21</a:t>
            </a:fld>
            <a:endParaRPr lang="zh-CN" altLang="en-US"/>
          </a:p>
        </p:txBody>
      </p:sp>
    </p:spTree>
    <p:extLst>
      <p:ext uri="{BB962C8B-B14F-4D97-AF65-F5344CB8AC3E}">
        <p14:creationId xmlns:p14="http://schemas.microsoft.com/office/powerpoint/2010/main" val="138812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60DD14-2602-4B17-924D-B6052F8E5B22}" type="slidenum">
              <a:rPr lang="zh-CN" altLang="en-US" smtClean="0"/>
              <a:t>3</a:t>
            </a:fld>
            <a:endParaRPr lang="zh-CN" altLang="en-US"/>
          </a:p>
        </p:txBody>
      </p:sp>
    </p:spTree>
    <p:extLst>
      <p:ext uri="{BB962C8B-B14F-4D97-AF65-F5344CB8AC3E}">
        <p14:creationId xmlns:p14="http://schemas.microsoft.com/office/powerpoint/2010/main" val="1273145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C2D5E97-9CA9-4861-A1E4-423378A96E70}" type="slidenum">
              <a:rPr lang="zh-CN" altLang="en-US" smtClean="0"/>
              <a:t>22</a:t>
            </a:fld>
            <a:endParaRPr lang="zh-CN" altLang="en-US"/>
          </a:p>
        </p:txBody>
      </p:sp>
    </p:spTree>
    <p:extLst>
      <p:ext uri="{BB962C8B-B14F-4D97-AF65-F5344CB8AC3E}">
        <p14:creationId xmlns:p14="http://schemas.microsoft.com/office/powerpoint/2010/main" val="3198574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60DD14-2602-4B17-924D-B6052F8E5B22}" type="slidenum">
              <a:rPr lang="zh-CN" altLang="en-US" smtClean="0"/>
              <a:t>23</a:t>
            </a:fld>
            <a:endParaRPr lang="zh-CN" altLang="en-US"/>
          </a:p>
        </p:txBody>
      </p:sp>
    </p:spTree>
    <p:extLst>
      <p:ext uri="{BB962C8B-B14F-4D97-AF65-F5344CB8AC3E}">
        <p14:creationId xmlns:p14="http://schemas.microsoft.com/office/powerpoint/2010/main" val="1670918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8D6CD0-2F6D-4B3F-988D-53746408761F}" type="slidenum">
              <a:rPr lang="zh-CN" altLang="en-US" smtClean="0"/>
              <a:t>24</a:t>
            </a:fld>
            <a:endParaRPr lang="zh-CN" altLang="en-US"/>
          </a:p>
        </p:txBody>
      </p:sp>
    </p:spTree>
    <p:extLst>
      <p:ext uri="{BB962C8B-B14F-4D97-AF65-F5344CB8AC3E}">
        <p14:creationId xmlns:p14="http://schemas.microsoft.com/office/powerpoint/2010/main" val="2576193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latin typeface="等线"/>
              </a:rPr>
              <a:pPr/>
              <a:t>25</a:t>
            </a:fld>
            <a:endParaRPr lang="zh-CN" altLang="en-US" dirty="0">
              <a:solidFill>
                <a:prstClr val="black"/>
              </a:solidFill>
              <a:latin typeface="等线"/>
            </a:endParaRPr>
          </a:p>
        </p:txBody>
      </p:sp>
    </p:spTree>
    <p:extLst>
      <p:ext uri="{BB962C8B-B14F-4D97-AF65-F5344CB8AC3E}">
        <p14:creationId xmlns:p14="http://schemas.microsoft.com/office/powerpoint/2010/main" val="3080546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8E24B5-153F-49DD-8DC2-609C5B5A8142}" type="slidenum">
              <a:rPr lang="zh-CN" altLang="en-US" smtClean="0">
                <a:solidFill>
                  <a:prstClr val="black"/>
                </a:solidFill>
                <a:latin typeface="等线"/>
              </a:rPr>
              <a:pPr/>
              <a:t>26</a:t>
            </a:fld>
            <a:endParaRPr lang="zh-CN" altLang="en-US">
              <a:solidFill>
                <a:prstClr val="black"/>
              </a:solidFill>
              <a:latin typeface="等线"/>
            </a:endParaRPr>
          </a:p>
        </p:txBody>
      </p:sp>
    </p:spTree>
    <p:extLst>
      <p:ext uri="{BB962C8B-B14F-4D97-AF65-F5344CB8AC3E}">
        <p14:creationId xmlns:p14="http://schemas.microsoft.com/office/powerpoint/2010/main" val="1932864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10D82-7047-4CD6-8E7F-27AAC0BD12ED}" type="slidenum">
              <a:rPr lang="zh-CN" altLang="en-US" smtClean="0"/>
              <a:t>27</a:t>
            </a:fld>
            <a:endParaRPr lang="zh-CN" altLang="en-US"/>
          </a:p>
        </p:txBody>
      </p:sp>
    </p:spTree>
    <p:extLst>
      <p:ext uri="{BB962C8B-B14F-4D97-AF65-F5344CB8AC3E}">
        <p14:creationId xmlns:p14="http://schemas.microsoft.com/office/powerpoint/2010/main" val="2410896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2D5E97-9CA9-4861-A1E4-423378A96E70}" type="slidenum">
              <a:rPr lang="zh-CN" altLang="en-US" smtClean="0"/>
              <a:t>28</a:t>
            </a:fld>
            <a:endParaRPr lang="zh-CN" altLang="en-US"/>
          </a:p>
        </p:txBody>
      </p:sp>
    </p:spTree>
    <p:extLst>
      <p:ext uri="{BB962C8B-B14F-4D97-AF65-F5344CB8AC3E}">
        <p14:creationId xmlns:p14="http://schemas.microsoft.com/office/powerpoint/2010/main" val="1945998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29</a:t>
            </a:fld>
            <a:endParaRPr lang="zh-CN" altLang="en-US"/>
          </a:p>
        </p:txBody>
      </p:sp>
    </p:spTree>
    <p:extLst>
      <p:ext uri="{BB962C8B-B14F-4D97-AF65-F5344CB8AC3E}">
        <p14:creationId xmlns:p14="http://schemas.microsoft.com/office/powerpoint/2010/main" val="911814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74688" y="1143000"/>
            <a:ext cx="5508625"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30</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934387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87CAE1-DC6C-464D-9A6A-DEDBFF4474A6}" type="slidenum">
              <a:rPr lang="zh-CN" altLang="en-US" smtClean="0"/>
              <a:t>4</a:t>
            </a:fld>
            <a:endParaRPr lang="zh-CN" altLang="en-US"/>
          </a:p>
        </p:txBody>
      </p:sp>
    </p:spTree>
    <p:extLst>
      <p:ext uri="{BB962C8B-B14F-4D97-AF65-F5344CB8AC3E}">
        <p14:creationId xmlns:p14="http://schemas.microsoft.com/office/powerpoint/2010/main" val="1732030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2D5E97-9CA9-4861-A1E4-423378A96E70}" type="slidenum">
              <a:rPr lang="zh-CN" altLang="en-US" smtClean="0"/>
              <a:t>5</a:t>
            </a:fld>
            <a:endParaRPr lang="zh-CN" altLang="en-US"/>
          </a:p>
        </p:txBody>
      </p:sp>
    </p:spTree>
    <p:extLst>
      <p:ext uri="{BB962C8B-B14F-4D97-AF65-F5344CB8AC3E}">
        <p14:creationId xmlns:p14="http://schemas.microsoft.com/office/powerpoint/2010/main" val="3271724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2D5E97-9CA9-4861-A1E4-423378A96E70}" type="slidenum">
              <a:rPr lang="zh-CN" altLang="en-US" smtClean="0"/>
              <a:t>6</a:t>
            </a:fld>
            <a:endParaRPr lang="zh-CN" altLang="en-US"/>
          </a:p>
        </p:txBody>
      </p:sp>
    </p:spTree>
    <p:extLst>
      <p:ext uri="{BB962C8B-B14F-4D97-AF65-F5344CB8AC3E}">
        <p14:creationId xmlns:p14="http://schemas.microsoft.com/office/powerpoint/2010/main" val="3995041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2D5E97-9CA9-4861-A1E4-423378A96E70}" type="slidenum">
              <a:rPr lang="zh-CN" altLang="en-US" smtClean="0"/>
              <a:t>7</a:t>
            </a:fld>
            <a:endParaRPr lang="zh-CN" altLang="en-US"/>
          </a:p>
        </p:txBody>
      </p:sp>
    </p:spTree>
    <p:extLst>
      <p:ext uri="{BB962C8B-B14F-4D97-AF65-F5344CB8AC3E}">
        <p14:creationId xmlns:p14="http://schemas.microsoft.com/office/powerpoint/2010/main" val="681900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60DD14-2602-4B17-924D-B6052F8E5B22}" type="slidenum">
              <a:rPr lang="zh-CN" altLang="en-US" smtClean="0"/>
              <a:t>9</a:t>
            </a:fld>
            <a:endParaRPr lang="zh-CN" altLang="en-US"/>
          </a:p>
        </p:txBody>
      </p:sp>
    </p:spTree>
    <p:extLst>
      <p:ext uri="{BB962C8B-B14F-4D97-AF65-F5344CB8AC3E}">
        <p14:creationId xmlns:p14="http://schemas.microsoft.com/office/powerpoint/2010/main" val="255424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8E24B5-153F-49DD-8DC2-609C5B5A8142}" type="slidenum">
              <a:rPr lang="zh-CN" altLang="en-US" smtClean="0">
                <a:solidFill>
                  <a:prstClr val="black"/>
                </a:solidFill>
                <a:latin typeface="等线"/>
              </a:rPr>
              <a:pPr/>
              <a:t>10</a:t>
            </a:fld>
            <a:endParaRPr lang="zh-CN" altLang="en-US">
              <a:solidFill>
                <a:prstClr val="black"/>
              </a:solidFill>
              <a:latin typeface="等线"/>
            </a:endParaRPr>
          </a:p>
        </p:txBody>
      </p:sp>
    </p:spTree>
    <p:extLst>
      <p:ext uri="{BB962C8B-B14F-4D97-AF65-F5344CB8AC3E}">
        <p14:creationId xmlns:p14="http://schemas.microsoft.com/office/powerpoint/2010/main" val="1980048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2D5E97-9CA9-4861-A1E4-423378A96E70}" type="slidenum">
              <a:rPr lang="zh-CN" altLang="en-US" smtClean="0"/>
              <a:t>11</a:t>
            </a:fld>
            <a:endParaRPr lang="zh-CN" altLang="en-US"/>
          </a:p>
        </p:txBody>
      </p:sp>
    </p:spTree>
    <p:extLst>
      <p:ext uri="{BB962C8B-B14F-4D97-AF65-F5344CB8AC3E}">
        <p14:creationId xmlns:p14="http://schemas.microsoft.com/office/powerpoint/2010/main" val="3222476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75085" y="1565764"/>
            <a:ext cx="7650956" cy="1080400"/>
          </a:xfrm>
          <a:prstGeom prst="rect">
            <a:avLst/>
          </a:prstGeom>
        </p:spPr>
        <p:txBody>
          <a:bodyPr/>
          <a:lstStyle>
            <a:lvl1pPr>
              <a:defRPr>
                <a:ea typeface="思源黑体" panose="020B0500000000000000"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350169" y="2856177"/>
            <a:ext cx="6300788" cy="1288080"/>
          </a:xfrm>
          <a:prstGeom prst="rect">
            <a:avLst/>
          </a:prstGeom>
        </p:spPr>
        <p:txBody>
          <a:bodyPr/>
          <a:lstStyle>
            <a:lvl1pPr marL="0" indent="0" algn="ctr">
              <a:buNone/>
              <a:defRPr>
                <a:solidFill>
                  <a:schemeClr val="tx1">
                    <a:tint val="75000"/>
                  </a:schemeClr>
                </a:solidFill>
                <a:ea typeface="思源黑体" panose="020B0500000000000000" pitchFamily="34" charset="-122"/>
              </a:defRPr>
            </a:lvl1pPr>
            <a:lvl2pPr marL="401147" indent="0" algn="ctr">
              <a:buNone/>
              <a:defRPr>
                <a:solidFill>
                  <a:schemeClr val="tx1">
                    <a:tint val="75000"/>
                  </a:schemeClr>
                </a:solidFill>
              </a:defRPr>
            </a:lvl2pPr>
            <a:lvl3pPr marL="802295" indent="0" algn="ctr">
              <a:buNone/>
              <a:defRPr>
                <a:solidFill>
                  <a:schemeClr val="tx1">
                    <a:tint val="75000"/>
                  </a:schemeClr>
                </a:solidFill>
              </a:defRPr>
            </a:lvl3pPr>
            <a:lvl4pPr marL="1203442" indent="0" algn="ctr">
              <a:buNone/>
              <a:defRPr>
                <a:solidFill>
                  <a:schemeClr val="tx1">
                    <a:tint val="75000"/>
                  </a:schemeClr>
                </a:solidFill>
              </a:defRPr>
            </a:lvl4pPr>
            <a:lvl5pPr marL="1604589" indent="0" algn="ctr">
              <a:buNone/>
              <a:defRPr>
                <a:solidFill>
                  <a:schemeClr val="tx1">
                    <a:tint val="75000"/>
                  </a:schemeClr>
                </a:solidFill>
              </a:defRPr>
            </a:lvl5pPr>
            <a:lvl6pPr marL="2005736" indent="0" algn="ctr">
              <a:buNone/>
              <a:defRPr>
                <a:solidFill>
                  <a:schemeClr val="tx1">
                    <a:tint val="75000"/>
                  </a:schemeClr>
                </a:solidFill>
              </a:defRPr>
            </a:lvl6pPr>
            <a:lvl7pPr marL="2406884" indent="0" algn="ctr">
              <a:buNone/>
              <a:defRPr>
                <a:solidFill>
                  <a:schemeClr val="tx1">
                    <a:tint val="75000"/>
                  </a:schemeClr>
                </a:solidFill>
              </a:defRPr>
            </a:lvl7pPr>
            <a:lvl8pPr marL="2808031" indent="0" algn="ctr">
              <a:buNone/>
              <a:defRPr>
                <a:solidFill>
                  <a:schemeClr val="tx1">
                    <a:tint val="75000"/>
                  </a:schemeClr>
                </a:solidFill>
              </a:defRPr>
            </a:lvl8pPr>
            <a:lvl9pPr marL="3209178"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a:xfrm>
            <a:off x="450056" y="4671624"/>
            <a:ext cx="2100263" cy="268350"/>
          </a:xfrm>
          <a:prstGeom prst="rect">
            <a:avLst/>
          </a:prstGeom>
        </p:spPr>
        <p:txBody>
          <a:bodyPr/>
          <a:lstStyle/>
          <a:p>
            <a:fld id="{530820CF-B880-4189-942D-D702A7CBA730}" type="datetimeFigureOut">
              <a:rPr lang="zh-CN" altLang="en-US" smtClean="0"/>
              <a:t>2023/1/7</a:t>
            </a:fld>
            <a:endParaRPr lang="zh-CN" altLang="en-US"/>
          </a:p>
        </p:txBody>
      </p:sp>
      <p:sp>
        <p:nvSpPr>
          <p:cNvPr id="5" name="页脚占位符 4"/>
          <p:cNvSpPr>
            <a:spLocks noGrp="1"/>
          </p:cNvSpPr>
          <p:nvPr>
            <p:ph type="ftr" sz="quarter" idx="11"/>
          </p:nvPr>
        </p:nvSpPr>
        <p:spPr>
          <a:xfrm>
            <a:off x="3075385" y="4671624"/>
            <a:ext cx="2850356" cy="26835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0806" y="4671624"/>
            <a:ext cx="2100263" cy="268350"/>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64284" y="3528219"/>
            <a:ext cx="5400675" cy="416526"/>
          </a:xfrm>
          <a:prstGeom prst="rect">
            <a:avLst/>
          </a:prstGeom>
        </p:spPr>
        <p:txBody>
          <a:bodyPr anchor="b"/>
          <a:lstStyle>
            <a:lvl1pPr algn="l">
              <a:defRPr sz="1800" b="1">
                <a:ea typeface="思源黑体" panose="020B0500000000000000" pitchFamily="34" charset="-122"/>
              </a:defRPr>
            </a:lvl1pPr>
          </a:lstStyle>
          <a:p>
            <a:r>
              <a:rPr lang="zh-CN" altLang="en-US" dirty="0"/>
              <a:t>单击此处编辑母版标题样式</a:t>
            </a:r>
          </a:p>
        </p:txBody>
      </p:sp>
      <p:sp>
        <p:nvSpPr>
          <p:cNvPr id="3" name="图片占位符 2"/>
          <p:cNvSpPr>
            <a:spLocks noGrp="1"/>
          </p:cNvSpPr>
          <p:nvPr>
            <p:ph type="pic" idx="1"/>
          </p:nvPr>
        </p:nvSpPr>
        <p:spPr>
          <a:xfrm>
            <a:off x="1764284" y="450361"/>
            <a:ext cx="5400675" cy="3024188"/>
          </a:xfrm>
          <a:prstGeom prst="rect">
            <a:avLst/>
          </a:prstGeom>
        </p:spPr>
        <p:txBody>
          <a:bodyPr/>
          <a:lstStyle>
            <a:lvl1pPr marL="0" indent="0">
              <a:buNone/>
              <a:defRPr sz="2800">
                <a:ea typeface="思源黑体" panose="020B0500000000000000" pitchFamily="34" charset="-122"/>
              </a:defRPr>
            </a:lvl1pPr>
            <a:lvl2pPr marL="401147" indent="0">
              <a:buNone/>
              <a:defRPr sz="2500"/>
            </a:lvl2pPr>
            <a:lvl3pPr marL="802295" indent="0">
              <a:buNone/>
              <a:defRPr sz="2100"/>
            </a:lvl3pPr>
            <a:lvl4pPr marL="1203442" indent="0">
              <a:buNone/>
              <a:defRPr sz="1800"/>
            </a:lvl4pPr>
            <a:lvl5pPr marL="1604589" indent="0">
              <a:buNone/>
              <a:defRPr sz="1800"/>
            </a:lvl5pPr>
            <a:lvl6pPr marL="2005736" indent="0">
              <a:buNone/>
              <a:defRPr sz="1800"/>
            </a:lvl6pPr>
            <a:lvl7pPr marL="2406884" indent="0">
              <a:buNone/>
              <a:defRPr sz="1800"/>
            </a:lvl7pPr>
            <a:lvl8pPr marL="2808031" indent="0">
              <a:buNone/>
              <a:defRPr sz="1800"/>
            </a:lvl8pPr>
            <a:lvl9pPr marL="3209178" indent="0">
              <a:buNone/>
              <a:defRPr sz="1800"/>
            </a:lvl9pPr>
          </a:lstStyle>
          <a:p>
            <a:endParaRPr lang="zh-CN" altLang="en-US" dirty="0"/>
          </a:p>
        </p:txBody>
      </p:sp>
      <p:sp>
        <p:nvSpPr>
          <p:cNvPr id="4" name="文本占位符 3"/>
          <p:cNvSpPr>
            <a:spLocks noGrp="1"/>
          </p:cNvSpPr>
          <p:nvPr>
            <p:ph type="body" sz="half" idx="2"/>
          </p:nvPr>
        </p:nvSpPr>
        <p:spPr>
          <a:xfrm>
            <a:off x="1764284" y="3944746"/>
            <a:ext cx="5400675" cy="591536"/>
          </a:xfrm>
          <a:prstGeom prst="rect">
            <a:avLst/>
          </a:prstGeom>
        </p:spPr>
        <p:txBody>
          <a:bodyPr/>
          <a:lstStyle>
            <a:lvl1pPr marL="0" indent="0">
              <a:buNone/>
              <a:defRPr sz="1200">
                <a:ea typeface="思源黑体" panose="020B0500000000000000" pitchFamily="34" charset="-122"/>
              </a:defRPr>
            </a:lvl1pPr>
            <a:lvl2pPr marL="401147" indent="0">
              <a:buNone/>
              <a:defRPr sz="1100"/>
            </a:lvl2pPr>
            <a:lvl3pPr marL="802295" indent="0">
              <a:buNone/>
              <a:defRPr sz="900"/>
            </a:lvl3pPr>
            <a:lvl4pPr marL="1203442" indent="0">
              <a:buNone/>
              <a:defRPr sz="800"/>
            </a:lvl4pPr>
            <a:lvl5pPr marL="1604589" indent="0">
              <a:buNone/>
              <a:defRPr sz="800"/>
            </a:lvl5pPr>
            <a:lvl6pPr marL="2005736" indent="0">
              <a:buNone/>
              <a:defRPr sz="800"/>
            </a:lvl6pPr>
            <a:lvl7pPr marL="2406884" indent="0">
              <a:buNone/>
              <a:defRPr sz="800"/>
            </a:lvl7pPr>
            <a:lvl8pPr marL="2808031" indent="0">
              <a:buNone/>
              <a:defRPr sz="800"/>
            </a:lvl8pPr>
            <a:lvl9pPr marL="3209178"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450056" y="4671624"/>
            <a:ext cx="2100263" cy="268350"/>
          </a:xfrm>
          <a:prstGeom prst="rect">
            <a:avLst/>
          </a:prstGeom>
        </p:spPr>
        <p:txBody>
          <a:bodyPr/>
          <a:lstStyle/>
          <a:p>
            <a:fld id="{530820CF-B880-4189-942D-D702A7CBA730}" type="datetimeFigureOut">
              <a:rPr lang="zh-CN" altLang="en-US" smtClean="0"/>
              <a:t>2023/1/7</a:t>
            </a:fld>
            <a:endParaRPr lang="zh-CN" altLang="en-US"/>
          </a:p>
        </p:txBody>
      </p:sp>
      <p:sp>
        <p:nvSpPr>
          <p:cNvPr id="6" name="页脚占位符 5"/>
          <p:cNvSpPr>
            <a:spLocks noGrp="1"/>
          </p:cNvSpPr>
          <p:nvPr>
            <p:ph type="ftr" sz="quarter" idx="11"/>
          </p:nvPr>
        </p:nvSpPr>
        <p:spPr>
          <a:xfrm>
            <a:off x="3075385" y="4671624"/>
            <a:ext cx="2850356" cy="268350"/>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0806" y="4671624"/>
            <a:ext cx="2100263" cy="268350"/>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0056" y="201846"/>
            <a:ext cx="8101013" cy="840052"/>
          </a:xfrm>
          <a:prstGeom prst="rect">
            <a:avLst/>
          </a:prstGeom>
        </p:spPr>
        <p:txBody>
          <a:bodyPr/>
          <a:lstStyle>
            <a:lvl1pPr>
              <a:defRPr>
                <a:ea typeface="思源黑体" panose="020B0500000000000000"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450056" y="1176073"/>
            <a:ext cx="8101013" cy="3326374"/>
          </a:xfrm>
          <a:prstGeom prst="rect">
            <a:avLst/>
          </a:prstGeom>
        </p:spPr>
        <p:txBody>
          <a:bodyPr vert="eaVert"/>
          <a:lstStyle>
            <a:lvl1pPr>
              <a:defRPr>
                <a:ea typeface="思源黑体" panose="020B0500000000000000" pitchFamily="34" charset="-122"/>
              </a:defRPr>
            </a:lvl1pPr>
            <a:lvl2pPr>
              <a:defRPr>
                <a:ea typeface="思源黑体" panose="020B0500000000000000" pitchFamily="34" charset="-122"/>
              </a:defRPr>
            </a:lvl2pPr>
            <a:lvl3pPr>
              <a:defRPr>
                <a:ea typeface="思源黑体" panose="020B0500000000000000" pitchFamily="34" charset="-122"/>
              </a:defRPr>
            </a:lvl3pPr>
            <a:lvl4pPr>
              <a:defRPr>
                <a:ea typeface="思源黑体" panose="020B0500000000000000" pitchFamily="34" charset="-122"/>
              </a:defRPr>
            </a:lvl4pPr>
            <a:lvl5pPr>
              <a:defRPr>
                <a:ea typeface="思源黑体" panose="020B0500000000000000"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0056" y="4671624"/>
            <a:ext cx="2100263" cy="268350"/>
          </a:xfrm>
          <a:prstGeom prst="rect">
            <a:avLst/>
          </a:prstGeom>
        </p:spPr>
        <p:txBody>
          <a:bodyPr/>
          <a:lstStyle/>
          <a:p>
            <a:fld id="{530820CF-B880-4189-942D-D702A7CBA730}" type="datetimeFigureOut">
              <a:rPr lang="zh-CN" altLang="en-US" smtClean="0"/>
              <a:t>2023/1/7</a:t>
            </a:fld>
            <a:endParaRPr lang="zh-CN" altLang="en-US"/>
          </a:p>
        </p:txBody>
      </p:sp>
      <p:sp>
        <p:nvSpPr>
          <p:cNvPr id="5" name="页脚占位符 4"/>
          <p:cNvSpPr>
            <a:spLocks noGrp="1"/>
          </p:cNvSpPr>
          <p:nvPr>
            <p:ph type="ftr" sz="quarter" idx="11"/>
          </p:nvPr>
        </p:nvSpPr>
        <p:spPr>
          <a:xfrm>
            <a:off x="3075385" y="4671624"/>
            <a:ext cx="2850356" cy="26835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0806" y="4671624"/>
            <a:ext cx="2100263" cy="268350"/>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25816" y="201847"/>
            <a:ext cx="2025253" cy="4300600"/>
          </a:xfrm>
          <a:prstGeom prst="rect">
            <a:avLst/>
          </a:prstGeom>
        </p:spPr>
        <p:txBody>
          <a:bodyPr vert="eaVert"/>
          <a:lstStyle>
            <a:lvl1pPr>
              <a:defRPr>
                <a:ea typeface="思源黑体" panose="020B0500000000000000"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450056" y="201847"/>
            <a:ext cx="5925741" cy="4300600"/>
          </a:xfrm>
          <a:prstGeom prst="rect">
            <a:avLst/>
          </a:prstGeom>
        </p:spPr>
        <p:txBody>
          <a:bodyPr vert="eaVert"/>
          <a:lstStyle>
            <a:lvl1pPr>
              <a:defRPr>
                <a:ea typeface="思源黑体" panose="020B0500000000000000" pitchFamily="34" charset="-122"/>
              </a:defRPr>
            </a:lvl1pPr>
            <a:lvl2pPr>
              <a:defRPr>
                <a:ea typeface="思源黑体" panose="020B0500000000000000" pitchFamily="34" charset="-122"/>
              </a:defRPr>
            </a:lvl2pPr>
            <a:lvl3pPr>
              <a:defRPr>
                <a:ea typeface="思源黑体" panose="020B0500000000000000" pitchFamily="34" charset="-122"/>
              </a:defRPr>
            </a:lvl3pPr>
            <a:lvl4pPr>
              <a:defRPr>
                <a:ea typeface="思源黑体" panose="020B0500000000000000" pitchFamily="34" charset="-122"/>
              </a:defRPr>
            </a:lvl4pPr>
            <a:lvl5pPr>
              <a:defRPr>
                <a:ea typeface="思源黑体" panose="020B0500000000000000"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0056" y="4671624"/>
            <a:ext cx="2100263" cy="268350"/>
          </a:xfrm>
          <a:prstGeom prst="rect">
            <a:avLst/>
          </a:prstGeom>
        </p:spPr>
        <p:txBody>
          <a:bodyPr/>
          <a:lstStyle/>
          <a:p>
            <a:fld id="{530820CF-B880-4189-942D-D702A7CBA730}" type="datetimeFigureOut">
              <a:rPr lang="zh-CN" altLang="en-US" smtClean="0"/>
              <a:t>2023/1/7</a:t>
            </a:fld>
            <a:endParaRPr lang="zh-CN" altLang="en-US"/>
          </a:p>
        </p:txBody>
      </p:sp>
      <p:sp>
        <p:nvSpPr>
          <p:cNvPr id="5" name="页脚占位符 4"/>
          <p:cNvSpPr>
            <a:spLocks noGrp="1"/>
          </p:cNvSpPr>
          <p:nvPr>
            <p:ph type="ftr" sz="quarter" idx="11"/>
          </p:nvPr>
        </p:nvSpPr>
        <p:spPr>
          <a:xfrm>
            <a:off x="3075385" y="4671624"/>
            <a:ext cx="2850356" cy="26835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0806" y="4671624"/>
            <a:ext cx="2100263" cy="268350"/>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0" y="0"/>
            <a:ext cx="9001125" cy="5040313"/>
          </a:xfrm>
          <a:prstGeom prst="rect">
            <a:avLst/>
          </a:prstGeom>
        </p:spPr>
        <p:txBody>
          <a:bodyPr/>
          <a:lstStyle>
            <a:lvl1pPr>
              <a:defRPr>
                <a:ea typeface="思源黑体" panose="020B0500000000000000" pitchFamily="34" charset="-122"/>
              </a:defRPr>
            </a:lvl1pPr>
          </a:lstStyle>
          <a:p>
            <a:endParaRPr lang="zh-CN" altLang="en-US" dirty="0"/>
          </a:p>
        </p:txBody>
      </p:sp>
    </p:spTree>
    <p:extLst>
      <p:ext uri="{BB962C8B-B14F-4D97-AF65-F5344CB8AC3E}">
        <p14:creationId xmlns:p14="http://schemas.microsoft.com/office/powerpoint/2010/main" val="29531067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1" y="125672"/>
            <a:ext cx="9001124" cy="648072"/>
          </a:xfrm>
          <a:prstGeom prst="rect">
            <a:avLst/>
          </a:prstGeom>
          <a:solidFill>
            <a:srgbClr val="3D4753"/>
          </a:solidFill>
          <a:ln>
            <a:no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userDrawn="1"/>
        </p:nvSpPr>
        <p:spPr>
          <a:xfrm>
            <a:off x="0" y="0"/>
            <a:ext cx="1375380" cy="863974"/>
          </a:xfrm>
          <a:custGeom>
            <a:avLst/>
            <a:gdLst>
              <a:gd name="connsiteX0" fmla="*/ 0 w 1375380"/>
              <a:gd name="connsiteY0" fmla="*/ 0 h 863974"/>
              <a:gd name="connsiteX1" fmla="*/ 1375380 w 1375380"/>
              <a:gd name="connsiteY1" fmla="*/ 0 h 863974"/>
              <a:gd name="connsiteX2" fmla="*/ 1107591 w 1375380"/>
              <a:gd name="connsiteY2" fmla="*/ 863974 h 863974"/>
              <a:gd name="connsiteX3" fmla="*/ 0 w 1375380"/>
              <a:gd name="connsiteY3" fmla="*/ 863974 h 863974"/>
            </a:gdLst>
            <a:ahLst/>
            <a:cxnLst>
              <a:cxn ang="0">
                <a:pos x="connsiteX0" y="connsiteY0"/>
              </a:cxn>
              <a:cxn ang="0">
                <a:pos x="connsiteX1" y="connsiteY1"/>
              </a:cxn>
              <a:cxn ang="0">
                <a:pos x="connsiteX2" y="connsiteY2"/>
              </a:cxn>
              <a:cxn ang="0">
                <a:pos x="connsiteX3" y="connsiteY3"/>
              </a:cxn>
            </a:cxnLst>
            <a:rect l="l" t="t" r="r" b="b"/>
            <a:pathLst>
              <a:path w="1375380" h="863974">
                <a:moveTo>
                  <a:pt x="0" y="0"/>
                </a:moveTo>
                <a:lnTo>
                  <a:pt x="1375380" y="0"/>
                </a:lnTo>
                <a:lnTo>
                  <a:pt x="1107591" y="863974"/>
                </a:lnTo>
                <a:lnTo>
                  <a:pt x="0" y="863974"/>
                </a:lnTo>
                <a:close/>
              </a:path>
            </a:pathLst>
          </a:custGeom>
          <a:solidFill>
            <a:srgbClr val="FBD63C"/>
          </a:solidFill>
          <a:ln>
            <a:no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userDrawn="1"/>
        </p:nvSpPr>
        <p:spPr>
          <a:xfrm>
            <a:off x="8172970" y="313308"/>
            <a:ext cx="851515" cy="369332"/>
          </a:xfrm>
          <a:prstGeom prst="rect">
            <a:avLst/>
          </a:prstGeom>
          <a:noFill/>
        </p:spPr>
        <p:txBody>
          <a:bodyPr wrap="none" rtlCol="0">
            <a:spAutoFit/>
          </a:bodyPr>
          <a:lstStyle/>
          <a:p>
            <a:r>
              <a:rPr lang="en-US" altLang="zh-CN" sz="1800" dirty="0" smtClean="0">
                <a:solidFill>
                  <a:srgbClr val="F9D740"/>
                </a:solidFill>
                <a:latin typeface="+mj-lt"/>
                <a:ea typeface="思源黑体" panose="020B0500000000000000" pitchFamily="34" charset="-122"/>
              </a:rPr>
              <a:t>LOGO</a:t>
            </a:r>
            <a:endParaRPr lang="zh-CN" altLang="en-US" sz="1800" dirty="0">
              <a:solidFill>
                <a:srgbClr val="F9D740"/>
              </a:solidFill>
              <a:latin typeface="+mj-lt"/>
              <a:ea typeface="思源黑体" panose="020B0500000000000000" pitchFamily="34" charset="-122"/>
            </a:endParaRPr>
          </a:p>
        </p:txBody>
      </p:sp>
    </p:spTree>
    <p:extLst>
      <p:ext uri="{BB962C8B-B14F-4D97-AF65-F5344CB8AC3E}">
        <p14:creationId xmlns:p14="http://schemas.microsoft.com/office/powerpoint/2010/main" val="1005895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8040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84948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77453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07163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368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0056" y="201846"/>
            <a:ext cx="8101013" cy="840052"/>
          </a:xfrm>
          <a:prstGeom prst="rect">
            <a:avLst/>
          </a:prstGeom>
        </p:spPr>
        <p:txBody>
          <a:bodyPr/>
          <a:lstStyle>
            <a:lvl1pPr>
              <a:defRPr>
                <a:ea typeface="思源黑体" panose="020B0500000000000000" pitchFamily="34" charset="-122"/>
              </a:defRPr>
            </a:lvl1pPr>
          </a:lstStyle>
          <a:p>
            <a:r>
              <a:rPr lang="zh-CN" altLang="en-US" dirty="0"/>
              <a:t>单击此处编辑母版标题样式</a:t>
            </a:r>
          </a:p>
        </p:txBody>
      </p:sp>
      <p:sp>
        <p:nvSpPr>
          <p:cNvPr id="3" name="内容占位符 2"/>
          <p:cNvSpPr>
            <a:spLocks noGrp="1"/>
          </p:cNvSpPr>
          <p:nvPr>
            <p:ph idx="1"/>
          </p:nvPr>
        </p:nvSpPr>
        <p:spPr>
          <a:xfrm>
            <a:off x="450056" y="1176073"/>
            <a:ext cx="8101013" cy="3326374"/>
          </a:xfrm>
          <a:prstGeom prst="rect">
            <a:avLst/>
          </a:prstGeom>
        </p:spPr>
        <p:txBody>
          <a:bodyPr/>
          <a:lstStyle>
            <a:lvl1pPr>
              <a:defRPr>
                <a:ea typeface="思源黑体" panose="020B0500000000000000" pitchFamily="34" charset="-122"/>
              </a:defRPr>
            </a:lvl1pPr>
            <a:lvl2pPr>
              <a:defRPr>
                <a:ea typeface="思源黑体" panose="020B0500000000000000" pitchFamily="34" charset="-122"/>
              </a:defRPr>
            </a:lvl2pPr>
            <a:lvl3pPr>
              <a:defRPr>
                <a:ea typeface="思源黑体" panose="020B0500000000000000" pitchFamily="34" charset="-122"/>
              </a:defRPr>
            </a:lvl3pPr>
            <a:lvl4pPr>
              <a:defRPr>
                <a:ea typeface="思源黑体" panose="020B0500000000000000" pitchFamily="34" charset="-122"/>
              </a:defRPr>
            </a:lvl4pPr>
            <a:lvl5pPr>
              <a:defRPr>
                <a:ea typeface="思源黑体" panose="020B0500000000000000"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0056" y="4671624"/>
            <a:ext cx="2100263" cy="268350"/>
          </a:xfrm>
          <a:prstGeom prst="rect">
            <a:avLst/>
          </a:prstGeom>
        </p:spPr>
        <p:txBody>
          <a:bodyPr/>
          <a:lstStyle/>
          <a:p>
            <a:fld id="{530820CF-B880-4189-942D-D702A7CBA730}" type="datetimeFigureOut">
              <a:rPr lang="zh-CN" altLang="en-US" smtClean="0"/>
              <a:t>2023/1/7</a:t>
            </a:fld>
            <a:endParaRPr lang="zh-CN" altLang="en-US"/>
          </a:p>
        </p:txBody>
      </p:sp>
      <p:sp>
        <p:nvSpPr>
          <p:cNvPr id="5" name="页脚占位符 4"/>
          <p:cNvSpPr>
            <a:spLocks noGrp="1"/>
          </p:cNvSpPr>
          <p:nvPr>
            <p:ph type="ftr" sz="quarter" idx="11"/>
          </p:nvPr>
        </p:nvSpPr>
        <p:spPr>
          <a:xfrm>
            <a:off x="3075385" y="4671624"/>
            <a:ext cx="2850356" cy="26835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0806" y="4671624"/>
            <a:ext cx="2100263" cy="268350"/>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51912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72613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84751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31064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2993265439"/>
      </p:ext>
    </p:extLst>
  </p:cSld>
  <p:clrMapOvr>
    <a:masterClrMapping/>
  </p:clrMapOvr>
  <p:transition spd="slow" advTm="3000">
    <p:fade/>
  </p:transition>
  <p:timing>
    <p:tnLst>
      <p:par>
        <p:cTn id="1" dur="indefinite" restart="never" nodeType="tmRoot"/>
      </p:par>
    </p:tnLst>
  </p:timing>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14301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03674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4" name="矩形 3"/>
          <p:cNvSpPr/>
          <p:nvPr userDrawn="1"/>
        </p:nvSpPr>
        <p:spPr>
          <a:xfrm>
            <a:off x="0" y="0"/>
            <a:ext cx="9001125" cy="5040313"/>
          </a:xfrm>
          <a:prstGeom prst="rect">
            <a:avLst/>
          </a:prstGeom>
          <a:solidFill>
            <a:srgbClr val="FCFCF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2" dirty="0">
              <a:latin typeface="方正黑体简体" panose="02010601030101010101" pitchFamily="2" charset="-122"/>
              <a:ea typeface="方正黑体简体" panose="02010601030101010101" pitchFamily="2" charset="-122"/>
            </a:endParaRPr>
          </a:p>
        </p:txBody>
      </p:sp>
    </p:spTree>
    <p:extLst>
      <p:ext uri="{BB962C8B-B14F-4D97-AF65-F5344CB8AC3E}">
        <p14:creationId xmlns:p14="http://schemas.microsoft.com/office/powerpoint/2010/main" val="126792514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82154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2931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11027" y="3238868"/>
            <a:ext cx="7650956" cy="1001062"/>
          </a:xfrm>
          <a:prstGeom prst="rect">
            <a:avLst/>
          </a:prstGeom>
        </p:spPr>
        <p:txBody>
          <a:bodyPr anchor="t"/>
          <a:lstStyle>
            <a:lvl1pPr algn="l">
              <a:defRPr sz="3500" b="1" cap="all">
                <a:ea typeface="思源黑体" panose="020B0500000000000000"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711027" y="2136300"/>
            <a:ext cx="7650956" cy="1102568"/>
          </a:xfrm>
          <a:prstGeom prst="rect">
            <a:avLst/>
          </a:prstGeom>
        </p:spPr>
        <p:txBody>
          <a:bodyPr anchor="b"/>
          <a:lstStyle>
            <a:lvl1pPr marL="0" indent="0">
              <a:buNone/>
              <a:defRPr sz="1800">
                <a:solidFill>
                  <a:schemeClr val="tx1">
                    <a:tint val="75000"/>
                  </a:schemeClr>
                </a:solidFill>
                <a:ea typeface="思源黑体" panose="020B0500000000000000" pitchFamily="34" charset="-122"/>
              </a:defRPr>
            </a:lvl1pPr>
            <a:lvl2pPr marL="401147" indent="0">
              <a:buNone/>
              <a:defRPr sz="1600">
                <a:solidFill>
                  <a:schemeClr val="tx1">
                    <a:tint val="75000"/>
                  </a:schemeClr>
                </a:solidFill>
              </a:defRPr>
            </a:lvl2pPr>
            <a:lvl3pPr marL="802295" indent="0">
              <a:buNone/>
              <a:defRPr sz="1400">
                <a:solidFill>
                  <a:schemeClr val="tx1">
                    <a:tint val="75000"/>
                  </a:schemeClr>
                </a:solidFill>
              </a:defRPr>
            </a:lvl3pPr>
            <a:lvl4pPr marL="1203442" indent="0">
              <a:buNone/>
              <a:defRPr sz="1200">
                <a:solidFill>
                  <a:schemeClr val="tx1">
                    <a:tint val="75000"/>
                  </a:schemeClr>
                </a:solidFill>
              </a:defRPr>
            </a:lvl4pPr>
            <a:lvl5pPr marL="1604589" indent="0">
              <a:buNone/>
              <a:defRPr sz="1200">
                <a:solidFill>
                  <a:schemeClr val="tx1">
                    <a:tint val="75000"/>
                  </a:schemeClr>
                </a:solidFill>
              </a:defRPr>
            </a:lvl5pPr>
            <a:lvl6pPr marL="2005736" indent="0">
              <a:buNone/>
              <a:defRPr sz="1200">
                <a:solidFill>
                  <a:schemeClr val="tx1">
                    <a:tint val="75000"/>
                  </a:schemeClr>
                </a:solidFill>
              </a:defRPr>
            </a:lvl6pPr>
            <a:lvl7pPr marL="2406884" indent="0">
              <a:buNone/>
              <a:defRPr sz="1200">
                <a:solidFill>
                  <a:schemeClr val="tx1">
                    <a:tint val="75000"/>
                  </a:schemeClr>
                </a:solidFill>
              </a:defRPr>
            </a:lvl7pPr>
            <a:lvl8pPr marL="2808031" indent="0">
              <a:buNone/>
              <a:defRPr sz="1200">
                <a:solidFill>
                  <a:schemeClr val="tx1">
                    <a:tint val="75000"/>
                  </a:schemeClr>
                </a:solidFill>
              </a:defRPr>
            </a:lvl8pPr>
            <a:lvl9pPr marL="3209178"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450056" y="4671624"/>
            <a:ext cx="2100263" cy="268350"/>
          </a:xfrm>
          <a:prstGeom prst="rect">
            <a:avLst/>
          </a:prstGeom>
        </p:spPr>
        <p:txBody>
          <a:bodyPr/>
          <a:lstStyle/>
          <a:p>
            <a:fld id="{530820CF-B880-4189-942D-D702A7CBA730}" type="datetimeFigureOut">
              <a:rPr lang="zh-CN" altLang="en-US" smtClean="0"/>
              <a:t>2023/1/7</a:t>
            </a:fld>
            <a:endParaRPr lang="zh-CN" altLang="en-US"/>
          </a:p>
        </p:txBody>
      </p:sp>
      <p:sp>
        <p:nvSpPr>
          <p:cNvPr id="5" name="页脚占位符 4"/>
          <p:cNvSpPr>
            <a:spLocks noGrp="1"/>
          </p:cNvSpPr>
          <p:nvPr>
            <p:ph type="ftr" sz="quarter" idx="11"/>
          </p:nvPr>
        </p:nvSpPr>
        <p:spPr>
          <a:xfrm>
            <a:off x="3075385" y="4671624"/>
            <a:ext cx="2850356" cy="26835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0806" y="4671624"/>
            <a:ext cx="2100263" cy="268350"/>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59758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07644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61047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64642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1616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23238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53989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80010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55785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0056" y="201846"/>
            <a:ext cx="8101013" cy="840052"/>
          </a:xfrm>
          <a:prstGeom prst="rect">
            <a:avLst/>
          </a:prstGeom>
        </p:spPr>
        <p:txBody>
          <a:bodyPr lIns="80229" tIns="40115" rIns="80229" bIns="40115"/>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0056" y="1176073"/>
            <a:ext cx="8101013" cy="3326374"/>
          </a:xfrm>
          <a:prstGeom prst="rect">
            <a:avLst/>
          </a:prstGeom>
        </p:spPr>
        <p:txBody>
          <a:bodyPr vert="eaVert" lIns="80229" tIns="40115" rIns="80229" bIns="4011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0056" y="4671624"/>
            <a:ext cx="2100263" cy="268350"/>
          </a:xfrm>
          <a:prstGeom prst="rect">
            <a:avLst/>
          </a:prstGeom>
        </p:spPr>
        <p:txBody>
          <a:bodyPr lIns="80229" tIns="40115" rIns="80229" bIns="40115"/>
          <a:lstStyle/>
          <a:p>
            <a:fld id="{2E3AAC11-D570-4EA9-AFC0-30FB72BA45EB}" type="datetimeFigureOut">
              <a:rPr lang="zh-CN" altLang="en-US" smtClean="0">
                <a:solidFill>
                  <a:prstClr val="black"/>
                </a:solidFill>
              </a:rPr>
              <a:pPr/>
              <a:t>2023/1/7</a:t>
            </a:fld>
            <a:endParaRPr lang="zh-CN" altLang="en-US">
              <a:solidFill>
                <a:prstClr val="black"/>
              </a:solidFill>
            </a:endParaRPr>
          </a:p>
        </p:txBody>
      </p:sp>
      <p:sp>
        <p:nvSpPr>
          <p:cNvPr id="5" name="页脚占位符 4"/>
          <p:cNvSpPr>
            <a:spLocks noGrp="1"/>
          </p:cNvSpPr>
          <p:nvPr>
            <p:ph type="ftr" sz="quarter" idx="11"/>
          </p:nvPr>
        </p:nvSpPr>
        <p:spPr>
          <a:xfrm>
            <a:off x="3075385" y="4671624"/>
            <a:ext cx="2850356" cy="268350"/>
          </a:xfrm>
          <a:prstGeom prst="rect">
            <a:avLst/>
          </a:prstGeom>
        </p:spPr>
        <p:txBody>
          <a:bodyPr lIns="80229" tIns="40115" rIns="80229" bIns="40115"/>
          <a:lstStyle/>
          <a:p>
            <a:endParaRPr lang="zh-CN" altLang="en-US">
              <a:solidFill>
                <a:prstClr val="black"/>
              </a:solidFill>
            </a:endParaRPr>
          </a:p>
        </p:txBody>
      </p:sp>
      <p:sp>
        <p:nvSpPr>
          <p:cNvPr id="6" name="灯片编号占位符 5"/>
          <p:cNvSpPr>
            <a:spLocks noGrp="1"/>
          </p:cNvSpPr>
          <p:nvPr>
            <p:ph type="sldNum" sz="quarter" idx="12"/>
          </p:nvPr>
        </p:nvSpPr>
        <p:spPr>
          <a:xfrm>
            <a:off x="6450806" y="4671624"/>
            <a:ext cx="2100263" cy="268350"/>
          </a:xfrm>
          <a:prstGeom prst="rect">
            <a:avLst/>
          </a:prstGeom>
        </p:spPr>
        <p:txBody>
          <a:bodyPr lIns="80229" tIns="40115" rIns="80229" bIns="40115"/>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12859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0056" y="201846"/>
            <a:ext cx="8101013" cy="840052"/>
          </a:xfrm>
          <a:prstGeom prst="rect">
            <a:avLst/>
          </a:prstGeom>
        </p:spPr>
        <p:txBody>
          <a:bodyPr/>
          <a:lstStyle>
            <a:lvl1pPr>
              <a:defRPr>
                <a:ea typeface="思源黑体" panose="020B0500000000000000" pitchFamily="34" charset="-122"/>
              </a:defRPr>
            </a:lvl1pPr>
          </a:lstStyle>
          <a:p>
            <a:r>
              <a:rPr lang="zh-CN" altLang="en-US" dirty="0"/>
              <a:t>单击此处编辑母版标题样式</a:t>
            </a:r>
          </a:p>
        </p:txBody>
      </p:sp>
      <p:sp>
        <p:nvSpPr>
          <p:cNvPr id="3" name="内容占位符 2"/>
          <p:cNvSpPr>
            <a:spLocks noGrp="1"/>
          </p:cNvSpPr>
          <p:nvPr>
            <p:ph sz="half" idx="1"/>
          </p:nvPr>
        </p:nvSpPr>
        <p:spPr>
          <a:xfrm>
            <a:off x="450056" y="1176073"/>
            <a:ext cx="3975497" cy="3326374"/>
          </a:xfrm>
          <a:prstGeom prst="rect">
            <a:avLst/>
          </a:prstGeom>
        </p:spPr>
        <p:txBody>
          <a:bodyPr/>
          <a:lstStyle>
            <a:lvl1pPr>
              <a:defRPr sz="2500">
                <a:ea typeface="思源黑体" panose="020B0500000000000000" pitchFamily="34" charset="-122"/>
              </a:defRPr>
            </a:lvl1pPr>
            <a:lvl2pPr>
              <a:defRPr sz="2100">
                <a:ea typeface="思源黑体" panose="020B0500000000000000" pitchFamily="34" charset="-122"/>
              </a:defRPr>
            </a:lvl2pPr>
            <a:lvl3pPr>
              <a:defRPr sz="1800">
                <a:ea typeface="思源黑体" panose="020B0500000000000000" pitchFamily="34" charset="-122"/>
              </a:defRPr>
            </a:lvl3pPr>
            <a:lvl4pPr>
              <a:defRPr sz="1600">
                <a:ea typeface="思源黑体" panose="020B0500000000000000" pitchFamily="34" charset="-122"/>
              </a:defRPr>
            </a:lvl4pPr>
            <a:lvl5pPr>
              <a:defRPr sz="1600">
                <a:ea typeface="思源黑体" panose="020B0500000000000000"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575572" y="1176073"/>
            <a:ext cx="3975497" cy="3326374"/>
          </a:xfrm>
          <a:prstGeom prst="rect">
            <a:avLst/>
          </a:prstGeom>
        </p:spPr>
        <p:txBody>
          <a:bodyPr/>
          <a:lstStyle>
            <a:lvl1pPr>
              <a:defRPr sz="2500">
                <a:ea typeface="思源黑体" panose="020B0500000000000000" pitchFamily="34" charset="-122"/>
              </a:defRPr>
            </a:lvl1pPr>
            <a:lvl2pPr>
              <a:defRPr sz="2100">
                <a:ea typeface="思源黑体" panose="020B0500000000000000" pitchFamily="34" charset="-122"/>
              </a:defRPr>
            </a:lvl2pPr>
            <a:lvl3pPr>
              <a:defRPr sz="1800">
                <a:ea typeface="思源黑体" panose="020B0500000000000000" pitchFamily="34" charset="-122"/>
              </a:defRPr>
            </a:lvl3pPr>
            <a:lvl4pPr>
              <a:defRPr sz="1600">
                <a:ea typeface="思源黑体" panose="020B0500000000000000" pitchFamily="34" charset="-122"/>
              </a:defRPr>
            </a:lvl4pPr>
            <a:lvl5pPr>
              <a:defRPr sz="1600">
                <a:ea typeface="思源黑体" panose="020B0500000000000000"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450056" y="4671624"/>
            <a:ext cx="2100263" cy="268350"/>
          </a:xfrm>
          <a:prstGeom prst="rect">
            <a:avLst/>
          </a:prstGeom>
        </p:spPr>
        <p:txBody>
          <a:bodyPr/>
          <a:lstStyle/>
          <a:p>
            <a:fld id="{530820CF-B880-4189-942D-D702A7CBA730}" type="datetimeFigureOut">
              <a:rPr lang="zh-CN" altLang="en-US" smtClean="0"/>
              <a:t>2023/1/7</a:t>
            </a:fld>
            <a:endParaRPr lang="zh-CN" altLang="en-US"/>
          </a:p>
        </p:txBody>
      </p:sp>
      <p:sp>
        <p:nvSpPr>
          <p:cNvPr id="6" name="页脚占位符 5"/>
          <p:cNvSpPr>
            <a:spLocks noGrp="1"/>
          </p:cNvSpPr>
          <p:nvPr>
            <p:ph type="ftr" sz="quarter" idx="11"/>
          </p:nvPr>
        </p:nvSpPr>
        <p:spPr>
          <a:xfrm>
            <a:off x="3075385" y="4671624"/>
            <a:ext cx="2850356" cy="268350"/>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0806" y="4671624"/>
            <a:ext cx="2100263" cy="268350"/>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25816" y="201847"/>
            <a:ext cx="2025253" cy="4300600"/>
          </a:xfrm>
          <a:prstGeom prst="rect">
            <a:avLst/>
          </a:prstGeom>
        </p:spPr>
        <p:txBody>
          <a:bodyPr vert="eaVert" lIns="80229" tIns="40115" rIns="80229" bIns="40115"/>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0056" y="201847"/>
            <a:ext cx="5925741" cy="4300600"/>
          </a:xfrm>
          <a:prstGeom prst="rect">
            <a:avLst/>
          </a:prstGeom>
        </p:spPr>
        <p:txBody>
          <a:bodyPr vert="eaVert" lIns="80229" tIns="40115" rIns="80229" bIns="4011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0056" y="4671624"/>
            <a:ext cx="2100263" cy="268350"/>
          </a:xfrm>
          <a:prstGeom prst="rect">
            <a:avLst/>
          </a:prstGeom>
        </p:spPr>
        <p:txBody>
          <a:bodyPr lIns="80229" tIns="40115" rIns="80229" bIns="40115"/>
          <a:lstStyle/>
          <a:p>
            <a:fld id="{2E3AAC11-D570-4EA9-AFC0-30FB72BA45EB}" type="datetimeFigureOut">
              <a:rPr lang="zh-CN" altLang="en-US" smtClean="0">
                <a:solidFill>
                  <a:prstClr val="black"/>
                </a:solidFill>
              </a:rPr>
              <a:pPr/>
              <a:t>2023/1/7</a:t>
            </a:fld>
            <a:endParaRPr lang="zh-CN" altLang="en-US">
              <a:solidFill>
                <a:prstClr val="black"/>
              </a:solidFill>
            </a:endParaRPr>
          </a:p>
        </p:txBody>
      </p:sp>
      <p:sp>
        <p:nvSpPr>
          <p:cNvPr id="5" name="页脚占位符 4"/>
          <p:cNvSpPr>
            <a:spLocks noGrp="1"/>
          </p:cNvSpPr>
          <p:nvPr>
            <p:ph type="ftr" sz="quarter" idx="11"/>
          </p:nvPr>
        </p:nvSpPr>
        <p:spPr>
          <a:xfrm>
            <a:off x="3075385" y="4671624"/>
            <a:ext cx="2850356" cy="268350"/>
          </a:xfrm>
          <a:prstGeom prst="rect">
            <a:avLst/>
          </a:prstGeom>
        </p:spPr>
        <p:txBody>
          <a:bodyPr lIns="80229" tIns="40115" rIns="80229" bIns="40115"/>
          <a:lstStyle/>
          <a:p>
            <a:endParaRPr lang="zh-CN" altLang="en-US">
              <a:solidFill>
                <a:prstClr val="black"/>
              </a:solidFill>
            </a:endParaRPr>
          </a:p>
        </p:txBody>
      </p:sp>
      <p:sp>
        <p:nvSpPr>
          <p:cNvPr id="6" name="灯片编号占位符 5"/>
          <p:cNvSpPr>
            <a:spLocks noGrp="1"/>
          </p:cNvSpPr>
          <p:nvPr>
            <p:ph type="sldNum" sz="quarter" idx="12"/>
          </p:nvPr>
        </p:nvSpPr>
        <p:spPr>
          <a:xfrm>
            <a:off x="6450806" y="4671624"/>
            <a:ext cx="2100263" cy="268350"/>
          </a:xfrm>
          <a:prstGeom prst="rect">
            <a:avLst/>
          </a:prstGeom>
        </p:spPr>
        <p:txBody>
          <a:bodyPr lIns="80229" tIns="40115" rIns="80229" bIns="40115"/>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932750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9352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25141" y="824885"/>
            <a:ext cx="6750844" cy="1754776"/>
          </a:xfrm>
        </p:spPr>
        <p:txBody>
          <a:bodyPr anchor="b"/>
          <a:lstStyle>
            <a:lvl1pPr algn="ctr">
              <a:defRPr sz="441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25141" y="2647331"/>
            <a:ext cx="6750844" cy="1216909"/>
          </a:xfrm>
        </p:spPr>
        <p:txBody>
          <a:bodyPr/>
          <a:lstStyle>
            <a:lvl1pPr marL="0" indent="0" algn="ctr">
              <a:buNone/>
              <a:defRPr sz="1764"/>
            </a:lvl1pPr>
            <a:lvl2pPr marL="336042" indent="0" algn="ctr">
              <a:buNone/>
              <a:defRPr sz="1470"/>
            </a:lvl2pPr>
            <a:lvl3pPr marL="672084" indent="0" algn="ctr">
              <a:buNone/>
              <a:defRPr sz="1323"/>
            </a:lvl3pPr>
            <a:lvl4pPr marL="1008126" indent="0" algn="ctr">
              <a:buNone/>
              <a:defRPr sz="1176"/>
            </a:lvl4pPr>
            <a:lvl5pPr marL="1344168" indent="0" algn="ctr">
              <a:buNone/>
              <a:defRPr sz="1176"/>
            </a:lvl5pPr>
            <a:lvl6pPr marL="1680210" indent="0" algn="ctr">
              <a:buNone/>
              <a:defRPr sz="1176"/>
            </a:lvl6pPr>
            <a:lvl7pPr marL="2016252" indent="0" algn="ctr">
              <a:buNone/>
              <a:defRPr sz="1176"/>
            </a:lvl7pPr>
            <a:lvl8pPr marL="2352294" indent="0" algn="ctr">
              <a:buNone/>
              <a:defRPr sz="1176"/>
            </a:lvl8pPr>
            <a:lvl9pPr marL="2688336" indent="0" algn="ctr">
              <a:buNone/>
              <a:defRPr sz="1176"/>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191875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15774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14139" y="1256579"/>
            <a:ext cx="7763470" cy="2096630"/>
          </a:xfrm>
        </p:spPr>
        <p:txBody>
          <a:bodyPr anchor="b"/>
          <a:lstStyle>
            <a:lvl1pPr>
              <a:defRPr sz="441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14139" y="3373044"/>
            <a:ext cx="7763470" cy="1102568"/>
          </a:xfrm>
        </p:spPr>
        <p:txBody>
          <a:bodyPr/>
          <a:lstStyle>
            <a:lvl1pPr marL="0" indent="0">
              <a:buNone/>
              <a:defRPr sz="1764">
                <a:solidFill>
                  <a:schemeClr val="tx1">
                    <a:tint val="75000"/>
                  </a:schemeClr>
                </a:solidFill>
              </a:defRPr>
            </a:lvl1pPr>
            <a:lvl2pPr marL="336042" indent="0">
              <a:buNone/>
              <a:defRPr sz="1470">
                <a:solidFill>
                  <a:schemeClr val="tx1">
                    <a:tint val="75000"/>
                  </a:schemeClr>
                </a:solidFill>
              </a:defRPr>
            </a:lvl2pPr>
            <a:lvl3pPr marL="672084" indent="0">
              <a:buNone/>
              <a:defRPr sz="1323">
                <a:solidFill>
                  <a:schemeClr val="tx1">
                    <a:tint val="75000"/>
                  </a:schemeClr>
                </a:solidFill>
              </a:defRPr>
            </a:lvl3pPr>
            <a:lvl4pPr marL="1008126" indent="0">
              <a:buNone/>
              <a:defRPr sz="1176">
                <a:solidFill>
                  <a:schemeClr val="tx1">
                    <a:tint val="75000"/>
                  </a:schemeClr>
                </a:solidFill>
              </a:defRPr>
            </a:lvl4pPr>
            <a:lvl5pPr marL="1344168" indent="0">
              <a:buNone/>
              <a:defRPr sz="1176">
                <a:solidFill>
                  <a:schemeClr val="tx1">
                    <a:tint val="75000"/>
                  </a:schemeClr>
                </a:solidFill>
              </a:defRPr>
            </a:lvl5pPr>
            <a:lvl6pPr marL="1680210" indent="0">
              <a:buNone/>
              <a:defRPr sz="1176">
                <a:solidFill>
                  <a:schemeClr val="tx1">
                    <a:tint val="75000"/>
                  </a:schemeClr>
                </a:solidFill>
              </a:defRPr>
            </a:lvl6pPr>
            <a:lvl7pPr marL="2016252" indent="0">
              <a:buNone/>
              <a:defRPr sz="1176">
                <a:solidFill>
                  <a:schemeClr val="tx1">
                    <a:tint val="75000"/>
                  </a:schemeClr>
                </a:solidFill>
              </a:defRPr>
            </a:lvl7pPr>
            <a:lvl8pPr marL="2352294" indent="0">
              <a:buNone/>
              <a:defRPr sz="1176">
                <a:solidFill>
                  <a:schemeClr val="tx1">
                    <a:tint val="75000"/>
                  </a:schemeClr>
                </a:solidFill>
              </a:defRPr>
            </a:lvl8pPr>
            <a:lvl9pPr marL="2688336" indent="0">
              <a:buNone/>
              <a:defRPr sz="1176">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130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18827" y="1341750"/>
            <a:ext cx="3825478" cy="319803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556820" y="1341750"/>
            <a:ext cx="3825478" cy="319803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6721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0000" y="268350"/>
            <a:ext cx="7763470" cy="974228"/>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0000" y="1235577"/>
            <a:ext cx="3807897" cy="605537"/>
          </a:xfrm>
        </p:spPr>
        <p:txBody>
          <a:bodyPr anchor="b"/>
          <a:lstStyle>
            <a:lvl1pPr marL="0" indent="0">
              <a:buNone/>
              <a:defRPr sz="1764" b="1"/>
            </a:lvl1pPr>
            <a:lvl2pPr marL="336042" indent="0">
              <a:buNone/>
              <a:defRPr sz="1470" b="1"/>
            </a:lvl2pPr>
            <a:lvl3pPr marL="672084" indent="0">
              <a:buNone/>
              <a:defRPr sz="1323" b="1"/>
            </a:lvl3pPr>
            <a:lvl4pPr marL="1008126" indent="0">
              <a:buNone/>
              <a:defRPr sz="1176" b="1"/>
            </a:lvl4pPr>
            <a:lvl5pPr marL="1344168" indent="0">
              <a:buNone/>
              <a:defRPr sz="1176" b="1"/>
            </a:lvl5pPr>
            <a:lvl6pPr marL="1680210" indent="0">
              <a:buNone/>
              <a:defRPr sz="1176" b="1"/>
            </a:lvl6pPr>
            <a:lvl7pPr marL="2016252" indent="0">
              <a:buNone/>
              <a:defRPr sz="1176" b="1"/>
            </a:lvl7pPr>
            <a:lvl8pPr marL="2352294" indent="0">
              <a:buNone/>
              <a:defRPr sz="1176" b="1"/>
            </a:lvl8pPr>
            <a:lvl9pPr marL="2688336" indent="0">
              <a:buNone/>
              <a:defRPr sz="1176" b="1"/>
            </a:lvl9pPr>
          </a:lstStyle>
          <a:p>
            <a:pPr lvl="0"/>
            <a:r>
              <a:rPr lang="zh-CN" altLang="en-US" smtClean="0"/>
              <a:t>单击此处编辑母版文本样式</a:t>
            </a:r>
          </a:p>
        </p:txBody>
      </p:sp>
      <p:sp>
        <p:nvSpPr>
          <p:cNvPr id="4" name="Content Placeholder 3"/>
          <p:cNvSpPr>
            <a:spLocks noGrp="1"/>
          </p:cNvSpPr>
          <p:nvPr>
            <p:ph sz="half" idx="2"/>
          </p:nvPr>
        </p:nvSpPr>
        <p:spPr>
          <a:xfrm>
            <a:off x="620000" y="1841114"/>
            <a:ext cx="3807897" cy="270800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556819" y="1235577"/>
            <a:ext cx="3826651" cy="605537"/>
          </a:xfrm>
        </p:spPr>
        <p:txBody>
          <a:bodyPr anchor="b"/>
          <a:lstStyle>
            <a:lvl1pPr marL="0" indent="0">
              <a:buNone/>
              <a:defRPr sz="1764" b="1"/>
            </a:lvl1pPr>
            <a:lvl2pPr marL="336042" indent="0">
              <a:buNone/>
              <a:defRPr sz="1470" b="1"/>
            </a:lvl2pPr>
            <a:lvl3pPr marL="672084" indent="0">
              <a:buNone/>
              <a:defRPr sz="1323" b="1"/>
            </a:lvl3pPr>
            <a:lvl4pPr marL="1008126" indent="0">
              <a:buNone/>
              <a:defRPr sz="1176" b="1"/>
            </a:lvl4pPr>
            <a:lvl5pPr marL="1344168" indent="0">
              <a:buNone/>
              <a:defRPr sz="1176" b="1"/>
            </a:lvl5pPr>
            <a:lvl6pPr marL="1680210" indent="0">
              <a:buNone/>
              <a:defRPr sz="1176" b="1"/>
            </a:lvl6pPr>
            <a:lvl7pPr marL="2016252" indent="0">
              <a:buNone/>
              <a:defRPr sz="1176" b="1"/>
            </a:lvl7pPr>
            <a:lvl8pPr marL="2352294" indent="0">
              <a:buNone/>
              <a:defRPr sz="1176" b="1"/>
            </a:lvl8pPr>
            <a:lvl9pPr marL="2688336" indent="0">
              <a:buNone/>
              <a:defRPr sz="1176" b="1"/>
            </a:lvl9pPr>
          </a:lstStyle>
          <a:p>
            <a:pPr lvl="0"/>
            <a:r>
              <a:rPr lang="zh-CN" altLang="en-US" smtClean="0"/>
              <a:t>单击此处编辑母版文本样式</a:t>
            </a:r>
          </a:p>
        </p:txBody>
      </p:sp>
      <p:sp>
        <p:nvSpPr>
          <p:cNvPr id="6" name="Content Placeholder 5"/>
          <p:cNvSpPr>
            <a:spLocks noGrp="1"/>
          </p:cNvSpPr>
          <p:nvPr>
            <p:ph sz="quarter" idx="4"/>
          </p:nvPr>
        </p:nvSpPr>
        <p:spPr>
          <a:xfrm>
            <a:off x="4556819" y="1841114"/>
            <a:ext cx="3826651" cy="270800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119733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823574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08919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0000" y="336021"/>
            <a:ext cx="2903097" cy="1176073"/>
          </a:xfrm>
        </p:spPr>
        <p:txBody>
          <a:bodyPr anchor="b"/>
          <a:lstStyle>
            <a:lvl1pPr>
              <a:defRPr sz="2352"/>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26650" y="725712"/>
            <a:ext cx="4556820" cy="3581889"/>
          </a:xfrm>
        </p:spPr>
        <p:txBody>
          <a:bodyPr/>
          <a:lstStyle>
            <a:lvl1pPr>
              <a:defRPr sz="2352"/>
            </a:lvl1pPr>
            <a:lvl2pPr>
              <a:defRPr sz="2058"/>
            </a:lvl2pPr>
            <a:lvl3pPr>
              <a:defRPr sz="1764"/>
            </a:lvl3pPr>
            <a:lvl4pPr>
              <a:defRPr sz="1470"/>
            </a:lvl4pPr>
            <a:lvl5pPr>
              <a:defRPr sz="1470"/>
            </a:lvl5pPr>
            <a:lvl6pPr>
              <a:defRPr sz="1470"/>
            </a:lvl6pPr>
            <a:lvl7pPr>
              <a:defRPr sz="1470"/>
            </a:lvl7pPr>
            <a:lvl8pPr>
              <a:defRPr sz="1470"/>
            </a:lvl8pPr>
            <a:lvl9pPr>
              <a:defRPr sz="147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0000" y="1512094"/>
            <a:ext cx="2903097" cy="2801341"/>
          </a:xfrm>
        </p:spPr>
        <p:txBody>
          <a:bodyPr/>
          <a:lstStyle>
            <a:lvl1pPr marL="0" indent="0">
              <a:buNone/>
              <a:defRPr sz="1176"/>
            </a:lvl1pPr>
            <a:lvl2pPr marL="336042" indent="0">
              <a:buNone/>
              <a:defRPr sz="1029"/>
            </a:lvl2pPr>
            <a:lvl3pPr marL="672084" indent="0">
              <a:buNone/>
              <a:defRPr sz="882"/>
            </a:lvl3pPr>
            <a:lvl4pPr marL="1008126" indent="0">
              <a:buNone/>
              <a:defRPr sz="735"/>
            </a:lvl4pPr>
            <a:lvl5pPr marL="1344168" indent="0">
              <a:buNone/>
              <a:defRPr sz="735"/>
            </a:lvl5pPr>
            <a:lvl6pPr marL="1680210" indent="0">
              <a:buNone/>
              <a:defRPr sz="735"/>
            </a:lvl6pPr>
            <a:lvl7pPr marL="2016252" indent="0">
              <a:buNone/>
              <a:defRPr sz="735"/>
            </a:lvl7pPr>
            <a:lvl8pPr marL="2352294" indent="0">
              <a:buNone/>
              <a:defRPr sz="735"/>
            </a:lvl8pPr>
            <a:lvl9pPr marL="2688336" indent="0">
              <a:buNone/>
              <a:defRPr sz="73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72842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0056" y="201846"/>
            <a:ext cx="8101013" cy="840052"/>
          </a:xfrm>
          <a:prstGeom prst="rect">
            <a:avLst/>
          </a:prstGeom>
        </p:spPr>
        <p:txBody>
          <a:bodyPr/>
          <a:lstStyle>
            <a:lvl1pPr>
              <a:defRPr>
                <a:ea typeface="思源黑体" panose="020B0500000000000000"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450056" y="1128237"/>
            <a:ext cx="3977060" cy="470195"/>
          </a:xfrm>
          <a:prstGeom prst="rect">
            <a:avLst/>
          </a:prstGeom>
        </p:spPr>
        <p:txBody>
          <a:bodyPr anchor="b"/>
          <a:lstStyle>
            <a:lvl1pPr marL="0" indent="0">
              <a:buNone/>
              <a:defRPr sz="2100" b="1">
                <a:ea typeface="思源黑体" panose="020B0500000000000000" pitchFamily="34" charset="-122"/>
              </a:defRPr>
            </a:lvl1pPr>
            <a:lvl2pPr marL="401147" indent="0">
              <a:buNone/>
              <a:defRPr sz="1800" b="1"/>
            </a:lvl2pPr>
            <a:lvl3pPr marL="802295" indent="0">
              <a:buNone/>
              <a:defRPr sz="1600" b="1"/>
            </a:lvl3pPr>
            <a:lvl4pPr marL="1203442" indent="0">
              <a:buNone/>
              <a:defRPr sz="1400" b="1"/>
            </a:lvl4pPr>
            <a:lvl5pPr marL="1604589" indent="0">
              <a:buNone/>
              <a:defRPr sz="1400" b="1"/>
            </a:lvl5pPr>
            <a:lvl6pPr marL="2005736" indent="0">
              <a:buNone/>
              <a:defRPr sz="1400" b="1"/>
            </a:lvl6pPr>
            <a:lvl7pPr marL="2406884" indent="0">
              <a:buNone/>
              <a:defRPr sz="1400" b="1"/>
            </a:lvl7pPr>
            <a:lvl8pPr marL="2808031" indent="0">
              <a:buNone/>
              <a:defRPr sz="1400" b="1"/>
            </a:lvl8pPr>
            <a:lvl9pPr marL="3209178" indent="0">
              <a:buNone/>
              <a:defRPr sz="1400" b="1"/>
            </a:lvl9pPr>
          </a:lstStyle>
          <a:p>
            <a:pPr lvl="0"/>
            <a:r>
              <a:rPr lang="zh-CN" altLang="en-US" dirty="0"/>
              <a:t>单击此处编辑母版文本样式</a:t>
            </a:r>
          </a:p>
        </p:txBody>
      </p:sp>
      <p:sp>
        <p:nvSpPr>
          <p:cNvPr id="4" name="内容占位符 3"/>
          <p:cNvSpPr>
            <a:spLocks noGrp="1"/>
          </p:cNvSpPr>
          <p:nvPr>
            <p:ph sz="half" idx="2"/>
          </p:nvPr>
        </p:nvSpPr>
        <p:spPr>
          <a:xfrm>
            <a:off x="450056" y="1598433"/>
            <a:ext cx="3977060" cy="2904014"/>
          </a:xfrm>
          <a:prstGeom prst="rect">
            <a:avLst/>
          </a:prstGeom>
        </p:spPr>
        <p:txBody>
          <a:bodyPr/>
          <a:lstStyle>
            <a:lvl1pPr>
              <a:defRPr sz="2100">
                <a:ea typeface="思源黑体" panose="020B0500000000000000" pitchFamily="34" charset="-122"/>
              </a:defRPr>
            </a:lvl1pPr>
            <a:lvl2pPr>
              <a:defRPr sz="1800">
                <a:ea typeface="思源黑体" panose="020B0500000000000000" pitchFamily="34" charset="-122"/>
              </a:defRPr>
            </a:lvl2pPr>
            <a:lvl3pPr>
              <a:defRPr sz="1600">
                <a:ea typeface="思源黑体" panose="020B0500000000000000" pitchFamily="34" charset="-122"/>
              </a:defRPr>
            </a:lvl3pPr>
            <a:lvl4pPr>
              <a:defRPr sz="1400">
                <a:ea typeface="思源黑体" panose="020B0500000000000000" pitchFamily="34" charset="-122"/>
              </a:defRPr>
            </a:lvl4pPr>
            <a:lvl5pPr>
              <a:defRPr sz="1400">
                <a:ea typeface="思源黑体" panose="020B0500000000000000" pitchFamily="34" charset="-122"/>
              </a:defRPr>
            </a:lvl5pPr>
            <a:lvl6pPr>
              <a:defRPr sz="1400"/>
            </a:lvl6pPr>
            <a:lvl7pPr>
              <a:defRPr sz="1400"/>
            </a:lvl7pPr>
            <a:lvl8pPr>
              <a:defRPr sz="1400"/>
            </a:lvl8pPr>
            <a:lvl9pPr>
              <a:defRPr sz="14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572447" y="1128237"/>
            <a:ext cx="3978622" cy="470195"/>
          </a:xfrm>
          <a:prstGeom prst="rect">
            <a:avLst/>
          </a:prstGeom>
        </p:spPr>
        <p:txBody>
          <a:bodyPr anchor="b"/>
          <a:lstStyle>
            <a:lvl1pPr marL="0" indent="0">
              <a:buNone/>
              <a:defRPr sz="2100" b="1">
                <a:ea typeface="思源黑体" panose="020B0500000000000000" pitchFamily="34" charset="-122"/>
              </a:defRPr>
            </a:lvl1pPr>
            <a:lvl2pPr marL="401147" indent="0">
              <a:buNone/>
              <a:defRPr sz="1800" b="1"/>
            </a:lvl2pPr>
            <a:lvl3pPr marL="802295" indent="0">
              <a:buNone/>
              <a:defRPr sz="1600" b="1"/>
            </a:lvl3pPr>
            <a:lvl4pPr marL="1203442" indent="0">
              <a:buNone/>
              <a:defRPr sz="1400" b="1"/>
            </a:lvl4pPr>
            <a:lvl5pPr marL="1604589" indent="0">
              <a:buNone/>
              <a:defRPr sz="1400" b="1"/>
            </a:lvl5pPr>
            <a:lvl6pPr marL="2005736" indent="0">
              <a:buNone/>
              <a:defRPr sz="1400" b="1"/>
            </a:lvl6pPr>
            <a:lvl7pPr marL="2406884" indent="0">
              <a:buNone/>
              <a:defRPr sz="1400" b="1"/>
            </a:lvl7pPr>
            <a:lvl8pPr marL="2808031" indent="0">
              <a:buNone/>
              <a:defRPr sz="1400" b="1"/>
            </a:lvl8pPr>
            <a:lvl9pPr marL="3209178" indent="0">
              <a:buNone/>
              <a:defRPr sz="1400" b="1"/>
            </a:lvl9pPr>
          </a:lstStyle>
          <a:p>
            <a:pPr lvl="0"/>
            <a:r>
              <a:rPr lang="zh-CN" altLang="en-US" dirty="0"/>
              <a:t>单击此处编辑母版文本样式</a:t>
            </a:r>
          </a:p>
        </p:txBody>
      </p:sp>
      <p:sp>
        <p:nvSpPr>
          <p:cNvPr id="6" name="内容占位符 5"/>
          <p:cNvSpPr>
            <a:spLocks noGrp="1"/>
          </p:cNvSpPr>
          <p:nvPr>
            <p:ph sz="quarter" idx="4"/>
          </p:nvPr>
        </p:nvSpPr>
        <p:spPr>
          <a:xfrm>
            <a:off x="4572447" y="1598433"/>
            <a:ext cx="3978622" cy="2904014"/>
          </a:xfrm>
          <a:prstGeom prst="rect">
            <a:avLst/>
          </a:prstGeom>
        </p:spPr>
        <p:txBody>
          <a:bodyPr/>
          <a:lstStyle>
            <a:lvl1pPr>
              <a:defRPr sz="2100">
                <a:ea typeface="思源黑体" panose="020B0500000000000000" pitchFamily="34" charset="-122"/>
              </a:defRPr>
            </a:lvl1pPr>
            <a:lvl2pPr>
              <a:defRPr sz="1800">
                <a:ea typeface="思源黑体" panose="020B0500000000000000" pitchFamily="34" charset="-122"/>
              </a:defRPr>
            </a:lvl2pPr>
            <a:lvl3pPr>
              <a:defRPr sz="1600">
                <a:ea typeface="思源黑体" panose="020B0500000000000000" pitchFamily="34" charset="-122"/>
              </a:defRPr>
            </a:lvl3pPr>
            <a:lvl4pPr>
              <a:defRPr sz="1400">
                <a:ea typeface="思源黑体" panose="020B0500000000000000" pitchFamily="34" charset="-122"/>
              </a:defRPr>
            </a:lvl4pPr>
            <a:lvl5pPr>
              <a:defRPr sz="1400">
                <a:ea typeface="思源黑体" panose="020B0500000000000000" pitchFamily="34" charset="-122"/>
              </a:defRPr>
            </a:lvl5pPr>
            <a:lvl6pPr>
              <a:defRPr sz="1400"/>
            </a:lvl6pPr>
            <a:lvl7pPr>
              <a:defRPr sz="1400"/>
            </a:lvl7pPr>
            <a:lvl8pPr>
              <a:defRPr sz="1400"/>
            </a:lvl8pPr>
            <a:lvl9pPr>
              <a:defRPr sz="14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450056" y="4671624"/>
            <a:ext cx="2100263" cy="268350"/>
          </a:xfrm>
          <a:prstGeom prst="rect">
            <a:avLst/>
          </a:prstGeom>
        </p:spPr>
        <p:txBody>
          <a:bodyPr/>
          <a:lstStyle/>
          <a:p>
            <a:fld id="{530820CF-B880-4189-942D-D702A7CBA730}" type="datetimeFigureOut">
              <a:rPr lang="zh-CN" altLang="en-US" smtClean="0"/>
              <a:t>2023/1/7</a:t>
            </a:fld>
            <a:endParaRPr lang="zh-CN" altLang="en-US"/>
          </a:p>
        </p:txBody>
      </p:sp>
      <p:sp>
        <p:nvSpPr>
          <p:cNvPr id="8" name="页脚占位符 7"/>
          <p:cNvSpPr>
            <a:spLocks noGrp="1"/>
          </p:cNvSpPr>
          <p:nvPr>
            <p:ph type="ftr" sz="quarter" idx="11"/>
          </p:nvPr>
        </p:nvSpPr>
        <p:spPr>
          <a:xfrm>
            <a:off x="3075385" y="4671624"/>
            <a:ext cx="2850356" cy="268350"/>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0806" y="4671624"/>
            <a:ext cx="2100263" cy="268350"/>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0000" y="336021"/>
            <a:ext cx="2903097" cy="1176073"/>
          </a:xfrm>
        </p:spPr>
        <p:txBody>
          <a:bodyPr anchor="b"/>
          <a:lstStyle>
            <a:lvl1pPr>
              <a:defRPr sz="2352"/>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26650" y="725712"/>
            <a:ext cx="4556820" cy="3581889"/>
          </a:xfrm>
        </p:spPr>
        <p:txBody>
          <a:bodyPr anchor="t"/>
          <a:lstStyle>
            <a:lvl1pPr marL="0" indent="0">
              <a:buNone/>
              <a:defRPr sz="2352"/>
            </a:lvl1pPr>
            <a:lvl2pPr marL="336042" indent="0">
              <a:buNone/>
              <a:defRPr sz="2058"/>
            </a:lvl2pPr>
            <a:lvl3pPr marL="672084" indent="0">
              <a:buNone/>
              <a:defRPr sz="1764"/>
            </a:lvl3pPr>
            <a:lvl4pPr marL="1008126" indent="0">
              <a:buNone/>
              <a:defRPr sz="1470"/>
            </a:lvl4pPr>
            <a:lvl5pPr marL="1344168" indent="0">
              <a:buNone/>
              <a:defRPr sz="1470"/>
            </a:lvl5pPr>
            <a:lvl6pPr marL="1680210" indent="0">
              <a:buNone/>
              <a:defRPr sz="1470"/>
            </a:lvl6pPr>
            <a:lvl7pPr marL="2016252" indent="0">
              <a:buNone/>
              <a:defRPr sz="1470"/>
            </a:lvl7pPr>
            <a:lvl8pPr marL="2352294" indent="0">
              <a:buNone/>
              <a:defRPr sz="1470"/>
            </a:lvl8pPr>
            <a:lvl9pPr marL="2688336" indent="0">
              <a:buNone/>
              <a:defRPr sz="147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0000" y="1512094"/>
            <a:ext cx="2903097" cy="2801341"/>
          </a:xfrm>
        </p:spPr>
        <p:txBody>
          <a:bodyPr/>
          <a:lstStyle>
            <a:lvl1pPr marL="0" indent="0">
              <a:buNone/>
              <a:defRPr sz="1176"/>
            </a:lvl1pPr>
            <a:lvl2pPr marL="336042" indent="0">
              <a:buNone/>
              <a:defRPr sz="1029"/>
            </a:lvl2pPr>
            <a:lvl3pPr marL="672084" indent="0">
              <a:buNone/>
              <a:defRPr sz="882"/>
            </a:lvl3pPr>
            <a:lvl4pPr marL="1008126" indent="0">
              <a:buNone/>
              <a:defRPr sz="735"/>
            </a:lvl4pPr>
            <a:lvl5pPr marL="1344168" indent="0">
              <a:buNone/>
              <a:defRPr sz="735"/>
            </a:lvl5pPr>
            <a:lvl6pPr marL="1680210" indent="0">
              <a:buNone/>
              <a:defRPr sz="735"/>
            </a:lvl6pPr>
            <a:lvl7pPr marL="2016252" indent="0">
              <a:buNone/>
              <a:defRPr sz="735"/>
            </a:lvl7pPr>
            <a:lvl8pPr marL="2352294" indent="0">
              <a:buNone/>
              <a:defRPr sz="735"/>
            </a:lvl8pPr>
            <a:lvl9pPr marL="2688336" indent="0">
              <a:buNone/>
              <a:defRPr sz="73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688264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178665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1430" y="268350"/>
            <a:ext cx="1940868" cy="4271432"/>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18827" y="268350"/>
            <a:ext cx="5710089" cy="427143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41287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450056" y="201846"/>
            <a:ext cx="8101013" cy="840052"/>
          </a:xfrm>
          <a:prstGeom prst="rect">
            <a:avLst/>
          </a:prstGeom>
        </p:spPr>
        <p:txBody>
          <a:bodyPr/>
          <a:lstStyle>
            <a:lvl1pPr>
              <a:defRPr>
                <a:ea typeface="思源黑体" panose="020B0500000000000000"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450056" y="1128237"/>
            <a:ext cx="3977060" cy="470195"/>
          </a:xfrm>
          <a:prstGeom prst="rect">
            <a:avLst/>
          </a:prstGeom>
        </p:spPr>
        <p:txBody>
          <a:bodyPr anchor="b"/>
          <a:lstStyle>
            <a:lvl1pPr marL="0" indent="0">
              <a:buNone/>
              <a:defRPr sz="2100" b="1">
                <a:ea typeface="思源黑体" panose="020B0500000000000000" pitchFamily="34" charset="-122"/>
              </a:defRPr>
            </a:lvl1pPr>
            <a:lvl2pPr marL="401147" indent="0">
              <a:buNone/>
              <a:defRPr sz="1800" b="1"/>
            </a:lvl2pPr>
            <a:lvl3pPr marL="802295" indent="0">
              <a:buNone/>
              <a:defRPr sz="1600" b="1"/>
            </a:lvl3pPr>
            <a:lvl4pPr marL="1203442" indent="0">
              <a:buNone/>
              <a:defRPr sz="1400" b="1"/>
            </a:lvl4pPr>
            <a:lvl5pPr marL="1604589" indent="0">
              <a:buNone/>
              <a:defRPr sz="1400" b="1"/>
            </a:lvl5pPr>
            <a:lvl6pPr marL="2005736" indent="0">
              <a:buNone/>
              <a:defRPr sz="1400" b="1"/>
            </a:lvl6pPr>
            <a:lvl7pPr marL="2406884" indent="0">
              <a:buNone/>
              <a:defRPr sz="1400" b="1"/>
            </a:lvl7pPr>
            <a:lvl8pPr marL="2808031" indent="0">
              <a:buNone/>
              <a:defRPr sz="1400" b="1"/>
            </a:lvl8pPr>
            <a:lvl9pPr marL="3209178" indent="0">
              <a:buNone/>
              <a:defRPr sz="1400" b="1"/>
            </a:lvl9pPr>
          </a:lstStyle>
          <a:p>
            <a:pPr lvl="0"/>
            <a:r>
              <a:rPr lang="zh-CN" altLang="en-US" dirty="0"/>
              <a:t>单击此处编辑母版文本样式</a:t>
            </a:r>
          </a:p>
        </p:txBody>
      </p:sp>
      <p:sp>
        <p:nvSpPr>
          <p:cNvPr id="4" name="内容占位符 3"/>
          <p:cNvSpPr>
            <a:spLocks noGrp="1"/>
          </p:cNvSpPr>
          <p:nvPr>
            <p:ph sz="half" idx="2"/>
          </p:nvPr>
        </p:nvSpPr>
        <p:spPr>
          <a:xfrm>
            <a:off x="450056" y="1598433"/>
            <a:ext cx="3977060" cy="2904014"/>
          </a:xfrm>
          <a:prstGeom prst="rect">
            <a:avLst/>
          </a:prstGeom>
        </p:spPr>
        <p:txBody>
          <a:bodyPr/>
          <a:lstStyle>
            <a:lvl1pPr>
              <a:defRPr sz="2100">
                <a:ea typeface="思源黑体" panose="020B0500000000000000" pitchFamily="34" charset="-122"/>
              </a:defRPr>
            </a:lvl1pPr>
            <a:lvl2pPr>
              <a:defRPr sz="1800">
                <a:ea typeface="思源黑体" panose="020B0500000000000000" pitchFamily="34" charset="-122"/>
              </a:defRPr>
            </a:lvl2pPr>
            <a:lvl3pPr>
              <a:defRPr sz="1600">
                <a:ea typeface="思源黑体" panose="020B0500000000000000" pitchFamily="34" charset="-122"/>
              </a:defRPr>
            </a:lvl3pPr>
            <a:lvl4pPr>
              <a:defRPr sz="1400">
                <a:ea typeface="思源黑体" panose="020B0500000000000000" pitchFamily="34" charset="-122"/>
              </a:defRPr>
            </a:lvl4pPr>
            <a:lvl5pPr>
              <a:defRPr sz="1400">
                <a:ea typeface="思源黑体" panose="020B0500000000000000" pitchFamily="34" charset="-122"/>
              </a:defRPr>
            </a:lvl5pPr>
            <a:lvl6pPr>
              <a:defRPr sz="1400"/>
            </a:lvl6pPr>
            <a:lvl7pPr>
              <a:defRPr sz="1400"/>
            </a:lvl7pPr>
            <a:lvl8pPr>
              <a:defRPr sz="1400"/>
            </a:lvl8pPr>
            <a:lvl9pPr>
              <a:defRPr sz="14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572447" y="1128237"/>
            <a:ext cx="3978622" cy="470195"/>
          </a:xfrm>
          <a:prstGeom prst="rect">
            <a:avLst/>
          </a:prstGeom>
        </p:spPr>
        <p:txBody>
          <a:bodyPr anchor="b"/>
          <a:lstStyle>
            <a:lvl1pPr marL="0" indent="0">
              <a:buNone/>
              <a:defRPr sz="2100" b="1">
                <a:ea typeface="思源黑体" panose="020B0500000000000000" pitchFamily="34" charset="-122"/>
              </a:defRPr>
            </a:lvl1pPr>
            <a:lvl2pPr marL="401147" indent="0">
              <a:buNone/>
              <a:defRPr sz="1800" b="1"/>
            </a:lvl2pPr>
            <a:lvl3pPr marL="802295" indent="0">
              <a:buNone/>
              <a:defRPr sz="1600" b="1"/>
            </a:lvl3pPr>
            <a:lvl4pPr marL="1203442" indent="0">
              <a:buNone/>
              <a:defRPr sz="1400" b="1"/>
            </a:lvl4pPr>
            <a:lvl5pPr marL="1604589" indent="0">
              <a:buNone/>
              <a:defRPr sz="1400" b="1"/>
            </a:lvl5pPr>
            <a:lvl6pPr marL="2005736" indent="0">
              <a:buNone/>
              <a:defRPr sz="1400" b="1"/>
            </a:lvl6pPr>
            <a:lvl7pPr marL="2406884" indent="0">
              <a:buNone/>
              <a:defRPr sz="1400" b="1"/>
            </a:lvl7pPr>
            <a:lvl8pPr marL="2808031" indent="0">
              <a:buNone/>
              <a:defRPr sz="1400" b="1"/>
            </a:lvl8pPr>
            <a:lvl9pPr marL="3209178" indent="0">
              <a:buNone/>
              <a:defRPr sz="1400" b="1"/>
            </a:lvl9pPr>
          </a:lstStyle>
          <a:p>
            <a:pPr lvl="0"/>
            <a:r>
              <a:rPr lang="zh-CN" altLang="en-US" dirty="0"/>
              <a:t>单击此处编辑母版文本样式</a:t>
            </a:r>
          </a:p>
        </p:txBody>
      </p:sp>
      <p:sp>
        <p:nvSpPr>
          <p:cNvPr id="6" name="内容占位符 5"/>
          <p:cNvSpPr>
            <a:spLocks noGrp="1"/>
          </p:cNvSpPr>
          <p:nvPr>
            <p:ph sz="quarter" idx="4"/>
          </p:nvPr>
        </p:nvSpPr>
        <p:spPr>
          <a:xfrm>
            <a:off x="4572447" y="1598433"/>
            <a:ext cx="3978622" cy="2904014"/>
          </a:xfrm>
          <a:prstGeom prst="rect">
            <a:avLst/>
          </a:prstGeom>
        </p:spPr>
        <p:txBody>
          <a:bodyPr/>
          <a:lstStyle>
            <a:lvl1pPr>
              <a:defRPr sz="2100">
                <a:ea typeface="思源黑体" panose="020B0500000000000000" pitchFamily="34" charset="-122"/>
              </a:defRPr>
            </a:lvl1pPr>
            <a:lvl2pPr>
              <a:defRPr sz="1800">
                <a:ea typeface="思源黑体" panose="020B0500000000000000" pitchFamily="34" charset="-122"/>
              </a:defRPr>
            </a:lvl2pPr>
            <a:lvl3pPr>
              <a:defRPr sz="1600">
                <a:ea typeface="思源黑体" panose="020B0500000000000000" pitchFamily="34" charset="-122"/>
              </a:defRPr>
            </a:lvl3pPr>
            <a:lvl4pPr>
              <a:defRPr sz="1400">
                <a:ea typeface="思源黑体" panose="020B0500000000000000" pitchFamily="34" charset="-122"/>
              </a:defRPr>
            </a:lvl4pPr>
            <a:lvl5pPr>
              <a:defRPr sz="1400">
                <a:ea typeface="思源黑体" panose="020B0500000000000000" pitchFamily="34" charset="-122"/>
              </a:defRPr>
            </a:lvl5pPr>
            <a:lvl6pPr>
              <a:defRPr sz="1400"/>
            </a:lvl6pPr>
            <a:lvl7pPr>
              <a:defRPr sz="1400"/>
            </a:lvl7pPr>
            <a:lvl8pPr>
              <a:defRPr sz="1400"/>
            </a:lvl8pPr>
            <a:lvl9pPr>
              <a:defRPr sz="14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450056" y="4671624"/>
            <a:ext cx="2100263" cy="268350"/>
          </a:xfrm>
          <a:prstGeom prst="rect">
            <a:avLst/>
          </a:prstGeom>
        </p:spPr>
        <p:txBody>
          <a:bodyPr/>
          <a:lstStyle/>
          <a:p>
            <a:fld id="{530820CF-B880-4189-942D-D702A7CBA730}" type="datetimeFigureOut">
              <a:rPr lang="zh-CN" altLang="en-US" smtClean="0"/>
              <a:t>2023/1/7</a:t>
            </a:fld>
            <a:endParaRPr lang="zh-CN" altLang="en-US"/>
          </a:p>
        </p:txBody>
      </p:sp>
      <p:sp>
        <p:nvSpPr>
          <p:cNvPr id="8" name="页脚占位符 7"/>
          <p:cNvSpPr>
            <a:spLocks noGrp="1"/>
          </p:cNvSpPr>
          <p:nvPr>
            <p:ph type="ftr" sz="quarter" idx="11"/>
          </p:nvPr>
        </p:nvSpPr>
        <p:spPr>
          <a:xfrm>
            <a:off x="3075385" y="4671624"/>
            <a:ext cx="2850356" cy="268350"/>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0806" y="4671624"/>
            <a:ext cx="2100263" cy="268350"/>
          </a:xfrm>
          <a:prstGeom prst="rect">
            <a:avLst/>
          </a:prstGeom>
        </p:spPr>
        <p:txBody>
          <a:bodyPr/>
          <a:lstStyle/>
          <a:p>
            <a:fld id="{0C913308-F349-4B6D-A68A-DD1791B4A57B}" type="slidenum">
              <a:rPr lang="zh-CN" altLang="en-US" smtClean="0"/>
              <a:t>‹#›</a:t>
            </a:fld>
            <a:endParaRPr lang="zh-CN" altLang="en-US"/>
          </a:p>
        </p:txBody>
      </p:sp>
      <p:sp>
        <p:nvSpPr>
          <p:cNvPr id="11" name="TextBox 10"/>
          <p:cNvSpPr txBox="1"/>
          <p:nvPr userDrawn="1"/>
        </p:nvSpPr>
        <p:spPr>
          <a:xfrm>
            <a:off x="684138" y="4921883"/>
            <a:ext cx="1800200" cy="118430"/>
          </a:xfrm>
          <a:prstGeom prst="rect">
            <a:avLst/>
          </a:prstGeom>
          <a:noFill/>
        </p:spPr>
        <p:txBody>
          <a:bodyPr wrap="square" rtlCol="0">
            <a:spAutoFit/>
          </a:bodyPr>
          <a:lstStyle/>
          <a:p>
            <a:pPr defTabSz="914400">
              <a:lnSpc>
                <a:spcPct val="200000"/>
              </a:lnSpc>
            </a:pPr>
            <a:r>
              <a:rPr lang="en-US" altLang="zh-CN" sz="100" dirty="0" smtClean="0">
                <a:solidFill>
                  <a:prstClr val="black"/>
                </a:solidFill>
                <a:latin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http://www.1ppt.com/moban/</a:t>
            </a:r>
            <a:r>
              <a:rPr lang="zh-CN" altLang="en-US" sz="100" dirty="0" smtClean="0">
                <a:solidFill>
                  <a:prstClr val="black"/>
                </a:solidFill>
                <a:latin typeface="微软雅黑" panose="020B0503020204020204" pitchFamily="34" charset="-122"/>
              </a:rPr>
              <a:t> </a:t>
            </a:r>
            <a:endParaRPr lang="en-US" altLang="zh-CN" sz="100" dirty="0" smtClean="0">
              <a:solidFill>
                <a:prstClr val="black"/>
              </a:solidFill>
              <a:latin typeface="微软雅黑" panose="020B0503020204020204" pitchFamily="34" charset="-122"/>
            </a:endParaRPr>
          </a:p>
        </p:txBody>
      </p:sp>
    </p:spTree>
    <p:extLst>
      <p:ext uri="{BB962C8B-B14F-4D97-AF65-F5344CB8AC3E}">
        <p14:creationId xmlns:p14="http://schemas.microsoft.com/office/powerpoint/2010/main" val="573018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0056" y="201846"/>
            <a:ext cx="8101013" cy="840052"/>
          </a:xfrm>
          <a:prstGeom prst="rect">
            <a:avLst/>
          </a:prstGeom>
        </p:spPr>
        <p:txBody>
          <a:bodyPr/>
          <a:lstStyle>
            <a:lvl1pPr>
              <a:defRPr>
                <a:ea typeface="思源黑体" panose="020B0500000000000000"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a:xfrm>
            <a:off x="450056" y="4671624"/>
            <a:ext cx="2100263" cy="268350"/>
          </a:xfrm>
          <a:prstGeom prst="rect">
            <a:avLst/>
          </a:prstGeom>
        </p:spPr>
        <p:txBody>
          <a:bodyPr/>
          <a:lstStyle/>
          <a:p>
            <a:fld id="{530820CF-B880-4189-942D-D702A7CBA730}" type="datetimeFigureOut">
              <a:rPr lang="zh-CN" altLang="en-US" smtClean="0"/>
              <a:t>2023/1/7</a:t>
            </a:fld>
            <a:endParaRPr lang="zh-CN" altLang="en-US"/>
          </a:p>
        </p:txBody>
      </p:sp>
      <p:sp>
        <p:nvSpPr>
          <p:cNvPr id="4" name="页脚占位符 3"/>
          <p:cNvSpPr>
            <a:spLocks noGrp="1"/>
          </p:cNvSpPr>
          <p:nvPr>
            <p:ph type="ftr" sz="quarter" idx="11"/>
          </p:nvPr>
        </p:nvSpPr>
        <p:spPr>
          <a:xfrm>
            <a:off x="3075385" y="4671624"/>
            <a:ext cx="2850356" cy="268350"/>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0806" y="4671624"/>
            <a:ext cx="2100263" cy="268350"/>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0056" y="4671624"/>
            <a:ext cx="2100263" cy="268350"/>
          </a:xfrm>
          <a:prstGeom prst="rect">
            <a:avLst/>
          </a:prstGeom>
        </p:spPr>
        <p:txBody>
          <a:bodyPr/>
          <a:lstStyle/>
          <a:p>
            <a:fld id="{530820CF-B880-4189-942D-D702A7CBA730}" type="datetimeFigureOut">
              <a:rPr lang="zh-CN" altLang="en-US" smtClean="0"/>
              <a:t>2023/1/7</a:t>
            </a:fld>
            <a:endParaRPr lang="zh-CN" altLang="en-US"/>
          </a:p>
        </p:txBody>
      </p:sp>
      <p:sp>
        <p:nvSpPr>
          <p:cNvPr id="3" name="页脚占位符 2"/>
          <p:cNvSpPr>
            <a:spLocks noGrp="1"/>
          </p:cNvSpPr>
          <p:nvPr>
            <p:ph type="ftr" sz="quarter" idx="11"/>
          </p:nvPr>
        </p:nvSpPr>
        <p:spPr>
          <a:xfrm>
            <a:off x="3075385" y="4671624"/>
            <a:ext cx="2850356" cy="268350"/>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0806" y="4671624"/>
            <a:ext cx="2100263" cy="268350"/>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0057" y="200679"/>
            <a:ext cx="2961308" cy="854053"/>
          </a:xfrm>
          <a:prstGeom prst="rect">
            <a:avLst/>
          </a:prstGeom>
        </p:spPr>
        <p:txBody>
          <a:bodyPr anchor="b"/>
          <a:lstStyle>
            <a:lvl1pPr algn="l">
              <a:defRPr sz="1800" b="1">
                <a:ea typeface="思源黑体" panose="020B0500000000000000" pitchFamily="34" charset="-122"/>
              </a:defRPr>
            </a:lvl1pPr>
          </a:lstStyle>
          <a:p>
            <a:r>
              <a:rPr lang="zh-CN" altLang="en-US" dirty="0"/>
              <a:t>单击此处编辑母版标题样式</a:t>
            </a:r>
          </a:p>
        </p:txBody>
      </p:sp>
      <p:sp>
        <p:nvSpPr>
          <p:cNvPr id="3" name="内容占位符 2"/>
          <p:cNvSpPr>
            <a:spLocks noGrp="1"/>
          </p:cNvSpPr>
          <p:nvPr>
            <p:ph idx="1"/>
          </p:nvPr>
        </p:nvSpPr>
        <p:spPr>
          <a:xfrm>
            <a:off x="3519190" y="200679"/>
            <a:ext cx="5031879" cy="4301768"/>
          </a:xfrm>
          <a:prstGeom prst="rect">
            <a:avLst/>
          </a:prstGeom>
        </p:spPr>
        <p:txBody>
          <a:bodyPr/>
          <a:lstStyle>
            <a:lvl1pPr>
              <a:defRPr sz="2800">
                <a:ea typeface="思源黑体" panose="020B0500000000000000" pitchFamily="34" charset="-122"/>
              </a:defRPr>
            </a:lvl1pPr>
            <a:lvl2pPr>
              <a:defRPr sz="2500">
                <a:ea typeface="思源黑体" panose="020B0500000000000000" pitchFamily="34" charset="-122"/>
              </a:defRPr>
            </a:lvl2pPr>
            <a:lvl3pPr>
              <a:defRPr sz="2100">
                <a:ea typeface="思源黑体" panose="020B0500000000000000" pitchFamily="34" charset="-122"/>
              </a:defRPr>
            </a:lvl3pPr>
            <a:lvl4pPr>
              <a:defRPr sz="1800">
                <a:ea typeface="思源黑体" panose="020B0500000000000000" pitchFamily="34" charset="-122"/>
              </a:defRPr>
            </a:lvl4pPr>
            <a:lvl5pPr>
              <a:defRPr sz="1800">
                <a:ea typeface="思源黑体" panose="020B0500000000000000" pitchFamily="34"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450057" y="1054733"/>
            <a:ext cx="2961308" cy="3447714"/>
          </a:xfrm>
          <a:prstGeom prst="rect">
            <a:avLst/>
          </a:prstGeom>
        </p:spPr>
        <p:txBody>
          <a:bodyPr/>
          <a:lstStyle>
            <a:lvl1pPr marL="0" indent="0">
              <a:buNone/>
              <a:defRPr sz="1200">
                <a:ea typeface="思源黑体" panose="020B0500000000000000" pitchFamily="34" charset="-122"/>
              </a:defRPr>
            </a:lvl1pPr>
            <a:lvl2pPr marL="401147" indent="0">
              <a:buNone/>
              <a:defRPr sz="1100"/>
            </a:lvl2pPr>
            <a:lvl3pPr marL="802295" indent="0">
              <a:buNone/>
              <a:defRPr sz="900"/>
            </a:lvl3pPr>
            <a:lvl4pPr marL="1203442" indent="0">
              <a:buNone/>
              <a:defRPr sz="800"/>
            </a:lvl4pPr>
            <a:lvl5pPr marL="1604589" indent="0">
              <a:buNone/>
              <a:defRPr sz="800"/>
            </a:lvl5pPr>
            <a:lvl6pPr marL="2005736" indent="0">
              <a:buNone/>
              <a:defRPr sz="800"/>
            </a:lvl6pPr>
            <a:lvl7pPr marL="2406884" indent="0">
              <a:buNone/>
              <a:defRPr sz="800"/>
            </a:lvl7pPr>
            <a:lvl8pPr marL="2808031" indent="0">
              <a:buNone/>
              <a:defRPr sz="800"/>
            </a:lvl8pPr>
            <a:lvl9pPr marL="3209178"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450056" y="4671624"/>
            <a:ext cx="2100263" cy="268350"/>
          </a:xfrm>
          <a:prstGeom prst="rect">
            <a:avLst/>
          </a:prstGeom>
        </p:spPr>
        <p:txBody>
          <a:bodyPr/>
          <a:lstStyle/>
          <a:p>
            <a:fld id="{530820CF-B880-4189-942D-D702A7CBA730}" type="datetimeFigureOut">
              <a:rPr lang="zh-CN" altLang="en-US" smtClean="0"/>
              <a:t>2023/1/7</a:t>
            </a:fld>
            <a:endParaRPr lang="zh-CN" altLang="en-US"/>
          </a:p>
        </p:txBody>
      </p:sp>
      <p:sp>
        <p:nvSpPr>
          <p:cNvPr id="6" name="页脚占位符 5"/>
          <p:cNvSpPr>
            <a:spLocks noGrp="1"/>
          </p:cNvSpPr>
          <p:nvPr>
            <p:ph type="ftr" sz="quarter" idx="11"/>
          </p:nvPr>
        </p:nvSpPr>
        <p:spPr>
          <a:xfrm>
            <a:off x="3075385" y="4671624"/>
            <a:ext cx="2850356" cy="268350"/>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0806" y="4671624"/>
            <a:ext cx="2100263" cy="268350"/>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22683" y="-1"/>
            <a:ext cx="9023807" cy="504031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728" r:id="rId6"/>
    <p:sldLayoutId id="2147483654" r:id="rId7"/>
    <p:sldLayoutId id="2147483655" r:id="rId8"/>
    <p:sldLayoutId id="2147483656" r:id="rId9"/>
    <p:sldLayoutId id="2147483657" r:id="rId10"/>
    <p:sldLayoutId id="2147483658" r:id="rId11"/>
    <p:sldLayoutId id="2147483659" r:id="rId12"/>
    <p:sldLayoutId id="2147483660" r:id="rId13"/>
    <p:sldLayoutId id="2147483697" r:id="rId14"/>
    <p:sldLayoutId id="2147483698" r:id="rId15"/>
    <p:sldLayoutId id="2147483700" r:id="rId16"/>
    <p:sldLayoutId id="2147483701" r:id="rId17"/>
    <p:sldLayoutId id="2147483702" r:id="rId18"/>
    <p:sldLayoutId id="2147483703" r:id="rId19"/>
    <p:sldLayoutId id="2147483704" r:id="rId20"/>
    <p:sldLayoutId id="2147483706" r:id="rId21"/>
    <p:sldLayoutId id="2147483707" r:id="rId22"/>
    <p:sldLayoutId id="2147483709"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20" r:id="rId32"/>
    <p:sldLayoutId id="2147483721" r:id="rId33"/>
    <p:sldLayoutId id="2147483722" r:id="rId34"/>
    <p:sldLayoutId id="2147483723" r:id="rId35"/>
    <p:sldLayoutId id="2147483724" r:id="rId36"/>
    <p:sldLayoutId id="2147483726" r:id="rId37"/>
    <p:sldLayoutId id="2147483727" r:id="rId38"/>
  </p:sldLayoutIdLst>
  <p:timing>
    <p:tnLst>
      <p:par>
        <p:cTn id="1" dur="indefinite" restart="never" nodeType="tmRoot"/>
      </p:par>
    </p:tnLst>
  </p:timing>
  <p:txStyles>
    <p:titleStyle>
      <a:lvl1pPr algn="ctr" defTabSz="802295" rtl="0" eaLnBrk="1" latinLnBrk="0" hangingPunct="1">
        <a:spcBef>
          <a:spcPct val="0"/>
        </a:spcBef>
        <a:buNone/>
        <a:defRPr sz="3900" kern="1200">
          <a:solidFill>
            <a:schemeClr val="tx1"/>
          </a:solidFill>
          <a:latin typeface="+mj-lt"/>
          <a:ea typeface="微软雅黑" panose="020B0503020204020204" pitchFamily="34" charset="-122"/>
          <a:cs typeface="+mj-cs"/>
        </a:defRPr>
      </a:lvl1pPr>
    </p:titleStyle>
    <p:bodyStyle>
      <a:lvl1pPr marL="300860" indent="-300860" algn="l" defTabSz="802295" rtl="0" eaLnBrk="1" latinLnBrk="0" hangingPunct="1">
        <a:spcBef>
          <a:spcPct val="20000"/>
        </a:spcBef>
        <a:buFont typeface="Arial" pitchFamily="34" charset="0"/>
        <a:buChar char="•"/>
        <a:defRPr sz="2800" kern="1200">
          <a:solidFill>
            <a:schemeClr val="tx1"/>
          </a:solidFill>
          <a:latin typeface="+mn-lt"/>
          <a:ea typeface="微软雅黑" panose="020B0503020204020204" pitchFamily="34" charset="-122"/>
          <a:cs typeface="+mn-cs"/>
        </a:defRPr>
      </a:lvl1pPr>
      <a:lvl2pPr marL="651864" indent="-250717" algn="l" defTabSz="802295" rtl="0" eaLnBrk="1" latinLnBrk="0" hangingPunct="1">
        <a:spcBef>
          <a:spcPct val="20000"/>
        </a:spcBef>
        <a:buFont typeface="Arial" pitchFamily="34" charset="0"/>
        <a:buChar char="–"/>
        <a:defRPr sz="2500" kern="1200">
          <a:solidFill>
            <a:schemeClr val="tx1"/>
          </a:solidFill>
          <a:latin typeface="+mn-lt"/>
          <a:ea typeface="微软雅黑" panose="020B0503020204020204" pitchFamily="34" charset="-122"/>
          <a:cs typeface="+mn-cs"/>
        </a:defRPr>
      </a:lvl2pPr>
      <a:lvl3pPr marL="1002868" indent="-200574" algn="l" defTabSz="802295" rtl="0" eaLnBrk="1" latinLnBrk="0" hangingPunct="1">
        <a:spcBef>
          <a:spcPct val="20000"/>
        </a:spcBef>
        <a:buFont typeface="Arial" pitchFamily="34" charset="0"/>
        <a:buChar char="•"/>
        <a:defRPr sz="2100" kern="1200">
          <a:solidFill>
            <a:schemeClr val="tx1"/>
          </a:solidFill>
          <a:latin typeface="+mn-lt"/>
          <a:ea typeface="微软雅黑" panose="020B0503020204020204" pitchFamily="34" charset="-122"/>
          <a:cs typeface="+mn-cs"/>
        </a:defRPr>
      </a:lvl3pPr>
      <a:lvl4pPr marL="1404015" indent="-200574" algn="l" defTabSz="802295" rtl="0" eaLnBrk="1" latinLnBrk="0" hangingPunct="1">
        <a:spcBef>
          <a:spcPct val="20000"/>
        </a:spcBef>
        <a:buFont typeface="Arial" pitchFamily="34" charset="0"/>
        <a:buChar char="–"/>
        <a:defRPr sz="1800" kern="1200">
          <a:solidFill>
            <a:schemeClr val="tx1"/>
          </a:solidFill>
          <a:latin typeface="+mn-lt"/>
          <a:ea typeface="微软雅黑" panose="020B0503020204020204" pitchFamily="34" charset="-122"/>
          <a:cs typeface="+mn-cs"/>
        </a:defRPr>
      </a:lvl4pPr>
      <a:lvl5pPr marL="1805163" indent="-200574" algn="l" defTabSz="802295" rtl="0" eaLnBrk="1" latinLnBrk="0" hangingPunct="1">
        <a:spcBef>
          <a:spcPct val="20000"/>
        </a:spcBef>
        <a:buFont typeface="Arial" pitchFamily="34" charset="0"/>
        <a:buChar char="»"/>
        <a:defRPr sz="1800" kern="1200">
          <a:solidFill>
            <a:schemeClr val="tx1"/>
          </a:solidFill>
          <a:latin typeface="+mn-lt"/>
          <a:ea typeface="微软雅黑" panose="020B0503020204020204" pitchFamily="34" charset="-122"/>
          <a:cs typeface="+mn-cs"/>
        </a:defRPr>
      </a:lvl5pPr>
      <a:lvl6pPr marL="2206310"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07457"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08605"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09752"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802295" rtl="0" eaLnBrk="1" latinLnBrk="0" hangingPunct="1">
        <a:defRPr sz="1600" kern="1200">
          <a:solidFill>
            <a:schemeClr val="tx1"/>
          </a:solidFill>
          <a:latin typeface="+mn-lt"/>
          <a:ea typeface="+mn-ea"/>
          <a:cs typeface="+mn-cs"/>
        </a:defRPr>
      </a:lvl1pPr>
      <a:lvl2pPr marL="401147" algn="l" defTabSz="802295" rtl="0" eaLnBrk="1" latinLnBrk="0" hangingPunct="1">
        <a:defRPr sz="1600" kern="1200">
          <a:solidFill>
            <a:schemeClr val="tx1"/>
          </a:solidFill>
          <a:latin typeface="+mn-lt"/>
          <a:ea typeface="+mn-ea"/>
          <a:cs typeface="+mn-cs"/>
        </a:defRPr>
      </a:lvl2pPr>
      <a:lvl3pPr marL="802295" algn="l" defTabSz="802295" rtl="0" eaLnBrk="1" latinLnBrk="0" hangingPunct="1">
        <a:defRPr sz="1600" kern="1200">
          <a:solidFill>
            <a:schemeClr val="tx1"/>
          </a:solidFill>
          <a:latin typeface="+mn-lt"/>
          <a:ea typeface="+mn-ea"/>
          <a:cs typeface="+mn-cs"/>
        </a:defRPr>
      </a:lvl3pPr>
      <a:lvl4pPr marL="1203442" algn="l" defTabSz="802295" rtl="0" eaLnBrk="1" latinLnBrk="0" hangingPunct="1">
        <a:defRPr sz="1600" kern="1200">
          <a:solidFill>
            <a:schemeClr val="tx1"/>
          </a:solidFill>
          <a:latin typeface="+mn-lt"/>
          <a:ea typeface="+mn-ea"/>
          <a:cs typeface="+mn-cs"/>
        </a:defRPr>
      </a:lvl4pPr>
      <a:lvl5pPr marL="1604589" algn="l" defTabSz="802295" rtl="0" eaLnBrk="1" latinLnBrk="0" hangingPunct="1">
        <a:defRPr sz="1600" kern="1200">
          <a:solidFill>
            <a:schemeClr val="tx1"/>
          </a:solidFill>
          <a:latin typeface="+mn-lt"/>
          <a:ea typeface="+mn-ea"/>
          <a:cs typeface="+mn-cs"/>
        </a:defRPr>
      </a:lvl5pPr>
      <a:lvl6pPr marL="2005736" algn="l" defTabSz="802295" rtl="0" eaLnBrk="1" latinLnBrk="0" hangingPunct="1">
        <a:defRPr sz="1600" kern="1200">
          <a:solidFill>
            <a:schemeClr val="tx1"/>
          </a:solidFill>
          <a:latin typeface="+mn-lt"/>
          <a:ea typeface="+mn-ea"/>
          <a:cs typeface="+mn-cs"/>
        </a:defRPr>
      </a:lvl6pPr>
      <a:lvl7pPr marL="2406884" algn="l" defTabSz="802295" rtl="0" eaLnBrk="1" latinLnBrk="0" hangingPunct="1">
        <a:defRPr sz="1600" kern="1200">
          <a:solidFill>
            <a:schemeClr val="tx1"/>
          </a:solidFill>
          <a:latin typeface="+mn-lt"/>
          <a:ea typeface="+mn-ea"/>
          <a:cs typeface="+mn-cs"/>
        </a:defRPr>
      </a:lvl7pPr>
      <a:lvl8pPr marL="2808031" algn="l" defTabSz="802295" rtl="0" eaLnBrk="1" latinLnBrk="0" hangingPunct="1">
        <a:defRPr sz="1600" kern="1200">
          <a:solidFill>
            <a:schemeClr val="tx1"/>
          </a:solidFill>
          <a:latin typeface="+mn-lt"/>
          <a:ea typeface="+mn-ea"/>
          <a:cs typeface="+mn-cs"/>
        </a:defRPr>
      </a:lvl8pPr>
      <a:lvl9pPr marL="3209178" algn="l" defTabSz="802295"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61102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Lst>
  <p:txStyles>
    <p:titleStyle>
      <a:lvl1pPr algn="ctr" defTabSz="802295" rtl="0" eaLnBrk="1" latinLnBrk="0" hangingPunct="1">
        <a:spcBef>
          <a:spcPct val="0"/>
        </a:spcBef>
        <a:buNone/>
        <a:defRPr sz="3900" kern="1200">
          <a:solidFill>
            <a:schemeClr val="tx1"/>
          </a:solidFill>
          <a:latin typeface="+mj-lt"/>
          <a:ea typeface="+mj-ea"/>
          <a:cs typeface="+mj-cs"/>
        </a:defRPr>
      </a:lvl1pPr>
    </p:titleStyle>
    <p:bodyStyle>
      <a:lvl1pPr marL="300860" indent="-300860" algn="l" defTabSz="80229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51864" indent="-250717" algn="l" defTabSz="80229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02868" indent="-200574" algn="l" defTabSz="80229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04015" indent="-200574" algn="l" defTabSz="80229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05163" indent="-200574" algn="l" defTabSz="80229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06310" indent="-200574" algn="l" defTabSz="80229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07457" indent="-200574" algn="l" defTabSz="80229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08605" indent="-200574" algn="l" defTabSz="80229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09752" indent="-200574" algn="l" defTabSz="80229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02295" rtl="0" eaLnBrk="1" latinLnBrk="0" hangingPunct="1">
        <a:defRPr sz="1600" kern="1200">
          <a:solidFill>
            <a:schemeClr val="tx1"/>
          </a:solidFill>
          <a:latin typeface="+mn-lt"/>
          <a:ea typeface="+mn-ea"/>
          <a:cs typeface="+mn-cs"/>
        </a:defRPr>
      </a:lvl1pPr>
      <a:lvl2pPr marL="401147" algn="l" defTabSz="802295" rtl="0" eaLnBrk="1" latinLnBrk="0" hangingPunct="1">
        <a:defRPr sz="1600" kern="1200">
          <a:solidFill>
            <a:schemeClr val="tx1"/>
          </a:solidFill>
          <a:latin typeface="+mn-lt"/>
          <a:ea typeface="+mn-ea"/>
          <a:cs typeface="+mn-cs"/>
        </a:defRPr>
      </a:lvl2pPr>
      <a:lvl3pPr marL="802295" algn="l" defTabSz="802295" rtl="0" eaLnBrk="1" latinLnBrk="0" hangingPunct="1">
        <a:defRPr sz="1600" kern="1200">
          <a:solidFill>
            <a:schemeClr val="tx1"/>
          </a:solidFill>
          <a:latin typeface="+mn-lt"/>
          <a:ea typeface="+mn-ea"/>
          <a:cs typeface="+mn-cs"/>
        </a:defRPr>
      </a:lvl3pPr>
      <a:lvl4pPr marL="1203442" algn="l" defTabSz="802295" rtl="0" eaLnBrk="1" latinLnBrk="0" hangingPunct="1">
        <a:defRPr sz="1600" kern="1200">
          <a:solidFill>
            <a:schemeClr val="tx1"/>
          </a:solidFill>
          <a:latin typeface="+mn-lt"/>
          <a:ea typeface="+mn-ea"/>
          <a:cs typeface="+mn-cs"/>
        </a:defRPr>
      </a:lvl4pPr>
      <a:lvl5pPr marL="1604589" algn="l" defTabSz="802295" rtl="0" eaLnBrk="1" latinLnBrk="0" hangingPunct="1">
        <a:defRPr sz="1600" kern="1200">
          <a:solidFill>
            <a:schemeClr val="tx1"/>
          </a:solidFill>
          <a:latin typeface="+mn-lt"/>
          <a:ea typeface="+mn-ea"/>
          <a:cs typeface="+mn-cs"/>
        </a:defRPr>
      </a:lvl5pPr>
      <a:lvl6pPr marL="2005736" algn="l" defTabSz="802295" rtl="0" eaLnBrk="1" latinLnBrk="0" hangingPunct="1">
        <a:defRPr sz="1600" kern="1200">
          <a:solidFill>
            <a:schemeClr val="tx1"/>
          </a:solidFill>
          <a:latin typeface="+mn-lt"/>
          <a:ea typeface="+mn-ea"/>
          <a:cs typeface="+mn-cs"/>
        </a:defRPr>
      </a:lvl6pPr>
      <a:lvl7pPr marL="2406884" algn="l" defTabSz="802295" rtl="0" eaLnBrk="1" latinLnBrk="0" hangingPunct="1">
        <a:defRPr sz="1600" kern="1200">
          <a:solidFill>
            <a:schemeClr val="tx1"/>
          </a:solidFill>
          <a:latin typeface="+mn-lt"/>
          <a:ea typeface="+mn-ea"/>
          <a:cs typeface="+mn-cs"/>
        </a:defRPr>
      </a:lvl7pPr>
      <a:lvl8pPr marL="2808031" algn="l" defTabSz="802295" rtl="0" eaLnBrk="1" latinLnBrk="0" hangingPunct="1">
        <a:defRPr sz="1600" kern="1200">
          <a:solidFill>
            <a:schemeClr val="tx1"/>
          </a:solidFill>
          <a:latin typeface="+mn-lt"/>
          <a:ea typeface="+mn-ea"/>
          <a:cs typeface="+mn-cs"/>
        </a:defRPr>
      </a:lvl8pPr>
      <a:lvl9pPr marL="3209178" algn="l" defTabSz="802295"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828" y="268350"/>
            <a:ext cx="7763470" cy="97422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18828" y="1341750"/>
            <a:ext cx="7763470" cy="319803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18827" y="4671624"/>
            <a:ext cx="2025253" cy="268350"/>
          </a:xfrm>
          <a:prstGeom prst="rect">
            <a:avLst/>
          </a:prstGeom>
        </p:spPr>
        <p:txBody>
          <a:bodyPr vert="horz" lIns="91440" tIns="45720" rIns="91440" bIns="45720" rtlCol="0" anchor="ctr"/>
          <a:lstStyle>
            <a:lvl1pPr algn="l">
              <a:defRPr sz="882">
                <a:solidFill>
                  <a:schemeClr val="tx1">
                    <a:tint val="75000"/>
                  </a:schemeClr>
                </a:solidFill>
              </a:defRPr>
            </a:lvl1pPr>
          </a:lstStyle>
          <a:p>
            <a:pPr defTabSz="672084"/>
            <a:fld id="{16E5758D-A3C3-4E88-8AC0-22500507BD7E}" type="datetimeFigureOut">
              <a:rPr lang="zh-CN" altLang="en-US" smtClean="0">
                <a:solidFill>
                  <a:prstClr val="black">
                    <a:tint val="75000"/>
                  </a:prstClr>
                </a:solidFill>
              </a:rPr>
              <a:pPr defTabSz="672084"/>
              <a:t>2023/1/7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2981623" y="4671624"/>
            <a:ext cx="3037880" cy="268350"/>
          </a:xfrm>
          <a:prstGeom prst="rect">
            <a:avLst/>
          </a:prstGeom>
        </p:spPr>
        <p:txBody>
          <a:bodyPr vert="horz" lIns="91440" tIns="45720" rIns="91440" bIns="45720" rtlCol="0" anchor="ctr"/>
          <a:lstStyle>
            <a:lvl1pPr algn="ctr">
              <a:defRPr sz="882">
                <a:solidFill>
                  <a:schemeClr val="tx1">
                    <a:tint val="75000"/>
                  </a:schemeClr>
                </a:solidFill>
              </a:defRPr>
            </a:lvl1pPr>
          </a:lstStyle>
          <a:p>
            <a:pPr defTabSz="672084"/>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357045" y="4671624"/>
            <a:ext cx="2025253" cy="268350"/>
          </a:xfrm>
          <a:prstGeom prst="rect">
            <a:avLst/>
          </a:prstGeom>
        </p:spPr>
        <p:txBody>
          <a:bodyPr vert="horz" lIns="91440" tIns="45720" rIns="91440" bIns="45720" rtlCol="0" anchor="ctr"/>
          <a:lstStyle>
            <a:lvl1pPr algn="r">
              <a:defRPr sz="882">
                <a:solidFill>
                  <a:schemeClr val="tx1">
                    <a:tint val="75000"/>
                  </a:schemeClr>
                </a:solidFill>
              </a:defRPr>
            </a:lvl1pPr>
          </a:lstStyle>
          <a:p>
            <a:pPr defTabSz="672084"/>
            <a:fld id="{AA4E786F-588D-4932-A7B2-AE3451FA4ACA}" type="slidenum">
              <a:rPr lang="zh-CN" altLang="en-US" smtClean="0">
                <a:solidFill>
                  <a:prstClr val="black">
                    <a:tint val="75000"/>
                  </a:prstClr>
                </a:solidFill>
              </a:rPr>
              <a:pPr defTabSz="672084"/>
              <a:t>‹#›</a:t>
            </a:fld>
            <a:endParaRPr lang="zh-CN" altLang="en-US">
              <a:solidFill>
                <a:prstClr val="black">
                  <a:tint val="75000"/>
                </a:prstClr>
              </a:solidFill>
            </a:endParaRPr>
          </a:p>
        </p:txBody>
      </p:sp>
    </p:spTree>
    <p:extLst>
      <p:ext uri="{BB962C8B-B14F-4D97-AF65-F5344CB8AC3E}">
        <p14:creationId xmlns:p14="http://schemas.microsoft.com/office/powerpoint/2010/main" val="356692575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672084" rtl="0" eaLnBrk="1" latinLnBrk="0" hangingPunct="1">
        <a:lnSpc>
          <a:spcPct val="90000"/>
        </a:lnSpc>
        <a:spcBef>
          <a:spcPct val="0"/>
        </a:spcBef>
        <a:buNone/>
        <a:defRPr sz="3234" kern="1200">
          <a:solidFill>
            <a:schemeClr val="tx1"/>
          </a:solidFill>
          <a:latin typeface="+mj-lt"/>
          <a:ea typeface="+mj-ea"/>
          <a:cs typeface="+mj-cs"/>
        </a:defRPr>
      </a:lvl1pPr>
    </p:titleStyle>
    <p:bodyStyle>
      <a:lvl1pPr marL="168021" indent="-168021" algn="l" defTabSz="672084" rtl="0" eaLnBrk="1" latinLnBrk="0" hangingPunct="1">
        <a:lnSpc>
          <a:spcPct val="90000"/>
        </a:lnSpc>
        <a:spcBef>
          <a:spcPts val="735"/>
        </a:spcBef>
        <a:buFont typeface="Arial" panose="020B0604020202020204" pitchFamily="34" charset="0"/>
        <a:buChar char="•"/>
        <a:defRPr sz="2058" kern="1200">
          <a:solidFill>
            <a:schemeClr val="tx1"/>
          </a:solidFill>
          <a:latin typeface="+mn-lt"/>
          <a:ea typeface="+mn-ea"/>
          <a:cs typeface="+mn-cs"/>
        </a:defRPr>
      </a:lvl1pPr>
      <a:lvl2pPr marL="504063" indent="-168021" algn="l" defTabSz="672084" rtl="0" eaLnBrk="1" latinLnBrk="0" hangingPunct="1">
        <a:lnSpc>
          <a:spcPct val="90000"/>
        </a:lnSpc>
        <a:spcBef>
          <a:spcPts val="368"/>
        </a:spcBef>
        <a:buFont typeface="Arial" panose="020B0604020202020204" pitchFamily="34" charset="0"/>
        <a:buChar char="•"/>
        <a:defRPr sz="1764" kern="1200">
          <a:solidFill>
            <a:schemeClr val="tx1"/>
          </a:solidFill>
          <a:latin typeface="+mn-lt"/>
          <a:ea typeface="+mn-ea"/>
          <a:cs typeface="+mn-cs"/>
        </a:defRPr>
      </a:lvl2pPr>
      <a:lvl3pPr marL="840105" indent="-168021" algn="l" defTabSz="672084" rtl="0" eaLnBrk="1" latinLnBrk="0" hangingPunct="1">
        <a:lnSpc>
          <a:spcPct val="90000"/>
        </a:lnSpc>
        <a:spcBef>
          <a:spcPts val="368"/>
        </a:spcBef>
        <a:buFont typeface="Arial" panose="020B0604020202020204" pitchFamily="34" charset="0"/>
        <a:buChar char="•"/>
        <a:defRPr sz="1470" kern="1200">
          <a:solidFill>
            <a:schemeClr val="tx1"/>
          </a:solidFill>
          <a:latin typeface="+mn-lt"/>
          <a:ea typeface="+mn-ea"/>
          <a:cs typeface="+mn-cs"/>
        </a:defRPr>
      </a:lvl3pPr>
      <a:lvl4pPr marL="1176147"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4pPr>
      <a:lvl5pPr marL="1512189"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5pPr>
      <a:lvl6pPr marL="1848231"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6pPr>
      <a:lvl7pPr marL="2184273"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7pPr>
      <a:lvl8pPr marL="2520315"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8pPr>
      <a:lvl9pPr marL="2856357"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9pPr>
    </p:bodyStyle>
    <p:otherStyle>
      <a:defPPr>
        <a:defRPr lang="en-US"/>
      </a:defPPr>
      <a:lvl1pPr marL="0" algn="l" defTabSz="672084" rtl="0" eaLnBrk="1" latinLnBrk="0" hangingPunct="1">
        <a:defRPr sz="1323" kern="1200">
          <a:solidFill>
            <a:schemeClr val="tx1"/>
          </a:solidFill>
          <a:latin typeface="+mn-lt"/>
          <a:ea typeface="+mn-ea"/>
          <a:cs typeface="+mn-cs"/>
        </a:defRPr>
      </a:lvl1pPr>
      <a:lvl2pPr marL="336042" algn="l" defTabSz="672084" rtl="0" eaLnBrk="1" latinLnBrk="0" hangingPunct="1">
        <a:defRPr sz="1323" kern="1200">
          <a:solidFill>
            <a:schemeClr val="tx1"/>
          </a:solidFill>
          <a:latin typeface="+mn-lt"/>
          <a:ea typeface="+mn-ea"/>
          <a:cs typeface="+mn-cs"/>
        </a:defRPr>
      </a:lvl2pPr>
      <a:lvl3pPr marL="672084" algn="l" defTabSz="672084" rtl="0" eaLnBrk="1" latinLnBrk="0" hangingPunct="1">
        <a:defRPr sz="1323" kern="1200">
          <a:solidFill>
            <a:schemeClr val="tx1"/>
          </a:solidFill>
          <a:latin typeface="+mn-lt"/>
          <a:ea typeface="+mn-ea"/>
          <a:cs typeface="+mn-cs"/>
        </a:defRPr>
      </a:lvl3pPr>
      <a:lvl4pPr marL="1008126" algn="l" defTabSz="672084" rtl="0" eaLnBrk="1" latinLnBrk="0" hangingPunct="1">
        <a:defRPr sz="1323" kern="1200">
          <a:solidFill>
            <a:schemeClr val="tx1"/>
          </a:solidFill>
          <a:latin typeface="+mn-lt"/>
          <a:ea typeface="+mn-ea"/>
          <a:cs typeface="+mn-cs"/>
        </a:defRPr>
      </a:lvl4pPr>
      <a:lvl5pPr marL="1344168" algn="l" defTabSz="672084" rtl="0" eaLnBrk="1" latinLnBrk="0" hangingPunct="1">
        <a:defRPr sz="1323" kern="1200">
          <a:solidFill>
            <a:schemeClr val="tx1"/>
          </a:solidFill>
          <a:latin typeface="+mn-lt"/>
          <a:ea typeface="+mn-ea"/>
          <a:cs typeface="+mn-cs"/>
        </a:defRPr>
      </a:lvl5pPr>
      <a:lvl6pPr marL="1680210" algn="l" defTabSz="672084" rtl="0" eaLnBrk="1" latinLnBrk="0" hangingPunct="1">
        <a:defRPr sz="1323" kern="1200">
          <a:solidFill>
            <a:schemeClr val="tx1"/>
          </a:solidFill>
          <a:latin typeface="+mn-lt"/>
          <a:ea typeface="+mn-ea"/>
          <a:cs typeface="+mn-cs"/>
        </a:defRPr>
      </a:lvl6pPr>
      <a:lvl7pPr marL="2016252" algn="l" defTabSz="672084" rtl="0" eaLnBrk="1" latinLnBrk="0" hangingPunct="1">
        <a:defRPr sz="1323" kern="1200">
          <a:solidFill>
            <a:schemeClr val="tx1"/>
          </a:solidFill>
          <a:latin typeface="+mn-lt"/>
          <a:ea typeface="+mn-ea"/>
          <a:cs typeface="+mn-cs"/>
        </a:defRPr>
      </a:lvl7pPr>
      <a:lvl8pPr marL="2352294" algn="l" defTabSz="672084" rtl="0" eaLnBrk="1" latinLnBrk="0" hangingPunct="1">
        <a:defRPr sz="1323" kern="1200">
          <a:solidFill>
            <a:schemeClr val="tx1"/>
          </a:solidFill>
          <a:latin typeface="+mn-lt"/>
          <a:ea typeface="+mn-ea"/>
          <a:cs typeface="+mn-cs"/>
        </a:defRPr>
      </a:lvl8pPr>
      <a:lvl9pPr marL="2688336" algn="l" defTabSz="672084" rtl="0" eaLnBrk="1" latinLnBrk="0" hangingPunct="1">
        <a:defRPr sz="13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0.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38.xml"/><Relationship Id="rId5" Type="http://schemas.openxmlformats.org/officeDocument/2006/relationships/image" Target="../media/image29.jpe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8.xml"/><Relationship Id="rId1" Type="http://schemas.openxmlformats.org/officeDocument/2006/relationships/slideLayout" Target="../slideLayouts/slideLayout4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58" y="0"/>
            <a:ext cx="9000000" cy="5040313"/>
          </a:xfrm>
          <a:prstGeom prst="rect">
            <a:avLst/>
          </a:prstGeom>
          <a:solidFill>
            <a:srgbClr val="3D4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711087" y="771972"/>
            <a:ext cx="8290038" cy="3476376"/>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7038485" y="368307"/>
            <a:ext cx="1687018" cy="307777"/>
            <a:chOff x="6446392" y="327770"/>
            <a:chExt cx="2276918" cy="415398"/>
          </a:xfrm>
        </p:grpSpPr>
        <p:sp>
          <p:nvSpPr>
            <p:cNvPr id="6" name="文本框 5"/>
            <p:cNvSpPr txBox="1"/>
            <p:nvPr/>
          </p:nvSpPr>
          <p:spPr>
            <a:xfrm>
              <a:off x="6446392" y="327770"/>
              <a:ext cx="948057" cy="415398"/>
            </a:xfrm>
            <a:prstGeom prst="rect">
              <a:avLst/>
            </a:prstGeom>
            <a:noFill/>
          </p:spPr>
          <p:txBody>
            <a:bodyPr wrap="none" rtlCol="0">
              <a:spAutoFit/>
            </a:bodyPr>
            <a:lstStyle/>
            <a:p>
              <a:r>
                <a:rPr lang="en-US" altLang="zh-CN" sz="1400" dirty="0" smtClean="0">
                  <a:solidFill>
                    <a:srgbClr val="F9D740"/>
                  </a:solidFill>
                  <a:cs typeface="+mn-ea"/>
                  <a:sym typeface="+mn-lt"/>
                </a:rPr>
                <a:t>LOGO</a:t>
              </a:r>
              <a:endParaRPr lang="zh-CN" altLang="en-US" sz="1400" dirty="0">
                <a:solidFill>
                  <a:srgbClr val="F9D740"/>
                </a:solidFill>
                <a:cs typeface="+mn-ea"/>
                <a:sym typeface="+mn-lt"/>
              </a:endParaRPr>
            </a:p>
          </p:txBody>
        </p:sp>
        <p:sp>
          <p:nvSpPr>
            <p:cNvPr id="7" name="文本框 6"/>
            <p:cNvSpPr txBox="1"/>
            <p:nvPr/>
          </p:nvSpPr>
          <p:spPr>
            <a:xfrm>
              <a:off x="7183376" y="355147"/>
              <a:ext cx="1080033" cy="373859"/>
            </a:xfrm>
            <a:prstGeom prst="rect">
              <a:avLst/>
            </a:prstGeom>
            <a:noFill/>
          </p:spPr>
          <p:txBody>
            <a:bodyPr wrap="none" rtlCol="0">
              <a:spAutoFit/>
            </a:bodyPr>
            <a:lstStyle/>
            <a:p>
              <a:r>
                <a:rPr lang="zh-CN" altLang="en-US" sz="1200" dirty="0" smtClean="0">
                  <a:solidFill>
                    <a:schemeClr val="bg1"/>
                  </a:solidFill>
                  <a:cs typeface="+mn-ea"/>
                  <a:sym typeface="+mn-lt"/>
                </a:rPr>
                <a:t>企业标志</a:t>
              </a:r>
              <a:endParaRPr lang="zh-CN" altLang="en-US" sz="1200" dirty="0">
                <a:solidFill>
                  <a:schemeClr val="bg1"/>
                </a:solidFill>
                <a:cs typeface="+mn-ea"/>
                <a:sym typeface="+mn-lt"/>
              </a:endParaRPr>
            </a:p>
          </p:txBody>
        </p:sp>
        <p:sp>
          <p:nvSpPr>
            <p:cNvPr id="8" name="椭圆 7"/>
            <p:cNvSpPr/>
            <p:nvPr/>
          </p:nvSpPr>
          <p:spPr>
            <a:xfrm>
              <a:off x="8237356" y="506062"/>
              <a:ext cx="76088" cy="72579"/>
            </a:xfrm>
            <a:prstGeom prst="ellipse">
              <a:avLst/>
            </a:prstGeom>
            <a:solidFill>
              <a:srgbClr val="F9D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9" name="椭圆 8"/>
            <p:cNvSpPr/>
            <p:nvPr/>
          </p:nvSpPr>
          <p:spPr>
            <a:xfrm>
              <a:off x="8442290" y="506062"/>
              <a:ext cx="76088" cy="725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0" name="椭圆 9"/>
            <p:cNvSpPr/>
            <p:nvPr/>
          </p:nvSpPr>
          <p:spPr>
            <a:xfrm>
              <a:off x="8647222" y="506062"/>
              <a:ext cx="76088" cy="72579"/>
            </a:xfrm>
            <a:prstGeom prst="ellipse">
              <a:avLst/>
            </a:prstGeom>
            <a:solidFill>
              <a:schemeClr val="bg1">
                <a:lumMod val="8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grpSp>
        <p:nvGrpSpPr>
          <p:cNvPr id="11" name="组合 10"/>
          <p:cNvGrpSpPr/>
          <p:nvPr/>
        </p:nvGrpSpPr>
        <p:grpSpPr>
          <a:xfrm>
            <a:off x="711087" y="4491157"/>
            <a:ext cx="1485218" cy="246221"/>
            <a:chOff x="3949562" y="4381222"/>
            <a:chExt cx="2704694" cy="448386"/>
          </a:xfrm>
        </p:grpSpPr>
        <p:sp>
          <p:nvSpPr>
            <p:cNvPr id="12" name="student-graduation-cap-shape_52041"/>
            <p:cNvSpPr>
              <a:spLocks noChangeAspect="1"/>
            </p:cNvSpPr>
            <p:nvPr/>
          </p:nvSpPr>
          <p:spPr bwMode="auto">
            <a:xfrm>
              <a:off x="3949562" y="4479116"/>
              <a:ext cx="176188" cy="212225"/>
            </a:xfrm>
            <a:custGeom>
              <a:avLst/>
              <a:gdLst>
                <a:gd name="connsiteX0" fmla="*/ 56671 w 279400"/>
                <a:gd name="connsiteY0" fmla="*/ 192087 h 336550"/>
                <a:gd name="connsiteX1" fmla="*/ 224047 w 279400"/>
                <a:gd name="connsiteY1" fmla="*/ 192087 h 336550"/>
                <a:gd name="connsiteX2" fmla="*/ 279400 w 279400"/>
                <a:gd name="connsiteY2" fmla="*/ 247752 h 336550"/>
                <a:gd name="connsiteX3" fmla="*/ 279400 w 279400"/>
                <a:gd name="connsiteY3" fmla="*/ 336550 h 336550"/>
                <a:gd name="connsiteX4" fmla="*/ 176602 w 279400"/>
                <a:gd name="connsiteY4" fmla="*/ 336550 h 336550"/>
                <a:gd name="connsiteX5" fmla="*/ 158151 w 279400"/>
                <a:gd name="connsiteY5" fmla="*/ 245101 h 336550"/>
                <a:gd name="connsiteX6" fmla="*/ 151562 w 279400"/>
                <a:gd name="connsiteY6" fmla="*/ 239800 h 336550"/>
                <a:gd name="connsiteX7" fmla="*/ 167377 w 279400"/>
                <a:gd name="connsiteY7" fmla="*/ 213293 h 336550"/>
                <a:gd name="connsiteX8" fmla="*/ 167377 w 279400"/>
                <a:gd name="connsiteY8" fmla="*/ 209317 h 336550"/>
                <a:gd name="connsiteX9" fmla="*/ 163423 w 279400"/>
                <a:gd name="connsiteY9" fmla="*/ 207991 h 336550"/>
                <a:gd name="connsiteX10" fmla="*/ 121249 w 279400"/>
                <a:gd name="connsiteY10" fmla="*/ 207991 h 336550"/>
                <a:gd name="connsiteX11" fmla="*/ 118613 w 279400"/>
                <a:gd name="connsiteY11" fmla="*/ 209317 h 336550"/>
                <a:gd name="connsiteX12" fmla="*/ 118613 w 279400"/>
                <a:gd name="connsiteY12" fmla="*/ 213293 h 336550"/>
                <a:gd name="connsiteX13" fmla="*/ 134429 w 279400"/>
                <a:gd name="connsiteY13" fmla="*/ 239800 h 336550"/>
                <a:gd name="connsiteX14" fmla="*/ 126521 w 279400"/>
                <a:gd name="connsiteY14" fmla="*/ 245101 h 336550"/>
                <a:gd name="connsiteX15" fmla="*/ 110706 w 279400"/>
                <a:gd name="connsiteY15" fmla="*/ 336550 h 336550"/>
                <a:gd name="connsiteX16" fmla="*/ 0 w 279400"/>
                <a:gd name="connsiteY16" fmla="*/ 336550 h 336550"/>
                <a:gd name="connsiteX17" fmla="*/ 0 w 279400"/>
                <a:gd name="connsiteY17" fmla="*/ 247752 h 336550"/>
                <a:gd name="connsiteX18" fmla="*/ 56671 w 279400"/>
                <a:gd name="connsiteY18" fmla="*/ 192087 h 336550"/>
                <a:gd name="connsiteX19" fmla="*/ 138907 w 279400"/>
                <a:gd name="connsiteY19" fmla="*/ 0 h 336550"/>
                <a:gd name="connsiteX20" fmla="*/ 219076 w 279400"/>
                <a:gd name="connsiteY20" fmla="*/ 80169 h 336550"/>
                <a:gd name="connsiteX21" fmla="*/ 138907 w 279400"/>
                <a:gd name="connsiteY21" fmla="*/ 160338 h 336550"/>
                <a:gd name="connsiteX22" fmla="*/ 58738 w 279400"/>
                <a:gd name="connsiteY22" fmla="*/ 80169 h 336550"/>
                <a:gd name="connsiteX23" fmla="*/ 138907 w 279400"/>
                <a:gd name="connsiteY2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9400" h="336550">
                  <a:moveTo>
                    <a:pt x="56671" y="192087"/>
                  </a:moveTo>
                  <a:cubicBezTo>
                    <a:pt x="56671" y="192087"/>
                    <a:pt x="56671" y="192087"/>
                    <a:pt x="224047" y="192087"/>
                  </a:cubicBezTo>
                  <a:cubicBezTo>
                    <a:pt x="254360" y="192087"/>
                    <a:pt x="279400" y="217269"/>
                    <a:pt x="279400" y="247752"/>
                  </a:cubicBezTo>
                  <a:cubicBezTo>
                    <a:pt x="279400" y="247752"/>
                    <a:pt x="279400" y="247752"/>
                    <a:pt x="279400" y="336550"/>
                  </a:cubicBezTo>
                  <a:cubicBezTo>
                    <a:pt x="279400" y="336550"/>
                    <a:pt x="279400" y="336550"/>
                    <a:pt x="176602" y="336550"/>
                  </a:cubicBezTo>
                  <a:cubicBezTo>
                    <a:pt x="176602" y="336550"/>
                    <a:pt x="176602" y="336550"/>
                    <a:pt x="158151" y="245101"/>
                  </a:cubicBezTo>
                  <a:cubicBezTo>
                    <a:pt x="158151" y="242450"/>
                    <a:pt x="154197" y="239800"/>
                    <a:pt x="151562" y="239800"/>
                  </a:cubicBezTo>
                  <a:cubicBezTo>
                    <a:pt x="151562" y="239800"/>
                    <a:pt x="151562" y="239800"/>
                    <a:pt x="167377" y="213293"/>
                  </a:cubicBezTo>
                  <a:cubicBezTo>
                    <a:pt x="167377" y="211967"/>
                    <a:pt x="167377" y="210642"/>
                    <a:pt x="167377" y="209317"/>
                  </a:cubicBezTo>
                  <a:cubicBezTo>
                    <a:pt x="166059" y="207991"/>
                    <a:pt x="164741" y="207991"/>
                    <a:pt x="163423" y="207991"/>
                  </a:cubicBezTo>
                  <a:cubicBezTo>
                    <a:pt x="163423" y="207991"/>
                    <a:pt x="163423" y="207991"/>
                    <a:pt x="121249" y="207991"/>
                  </a:cubicBezTo>
                  <a:cubicBezTo>
                    <a:pt x="119931" y="207991"/>
                    <a:pt x="118613" y="207991"/>
                    <a:pt x="118613" y="209317"/>
                  </a:cubicBezTo>
                  <a:cubicBezTo>
                    <a:pt x="117296" y="210642"/>
                    <a:pt x="117296" y="211967"/>
                    <a:pt x="118613" y="213293"/>
                  </a:cubicBezTo>
                  <a:cubicBezTo>
                    <a:pt x="118613" y="213293"/>
                    <a:pt x="118613" y="213293"/>
                    <a:pt x="134429" y="239800"/>
                  </a:cubicBezTo>
                  <a:cubicBezTo>
                    <a:pt x="130475" y="239800"/>
                    <a:pt x="127839" y="242450"/>
                    <a:pt x="126521" y="245101"/>
                  </a:cubicBezTo>
                  <a:cubicBezTo>
                    <a:pt x="126521" y="245101"/>
                    <a:pt x="126521" y="245101"/>
                    <a:pt x="110706" y="336550"/>
                  </a:cubicBezTo>
                  <a:cubicBezTo>
                    <a:pt x="110706" y="336550"/>
                    <a:pt x="110706" y="336550"/>
                    <a:pt x="0" y="336550"/>
                  </a:cubicBezTo>
                  <a:cubicBezTo>
                    <a:pt x="0" y="336550"/>
                    <a:pt x="0" y="336550"/>
                    <a:pt x="0" y="247752"/>
                  </a:cubicBezTo>
                  <a:cubicBezTo>
                    <a:pt x="0" y="217269"/>
                    <a:pt x="25040" y="192087"/>
                    <a:pt x="56671" y="192087"/>
                  </a:cubicBezTo>
                  <a:close/>
                  <a:moveTo>
                    <a:pt x="138907" y="0"/>
                  </a:moveTo>
                  <a:cubicBezTo>
                    <a:pt x="183183" y="0"/>
                    <a:pt x="219076" y="35893"/>
                    <a:pt x="219076" y="80169"/>
                  </a:cubicBezTo>
                  <a:cubicBezTo>
                    <a:pt x="219076" y="124445"/>
                    <a:pt x="183183" y="160338"/>
                    <a:pt x="138907" y="160338"/>
                  </a:cubicBezTo>
                  <a:cubicBezTo>
                    <a:pt x="94631" y="160338"/>
                    <a:pt x="58738" y="124445"/>
                    <a:pt x="58738" y="80169"/>
                  </a:cubicBezTo>
                  <a:cubicBezTo>
                    <a:pt x="58738" y="35893"/>
                    <a:pt x="94631" y="0"/>
                    <a:pt x="138907" y="0"/>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050" i="0" u="none" strike="noStrike" kern="1200" cap="none" spc="0" normalizeH="0" baseline="0" noProof="0">
                <a:ln>
                  <a:noFill/>
                </a:ln>
                <a:solidFill>
                  <a:schemeClr val="bg1"/>
                </a:solidFill>
                <a:effectLst/>
                <a:uLnTx/>
                <a:uFillTx/>
                <a:cs typeface="+mn-ea"/>
                <a:sym typeface="+mn-lt"/>
              </a:endParaRPr>
            </a:p>
          </p:txBody>
        </p:sp>
        <p:sp>
          <p:nvSpPr>
            <p:cNvPr id="13" name="文本框 12"/>
            <p:cNvSpPr txBox="1"/>
            <p:nvPr/>
          </p:nvSpPr>
          <p:spPr>
            <a:xfrm>
              <a:off x="4131056" y="4381222"/>
              <a:ext cx="2523200" cy="4483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0" i="0" u="none" strike="noStrike" kern="1200" cap="none" spc="0" normalizeH="0" baseline="0" noProof="0" dirty="0" smtClean="0">
                  <a:ln>
                    <a:noFill/>
                  </a:ln>
                  <a:solidFill>
                    <a:schemeClr val="bg1"/>
                  </a:solidFill>
                  <a:effectLst/>
                  <a:uLnTx/>
                  <a:uFillTx/>
                  <a:cs typeface="+mn-ea"/>
                  <a:sym typeface="+mn-lt"/>
                </a:rPr>
                <a:t>汇报人：</a:t>
              </a:r>
              <a:r>
                <a:rPr lang="zh-CN" altLang="en-US" sz="1000" dirty="0">
                  <a:solidFill>
                    <a:schemeClr val="bg1"/>
                  </a:solidFill>
                  <a:cs typeface="+mn-ea"/>
                  <a:sym typeface="+mn-lt"/>
                </a:rPr>
                <a:t>优品</a:t>
              </a:r>
              <a:r>
                <a:rPr kumimoji="0" lang="en-US" altLang="zh-CN" sz="1000" i="0" u="none" strike="noStrike" kern="1200" cap="none" spc="0" normalizeH="0" baseline="0" noProof="0" dirty="0" smtClean="0">
                  <a:ln>
                    <a:noFill/>
                  </a:ln>
                  <a:solidFill>
                    <a:schemeClr val="bg1"/>
                  </a:solidFill>
                  <a:effectLst/>
                  <a:uLnTx/>
                  <a:uFillTx/>
                  <a:cs typeface="+mn-ea"/>
                  <a:sym typeface="+mn-lt"/>
                </a:rPr>
                <a:t>PPT</a:t>
              </a:r>
              <a:endParaRPr kumimoji="0" lang="zh-CN" altLang="en-US" sz="1000" i="0" u="none" strike="noStrike" kern="1200" cap="none" spc="0" normalizeH="0" baseline="0" noProof="0" dirty="0">
                <a:ln>
                  <a:noFill/>
                </a:ln>
                <a:solidFill>
                  <a:schemeClr val="bg1"/>
                </a:solidFill>
                <a:effectLst/>
                <a:uLnTx/>
                <a:uFillTx/>
                <a:cs typeface="+mn-ea"/>
                <a:sym typeface="+mn-lt"/>
              </a:endParaRPr>
            </a:p>
          </p:txBody>
        </p:sp>
      </p:grpSp>
      <p:grpSp>
        <p:nvGrpSpPr>
          <p:cNvPr id="14" name="组合 13"/>
          <p:cNvGrpSpPr/>
          <p:nvPr/>
        </p:nvGrpSpPr>
        <p:grpSpPr>
          <a:xfrm>
            <a:off x="2196306" y="4481350"/>
            <a:ext cx="1510270" cy="246221"/>
            <a:chOff x="5096604" y="4354541"/>
            <a:chExt cx="2750316" cy="448387"/>
          </a:xfrm>
        </p:grpSpPr>
        <p:sp>
          <p:nvSpPr>
            <p:cNvPr id="15" name="student-graduation-cap-shape_52041"/>
            <p:cNvSpPr>
              <a:spLocks noChangeAspect="1"/>
            </p:cNvSpPr>
            <p:nvPr/>
          </p:nvSpPr>
          <p:spPr bwMode="auto">
            <a:xfrm>
              <a:off x="5096604" y="4475699"/>
              <a:ext cx="192265" cy="198828"/>
            </a:xfrm>
            <a:custGeom>
              <a:avLst/>
              <a:gdLst>
                <a:gd name="connsiteX0" fmla="*/ 233363 w 325438"/>
                <a:gd name="connsiteY0" fmla="*/ 249238 h 336550"/>
                <a:gd name="connsiteX1" fmla="*/ 279401 w 325438"/>
                <a:gd name="connsiteY1" fmla="*/ 249238 h 336550"/>
                <a:gd name="connsiteX2" fmla="*/ 279401 w 325438"/>
                <a:gd name="connsiteY2" fmla="*/ 290513 h 336550"/>
                <a:gd name="connsiteX3" fmla="*/ 233363 w 325438"/>
                <a:gd name="connsiteY3" fmla="*/ 290513 h 336550"/>
                <a:gd name="connsiteX4" fmla="*/ 171450 w 325438"/>
                <a:gd name="connsiteY4" fmla="*/ 249238 h 336550"/>
                <a:gd name="connsiteX5" fmla="*/ 217488 w 325438"/>
                <a:gd name="connsiteY5" fmla="*/ 249238 h 336550"/>
                <a:gd name="connsiteX6" fmla="*/ 217488 w 325438"/>
                <a:gd name="connsiteY6" fmla="*/ 290513 h 336550"/>
                <a:gd name="connsiteX7" fmla="*/ 171450 w 325438"/>
                <a:gd name="connsiteY7" fmla="*/ 290513 h 336550"/>
                <a:gd name="connsiteX8" fmla="*/ 107950 w 325438"/>
                <a:gd name="connsiteY8" fmla="*/ 249238 h 336550"/>
                <a:gd name="connsiteX9" fmla="*/ 155575 w 325438"/>
                <a:gd name="connsiteY9" fmla="*/ 249238 h 336550"/>
                <a:gd name="connsiteX10" fmla="*/ 155575 w 325438"/>
                <a:gd name="connsiteY10" fmla="*/ 290513 h 336550"/>
                <a:gd name="connsiteX11" fmla="*/ 107950 w 325438"/>
                <a:gd name="connsiteY11" fmla="*/ 290513 h 336550"/>
                <a:gd name="connsiteX12" fmla="*/ 46038 w 325438"/>
                <a:gd name="connsiteY12" fmla="*/ 249238 h 336550"/>
                <a:gd name="connsiteX13" fmla="*/ 93663 w 325438"/>
                <a:gd name="connsiteY13" fmla="*/ 249238 h 336550"/>
                <a:gd name="connsiteX14" fmla="*/ 93663 w 325438"/>
                <a:gd name="connsiteY14" fmla="*/ 290513 h 336550"/>
                <a:gd name="connsiteX15" fmla="*/ 46038 w 325438"/>
                <a:gd name="connsiteY15" fmla="*/ 290513 h 336550"/>
                <a:gd name="connsiteX16" fmla="*/ 233363 w 325438"/>
                <a:gd name="connsiteY16" fmla="*/ 195263 h 336550"/>
                <a:gd name="connsiteX17" fmla="*/ 279401 w 325438"/>
                <a:gd name="connsiteY17" fmla="*/ 195263 h 336550"/>
                <a:gd name="connsiteX18" fmla="*/ 279401 w 325438"/>
                <a:gd name="connsiteY18" fmla="*/ 234951 h 336550"/>
                <a:gd name="connsiteX19" fmla="*/ 233363 w 325438"/>
                <a:gd name="connsiteY19" fmla="*/ 234951 h 336550"/>
                <a:gd name="connsiteX20" fmla="*/ 171450 w 325438"/>
                <a:gd name="connsiteY20" fmla="*/ 195263 h 336550"/>
                <a:gd name="connsiteX21" fmla="*/ 217488 w 325438"/>
                <a:gd name="connsiteY21" fmla="*/ 195263 h 336550"/>
                <a:gd name="connsiteX22" fmla="*/ 217488 w 325438"/>
                <a:gd name="connsiteY22" fmla="*/ 234951 h 336550"/>
                <a:gd name="connsiteX23" fmla="*/ 171450 w 325438"/>
                <a:gd name="connsiteY23" fmla="*/ 234951 h 336550"/>
                <a:gd name="connsiteX24" fmla="*/ 107950 w 325438"/>
                <a:gd name="connsiteY24" fmla="*/ 195263 h 336550"/>
                <a:gd name="connsiteX25" fmla="*/ 155575 w 325438"/>
                <a:gd name="connsiteY25" fmla="*/ 195263 h 336550"/>
                <a:gd name="connsiteX26" fmla="*/ 155575 w 325438"/>
                <a:gd name="connsiteY26" fmla="*/ 234951 h 336550"/>
                <a:gd name="connsiteX27" fmla="*/ 107950 w 325438"/>
                <a:gd name="connsiteY27" fmla="*/ 234951 h 336550"/>
                <a:gd name="connsiteX28" fmla="*/ 46038 w 325438"/>
                <a:gd name="connsiteY28" fmla="*/ 195263 h 336550"/>
                <a:gd name="connsiteX29" fmla="*/ 93663 w 325438"/>
                <a:gd name="connsiteY29" fmla="*/ 195263 h 336550"/>
                <a:gd name="connsiteX30" fmla="*/ 93663 w 325438"/>
                <a:gd name="connsiteY30" fmla="*/ 234951 h 336550"/>
                <a:gd name="connsiteX31" fmla="*/ 46038 w 325438"/>
                <a:gd name="connsiteY31" fmla="*/ 234951 h 336550"/>
                <a:gd name="connsiteX32" fmla="*/ 233363 w 325438"/>
                <a:gd name="connsiteY32" fmla="*/ 139700 h 336550"/>
                <a:gd name="connsiteX33" fmla="*/ 279401 w 325438"/>
                <a:gd name="connsiteY33" fmla="*/ 139700 h 336550"/>
                <a:gd name="connsiteX34" fmla="*/ 279401 w 325438"/>
                <a:gd name="connsiteY34" fmla="*/ 180975 h 336550"/>
                <a:gd name="connsiteX35" fmla="*/ 233363 w 325438"/>
                <a:gd name="connsiteY35" fmla="*/ 180975 h 336550"/>
                <a:gd name="connsiteX36" fmla="*/ 171450 w 325438"/>
                <a:gd name="connsiteY36" fmla="*/ 139700 h 336550"/>
                <a:gd name="connsiteX37" fmla="*/ 217488 w 325438"/>
                <a:gd name="connsiteY37" fmla="*/ 139700 h 336550"/>
                <a:gd name="connsiteX38" fmla="*/ 217488 w 325438"/>
                <a:gd name="connsiteY38" fmla="*/ 180975 h 336550"/>
                <a:gd name="connsiteX39" fmla="*/ 171450 w 325438"/>
                <a:gd name="connsiteY39" fmla="*/ 180975 h 336550"/>
                <a:gd name="connsiteX40" fmla="*/ 107950 w 325438"/>
                <a:gd name="connsiteY40" fmla="*/ 139700 h 336550"/>
                <a:gd name="connsiteX41" fmla="*/ 155575 w 325438"/>
                <a:gd name="connsiteY41" fmla="*/ 139700 h 336550"/>
                <a:gd name="connsiteX42" fmla="*/ 155575 w 325438"/>
                <a:gd name="connsiteY42" fmla="*/ 180975 h 336550"/>
                <a:gd name="connsiteX43" fmla="*/ 107950 w 325438"/>
                <a:gd name="connsiteY43" fmla="*/ 180975 h 336550"/>
                <a:gd name="connsiteX44" fmla="*/ 49167 w 325438"/>
                <a:gd name="connsiteY44" fmla="*/ 38100 h 336550"/>
                <a:gd name="connsiteX45" fmla="*/ 25400 w 325438"/>
                <a:gd name="connsiteY45" fmla="*/ 61753 h 336550"/>
                <a:gd name="connsiteX46" fmla="*/ 25400 w 325438"/>
                <a:gd name="connsiteY46" fmla="*/ 289085 h 336550"/>
                <a:gd name="connsiteX47" fmla="*/ 49167 w 325438"/>
                <a:gd name="connsiteY47" fmla="*/ 312738 h 336550"/>
                <a:gd name="connsiteX48" fmla="*/ 276271 w 325438"/>
                <a:gd name="connsiteY48" fmla="*/ 312738 h 336550"/>
                <a:gd name="connsiteX49" fmla="*/ 300038 w 325438"/>
                <a:gd name="connsiteY49" fmla="*/ 289085 h 336550"/>
                <a:gd name="connsiteX50" fmla="*/ 300038 w 325438"/>
                <a:gd name="connsiteY50" fmla="*/ 61753 h 336550"/>
                <a:gd name="connsiteX51" fmla="*/ 276271 w 325438"/>
                <a:gd name="connsiteY51" fmla="*/ 38100 h 336550"/>
                <a:gd name="connsiteX52" fmla="*/ 269669 w 325438"/>
                <a:gd name="connsiteY52" fmla="*/ 38100 h 336550"/>
                <a:gd name="connsiteX53" fmla="*/ 269669 w 325438"/>
                <a:gd name="connsiteY53" fmla="*/ 63067 h 336550"/>
                <a:gd name="connsiteX54" fmla="*/ 276271 w 325438"/>
                <a:gd name="connsiteY54" fmla="*/ 74894 h 336550"/>
                <a:gd name="connsiteX55" fmla="*/ 260427 w 325438"/>
                <a:gd name="connsiteY55" fmla="*/ 90662 h 336550"/>
                <a:gd name="connsiteX56" fmla="*/ 244582 w 325438"/>
                <a:gd name="connsiteY56" fmla="*/ 74894 h 336550"/>
                <a:gd name="connsiteX57" fmla="*/ 249864 w 325438"/>
                <a:gd name="connsiteY57" fmla="*/ 63067 h 336550"/>
                <a:gd name="connsiteX58" fmla="*/ 249864 w 325438"/>
                <a:gd name="connsiteY58" fmla="*/ 38100 h 336550"/>
                <a:gd name="connsiteX59" fmla="*/ 231379 w 325438"/>
                <a:gd name="connsiteY59" fmla="*/ 38100 h 336550"/>
                <a:gd name="connsiteX60" fmla="*/ 231379 w 325438"/>
                <a:gd name="connsiteY60" fmla="*/ 63067 h 336550"/>
                <a:gd name="connsiteX61" fmla="*/ 236660 w 325438"/>
                <a:gd name="connsiteY61" fmla="*/ 74894 h 336550"/>
                <a:gd name="connsiteX62" fmla="*/ 220816 w 325438"/>
                <a:gd name="connsiteY62" fmla="*/ 90662 h 336550"/>
                <a:gd name="connsiteX63" fmla="*/ 204971 w 325438"/>
                <a:gd name="connsiteY63" fmla="*/ 74894 h 336550"/>
                <a:gd name="connsiteX64" fmla="*/ 210253 w 325438"/>
                <a:gd name="connsiteY64" fmla="*/ 63067 h 336550"/>
                <a:gd name="connsiteX65" fmla="*/ 210253 w 325438"/>
                <a:gd name="connsiteY65" fmla="*/ 38100 h 336550"/>
                <a:gd name="connsiteX66" fmla="*/ 191767 w 325438"/>
                <a:gd name="connsiteY66" fmla="*/ 38100 h 336550"/>
                <a:gd name="connsiteX67" fmla="*/ 191767 w 325438"/>
                <a:gd name="connsiteY67" fmla="*/ 63067 h 336550"/>
                <a:gd name="connsiteX68" fmla="*/ 198369 w 325438"/>
                <a:gd name="connsiteY68" fmla="*/ 74894 h 336550"/>
                <a:gd name="connsiteX69" fmla="*/ 182525 w 325438"/>
                <a:gd name="connsiteY69" fmla="*/ 90662 h 336550"/>
                <a:gd name="connsiteX70" fmla="*/ 166680 w 325438"/>
                <a:gd name="connsiteY70" fmla="*/ 74894 h 336550"/>
                <a:gd name="connsiteX71" fmla="*/ 171962 w 325438"/>
                <a:gd name="connsiteY71" fmla="*/ 63067 h 336550"/>
                <a:gd name="connsiteX72" fmla="*/ 171962 w 325438"/>
                <a:gd name="connsiteY72" fmla="*/ 38100 h 336550"/>
                <a:gd name="connsiteX73" fmla="*/ 153476 w 325438"/>
                <a:gd name="connsiteY73" fmla="*/ 38100 h 336550"/>
                <a:gd name="connsiteX74" fmla="*/ 153476 w 325438"/>
                <a:gd name="connsiteY74" fmla="*/ 63067 h 336550"/>
                <a:gd name="connsiteX75" fmla="*/ 158758 w 325438"/>
                <a:gd name="connsiteY75" fmla="*/ 74894 h 336550"/>
                <a:gd name="connsiteX76" fmla="*/ 142913 w 325438"/>
                <a:gd name="connsiteY76" fmla="*/ 90662 h 336550"/>
                <a:gd name="connsiteX77" fmla="*/ 127069 w 325438"/>
                <a:gd name="connsiteY77" fmla="*/ 74894 h 336550"/>
                <a:gd name="connsiteX78" fmla="*/ 133671 w 325438"/>
                <a:gd name="connsiteY78" fmla="*/ 63067 h 336550"/>
                <a:gd name="connsiteX79" fmla="*/ 133671 w 325438"/>
                <a:gd name="connsiteY79" fmla="*/ 38100 h 336550"/>
                <a:gd name="connsiteX80" fmla="*/ 115186 w 325438"/>
                <a:gd name="connsiteY80" fmla="*/ 38100 h 336550"/>
                <a:gd name="connsiteX81" fmla="*/ 115186 w 325438"/>
                <a:gd name="connsiteY81" fmla="*/ 63067 h 336550"/>
                <a:gd name="connsiteX82" fmla="*/ 120467 w 325438"/>
                <a:gd name="connsiteY82" fmla="*/ 74894 h 336550"/>
                <a:gd name="connsiteX83" fmla="*/ 104623 w 325438"/>
                <a:gd name="connsiteY83" fmla="*/ 90662 h 336550"/>
                <a:gd name="connsiteX84" fmla="*/ 88778 w 325438"/>
                <a:gd name="connsiteY84" fmla="*/ 74894 h 336550"/>
                <a:gd name="connsiteX85" fmla="*/ 94060 w 325438"/>
                <a:gd name="connsiteY85" fmla="*/ 63067 h 336550"/>
                <a:gd name="connsiteX86" fmla="*/ 94060 w 325438"/>
                <a:gd name="connsiteY86" fmla="*/ 38100 h 336550"/>
                <a:gd name="connsiteX87" fmla="*/ 75574 w 325438"/>
                <a:gd name="connsiteY87" fmla="*/ 38100 h 336550"/>
                <a:gd name="connsiteX88" fmla="*/ 75574 w 325438"/>
                <a:gd name="connsiteY88" fmla="*/ 63067 h 336550"/>
                <a:gd name="connsiteX89" fmla="*/ 80856 w 325438"/>
                <a:gd name="connsiteY89" fmla="*/ 74894 h 336550"/>
                <a:gd name="connsiteX90" fmla="*/ 65011 w 325438"/>
                <a:gd name="connsiteY90" fmla="*/ 90662 h 336550"/>
                <a:gd name="connsiteX91" fmla="*/ 49167 w 325438"/>
                <a:gd name="connsiteY91" fmla="*/ 74894 h 336550"/>
                <a:gd name="connsiteX92" fmla="*/ 55769 w 325438"/>
                <a:gd name="connsiteY92" fmla="*/ 63067 h 336550"/>
                <a:gd name="connsiteX93" fmla="*/ 55769 w 325438"/>
                <a:gd name="connsiteY93" fmla="*/ 38100 h 336550"/>
                <a:gd name="connsiteX94" fmla="*/ 49167 w 325438"/>
                <a:gd name="connsiteY94" fmla="*/ 38100 h 336550"/>
                <a:gd name="connsiteX95" fmla="*/ 65315 w 325438"/>
                <a:gd name="connsiteY95" fmla="*/ 4763 h 336550"/>
                <a:gd name="connsiteX96" fmla="*/ 61913 w 325438"/>
                <a:gd name="connsiteY96" fmla="*/ 10110 h 336550"/>
                <a:gd name="connsiteX97" fmla="*/ 61913 w 325438"/>
                <a:gd name="connsiteY97" fmla="*/ 75616 h 336550"/>
                <a:gd name="connsiteX98" fmla="*/ 65315 w 325438"/>
                <a:gd name="connsiteY98" fmla="*/ 80963 h 336550"/>
                <a:gd name="connsiteX99" fmla="*/ 69851 w 325438"/>
                <a:gd name="connsiteY99" fmla="*/ 75616 h 336550"/>
                <a:gd name="connsiteX100" fmla="*/ 69851 w 325438"/>
                <a:gd name="connsiteY100" fmla="*/ 10110 h 336550"/>
                <a:gd name="connsiteX101" fmla="*/ 65315 w 325438"/>
                <a:gd name="connsiteY101" fmla="*/ 4763 h 336550"/>
                <a:gd name="connsiteX102" fmla="*/ 104776 w 325438"/>
                <a:gd name="connsiteY102" fmla="*/ 4763 h 336550"/>
                <a:gd name="connsiteX103" fmla="*/ 100013 w 325438"/>
                <a:gd name="connsiteY103" fmla="*/ 10110 h 336550"/>
                <a:gd name="connsiteX104" fmla="*/ 100013 w 325438"/>
                <a:gd name="connsiteY104" fmla="*/ 75616 h 336550"/>
                <a:gd name="connsiteX105" fmla="*/ 104776 w 325438"/>
                <a:gd name="connsiteY105" fmla="*/ 80963 h 336550"/>
                <a:gd name="connsiteX106" fmla="*/ 109538 w 325438"/>
                <a:gd name="connsiteY106" fmla="*/ 75616 h 336550"/>
                <a:gd name="connsiteX107" fmla="*/ 109538 w 325438"/>
                <a:gd name="connsiteY107" fmla="*/ 10110 h 336550"/>
                <a:gd name="connsiteX108" fmla="*/ 104776 w 325438"/>
                <a:gd name="connsiteY108" fmla="*/ 4763 h 336550"/>
                <a:gd name="connsiteX109" fmla="*/ 142876 w 325438"/>
                <a:gd name="connsiteY109" fmla="*/ 4763 h 336550"/>
                <a:gd name="connsiteX110" fmla="*/ 138113 w 325438"/>
                <a:gd name="connsiteY110" fmla="*/ 10110 h 336550"/>
                <a:gd name="connsiteX111" fmla="*/ 138113 w 325438"/>
                <a:gd name="connsiteY111" fmla="*/ 75616 h 336550"/>
                <a:gd name="connsiteX112" fmla="*/ 142876 w 325438"/>
                <a:gd name="connsiteY112" fmla="*/ 80963 h 336550"/>
                <a:gd name="connsiteX113" fmla="*/ 147638 w 325438"/>
                <a:gd name="connsiteY113" fmla="*/ 75616 h 336550"/>
                <a:gd name="connsiteX114" fmla="*/ 147638 w 325438"/>
                <a:gd name="connsiteY114" fmla="*/ 10110 h 336550"/>
                <a:gd name="connsiteX115" fmla="*/ 142876 w 325438"/>
                <a:gd name="connsiteY115" fmla="*/ 4763 h 336550"/>
                <a:gd name="connsiteX116" fmla="*/ 182563 w 325438"/>
                <a:gd name="connsiteY116" fmla="*/ 4763 h 336550"/>
                <a:gd name="connsiteX117" fmla="*/ 177800 w 325438"/>
                <a:gd name="connsiteY117" fmla="*/ 10110 h 336550"/>
                <a:gd name="connsiteX118" fmla="*/ 177800 w 325438"/>
                <a:gd name="connsiteY118" fmla="*/ 75616 h 336550"/>
                <a:gd name="connsiteX119" fmla="*/ 182563 w 325438"/>
                <a:gd name="connsiteY119" fmla="*/ 80963 h 336550"/>
                <a:gd name="connsiteX120" fmla="*/ 187325 w 325438"/>
                <a:gd name="connsiteY120" fmla="*/ 75616 h 336550"/>
                <a:gd name="connsiteX121" fmla="*/ 187325 w 325438"/>
                <a:gd name="connsiteY121" fmla="*/ 10110 h 336550"/>
                <a:gd name="connsiteX122" fmla="*/ 182563 w 325438"/>
                <a:gd name="connsiteY122" fmla="*/ 4763 h 336550"/>
                <a:gd name="connsiteX123" fmla="*/ 220663 w 325438"/>
                <a:gd name="connsiteY123" fmla="*/ 4763 h 336550"/>
                <a:gd name="connsiteX124" fmla="*/ 215900 w 325438"/>
                <a:gd name="connsiteY124" fmla="*/ 10110 h 336550"/>
                <a:gd name="connsiteX125" fmla="*/ 215900 w 325438"/>
                <a:gd name="connsiteY125" fmla="*/ 75616 h 336550"/>
                <a:gd name="connsiteX126" fmla="*/ 220663 w 325438"/>
                <a:gd name="connsiteY126" fmla="*/ 80963 h 336550"/>
                <a:gd name="connsiteX127" fmla="*/ 225425 w 325438"/>
                <a:gd name="connsiteY127" fmla="*/ 75616 h 336550"/>
                <a:gd name="connsiteX128" fmla="*/ 225425 w 325438"/>
                <a:gd name="connsiteY128" fmla="*/ 10110 h 336550"/>
                <a:gd name="connsiteX129" fmla="*/ 220663 w 325438"/>
                <a:gd name="connsiteY129" fmla="*/ 4763 h 336550"/>
                <a:gd name="connsiteX130" fmla="*/ 260124 w 325438"/>
                <a:gd name="connsiteY130" fmla="*/ 4763 h 336550"/>
                <a:gd name="connsiteX131" fmla="*/ 255588 w 325438"/>
                <a:gd name="connsiteY131" fmla="*/ 10110 h 336550"/>
                <a:gd name="connsiteX132" fmla="*/ 255588 w 325438"/>
                <a:gd name="connsiteY132" fmla="*/ 75616 h 336550"/>
                <a:gd name="connsiteX133" fmla="*/ 260124 w 325438"/>
                <a:gd name="connsiteY133" fmla="*/ 80963 h 336550"/>
                <a:gd name="connsiteX134" fmla="*/ 263526 w 325438"/>
                <a:gd name="connsiteY134" fmla="*/ 75616 h 336550"/>
                <a:gd name="connsiteX135" fmla="*/ 263526 w 325438"/>
                <a:gd name="connsiteY135" fmla="*/ 10110 h 336550"/>
                <a:gd name="connsiteX136" fmla="*/ 260124 w 325438"/>
                <a:gd name="connsiteY136" fmla="*/ 4763 h 336550"/>
                <a:gd name="connsiteX137" fmla="*/ 64823 w 325438"/>
                <a:gd name="connsiteY137" fmla="*/ 0 h 336550"/>
                <a:gd name="connsiteX138" fmla="*/ 75406 w 325438"/>
                <a:gd name="connsiteY138" fmla="*/ 10517 h 336550"/>
                <a:gd name="connsiteX139" fmla="*/ 75406 w 325438"/>
                <a:gd name="connsiteY139" fmla="*/ 14461 h 336550"/>
                <a:gd name="connsiteX140" fmla="*/ 93927 w 325438"/>
                <a:gd name="connsiteY140" fmla="*/ 14461 h 336550"/>
                <a:gd name="connsiteX141" fmla="*/ 93927 w 325438"/>
                <a:gd name="connsiteY141" fmla="*/ 10517 h 336550"/>
                <a:gd name="connsiteX142" fmla="*/ 104511 w 325438"/>
                <a:gd name="connsiteY142" fmla="*/ 0 h 336550"/>
                <a:gd name="connsiteX143" fmla="*/ 115094 w 325438"/>
                <a:gd name="connsiteY143" fmla="*/ 10517 h 336550"/>
                <a:gd name="connsiteX144" fmla="*/ 115094 w 325438"/>
                <a:gd name="connsiteY144" fmla="*/ 14461 h 336550"/>
                <a:gd name="connsiteX145" fmla="*/ 133615 w 325438"/>
                <a:gd name="connsiteY145" fmla="*/ 14461 h 336550"/>
                <a:gd name="connsiteX146" fmla="*/ 133615 w 325438"/>
                <a:gd name="connsiteY146" fmla="*/ 10517 h 336550"/>
                <a:gd name="connsiteX147" fmla="*/ 142875 w 325438"/>
                <a:gd name="connsiteY147" fmla="*/ 0 h 336550"/>
                <a:gd name="connsiteX148" fmla="*/ 153459 w 325438"/>
                <a:gd name="connsiteY148" fmla="*/ 10517 h 336550"/>
                <a:gd name="connsiteX149" fmla="*/ 153459 w 325438"/>
                <a:gd name="connsiteY149" fmla="*/ 14461 h 336550"/>
                <a:gd name="connsiteX150" fmla="*/ 171980 w 325438"/>
                <a:gd name="connsiteY150" fmla="*/ 14461 h 336550"/>
                <a:gd name="connsiteX151" fmla="*/ 171980 w 325438"/>
                <a:gd name="connsiteY151" fmla="*/ 10517 h 336550"/>
                <a:gd name="connsiteX152" fmla="*/ 182563 w 325438"/>
                <a:gd name="connsiteY152" fmla="*/ 0 h 336550"/>
                <a:gd name="connsiteX153" fmla="*/ 191823 w 325438"/>
                <a:gd name="connsiteY153" fmla="*/ 10517 h 336550"/>
                <a:gd name="connsiteX154" fmla="*/ 191823 w 325438"/>
                <a:gd name="connsiteY154" fmla="*/ 14461 h 336550"/>
                <a:gd name="connsiteX155" fmla="*/ 210344 w 325438"/>
                <a:gd name="connsiteY155" fmla="*/ 14461 h 336550"/>
                <a:gd name="connsiteX156" fmla="*/ 210344 w 325438"/>
                <a:gd name="connsiteY156" fmla="*/ 10517 h 336550"/>
                <a:gd name="connsiteX157" fmla="*/ 220927 w 325438"/>
                <a:gd name="connsiteY157" fmla="*/ 0 h 336550"/>
                <a:gd name="connsiteX158" fmla="*/ 231511 w 325438"/>
                <a:gd name="connsiteY158" fmla="*/ 10517 h 336550"/>
                <a:gd name="connsiteX159" fmla="*/ 231511 w 325438"/>
                <a:gd name="connsiteY159" fmla="*/ 14461 h 336550"/>
                <a:gd name="connsiteX160" fmla="*/ 250032 w 325438"/>
                <a:gd name="connsiteY160" fmla="*/ 14461 h 336550"/>
                <a:gd name="connsiteX161" fmla="*/ 250032 w 325438"/>
                <a:gd name="connsiteY161" fmla="*/ 10517 h 336550"/>
                <a:gd name="connsiteX162" fmla="*/ 260615 w 325438"/>
                <a:gd name="connsiteY162" fmla="*/ 0 h 336550"/>
                <a:gd name="connsiteX163" fmla="*/ 269875 w 325438"/>
                <a:gd name="connsiteY163" fmla="*/ 10517 h 336550"/>
                <a:gd name="connsiteX164" fmla="*/ 269875 w 325438"/>
                <a:gd name="connsiteY164" fmla="*/ 14461 h 336550"/>
                <a:gd name="connsiteX165" fmla="*/ 276490 w 325438"/>
                <a:gd name="connsiteY165" fmla="*/ 14461 h 336550"/>
                <a:gd name="connsiteX166" fmla="*/ 325438 w 325438"/>
                <a:gd name="connsiteY166" fmla="*/ 61789 h 336550"/>
                <a:gd name="connsiteX167" fmla="*/ 325438 w 325438"/>
                <a:gd name="connsiteY167" fmla="*/ 289223 h 336550"/>
                <a:gd name="connsiteX168" fmla="*/ 276490 w 325438"/>
                <a:gd name="connsiteY168" fmla="*/ 336550 h 336550"/>
                <a:gd name="connsiteX169" fmla="*/ 48948 w 325438"/>
                <a:gd name="connsiteY169" fmla="*/ 336550 h 336550"/>
                <a:gd name="connsiteX170" fmla="*/ 0 w 325438"/>
                <a:gd name="connsiteY170" fmla="*/ 289223 h 336550"/>
                <a:gd name="connsiteX171" fmla="*/ 0 w 325438"/>
                <a:gd name="connsiteY171" fmla="*/ 61789 h 336550"/>
                <a:gd name="connsiteX172" fmla="*/ 48948 w 325438"/>
                <a:gd name="connsiteY172" fmla="*/ 14461 h 336550"/>
                <a:gd name="connsiteX173" fmla="*/ 55563 w 325438"/>
                <a:gd name="connsiteY173" fmla="*/ 14461 h 336550"/>
                <a:gd name="connsiteX174" fmla="*/ 55563 w 325438"/>
                <a:gd name="connsiteY174" fmla="*/ 10517 h 336550"/>
                <a:gd name="connsiteX175" fmla="*/ 64823 w 325438"/>
                <a:gd name="connsiteY17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325438" h="336550">
                  <a:moveTo>
                    <a:pt x="233363" y="249238"/>
                  </a:moveTo>
                  <a:lnTo>
                    <a:pt x="279401" y="249238"/>
                  </a:lnTo>
                  <a:lnTo>
                    <a:pt x="279401" y="290513"/>
                  </a:lnTo>
                  <a:lnTo>
                    <a:pt x="233363" y="290513"/>
                  </a:lnTo>
                  <a:close/>
                  <a:moveTo>
                    <a:pt x="171450" y="249238"/>
                  </a:moveTo>
                  <a:lnTo>
                    <a:pt x="217488" y="249238"/>
                  </a:lnTo>
                  <a:lnTo>
                    <a:pt x="217488" y="290513"/>
                  </a:lnTo>
                  <a:lnTo>
                    <a:pt x="171450" y="290513"/>
                  </a:lnTo>
                  <a:close/>
                  <a:moveTo>
                    <a:pt x="107950" y="249238"/>
                  </a:moveTo>
                  <a:lnTo>
                    <a:pt x="155575" y="249238"/>
                  </a:lnTo>
                  <a:lnTo>
                    <a:pt x="155575" y="290513"/>
                  </a:lnTo>
                  <a:lnTo>
                    <a:pt x="107950" y="290513"/>
                  </a:lnTo>
                  <a:close/>
                  <a:moveTo>
                    <a:pt x="46038" y="249238"/>
                  </a:moveTo>
                  <a:lnTo>
                    <a:pt x="93663" y="249238"/>
                  </a:lnTo>
                  <a:lnTo>
                    <a:pt x="93663" y="290513"/>
                  </a:lnTo>
                  <a:lnTo>
                    <a:pt x="46038" y="290513"/>
                  </a:lnTo>
                  <a:close/>
                  <a:moveTo>
                    <a:pt x="233363" y="195263"/>
                  </a:moveTo>
                  <a:lnTo>
                    <a:pt x="279401" y="195263"/>
                  </a:lnTo>
                  <a:lnTo>
                    <a:pt x="279401" y="234951"/>
                  </a:lnTo>
                  <a:lnTo>
                    <a:pt x="233363" y="234951"/>
                  </a:lnTo>
                  <a:close/>
                  <a:moveTo>
                    <a:pt x="171450" y="195263"/>
                  </a:moveTo>
                  <a:lnTo>
                    <a:pt x="217488" y="195263"/>
                  </a:lnTo>
                  <a:lnTo>
                    <a:pt x="217488" y="234951"/>
                  </a:lnTo>
                  <a:lnTo>
                    <a:pt x="171450" y="234951"/>
                  </a:lnTo>
                  <a:close/>
                  <a:moveTo>
                    <a:pt x="107950" y="195263"/>
                  </a:moveTo>
                  <a:lnTo>
                    <a:pt x="155575" y="195263"/>
                  </a:lnTo>
                  <a:lnTo>
                    <a:pt x="155575" y="234951"/>
                  </a:lnTo>
                  <a:lnTo>
                    <a:pt x="107950" y="234951"/>
                  </a:lnTo>
                  <a:close/>
                  <a:moveTo>
                    <a:pt x="46038" y="195263"/>
                  </a:moveTo>
                  <a:lnTo>
                    <a:pt x="93663" y="195263"/>
                  </a:lnTo>
                  <a:lnTo>
                    <a:pt x="93663" y="234951"/>
                  </a:lnTo>
                  <a:lnTo>
                    <a:pt x="46038" y="234951"/>
                  </a:lnTo>
                  <a:close/>
                  <a:moveTo>
                    <a:pt x="233363" y="139700"/>
                  </a:moveTo>
                  <a:lnTo>
                    <a:pt x="279401" y="139700"/>
                  </a:lnTo>
                  <a:lnTo>
                    <a:pt x="279401" y="180975"/>
                  </a:lnTo>
                  <a:lnTo>
                    <a:pt x="233363" y="180975"/>
                  </a:lnTo>
                  <a:close/>
                  <a:moveTo>
                    <a:pt x="171450" y="139700"/>
                  </a:moveTo>
                  <a:lnTo>
                    <a:pt x="217488" y="139700"/>
                  </a:lnTo>
                  <a:lnTo>
                    <a:pt x="217488" y="180975"/>
                  </a:lnTo>
                  <a:lnTo>
                    <a:pt x="171450" y="180975"/>
                  </a:lnTo>
                  <a:close/>
                  <a:moveTo>
                    <a:pt x="107950" y="139700"/>
                  </a:moveTo>
                  <a:lnTo>
                    <a:pt x="155575" y="139700"/>
                  </a:lnTo>
                  <a:lnTo>
                    <a:pt x="155575" y="180975"/>
                  </a:lnTo>
                  <a:lnTo>
                    <a:pt x="107950" y="180975"/>
                  </a:lnTo>
                  <a:close/>
                  <a:moveTo>
                    <a:pt x="49167" y="38100"/>
                  </a:moveTo>
                  <a:cubicBezTo>
                    <a:pt x="35963" y="38100"/>
                    <a:pt x="25400" y="48613"/>
                    <a:pt x="25400" y="61753"/>
                  </a:cubicBezTo>
                  <a:cubicBezTo>
                    <a:pt x="25400" y="61753"/>
                    <a:pt x="25400" y="61753"/>
                    <a:pt x="25400" y="289085"/>
                  </a:cubicBezTo>
                  <a:cubicBezTo>
                    <a:pt x="25400" y="302226"/>
                    <a:pt x="35963" y="312738"/>
                    <a:pt x="49167" y="312738"/>
                  </a:cubicBezTo>
                  <a:cubicBezTo>
                    <a:pt x="49167" y="312738"/>
                    <a:pt x="49167" y="312738"/>
                    <a:pt x="276271" y="312738"/>
                  </a:cubicBezTo>
                  <a:cubicBezTo>
                    <a:pt x="289475" y="312738"/>
                    <a:pt x="300038" y="302226"/>
                    <a:pt x="300038" y="289085"/>
                  </a:cubicBezTo>
                  <a:cubicBezTo>
                    <a:pt x="300038" y="289085"/>
                    <a:pt x="300038" y="289085"/>
                    <a:pt x="300038" y="61753"/>
                  </a:cubicBezTo>
                  <a:cubicBezTo>
                    <a:pt x="300038" y="48613"/>
                    <a:pt x="289475" y="38100"/>
                    <a:pt x="276271" y="38100"/>
                  </a:cubicBezTo>
                  <a:cubicBezTo>
                    <a:pt x="276271" y="38100"/>
                    <a:pt x="276271" y="38100"/>
                    <a:pt x="269669" y="38100"/>
                  </a:cubicBezTo>
                  <a:cubicBezTo>
                    <a:pt x="269669" y="38100"/>
                    <a:pt x="269669" y="38100"/>
                    <a:pt x="269669" y="63067"/>
                  </a:cubicBezTo>
                  <a:cubicBezTo>
                    <a:pt x="273631" y="65695"/>
                    <a:pt x="276271" y="70951"/>
                    <a:pt x="276271" y="74894"/>
                  </a:cubicBezTo>
                  <a:cubicBezTo>
                    <a:pt x="276271" y="84092"/>
                    <a:pt x="268349" y="90662"/>
                    <a:pt x="260427" y="90662"/>
                  </a:cubicBezTo>
                  <a:cubicBezTo>
                    <a:pt x="251184" y="90662"/>
                    <a:pt x="244582" y="84092"/>
                    <a:pt x="244582" y="74894"/>
                  </a:cubicBezTo>
                  <a:cubicBezTo>
                    <a:pt x="244582" y="70951"/>
                    <a:pt x="245903" y="65695"/>
                    <a:pt x="249864" y="63067"/>
                  </a:cubicBezTo>
                  <a:cubicBezTo>
                    <a:pt x="249864" y="63067"/>
                    <a:pt x="249864" y="63067"/>
                    <a:pt x="249864" y="38100"/>
                  </a:cubicBezTo>
                  <a:cubicBezTo>
                    <a:pt x="249864" y="38100"/>
                    <a:pt x="249864" y="38100"/>
                    <a:pt x="231379" y="38100"/>
                  </a:cubicBezTo>
                  <a:cubicBezTo>
                    <a:pt x="231379" y="38100"/>
                    <a:pt x="231379" y="38100"/>
                    <a:pt x="231379" y="63067"/>
                  </a:cubicBezTo>
                  <a:cubicBezTo>
                    <a:pt x="234019" y="65695"/>
                    <a:pt x="236660" y="70951"/>
                    <a:pt x="236660" y="74894"/>
                  </a:cubicBezTo>
                  <a:cubicBezTo>
                    <a:pt x="236660" y="84092"/>
                    <a:pt x="230058" y="90662"/>
                    <a:pt x="220816" y="90662"/>
                  </a:cubicBezTo>
                  <a:cubicBezTo>
                    <a:pt x="212893" y="90662"/>
                    <a:pt x="204971" y="84092"/>
                    <a:pt x="204971" y="74894"/>
                  </a:cubicBezTo>
                  <a:cubicBezTo>
                    <a:pt x="204971" y="70951"/>
                    <a:pt x="207612" y="65695"/>
                    <a:pt x="210253" y="63067"/>
                  </a:cubicBezTo>
                  <a:cubicBezTo>
                    <a:pt x="210253" y="63067"/>
                    <a:pt x="210253" y="63067"/>
                    <a:pt x="210253" y="38100"/>
                  </a:cubicBezTo>
                  <a:cubicBezTo>
                    <a:pt x="210253" y="38100"/>
                    <a:pt x="210253" y="38100"/>
                    <a:pt x="191767" y="38100"/>
                  </a:cubicBezTo>
                  <a:cubicBezTo>
                    <a:pt x="191767" y="38100"/>
                    <a:pt x="191767" y="38100"/>
                    <a:pt x="191767" y="63067"/>
                  </a:cubicBezTo>
                  <a:cubicBezTo>
                    <a:pt x="195728" y="65695"/>
                    <a:pt x="198369" y="70951"/>
                    <a:pt x="198369" y="74894"/>
                  </a:cubicBezTo>
                  <a:cubicBezTo>
                    <a:pt x="198369" y="84092"/>
                    <a:pt x="190447" y="90662"/>
                    <a:pt x="182525" y="90662"/>
                  </a:cubicBezTo>
                  <a:cubicBezTo>
                    <a:pt x="173282" y="90662"/>
                    <a:pt x="166680" y="84092"/>
                    <a:pt x="166680" y="74894"/>
                  </a:cubicBezTo>
                  <a:cubicBezTo>
                    <a:pt x="166680" y="70951"/>
                    <a:pt x="168001" y="65695"/>
                    <a:pt x="171962" y="63067"/>
                  </a:cubicBezTo>
                  <a:cubicBezTo>
                    <a:pt x="171962" y="63067"/>
                    <a:pt x="171962" y="63067"/>
                    <a:pt x="171962" y="38100"/>
                  </a:cubicBezTo>
                  <a:cubicBezTo>
                    <a:pt x="171962" y="38100"/>
                    <a:pt x="171962" y="38100"/>
                    <a:pt x="153476" y="38100"/>
                  </a:cubicBezTo>
                  <a:cubicBezTo>
                    <a:pt x="153476" y="38100"/>
                    <a:pt x="153476" y="38100"/>
                    <a:pt x="153476" y="63067"/>
                  </a:cubicBezTo>
                  <a:cubicBezTo>
                    <a:pt x="157438" y="65695"/>
                    <a:pt x="158758" y="70951"/>
                    <a:pt x="158758" y="74894"/>
                  </a:cubicBezTo>
                  <a:cubicBezTo>
                    <a:pt x="158758" y="84092"/>
                    <a:pt x="152156" y="90662"/>
                    <a:pt x="142913" y="90662"/>
                  </a:cubicBezTo>
                  <a:cubicBezTo>
                    <a:pt x="134991" y="90662"/>
                    <a:pt x="127069" y="84092"/>
                    <a:pt x="127069" y="74894"/>
                  </a:cubicBezTo>
                  <a:cubicBezTo>
                    <a:pt x="127069" y="70951"/>
                    <a:pt x="129710" y="65695"/>
                    <a:pt x="133671" y="63067"/>
                  </a:cubicBezTo>
                  <a:cubicBezTo>
                    <a:pt x="133671" y="63067"/>
                    <a:pt x="133671" y="63067"/>
                    <a:pt x="133671" y="38100"/>
                  </a:cubicBezTo>
                  <a:cubicBezTo>
                    <a:pt x="133671" y="38100"/>
                    <a:pt x="133671" y="38100"/>
                    <a:pt x="115186" y="38100"/>
                  </a:cubicBezTo>
                  <a:cubicBezTo>
                    <a:pt x="115186" y="38100"/>
                    <a:pt x="115186" y="38100"/>
                    <a:pt x="115186" y="63067"/>
                  </a:cubicBezTo>
                  <a:cubicBezTo>
                    <a:pt x="117826" y="65695"/>
                    <a:pt x="120467" y="70951"/>
                    <a:pt x="120467" y="74894"/>
                  </a:cubicBezTo>
                  <a:cubicBezTo>
                    <a:pt x="120467" y="84092"/>
                    <a:pt x="112545" y="90662"/>
                    <a:pt x="104623" y="90662"/>
                  </a:cubicBezTo>
                  <a:cubicBezTo>
                    <a:pt x="95380" y="90662"/>
                    <a:pt x="88778" y="84092"/>
                    <a:pt x="88778" y="74894"/>
                  </a:cubicBezTo>
                  <a:cubicBezTo>
                    <a:pt x="88778" y="70951"/>
                    <a:pt x="91419" y="65695"/>
                    <a:pt x="94060" y="63067"/>
                  </a:cubicBezTo>
                  <a:cubicBezTo>
                    <a:pt x="94060" y="63067"/>
                    <a:pt x="94060" y="63067"/>
                    <a:pt x="94060" y="38100"/>
                  </a:cubicBezTo>
                  <a:cubicBezTo>
                    <a:pt x="94060" y="38100"/>
                    <a:pt x="94060" y="38100"/>
                    <a:pt x="75574" y="38100"/>
                  </a:cubicBezTo>
                  <a:cubicBezTo>
                    <a:pt x="75574" y="38100"/>
                    <a:pt x="75574" y="38100"/>
                    <a:pt x="75574" y="63067"/>
                  </a:cubicBezTo>
                  <a:cubicBezTo>
                    <a:pt x="79535" y="65695"/>
                    <a:pt x="80856" y="70951"/>
                    <a:pt x="80856" y="74894"/>
                  </a:cubicBezTo>
                  <a:cubicBezTo>
                    <a:pt x="80856" y="84092"/>
                    <a:pt x="74254" y="90662"/>
                    <a:pt x="65011" y="90662"/>
                  </a:cubicBezTo>
                  <a:cubicBezTo>
                    <a:pt x="57089" y="90662"/>
                    <a:pt x="49167" y="84092"/>
                    <a:pt x="49167" y="74894"/>
                  </a:cubicBezTo>
                  <a:cubicBezTo>
                    <a:pt x="49167" y="70951"/>
                    <a:pt x="51808" y="65695"/>
                    <a:pt x="55769" y="63067"/>
                  </a:cubicBezTo>
                  <a:cubicBezTo>
                    <a:pt x="55769" y="63067"/>
                    <a:pt x="55769" y="63067"/>
                    <a:pt x="55769" y="38100"/>
                  </a:cubicBezTo>
                  <a:cubicBezTo>
                    <a:pt x="55769" y="38100"/>
                    <a:pt x="55769" y="38100"/>
                    <a:pt x="49167" y="38100"/>
                  </a:cubicBezTo>
                  <a:close/>
                  <a:moveTo>
                    <a:pt x="65315" y="4763"/>
                  </a:moveTo>
                  <a:cubicBezTo>
                    <a:pt x="63047" y="4763"/>
                    <a:pt x="61913" y="7437"/>
                    <a:pt x="61913" y="10110"/>
                  </a:cubicBezTo>
                  <a:lnTo>
                    <a:pt x="61913" y="75616"/>
                  </a:lnTo>
                  <a:cubicBezTo>
                    <a:pt x="61913" y="79626"/>
                    <a:pt x="63047" y="80963"/>
                    <a:pt x="65315" y="80963"/>
                  </a:cubicBezTo>
                  <a:cubicBezTo>
                    <a:pt x="68717" y="80963"/>
                    <a:pt x="69851" y="79626"/>
                    <a:pt x="69851" y="75616"/>
                  </a:cubicBezTo>
                  <a:cubicBezTo>
                    <a:pt x="69851" y="75616"/>
                    <a:pt x="69851" y="75616"/>
                    <a:pt x="69851" y="10110"/>
                  </a:cubicBezTo>
                  <a:cubicBezTo>
                    <a:pt x="69851" y="7437"/>
                    <a:pt x="68717" y="4763"/>
                    <a:pt x="65315" y="4763"/>
                  </a:cubicBezTo>
                  <a:close/>
                  <a:moveTo>
                    <a:pt x="104776" y="4763"/>
                  </a:moveTo>
                  <a:cubicBezTo>
                    <a:pt x="102394" y="4763"/>
                    <a:pt x="100013" y="7437"/>
                    <a:pt x="100013" y="10110"/>
                  </a:cubicBezTo>
                  <a:lnTo>
                    <a:pt x="100013" y="75616"/>
                  </a:lnTo>
                  <a:cubicBezTo>
                    <a:pt x="100013" y="79626"/>
                    <a:pt x="102394" y="80963"/>
                    <a:pt x="104776" y="80963"/>
                  </a:cubicBezTo>
                  <a:cubicBezTo>
                    <a:pt x="107157" y="80963"/>
                    <a:pt x="109538" y="79626"/>
                    <a:pt x="109538" y="75616"/>
                  </a:cubicBezTo>
                  <a:cubicBezTo>
                    <a:pt x="109538" y="75616"/>
                    <a:pt x="109538" y="75616"/>
                    <a:pt x="109538" y="10110"/>
                  </a:cubicBezTo>
                  <a:cubicBezTo>
                    <a:pt x="109538" y="7437"/>
                    <a:pt x="107157" y="4763"/>
                    <a:pt x="104776" y="4763"/>
                  </a:cubicBezTo>
                  <a:close/>
                  <a:moveTo>
                    <a:pt x="142876" y="4763"/>
                  </a:moveTo>
                  <a:cubicBezTo>
                    <a:pt x="140494" y="4763"/>
                    <a:pt x="138113" y="7437"/>
                    <a:pt x="138113" y="10110"/>
                  </a:cubicBezTo>
                  <a:lnTo>
                    <a:pt x="138113" y="75616"/>
                  </a:lnTo>
                  <a:cubicBezTo>
                    <a:pt x="138113" y="79626"/>
                    <a:pt x="140494" y="80963"/>
                    <a:pt x="142876" y="80963"/>
                  </a:cubicBezTo>
                  <a:cubicBezTo>
                    <a:pt x="145257" y="80963"/>
                    <a:pt x="147638" y="79626"/>
                    <a:pt x="147638" y="75616"/>
                  </a:cubicBezTo>
                  <a:cubicBezTo>
                    <a:pt x="147638" y="75616"/>
                    <a:pt x="147638" y="75616"/>
                    <a:pt x="147638" y="10110"/>
                  </a:cubicBezTo>
                  <a:cubicBezTo>
                    <a:pt x="147638" y="7437"/>
                    <a:pt x="145257" y="4763"/>
                    <a:pt x="142876" y="4763"/>
                  </a:cubicBezTo>
                  <a:close/>
                  <a:moveTo>
                    <a:pt x="182563" y="4763"/>
                  </a:moveTo>
                  <a:cubicBezTo>
                    <a:pt x="180181" y="4763"/>
                    <a:pt x="177800" y="7437"/>
                    <a:pt x="177800" y="10110"/>
                  </a:cubicBezTo>
                  <a:lnTo>
                    <a:pt x="177800" y="75616"/>
                  </a:lnTo>
                  <a:cubicBezTo>
                    <a:pt x="177800" y="79626"/>
                    <a:pt x="180181" y="80963"/>
                    <a:pt x="182563" y="80963"/>
                  </a:cubicBezTo>
                  <a:cubicBezTo>
                    <a:pt x="184944" y="80963"/>
                    <a:pt x="187325" y="79626"/>
                    <a:pt x="187325" y="75616"/>
                  </a:cubicBezTo>
                  <a:cubicBezTo>
                    <a:pt x="187325" y="75616"/>
                    <a:pt x="187325" y="75616"/>
                    <a:pt x="187325" y="10110"/>
                  </a:cubicBezTo>
                  <a:cubicBezTo>
                    <a:pt x="187325" y="7437"/>
                    <a:pt x="184944" y="4763"/>
                    <a:pt x="182563" y="4763"/>
                  </a:cubicBezTo>
                  <a:close/>
                  <a:moveTo>
                    <a:pt x="220663" y="4763"/>
                  </a:moveTo>
                  <a:cubicBezTo>
                    <a:pt x="218281" y="4763"/>
                    <a:pt x="215900" y="7437"/>
                    <a:pt x="215900" y="10110"/>
                  </a:cubicBezTo>
                  <a:lnTo>
                    <a:pt x="215900" y="75616"/>
                  </a:lnTo>
                  <a:cubicBezTo>
                    <a:pt x="215900" y="79626"/>
                    <a:pt x="218281" y="80963"/>
                    <a:pt x="220663" y="80963"/>
                  </a:cubicBezTo>
                  <a:cubicBezTo>
                    <a:pt x="223044" y="80963"/>
                    <a:pt x="225425" y="79626"/>
                    <a:pt x="225425" y="75616"/>
                  </a:cubicBezTo>
                  <a:cubicBezTo>
                    <a:pt x="225425" y="75616"/>
                    <a:pt x="225425" y="75616"/>
                    <a:pt x="225425" y="10110"/>
                  </a:cubicBezTo>
                  <a:cubicBezTo>
                    <a:pt x="225425" y="7437"/>
                    <a:pt x="223044" y="4763"/>
                    <a:pt x="220663" y="4763"/>
                  </a:cubicBezTo>
                  <a:close/>
                  <a:moveTo>
                    <a:pt x="260124" y="4763"/>
                  </a:moveTo>
                  <a:cubicBezTo>
                    <a:pt x="256722" y="4763"/>
                    <a:pt x="255588" y="7437"/>
                    <a:pt x="255588" y="10110"/>
                  </a:cubicBezTo>
                  <a:lnTo>
                    <a:pt x="255588" y="75616"/>
                  </a:lnTo>
                  <a:cubicBezTo>
                    <a:pt x="255588" y="79626"/>
                    <a:pt x="256722" y="80963"/>
                    <a:pt x="260124" y="80963"/>
                  </a:cubicBezTo>
                  <a:cubicBezTo>
                    <a:pt x="262392" y="80963"/>
                    <a:pt x="263526" y="79626"/>
                    <a:pt x="263526" y="75616"/>
                  </a:cubicBezTo>
                  <a:cubicBezTo>
                    <a:pt x="263526" y="75616"/>
                    <a:pt x="263526" y="75616"/>
                    <a:pt x="263526" y="10110"/>
                  </a:cubicBezTo>
                  <a:cubicBezTo>
                    <a:pt x="263526" y="7437"/>
                    <a:pt x="262392" y="4763"/>
                    <a:pt x="260124" y="4763"/>
                  </a:cubicBezTo>
                  <a:close/>
                  <a:moveTo>
                    <a:pt x="64823" y="0"/>
                  </a:moveTo>
                  <a:cubicBezTo>
                    <a:pt x="71438" y="0"/>
                    <a:pt x="75406" y="3944"/>
                    <a:pt x="75406" y="10517"/>
                  </a:cubicBezTo>
                  <a:cubicBezTo>
                    <a:pt x="75406" y="10517"/>
                    <a:pt x="75406" y="10517"/>
                    <a:pt x="75406" y="14461"/>
                  </a:cubicBezTo>
                  <a:cubicBezTo>
                    <a:pt x="75406" y="14461"/>
                    <a:pt x="75406" y="14461"/>
                    <a:pt x="93927" y="14461"/>
                  </a:cubicBezTo>
                  <a:cubicBezTo>
                    <a:pt x="93927" y="14461"/>
                    <a:pt x="93927" y="14461"/>
                    <a:pt x="93927" y="10517"/>
                  </a:cubicBezTo>
                  <a:cubicBezTo>
                    <a:pt x="93927" y="3944"/>
                    <a:pt x="99219" y="0"/>
                    <a:pt x="104511" y="0"/>
                  </a:cubicBezTo>
                  <a:cubicBezTo>
                    <a:pt x="109802" y="0"/>
                    <a:pt x="115094" y="3944"/>
                    <a:pt x="115094" y="10517"/>
                  </a:cubicBezTo>
                  <a:cubicBezTo>
                    <a:pt x="115094" y="10517"/>
                    <a:pt x="115094" y="10517"/>
                    <a:pt x="115094" y="14461"/>
                  </a:cubicBezTo>
                  <a:cubicBezTo>
                    <a:pt x="115094" y="14461"/>
                    <a:pt x="115094" y="14461"/>
                    <a:pt x="133615" y="14461"/>
                  </a:cubicBezTo>
                  <a:cubicBezTo>
                    <a:pt x="133615" y="14461"/>
                    <a:pt x="133615" y="14461"/>
                    <a:pt x="133615" y="10517"/>
                  </a:cubicBezTo>
                  <a:cubicBezTo>
                    <a:pt x="133615" y="3944"/>
                    <a:pt x="137584" y="0"/>
                    <a:pt x="142875" y="0"/>
                  </a:cubicBezTo>
                  <a:cubicBezTo>
                    <a:pt x="149490" y="0"/>
                    <a:pt x="153459" y="3944"/>
                    <a:pt x="153459" y="10517"/>
                  </a:cubicBezTo>
                  <a:cubicBezTo>
                    <a:pt x="153459" y="10517"/>
                    <a:pt x="153459" y="10517"/>
                    <a:pt x="153459" y="14461"/>
                  </a:cubicBezTo>
                  <a:cubicBezTo>
                    <a:pt x="153459" y="14461"/>
                    <a:pt x="153459" y="14461"/>
                    <a:pt x="171980" y="14461"/>
                  </a:cubicBezTo>
                  <a:cubicBezTo>
                    <a:pt x="171980" y="14461"/>
                    <a:pt x="171980" y="14461"/>
                    <a:pt x="171980" y="10517"/>
                  </a:cubicBezTo>
                  <a:cubicBezTo>
                    <a:pt x="171980" y="3944"/>
                    <a:pt x="175948" y="0"/>
                    <a:pt x="182563" y="0"/>
                  </a:cubicBezTo>
                  <a:cubicBezTo>
                    <a:pt x="187855" y="0"/>
                    <a:pt x="191823" y="3944"/>
                    <a:pt x="191823" y="10517"/>
                  </a:cubicBezTo>
                  <a:cubicBezTo>
                    <a:pt x="191823" y="10517"/>
                    <a:pt x="191823" y="10517"/>
                    <a:pt x="191823" y="14461"/>
                  </a:cubicBezTo>
                  <a:cubicBezTo>
                    <a:pt x="191823" y="14461"/>
                    <a:pt x="191823" y="14461"/>
                    <a:pt x="210344" y="14461"/>
                  </a:cubicBezTo>
                  <a:cubicBezTo>
                    <a:pt x="210344" y="14461"/>
                    <a:pt x="210344" y="14461"/>
                    <a:pt x="210344" y="10517"/>
                  </a:cubicBezTo>
                  <a:cubicBezTo>
                    <a:pt x="210344" y="3944"/>
                    <a:pt x="215636" y="0"/>
                    <a:pt x="220927" y="0"/>
                  </a:cubicBezTo>
                  <a:cubicBezTo>
                    <a:pt x="226219" y="0"/>
                    <a:pt x="231511" y="3944"/>
                    <a:pt x="231511" y="10517"/>
                  </a:cubicBezTo>
                  <a:cubicBezTo>
                    <a:pt x="231511" y="10517"/>
                    <a:pt x="231511" y="10517"/>
                    <a:pt x="231511" y="14461"/>
                  </a:cubicBezTo>
                  <a:cubicBezTo>
                    <a:pt x="231511" y="14461"/>
                    <a:pt x="231511" y="14461"/>
                    <a:pt x="250032" y="14461"/>
                  </a:cubicBezTo>
                  <a:cubicBezTo>
                    <a:pt x="250032" y="14461"/>
                    <a:pt x="250032" y="14461"/>
                    <a:pt x="250032" y="10517"/>
                  </a:cubicBezTo>
                  <a:cubicBezTo>
                    <a:pt x="250032" y="3944"/>
                    <a:pt x="254000" y="0"/>
                    <a:pt x="260615" y="0"/>
                  </a:cubicBezTo>
                  <a:cubicBezTo>
                    <a:pt x="265907" y="0"/>
                    <a:pt x="269875" y="3944"/>
                    <a:pt x="269875" y="10517"/>
                  </a:cubicBezTo>
                  <a:cubicBezTo>
                    <a:pt x="269875" y="10517"/>
                    <a:pt x="269875" y="10517"/>
                    <a:pt x="269875" y="14461"/>
                  </a:cubicBezTo>
                  <a:cubicBezTo>
                    <a:pt x="269875" y="14461"/>
                    <a:pt x="269875" y="14461"/>
                    <a:pt x="276490" y="14461"/>
                  </a:cubicBezTo>
                  <a:cubicBezTo>
                    <a:pt x="302948" y="14461"/>
                    <a:pt x="325438" y="35496"/>
                    <a:pt x="325438" y="61789"/>
                  </a:cubicBezTo>
                  <a:cubicBezTo>
                    <a:pt x="325438" y="61789"/>
                    <a:pt x="325438" y="61789"/>
                    <a:pt x="325438" y="289223"/>
                  </a:cubicBezTo>
                  <a:cubicBezTo>
                    <a:pt x="325438" y="315516"/>
                    <a:pt x="302948" y="336550"/>
                    <a:pt x="276490" y="336550"/>
                  </a:cubicBezTo>
                  <a:cubicBezTo>
                    <a:pt x="276490" y="336550"/>
                    <a:pt x="276490" y="336550"/>
                    <a:pt x="48948" y="336550"/>
                  </a:cubicBezTo>
                  <a:cubicBezTo>
                    <a:pt x="22490" y="336550"/>
                    <a:pt x="0" y="315516"/>
                    <a:pt x="0" y="289223"/>
                  </a:cubicBezTo>
                  <a:cubicBezTo>
                    <a:pt x="0" y="289223"/>
                    <a:pt x="0" y="289223"/>
                    <a:pt x="0" y="61789"/>
                  </a:cubicBezTo>
                  <a:cubicBezTo>
                    <a:pt x="0" y="35496"/>
                    <a:pt x="22490" y="14461"/>
                    <a:pt x="48948" y="14461"/>
                  </a:cubicBezTo>
                  <a:cubicBezTo>
                    <a:pt x="48948" y="14461"/>
                    <a:pt x="48948" y="14461"/>
                    <a:pt x="55563" y="14461"/>
                  </a:cubicBezTo>
                  <a:cubicBezTo>
                    <a:pt x="55563" y="14461"/>
                    <a:pt x="55563" y="14461"/>
                    <a:pt x="55563" y="10517"/>
                  </a:cubicBezTo>
                  <a:cubicBezTo>
                    <a:pt x="55563" y="3944"/>
                    <a:pt x="59531" y="0"/>
                    <a:pt x="64823"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050" i="0" u="none" strike="noStrike" kern="1200" cap="none" spc="0" normalizeH="0" baseline="0" noProof="0">
                <a:ln>
                  <a:noFill/>
                </a:ln>
                <a:solidFill>
                  <a:schemeClr val="bg1"/>
                </a:solidFill>
                <a:effectLst/>
                <a:uLnTx/>
                <a:uFillTx/>
                <a:cs typeface="+mn-ea"/>
                <a:sym typeface="+mn-lt"/>
              </a:endParaRPr>
            </a:p>
          </p:txBody>
        </p:sp>
        <p:sp>
          <p:nvSpPr>
            <p:cNvPr id="16" name="文本框 15"/>
            <p:cNvSpPr txBox="1"/>
            <p:nvPr/>
          </p:nvSpPr>
          <p:spPr>
            <a:xfrm>
              <a:off x="5213115" y="4354541"/>
              <a:ext cx="2633805" cy="4483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smtClean="0">
                  <a:solidFill>
                    <a:schemeClr val="bg1"/>
                  </a:solidFill>
                  <a:cs typeface="+mn-ea"/>
                  <a:sym typeface="+mn-lt"/>
                </a:rPr>
                <a:t> 汇报时间</a:t>
              </a:r>
              <a:r>
                <a:rPr kumimoji="0" lang="zh-CN" altLang="en-US" sz="1000" i="0" u="none" strike="noStrike" kern="1200" cap="none" spc="0" normalizeH="0" baseline="0" noProof="0" dirty="0" smtClean="0">
                  <a:ln>
                    <a:noFill/>
                  </a:ln>
                  <a:solidFill>
                    <a:schemeClr val="bg1"/>
                  </a:solidFill>
                  <a:effectLst/>
                  <a:uLnTx/>
                  <a:uFillTx/>
                  <a:cs typeface="+mn-ea"/>
                  <a:sym typeface="+mn-lt"/>
                </a:rPr>
                <a:t>：</a:t>
              </a:r>
              <a:r>
                <a:rPr kumimoji="0" lang="en-US" altLang="zh-CN" sz="1000" i="0" u="none" strike="noStrike" kern="1200" cap="none" spc="0" normalizeH="0" baseline="0" noProof="0" dirty="0" smtClean="0">
                  <a:ln>
                    <a:noFill/>
                  </a:ln>
                  <a:solidFill>
                    <a:schemeClr val="bg1"/>
                  </a:solidFill>
                  <a:effectLst/>
                  <a:uLnTx/>
                  <a:uFillTx/>
                  <a:cs typeface="+mn-ea"/>
                  <a:sym typeface="+mn-lt"/>
                </a:rPr>
                <a:t>20XX.X.X</a:t>
              </a:r>
              <a:endParaRPr kumimoji="0" lang="zh-CN" altLang="en-US" sz="1000" i="0" u="none" strike="noStrike" kern="1200" cap="none" spc="0" normalizeH="0" baseline="0" noProof="0" dirty="0">
                <a:ln>
                  <a:noFill/>
                </a:ln>
                <a:solidFill>
                  <a:schemeClr val="bg1"/>
                </a:solidFill>
                <a:effectLst/>
                <a:uLnTx/>
                <a:uFillTx/>
                <a:cs typeface="+mn-ea"/>
                <a:sym typeface="+mn-lt"/>
              </a:endParaRPr>
            </a:p>
          </p:txBody>
        </p:sp>
      </p:grpSp>
      <p:sp>
        <p:nvSpPr>
          <p:cNvPr id="17" name="矩形 16"/>
          <p:cNvSpPr/>
          <p:nvPr/>
        </p:nvSpPr>
        <p:spPr>
          <a:xfrm>
            <a:off x="3200185" y="1528976"/>
            <a:ext cx="302979" cy="302979"/>
          </a:xfrm>
          <a:prstGeom prst="rect">
            <a:avLst/>
          </a:prstGeom>
          <a:noFill/>
          <a:ln w="28575">
            <a:solidFill>
              <a:srgbClr val="F9D740"/>
            </a:solidFill>
          </a:ln>
          <a:effectLst>
            <a:outerShdw blurRad="254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3386822" y="1721343"/>
            <a:ext cx="5614303" cy="1587647"/>
          </a:xfrm>
          <a:prstGeom prst="rect">
            <a:avLst/>
          </a:prstGeom>
          <a:solidFill>
            <a:srgbClr val="F9D740"/>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3636466" y="1728068"/>
            <a:ext cx="2160240" cy="923330"/>
          </a:xfrm>
          <a:prstGeom prst="rect">
            <a:avLst/>
          </a:prstGeom>
          <a:noFill/>
        </p:spPr>
        <p:txBody>
          <a:bodyPr wrap="square" rtlCol="0">
            <a:spAutoFit/>
          </a:bodyPr>
          <a:lstStyle/>
          <a:p>
            <a:r>
              <a:rPr lang="en-US" altLang="zh-CN" sz="5400" dirty="0" smtClean="0">
                <a:gradFill>
                  <a:gsLst>
                    <a:gs pos="13000">
                      <a:schemeClr val="tx1">
                        <a:lumMod val="95000"/>
                        <a:lumOff val="5000"/>
                      </a:schemeClr>
                    </a:gs>
                    <a:gs pos="72000">
                      <a:schemeClr val="tx1">
                        <a:lumMod val="95000"/>
                        <a:lumOff val="5000"/>
                        <a:alpha val="0"/>
                      </a:schemeClr>
                    </a:gs>
                  </a:gsLst>
                  <a:lin ang="5400000" scaled="1"/>
                </a:gradFill>
                <a:cs typeface="+mn-ea"/>
                <a:sym typeface="+mn-lt"/>
              </a:rPr>
              <a:t>20XX</a:t>
            </a:r>
            <a:endParaRPr lang="zh-CN" altLang="en-US" sz="5400" dirty="0">
              <a:gradFill>
                <a:gsLst>
                  <a:gs pos="13000">
                    <a:schemeClr val="tx1">
                      <a:lumMod val="95000"/>
                      <a:lumOff val="5000"/>
                    </a:schemeClr>
                  </a:gs>
                  <a:gs pos="72000">
                    <a:schemeClr val="tx1">
                      <a:lumMod val="95000"/>
                      <a:lumOff val="5000"/>
                      <a:alpha val="0"/>
                    </a:schemeClr>
                  </a:gs>
                </a:gsLst>
                <a:lin ang="5400000" scaled="1"/>
              </a:gradFill>
              <a:cs typeface="+mn-ea"/>
              <a:sym typeface="+mn-lt"/>
            </a:endParaRPr>
          </a:p>
        </p:txBody>
      </p:sp>
      <p:sp>
        <p:nvSpPr>
          <p:cNvPr id="20" name="文本框 19"/>
          <p:cNvSpPr txBox="1"/>
          <p:nvPr/>
        </p:nvSpPr>
        <p:spPr>
          <a:xfrm>
            <a:off x="3579405" y="2329184"/>
            <a:ext cx="4521557" cy="707886"/>
          </a:xfrm>
          <a:prstGeom prst="rect">
            <a:avLst/>
          </a:prstGeom>
          <a:noFill/>
        </p:spPr>
        <p:txBody>
          <a:bodyPr wrap="square" rtlCol="0">
            <a:spAutoFit/>
          </a:bodyPr>
          <a:lstStyle/>
          <a:p>
            <a:pPr algn="dist"/>
            <a:r>
              <a:rPr lang="zh-CN" altLang="en-US" sz="4000" b="1" dirty="0" smtClean="0">
                <a:effectLst>
                  <a:outerShdw blurRad="38100" dist="38100" dir="2700000" algn="tl">
                    <a:srgbClr val="000000">
                      <a:alpha val="25000"/>
                    </a:srgbClr>
                  </a:outerShdw>
                </a:effectLst>
                <a:cs typeface="+mn-ea"/>
                <a:sym typeface="+mn-lt"/>
              </a:rPr>
              <a:t>大气项目汇报</a:t>
            </a:r>
            <a:r>
              <a:rPr lang="en-US" altLang="zh-CN" sz="4000" b="1" dirty="0" smtClean="0">
                <a:effectLst>
                  <a:outerShdw blurRad="38100" dist="38100" dir="2700000" algn="tl">
                    <a:srgbClr val="000000">
                      <a:alpha val="25000"/>
                    </a:srgbClr>
                  </a:outerShdw>
                </a:effectLst>
                <a:cs typeface="+mn-ea"/>
                <a:sym typeface="+mn-lt"/>
              </a:rPr>
              <a:t>PPT</a:t>
            </a:r>
            <a:endParaRPr lang="zh-CN" altLang="en-US" sz="4000" b="1" dirty="0">
              <a:effectLst>
                <a:outerShdw blurRad="38100" dist="38100" dir="2700000" algn="tl">
                  <a:srgbClr val="000000">
                    <a:alpha val="25000"/>
                  </a:srgbClr>
                </a:outerShdw>
              </a:effectLst>
              <a:cs typeface="+mn-ea"/>
              <a:sym typeface="+mn-lt"/>
            </a:endParaRPr>
          </a:p>
        </p:txBody>
      </p:sp>
      <p:sp>
        <p:nvSpPr>
          <p:cNvPr id="21" name="文本框 20"/>
          <p:cNvSpPr txBox="1"/>
          <p:nvPr/>
        </p:nvSpPr>
        <p:spPr>
          <a:xfrm>
            <a:off x="3602036" y="2957979"/>
            <a:ext cx="3993401" cy="246221"/>
          </a:xfrm>
          <a:prstGeom prst="rect">
            <a:avLst/>
          </a:prstGeom>
          <a:noFill/>
        </p:spPr>
        <p:txBody>
          <a:bodyPr wrap="none" rtlCol="0">
            <a:spAutoFit/>
          </a:bodyPr>
          <a:lstStyle/>
          <a:p>
            <a:r>
              <a:rPr lang="en-US" altLang="zh-CN" sz="1000" dirty="0">
                <a:solidFill>
                  <a:schemeClr val="tx1">
                    <a:lumMod val="85000"/>
                    <a:lumOff val="15000"/>
                  </a:schemeClr>
                </a:solidFill>
                <a:effectLst>
                  <a:outerShdw blurRad="38100" dist="38100" dir="2700000" algn="tl">
                    <a:srgbClr val="000000">
                      <a:alpha val="25000"/>
                    </a:srgbClr>
                  </a:outerShdw>
                </a:effectLst>
                <a:cs typeface="+mn-ea"/>
                <a:sym typeface="+mn-lt"/>
              </a:rPr>
              <a:t>High end urban engineering project work report work summary plan</a:t>
            </a:r>
            <a:endParaRPr lang="zh-CN" altLang="en-US" sz="1000" dirty="0">
              <a:solidFill>
                <a:schemeClr val="tx1">
                  <a:lumMod val="85000"/>
                  <a:lumOff val="15000"/>
                </a:schemeClr>
              </a:solidFill>
              <a:effectLst>
                <a:outerShdw blurRad="38100" dist="38100" dir="2700000" algn="tl">
                  <a:srgbClr val="000000">
                    <a:alpha val="25000"/>
                  </a:srgbClr>
                </a:outerShdw>
              </a:effectLst>
              <a:cs typeface="+mn-ea"/>
              <a:sym typeface="+mn-lt"/>
            </a:endParaRPr>
          </a:p>
        </p:txBody>
      </p:sp>
      <p:sp>
        <p:nvSpPr>
          <p:cNvPr id="22" name="文本框 21"/>
          <p:cNvSpPr txBox="1"/>
          <p:nvPr/>
        </p:nvSpPr>
        <p:spPr>
          <a:xfrm>
            <a:off x="5436666" y="2001082"/>
            <a:ext cx="1924566" cy="369332"/>
          </a:xfrm>
          <a:prstGeom prst="rect">
            <a:avLst/>
          </a:prstGeom>
          <a:noFill/>
        </p:spPr>
        <p:txBody>
          <a:bodyPr wrap="none" rtlCol="0">
            <a:spAutoFit/>
          </a:bodyPr>
          <a:lstStyle/>
          <a:p>
            <a:r>
              <a:rPr lang="en-US" altLang="zh-CN" sz="1800" dirty="0" smtClean="0">
                <a:solidFill>
                  <a:schemeClr val="tx1">
                    <a:lumMod val="85000"/>
                    <a:lumOff val="15000"/>
                  </a:schemeClr>
                </a:solidFill>
                <a:effectLst>
                  <a:outerShdw blurRad="38100" dist="38100" dir="2700000" algn="tl">
                    <a:srgbClr val="000000">
                      <a:alpha val="25000"/>
                    </a:srgbClr>
                  </a:outerShdw>
                </a:effectLst>
                <a:cs typeface="+mn-ea"/>
                <a:sym typeface="+mn-lt"/>
              </a:rPr>
              <a:t>WORK REPORT</a:t>
            </a:r>
            <a:endParaRPr lang="zh-CN" altLang="en-US" sz="1800" dirty="0">
              <a:solidFill>
                <a:schemeClr val="tx1">
                  <a:lumMod val="85000"/>
                  <a:lumOff val="15000"/>
                </a:schemeClr>
              </a:solidFill>
              <a:effectLst>
                <a:outerShdw blurRad="38100" dist="38100" dir="2700000" algn="tl">
                  <a:srgbClr val="000000">
                    <a:alpha val="25000"/>
                  </a:srgbClr>
                </a:outerShdw>
              </a:effectLst>
              <a:cs typeface="+mn-ea"/>
              <a:sym typeface="+mn-lt"/>
            </a:endParaRPr>
          </a:p>
        </p:txBody>
      </p:sp>
    </p:spTree>
    <p:extLst>
      <p:ext uri="{BB962C8B-B14F-4D97-AF65-F5344CB8AC3E}">
        <p14:creationId xmlns:p14="http://schemas.microsoft.com/office/powerpoint/2010/main" val="158866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par>
                                    <p:cTn id="8" presetID="2" presetClass="entr" presetSubtype="2" fill="hold" grpId="0" nodeType="withEffect" p14:presetBounceEnd="40000">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14:bounceEnd="40000">
                                          <p:cBhvr additive="base">
                                            <p:cTn id="10" dur="10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11" dur="1000" fill="hold"/>
                                            <p:tgtEl>
                                              <p:spTgt spid="17"/>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14:presetBounceEnd="40000">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14:bounceEnd="40000">
                                          <p:cBhvr additive="base">
                                            <p:cTn id="14" dur="10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15" dur="100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41" presetClass="entr" presetSubtype="0" fill="hold" grpId="0" nodeType="withEffect">
                                      <p:stCondLst>
                                        <p:cond delay="750"/>
                                      </p:stCondLst>
                                      <p:iterate type="lt">
                                        <p:tmPct val="10000"/>
                                      </p:iterate>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0"/>
                                            </p:tgtEl>
                                            <p:attrNameLst>
                                              <p:attrName>ppt_y</p:attrName>
                                            </p:attrNameLst>
                                          </p:cBhvr>
                                          <p:tavLst>
                                            <p:tav tm="0">
                                              <p:val>
                                                <p:strVal val="#ppt_y"/>
                                              </p:val>
                                            </p:tav>
                                            <p:tav tm="100000">
                                              <p:val>
                                                <p:strVal val="#ppt_y"/>
                                              </p:val>
                                            </p:tav>
                                          </p:tavLst>
                                        </p:anim>
                                        <p:anim calcmode="lin" valueType="num">
                                          <p:cBhvr>
                                            <p:cTn id="24"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0"/>
                                            </p:tgtEl>
                                          </p:cBhvr>
                                        </p:animEffect>
                                      </p:childTnLst>
                                    </p:cTn>
                                  </p:par>
                                  <p:par>
                                    <p:cTn id="27" presetID="22" presetClass="entr" presetSubtype="8" fill="hold" grpId="0" nodeType="withEffect">
                                      <p:stCondLst>
                                        <p:cond delay="125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par>
                                    <p:cTn id="30" presetID="42" presetClass="entr" presetSubtype="0" fill="hold" grpId="0" nodeType="withEffect">
                                      <p:stCondLst>
                                        <p:cond delay="50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22" presetClass="entr" presetSubtype="8" fill="hold" grpId="0" nodeType="withEffect">
                                      <p:stCondLst>
                                        <p:cond delay="75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par>
                              <p:cTn id="38" fill="hold">
                                <p:stCondLst>
                                  <p:cond delay="1750"/>
                                </p:stCondLst>
                                <p:childTnLst>
                                  <p:par>
                                    <p:cTn id="39" presetID="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1+#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19" grpId="0"/>
          <p:bldP spid="20" grpId="0"/>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1000" fill="hold"/>
                                            <p:tgtEl>
                                              <p:spTgt spid="17"/>
                                            </p:tgtEl>
                                            <p:attrNameLst>
                                              <p:attrName>ppt_x</p:attrName>
                                            </p:attrNameLst>
                                          </p:cBhvr>
                                          <p:tavLst>
                                            <p:tav tm="0">
                                              <p:val>
                                                <p:strVal val="1+#ppt_w/2"/>
                                              </p:val>
                                            </p:tav>
                                            <p:tav tm="100000">
                                              <p:val>
                                                <p:strVal val="#ppt_x"/>
                                              </p:val>
                                            </p:tav>
                                          </p:tavLst>
                                        </p:anim>
                                        <p:anim calcmode="lin" valueType="num">
                                          <p:cBhvr additive="base">
                                            <p:cTn id="11" dur="1000" fill="hold"/>
                                            <p:tgtEl>
                                              <p:spTgt spid="17"/>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1000" fill="hold"/>
                                            <p:tgtEl>
                                              <p:spTgt spid="18"/>
                                            </p:tgtEl>
                                            <p:attrNameLst>
                                              <p:attrName>ppt_x</p:attrName>
                                            </p:attrNameLst>
                                          </p:cBhvr>
                                          <p:tavLst>
                                            <p:tav tm="0">
                                              <p:val>
                                                <p:strVal val="1+#ppt_w/2"/>
                                              </p:val>
                                            </p:tav>
                                            <p:tav tm="100000">
                                              <p:val>
                                                <p:strVal val="#ppt_x"/>
                                              </p:val>
                                            </p:tav>
                                          </p:tavLst>
                                        </p:anim>
                                        <p:anim calcmode="lin" valueType="num">
                                          <p:cBhvr additive="base">
                                            <p:cTn id="15" dur="100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41" presetClass="entr" presetSubtype="0" fill="hold" grpId="0" nodeType="withEffect">
                                      <p:stCondLst>
                                        <p:cond delay="750"/>
                                      </p:stCondLst>
                                      <p:iterate type="lt">
                                        <p:tmPct val="10000"/>
                                      </p:iterate>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0"/>
                                            </p:tgtEl>
                                            <p:attrNameLst>
                                              <p:attrName>ppt_y</p:attrName>
                                            </p:attrNameLst>
                                          </p:cBhvr>
                                          <p:tavLst>
                                            <p:tav tm="0">
                                              <p:val>
                                                <p:strVal val="#ppt_y"/>
                                              </p:val>
                                            </p:tav>
                                            <p:tav tm="100000">
                                              <p:val>
                                                <p:strVal val="#ppt_y"/>
                                              </p:val>
                                            </p:tav>
                                          </p:tavLst>
                                        </p:anim>
                                        <p:anim calcmode="lin" valueType="num">
                                          <p:cBhvr>
                                            <p:cTn id="24"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0"/>
                                            </p:tgtEl>
                                          </p:cBhvr>
                                        </p:animEffect>
                                      </p:childTnLst>
                                    </p:cTn>
                                  </p:par>
                                  <p:par>
                                    <p:cTn id="27" presetID="22" presetClass="entr" presetSubtype="8" fill="hold" grpId="0" nodeType="withEffect">
                                      <p:stCondLst>
                                        <p:cond delay="125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par>
                                    <p:cTn id="30" presetID="42" presetClass="entr" presetSubtype="0" fill="hold" grpId="0" nodeType="withEffect">
                                      <p:stCondLst>
                                        <p:cond delay="50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22" presetClass="entr" presetSubtype="8" fill="hold" grpId="0" nodeType="withEffect">
                                      <p:stCondLst>
                                        <p:cond delay="75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par>
                              <p:cTn id="38" fill="hold">
                                <p:stCondLst>
                                  <p:cond delay="1750"/>
                                </p:stCondLst>
                                <p:childTnLst>
                                  <p:par>
                                    <p:cTn id="39" presetID="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1+#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19" grpId="0"/>
          <p:bldP spid="20" grpId="0"/>
          <p:bldP spid="21" grpId="0"/>
          <p:bldP spid="2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16"/>
          <p:cNvSpPr txBox="1"/>
          <p:nvPr/>
        </p:nvSpPr>
        <p:spPr>
          <a:xfrm>
            <a:off x="958017" y="1266229"/>
            <a:ext cx="7085092" cy="915479"/>
          </a:xfrm>
          <a:prstGeom prst="rect">
            <a:avLst/>
          </a:prstGeom>
          <a:noFill/>
        </p:spPr>
        <p:txBody>
          <a:bodyPr wrap="square" lIns="66519" tIns="33260" rIns="66519" bIns="33260" rtlCol="0">
            <a:spAutoFit/>
          </a:bodyPr>
          <a:lstStyle/>
          <a:p>
            <a:pPr algn="just" defTabSz="672067">
              <a:lnSpc>
                <a:spcPct val="150000"/>
              </a:lnSpc>
            </a:pPr>
            <a:r>
              <a:rPr lang="zh-CN" altLang="en-US" sz="735" dirty="0">
                <a:solidFill>
                  <a:schemeClr val="tx1">
                    <a:lumMod val="50000"/>
                    <a:lumOff val="50000"/>
                  </a:schemeClr>
                </a:solidFill>
                <a:cs typeface="+mn-ea"/>
                <a:sym typeface="+mn-lt"/>
              </a:rPr>
              <a:t>您的内容打在这里，或者通过复制您的文本后，在此框中选择粘贴，并选择只保留文字。您的内容打在这里，或者通过通过复制您的文本。您的内容打在这里，或者通过复制您的文本后，在此框中选择粘贴，并选择只保留文字。您的内容打在这里，或者通过通过复制您的文本。您的内容打在这里，或者通过复制您的文本后，在此框中选择粘贴，并选择只保留文字。您的内容打在这里，或者通过通过复制您的文本。</a:t>
            </a:r>
            <a:endParaRPr lang="en-US" altLang="zh-CN" sz="735" dirty="0">
              <a:solidFill>
                <a:schemeClr val="tx1">
                  <a:lumMod val="50000"/>
                  <a:lumOff val="50000"/>
                </a:schemeClr>
              </a:solidFill>
              <a:cs typeface="+mn-ea"/>
              <a:sym typeface="+mn-lt"/>
            </a:endParaRPr>
          </a:p>
          <a:p>
            <a:pPr algn="just" defTabSz="672067">
              <a:lnSpc>
                <a:spcPct val="150000"/>
              </a:lnSpc>
            </a:pPr>
            <a:endParaRPr lang="en-US" altLang="zh-CN" sz="735" dirty="0">
              <a:solidFill>
                <a:schemeClr val="tx1">
                  <a:lumMod val="50000"/>
                  <a:lumOff val="50000"/>
                </a:schemeClr>
              </a:solidFill>
              <a:cs typeface="+mn-ea"/>
              <a:sym typeface="+mn-lt"/>
            </a:endParaRPr>
          </a:p>
          <a:p>
            <a:pPr algn="just" defTabSz="672067">
              <a:lnSpc>
                <a:spcPct val="150000"/>
              </a:lnSpc>
            </a:pPr>
            <a:r>
              <a:rPr lang="zh-CN" altLang="en-US" sz="735" dirty="0">
                <a:solidFill>
                  <a:schemeClr val="tx1">
                    <a:lumMod val="50000"/>
                    <a:lumOff val="50000"/>
                  </a:schemeClr>
                </a:solidFill>
                <a:cs typeface="+mn-ea"/>
                <a:sym typeface="+mn-lt"/>
              </a:rPr>
              <a:t>您的内容打在这里，或者通过复制您的文本后，在此框中选择粘贴，并选择只保留文字。您的内容打在这里，或者通过通过复制您的文本。</a:t>
            </a:r>
          </a:p>
        </p:txBody>
      </p:sp>
      <p:sp>
        <p:nvSpPr>
          <p:cNvPr id="48" name="椭圆 47"/>
          <p:cNvSpPr/>
          <p:nvPr/>
        </p:nvSpPr>
        <p:spPr>
          <a:xfrm>
            <a:off x="1426885" y="2563739"/>
            <a:ext cx="104192" cy="105845"/>
          </a:xfrm>
          <a:prstGeom prst="ellipse">
            <a:avLst/>
          </a:prstGeom>
          <a:solidFill>
            <a:srgbClr val="FBD63C"/>
          </a:solidFill>
          <a:ln>
            <a:noFill/>
          </a:ln>
        </p:spPr>
        <p:style>
          <a:lnRef idx="2">
            <a:schemeClr val="accent1">
              <a:shade val="50000"/>
            </a:schemeClr>
          </a:lnRef>
          <a:fillRef idx="1">
            <a:schemeClr val="accent1"/>
          </a:fillRef>
          <a:effectRef idx="0">
            <a:schemeClr val="accent1"/>
          </a:effectRef>
          <a:fontRef idx="minor">
            <a:schemeClr val="lt1"/>
          </a:fontRef>
        </p:style>
        <p:txBody>
          <a:bodyPr lIns="66519" tIns="33260" rIns="66519" bIns="33260" rtlCol="0" anchor="ctr"/>
          <a:lstStyle/>
          <a:p>
            <a:pPr algn="ctr" defTabSz="672067"/>
            <a:endParaRPr lang="zh-CN" altLang="en-US" sz="1421" dirty="0">
              <a:solidFill>
                <a:srgbClr val="FFFFFF"/>
              </a:solidFill>
              <a:cs typeface="+mn-ea"/>
              <a:sym typeface="+mn-lt"/>
            </a:endParaRPr>
          </a:p>
        </p:txBody>
      </p:sp>
      <p:sp>
        <p:nvSpPr>
          <p:cNvPr id="49" name="TextBox 18"/>
          <p:cNvSpPr txBox="1"/>
          <p:nvPr/>
        </p:nvSpPr>
        <p:spPr>
          <a:xfrm>
            <a:off x="1583173" y="2503562"/>
            <a:ext cx="942251" cy="228624"/>
          </a:xfrm>
          <a:prstGeom prst="rect">
            <a:avLst/>
          </a:prstGeom>
          <a:noFill/>
        </p:spPr>
        <p:txBody>
          <a:bodyPr wrap="none" lIns="66519" tIns="33260" rIns="66519" bIns="33260" rtlCol="0">
            <a:spAutoFit/>
          </a:bodyPr>
          <a:lstStyle/>
          <a:p>
            <a:pPr defTabSz="672067"/>
            <a:r>
              <a:rPr lang="zh-CN" altLang="en-US" sz="1049" dirty="0">
                <a:solidFill>
                  <a:schemeClr val="tx1">
                    <a:lumMod val="65000"/>
                    <a:lumOff val="35000"/>
                  </a:schemeClr>
                </a:solidFill>
                <a:cs typeface="+mn-ea"/>
                <a:sym typeface="+mn-lt"/>
              </a:rPr>
              <a:t>点击添加标题</a:t>
            </a:r>
          </a:p>
        </p:txBody>
      </p:sp>
      <p:cxnSp>
        <p:nvCxnSpPr>
          <p:cNvPr id="50" name="直接连接符 49"/>
          <p:cNvCxnSpPr/>
          <p:nvPr/>
        </p:nvCxnSpPr>
        <p:spPr>
          <a:xfrm>
            <a:off x="2573001" y="2616661"/>
            <a:ext cx="140659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1" name="TextBox 20"/>
          <p:cNvSpPr txBox="1"/>
          <p:nvPr/>
        </p:nvSpPr>
        <p:spPr>
          <a:xfrm>
            <a:off x="1583174" y="2872913"/>
            <a:ext cx="950266" cy="377126"/>
          </a:xfrm>
          <a:prstGeom prst="rect">
            <a:avLst/>
          </a:prstGeom>
          <a:noFill/>
        </p:spPr>
        <p:txBody>
          <a:bodyPr wrap="none" lIns="66519" tIns="33260" rIns="66519" bIns="33260" rtlCol="0">
            <a:spAutoFit/>
          </a:bodyPr>
          <a:lstStyle/>
          <a:p>
            <a:pPr defTabSz="672067"/>
            <a:r>
              <a:rPr lang="en-US" altLang="zh-CN" sz="2014" dirty="0">
                <a:solidFill>
                  <a:schemeClr val="tx1">
                    <a:lumMod val="75000"/>
                    <a:lumOff val="25000"/>
                  </a:schemeClr>
                </a:solidFill>
                <a:cs typeface="+mn-ea"/>
                <a:sym typeface="+mn-lt"/>
              </a:rPr>
              <a:t>73,856</a:t>
            </a:r>
            <a:endParaRPr lang="zh-CN" altLang="en-US" sz="2014" dirty="0">
              <a:solidFill>
                <a:schemeClr val="tx1">
                  <a:lumMod val="75000"/>
                  <a:lumOff val="25000"/>
                </a:schemeClr>
              </a:solidFill>
              <a:cs typeface="+mn-ea"/>
              <a:sym typeface="+mn-lt"/>
            </a:endParaRPr>
          </a:p>
        </p:txBody>
      </p:sp>
      <p:sp>
        <p:nvSpPr>
          <p:cNvPr id="52" name="圆角矩形 51"/>
          <p:cNvSpPr/>
          <p:nvPr/>
        </p:nvSpPr>
        <p:spPr>
          <a:xfrm>
            <a:off x="2706532" y="2758946"/>
            <a:ext cx="260482" cy="1339303"/>
          </a:xfrm>
          <a:prstGeom prst="round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6519" tIns="33260" rIns="66519" bIns="33260" rtlCol="0" anchor="ctr"/>
          <a:lstStyle/>
          <a:p>
            <a:pPr algn="ctr" defTabSz="672067"/>
            <a:endParaRPr lang="zh-CN" altLang="en-US" sz="1421" dirty="0">
              <a:solidFill>
                <a:srgbClr val="FFFFFF"/>
              </a:solidFill>
              <a:cs typeface="+mn-ea"/>
              <a:sym typeface="+mn-lt"/>
            </a:endParaRPr>
          </a:p>
        </p:txBody>
      </p:sp>
      <p:sp>
        <p:nvSpPr>
          <p:cNvPr id="53" name="圆角矩形 52"/>
          <p:cNvSpPr/>
          <p:nvPr/>
        </p:nvSpPr>
        <p:spPr>
          <a:xfrm>
            <a:off x="3029299" y="2758946"/>
            <a:ext cx="260482" cy="1339303"/>
          </a:xfrm>
          <a:prstGeom prst="round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6519" tIns="33260" rIns="66519" bIns="33260" rtlCol="0" anchor="ctr"/>
          <a:lstStyle/>
          <a:p>
            <a:pPr algn="ctr" defTabSz="672067"/>
            <a:endParaRPr lang="zh-CN" altLang="en-US" sz="1421" dirty="0">
              <a:solidFill>
                <a:srgbClr val="FFFFFF"/>
              </a:solidFill>
              <a:cs typeface="+mn-ea"/>
              <a:sym typeface="+mn-lt"/>
            </a:endParaRPr>
          </a:p>
        </p:txBody>
      </p:sp>
      <p:sp>
        <p:nvSpPr>
          <p:cNvPr id="54" name="圆角矩形 53"/>
          <p:cNvSpPr/>
          <p:nvPr/>
        </p:nvSpPr>
        <p:spPr>
          <a:xfrm>
            <a:off x="3352067" y="2758946"/>
            <a:ext cx="260482" cy="1339303"/>
          </a:xfrm>
          <a:prstGeom prst="round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6519" tIns="33260" rIns="66519" bIns="33260" rtlCol="0" anchor="ctr"/>
          <a:lstStyle/>
          <a:p>
            <a:pPr algn="ctr" defTabSz="672067"/>
            <a:endParaRPr lang="zh-CN" altLang="en-US" sz="1421" dirty="0">
              <a:solidFill>
                <a:srgbClr val="FFFFFF"/>
              </a:solidFill>
              <a:cs typeface="+mn-ea"/>
              <a:sym typeface="+mn-lt"/>
            </a:endParaRPr>
          </a:p>
        </p:txBody>
      </p:sp>
      <p:sp>
        <p:nvSpPr>
          <p:cNvPr id="55" name="圆角矩形 54"/>
          <p:cNvSpPr/>
          <p:nvPr/>
        </p:nvSpPr>
        <p:spPr>
          <a:xfrm>
            <a:off x="3674833" y="2758946"/>
            <a:ext cx="260482" cy="1339303"/>
          </a:xfrm>
          <a:prstGeom prst="round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6519" tIns="33260" rIns="66519" bIns="33260" rtlCol="0" anchor="ctr"/>
          <a:lstStyle/>
          <a:p>
            <a:pPr algn="ctr" defTabSz="672067"/>
            <a:endParaRPr lang="zh-CN" altLang="en-US" sz="1421" dirty="0">
              <a:solidFill>
                <a:srgbClr val="FFFFFF"/>
              </a:solidFill>
              <a:cs typeface="+mn-ea"/>
              <a:sym typeface="+mn-lt"/>
            </a:endParaRPr>
          </a:p>
        </p:txBody>
      </p:sp>
      <p:sp>
        <p:nvSpPr>
          <p:cNvPr id="56" name="圆角矩形 55"/>
          <p:cNvSpPr/>
          <p:nvPr/>
        </p:nvSpPr>
        <p:spPr>
          <a:xfrm>
            <a:off x="2706532" y="3632575"/>
            <a:ext cx="260482" cy="465675"/>
          </a:xfrm>
          <a:prstGeom prst="roundRect">
            <a:avLst/>
          </a:prstGeom>
          <a:solidFill>
            <a:srgbClr val="FBD63C"/>
          </a:solidFill>
          <a:ln w="12700">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6519" tIns="33260" rIns="66519" bIns="33260" rtlCol="0" anchor="ctr"/>
          <a:lstStyle/>
          <a:p>
            <a:pPr algn="ctr" defTabSz="672067"/>
            <a:endParaRPr lang="zh-CN" altLang="en-US" sz="1421" dirty="0">
              <a:solidFill>
                <a:srgbClr val="FFFFFF"/>
              </a:solidFill>
              <a:cs typeface="+mn-ea"/>
              <a:sym typeface="+mn-lt"/>
            </a:endParaRPr>
          </a:p>
        </p:txBody>
      </p:sp>
      <p:sp>
        <p:nvSpPr>
          <p:cNvPr id="57" name="圆角矩形 56"/>
          <p:cNvSpPr/>
          <p:nvPr/>
        </p:nvSpPr>
        <p:spPr>
          <a:xfrm>
            <a:off x="3029299" y="3562121"/>
            <a:ext cx="260482" cy="536128"/>
          </a:xfrm>
          <a:prstGeom prst="roundRect">
            <a:avLst/>
          </a:prstGeom>
          <a:solidFill>
            <a:srgbClr val="FBD63C"/>
          </a:solidFill>
          <a:ln w="12700">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6519" tIns="33260" rIns="66519" bIns="33260" rtlCol="0" anchor="ctr"/>
          <a:lstStyle/>
          <a:p>
            <a:pPr algn="ctr" defTabSz="672067"/>
            <a:endParaRPr lang="zh-CN" altLang="en-US" sz="1421" dirty="0">
              <a:solidFill>
                <a:srgbClr val="FFFFFF"/>
              </a:solidFill>
              <a:cs typeface="+mn-ea"/>
              <a:sym typeface="+mn-lt"/>
            </a:endParaRPr>
          </a:p>
        </p:txBody>
      </p:sp>
      <p:sp>
        <p:nvSpPr>
          <p:cNvPr id="58" name="圆角矩形 57"/>
          <p:cNvSpPr/>
          <p:nvPr/>
        </p:nvSpPr>
        <p:spPr>
          <a:xfrm>
            <a:off x="3352067" y="3428598"/>
            <a:ext cx="260482" cy="669652"/>
          </a:xfrm>
          <a:prstGeom prst="roundRect">
            <a:avLst/>
          </a:prstGeom>
          <a:solidFill>
            <a:srgbClr val="FBD63C"/>
          </a:solidFill>
          <a:ln w="12700">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6519" tIns="33260" rIns="66519" bIns="33260" rtlCol="0" anchor="ctr"/>
          <a:lstStyle/>
          <a:p>
            <a:pPr algn="ctr" defTabSz="672067"/>
            <a:endParaRPr lang="zh-CN" altLang="en-US" sz="1421" dirty="0">
              <a:solidFill>
                <a:srgbClr val="FFFFFF"/>
              </a:solidFill>
              <a:cs typeface="+mn-ea"/>
              <a:sym typeface="+mn-lt"/>
            </a:endParaRPr>
          </a:p>
        </p:txBody>
      </p:sp>
      <p:sp>
        <p:nvSpPr>
          <p:cNvPr id="59" name="圆角矩形 58"/>
          <p:cNvSpPr/>
          <p:nvPr/>
        </p:nvSpPr>
        <p:spPr>
          <a:xfrm>
            <a:off x="3674833" y="3141606"/>
            <a:ext cx="260482" cy="956644"/>
          </a:xfrm>
          <a:prstGeom prst="roundRect">
            <a:avLst/>
          </a:prstGeom>
          <a:solidFill>
            <a:srgbClr val="FBD63C"/>
          </a:solidFill>
          <a:ln w="12700">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6519" tIns="33260" rIns="66519" bIns="33260" rtlCol="0" anchor="ctr"/>
          <a:lstStyle/>
          <a:p>
            <a:pPr algn="ctr" defTabSz="672067"/>
            <a:endParaRPr lang="zh-CN" altLang="en-US" sz="1421" dirty="0">
              <a:solidFill>
                <a:srgbClr val="FFFFFF"/>
              </a:solidFill>
              <a:cs typeface="+mn-ea"/>
              <a:sym typeface="+mn-lt"/>
            </a:endParaRPr>
          </a:p>
        </p:txBody>
      </p:sp>
      <p:sp>
        <p:nvSpPr>
          <p:cNvPr id="60" name="TextBox 29"/>
          <p:cNvSpPr txBox="1"/>
          <p:nvPr/>
        </p:nvSpPr>
        <p:spPr>
          <a:xfrm>
            <a:off x="2677193" y="4154774"/>
            <a:ext cx="313874" cy="174891"/>
          </a:xfrm>
          <a:prstGeom prst="rect">
            <a:avLst/>
          </a:prstGeom>
          <a:noFill/>
        </p:spPr>
        <p:txBody>
          <a:bodyPr wrap="none" lIns="66519" tIns="33260" rIns="66519" bIns="33260" rtlCol="0">
            <a:spAutoFit/>
          </a:bodyPr>
          <a:lstStyle/>
          <a:p>
            <a:pPr defTabSz="672067"/>
            <a:r>
              <a:rPr lang="zh-CN" altLang="en-US" sz="700" dirty="0">
                <a:solidFill>
                  <a:schemeClr val="tx1">
                    <a:lumMod val="50000"/>
                    <a:lumOff val="50000"/>
                  </a:schemeClr>
                </a:solidFill>
                <a:cs typeface="+mn-ea"/>
                <a:sym typeface="+mn-lt"/>
              </a:rPr>
              <a:t>标题</a:t>
            </a:r>
          </a:p>
        </p:txBody>
      </p:sp>
      <p:sp>
        <p:nvSpPr>
          <p:cNvPr id="61" name="TextBox 30"/>
          <p:cNvSpPr txBox="1"/>
          <p:nvPr/>
        </p:nvSpPr>
        <p:spPr>
          <a:xfrm>
            <a:off x="2999961" y="4154774"/>
            <a:ext cx="313874" cy="174891"/>
          </a:xfrm>
          <a:prstGeom prst="rect">
            <a:avLst/>
          </a:prstGeom>
          <a:noFill/>
        </p:spPr>
        <p:txBody>
          <a:bodyPr wrap="none" lIns="66519" tIns="33260" rIns="66519" bIns="33260" rtlCol="0">
            <a:spAutoFit/>
          </a:bodyPr>
          <a:lstStyle/>
          <a:p>
            <a:pPr defTabSz="672067"/>
            <a:r>
              <a:rPr lang="zh-CN" altLang="en-US" sz="700" dirty="0">
                <a:solidFill>
                  <a:schemeClr val="tx1">
                    <a:lumMod val="50000"/>
                    <a:lumOff val="50000"/>
                  </a:schemeClr>
                </a:solidFill>
                <a:cs typeface="+mn-ea"/>
                <a:sym typeface="+mn-lt"/>
              </a:rPr>
              <a:t>标题</a:t>
            </a:r>
          </a:p>
        </p:txBody>
      </p:sp>
      <p:sp>
        <p:nvSpPr>
          <p:cNvPr id="62" name="TextBox 31"/>
          <p:cNvSpPr txBox="1"/>
          <p:nvPr/>
        </p:nvSpPr>
        <p:spPr>
          <a:xfrm>
            <a:off x="3322728" y="4154774"/>
            <a:ext cx="313874" cy="174891"/>
          </a:xfrm>
          <a:prstGeom prst="rect">
            <a:avLst/>
          </a:prstGeom>
          <a:noFill/>
        </p:spPr>
        <p:txBody>
          <a:bodyPr wrap="none" lIns="66519" tIns="33260" rIns="66519" bIns="33260" rtlCol="0">
            <a:spAutoFit/>
          </a:bodyPr>
          <a:lstStyle/>
          <a:p>
            <a:pPr defTabSz="672067"/>
            <a:r>
              <a:rPr lang="zh-CN" altLang="en-US" sz="700" dirty="0">
                <a:solidFill>
                  <a:schemeClr val="tx1">
                    <a:lumMod val="50000"/>
                    <a:lumOff val="50000"/>
                  </a:schemeClr>
                </a:solidFill>
                <a:cs typeface="+mn-ea"/>
                <a:sym typeface="+mn-lt"/>
              </a:rPr>
              <a:t>标题</a:t>
            </a:r>
          </a:p>
        </p:txBody>
      </p:sp>
      <p:sp>
        <p:nvSpPr>
          <p:cNvPr id="63" name="TextBox 32"/>
          <p:cNvSpPr txBox="1"/>
          <p:nvPr/>
        </p:nvSpPr>
        <p:spPr>
          <a:xfrm>
            <a:off x="3645494" y="4154774"/>
            <a:ext cx="313874" cy="174891"/>
          </a:xfrm>
          <a:prstGeom prst="rect">
            <a:avLst/>
          </a:prstGeom>
          <a:noFill/>
        </p:spPr>
        <p:txBody>
          <a:bodyPr wrap="none" lIns="66519" tIns="33260" rIns="66519" bIns="33260" rtlCol="0">
            <a:spAutoFit/>
          </a:bodyPr>
          <a:lstStyle/>
          <a:p>
            <a:pPr defTabSz="672067"/>
            <a:r>
              <a:rPr lang="zh-CN" altLang="en-US" sz="700" dirty="0">
                <a:solidFill>
                  <a:schemeClr val="tx1">
                    <a:lumMod val="50000"/>
                    <a:lumOff val="50000"/>
                  </a:schemeClr>
                </a:solidFill>
                <a:cs typeface="+mn-ea"/>
                <a:sym typeface="+mn-lt"/>
              </a:rPr>
              <a:t>标题</a:t>
            </a:r>
          </a:p>
        </p:txBody>
      </p:sp>
      <p:sp>
        <p:nvSpPr>
          <p:cNvPr id="64" name="TextBox 33"/>
          <p:cNvSpPr txBox="1"/>
          <p:nvPr/>
        </p:nvSpPr>
        <p:spPr>
          <a:xfrm>
            <a:off x="1657373" y="3271569"/>
            <a:ext cx="717831" cy="363597"/>
          </a:xfrm>
          <a:prstGeom prst="rect">
            <a:avLst/>
          </a:prstGeom>
          <a:noFill/>
        </p:spPr>
        <p:txBody>
          <a:bodyPr wrap="none" lIns="66519" tIns="33260" rIns="66519" bIns="33260" rtlCol="0">
            <a:spAutoFit/>
          </a:bodyPr>
          <a:lstStyle/>
          <a:p>
            <a:pPr algn="ctr" defTabSz="672067"/>
            <a:r>
              <a:rPr lang="zh-CN" altLang="en-US" sz="1137" dirty="0">
                <a:solidFill>
                  <a:srgbClr val="656D78">
                    <a:lumMod val="75000"/>
                  </a:srgbClr>
                </a:solidFill>
                <a:cs typeface="+mn-ea"/>
                <a:sym typeface="+mn-lt"/>
              </a:rPr>
              <a:t>去年创收</a:t>
            </a:r>
            <a:endParaRPr lang="en-US" altLang="zh-CN" sz="1137" dirty="0">
              <a:solidFill>
                <a:srgbClr val="656D78">
                  <a:lumMod val="75000"/>
                </a:srgbClr>
              </a:solidFill>
              <a:cs typeface="+mn-ea"/>
              <a:sym typeface="+mn-lt"/>
            </a:endParaRPr>
          </a:p>
          <a:p>
            <a:pPr algn="ctr" defTabSz="672067"/>
            <a:r>
              <a:rPr lang="zh-CN" altLang="en-US" sz="789" dirty="0">
                <a:solidFill>
                  <a:srgbClr val="656D78">
                    <a:lumMod val="75000"/>
                  </a:srgbClr>
                </a:solidFill>
                <a:cs typeface="+mn-ea"/>
                <a:sym typeface="+mn-lt"/>
              </a:rPr>
              <a:t>（人民币</a:t>
            </a:r>
            <a:r>
              <a:rPr lang="zh-CN" altLang="en-US" sz="612" dirty="0">
                <a:solidFill>
                  <a:srgbClr val="656D78">
                    <a:lumMod val="75000"/>
                  </a:srgbClr>
                </a:solidFill>
                <a:cs typeface="+mn-ea"/>
                <a:sym typeface="+mn-lt"/>
              </a:rPr>
              <a:t>）</a:t>
            </a:r>
          </a:p>
        </p:txBody>
      </p:sp>
      <p:sp>
        <p:nvSpPr>
          <p:cNvPr id="65" name="椭圆 64"/>
          <p:cNvSpPr/>
          <p:nvPr/>
        </p:nvSpPr>
        <p:spPr>
          <a:xfrm>
            <a:off x="4865238" y="2563739"/>
            <a:ext cx="104192" cy="105845"/>
          </a:xfrm>
          <a:prstGeom prst="ellipse">
            <a:avLst/>
          </a:prstGeom>
          <a:solidFill>
            <a:srgbClr val="3D4753"/>
          </a:solidFill>
          <a:ln>
            <a:noFill/>
          </a:ln>
        </p:spPr>
        <p:style>
          <a:lnRef idx="2">
            <a:schemeClr val="accent1">
              <a:shade val="50000"/>
            </a:schemeClr>
          </a:lnRef>
          <a:fillRef idx="1">
            <a:schemeClr val="accent1"/>
          </a:fillRef>
          <a:effectRef idx="0">
            <a:schemeClr val="accent1"/>
          </a:effectRef>
          <a:fontRef idx="minor">
            <a:schemeClr val="lt1"/>
          </a:fontRef>
        </p:style>
        <p:txBody>
          <a:bodyPr lIns="66519" tIns="33260" rIns="66519" bIns="33260" rtlCol="0" anchor="ctr"/>
          <a:lstStyle/>
          <a:p>
            <a:pPr algn="ctr" defTabSz="672067"/>
            <a:endParaRPr lang="zh-CN" altLang="en-US" sz="1421" dirty="0">
              <a:solidFill>
                <a:srgbClr val="FFFFFF"/>
              </a:solidFill>
              <a:cs typeface="+mn-ea"/>
              <a:sym typeface="+mn-lt"/>
            </a:endParaRPr>
          </a:p>
        </p:txBody>
      </p:sp>
      <p:sp>
        <p:nvSpPr>
          <p:cNvPr id="66" name="TextBox 35"/>
          <p:cNvSpPr txBox="1"/>
          <p:nvPr/>
        </p:nvSpPr>
        <p:spPr>
          <a:xfrm>
            <a:off x="5021525" y="2503562"/>
            <a:ext cx="942251" cy="228624"/>
          </a:xfrm>
          <a:prstGeom prst="rect">
            <a:avLst/>
          </a:prstGeom>
          <a:noFill/>
        </p:spPr>
        <p:txBody>
          <a:bodyPr wrap="none" lIns="66519" tIns="33260" rIns="66519" bIns="33260" rtlCol="0">
            <a:spAutoFit/>
          </a:bodyPr>
          <a:lstStyle/>
          <a:p>
            <a:pPr defTabSz="672067"/>
            <a:r>
              <a:rPr lang="zh-CN" altLang="en-US" sz="1049" dirty="0">
                <a:solidFill>
                  <a:schemeClr val="tx1">
                    <a:lumMod val="65000"/>
                    <a:lumOff val="35000"/>
                  </a:schemeClr>
                </a:solidFill>
                <a:cs typeface="+mn-ea"/>
                <a:sym typeface="+mn-lt"/>
              </a:rPr>
              <a:t>点击添加标题</a:t>
            </a:r>
          </a:p>
        </p:txBody>
      </p:sp>
      <p:cxnSp>
        <p:nvCxnSpPr>
          <p:cNvPr id="67" name="直接连接符 66"/>
          <p:cNvCxnSpPr/>
          <p:nvPr/>
        </p:nvCxnSpPr>
        <p:spPr>
          <a:xfrm>
            <a:off x="6011354" y="2616661"/>
            <a:ext cx="140659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8" name="TextBox 37"/>
          <p:cNvSpPr txBox="1"/>
          <p:nvPr/>
        </p:nvSpPr>
        <p:spPr>
          <a:xfrm>
            <a:off x="5021527" y="2872913"/>
            <a:ext cx="950266" cy="377126"/>
          </a:xfrm>
          <a:prstGeom prst="rect">
            <a:avLst/>
          </a:prstGeom>
          <a:noFill/>
        </p:spPr>
        <p:txBody>
          <a:bodyPr wrap="none" lIns="66519" tIns="33260" rIns="66519" bIns="33260" rtlCol="0">
            <a:spAutoFit/>
          </a:bodyPr>
          <a:lstStyle/>
          <a:p>
            <a:pPr defTabSz="672067"/>
            <a:r>
              <a:rPr lang="en-US" altLang="zh-CN" sz="2014" dirty="0">
                <a:solidFill>
                  <a:schemeClr val="tx1">
                    <a:lumMod val="75000"/>
                    <a:lumOff val="25000"/>
                  </a:schemeClr>
                </a:solidFill>
                <a:cs typeface="+mn-ea"/>
                <a:sym typeface="+mn-lt"/>
              </a:rPr>
              <a:t>96,169</a:t>
            </a:r>
            <a:endParaRPr lang="zh-CN" altLang="en-US" sz="2014" dirty="0">
              <a:solidFill>
                <a:schemeClr val="tx1">
                  <a:lumMod val="75000"/>
                  <a:lumOff val="25000"/>
                </a:schemeClr>
              </a:solidFill>
              <a:cs typeface="+mn-ea"/>
              <a:sym typeface="+mn-lt"/>
            </a:endParaRPr>
          </a:p>
        </p:txBody>
      </p:sp>
      <p:sp>
        <p:nvSpPr>
          <p:cNvPr id="69" name="圆角矩形 68"/>
          <p:cNvSpPr/>
          <p:nvPr/>
        </p:nvSpPr>
        <p:spPr>
          <a:xfrm>
            <a:off x="6144886" y="2758946"/>
            <a:ext cx="260482" cy="1339303"/>
          </a:xfrm>
          <a:prstGeom prst="round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6519" tIns="33260" rIns="66519" bIns="33260" rtlCol="0" anchor="ctr"/>
          <a:lstStyle/>
          <a:p>
            <a:pPr algn="ctr" defTabSz="672067"/>
            <a:endParaRPr lang="zh-CN" altLang="en-US" sz="1421" dirty="0">
              <a:solidFill>
                <a:srgbClr val="FFFFFF"/>
              </a:solidFill>
              <a:cs typeface="+mn-ea"/>
              <a:sym typeface="+mn-lt"/>
            </a:endParaRPr>
          </a:p>
        </p:txBody>
      </p:sp>
      <p:sp>
        <p:nvSpPr>
          <p:cNvPr id="70" name="圆角矩形 69"/>
          <p:cNvSpPr/>
          <p:nvPr/>
        </p:nvSpPr>
        <p:spPr>
          <a:xfrm>
            <a:off x="6467653" y="2758946"/>
            <a:ext cx="260482" cy="1339303"/>
          </a:xfrm>
          <a:prstGeom prst="round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6519" tIns="33260" rIns="66519" bIns="33260" rtlCol="0" anchor="ctr"/>
          <a:lstStyle/>
          <a:p>
            <a:pPr algn="ctr" defTabSz="672067"/>
            <a:endParaRPr lang="zh-CN" altLang="en-US" sz="1421" dirty="0">
              <a:solidFill>
                <a:srgbClr val="FFFFFF"/>
              </a:solidFill>
              <a:cs typeface="+mn-ea"/>
              <a:sym typeface="+mn-lt"/>
            </a:endParaRPr>
          </a:p>
        </p:txBody>
      </p:sp>
      <p:sp>
        <p:nvSpPr>
          <p:cNvPr id="71" name="圆角矩形 70"/>
          <p:cNvSpPr/>
          <p:nvPr/>
        </p:nvSpPr>
        <p:spPr>
          <a:xfrm>
            <a:off x="6790419" y="2758946"/>
            <a:ext cx="260482" cy="1339303"/>
          </a:xfrm>
          <a:prstGeom prst="round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6519" tIns="33260" rIns="66519" bIns="33260" rtlCol="0" anchor="ctr"/>
          <a:lstStyle/>
          <a:p>
            <a:pPr algn="ctr" defTabSz="672067"/>
            <a:endParaRPr lang="zh-CN" altLang="en-US" sz="1421" dirty="0">
              <a:solidFill>
                <a:srgbClr val="FFFFFF"/>
              </a:solidFill>
              <a:cs typeface="+mn-ea"/>
              <a:sym typeface="+mn-lt"/>
            </a:endParaRPr>
          </a:p>
        </p:txBody>
      </p:sp>
      <p:sp>
        <p:nvSpPr>
          <p:cNvPr id="72" name="圆角矩形 71"/>
          <p:cNvSpPr/>
          <p:nvPr/>
        </p:nvSpPr>
        <p:spPr>
          <a:xfrm>
            <a:off x="7113187" y="2758946"/>
            <a:ext cx="260482" cy="1339303"/>
          </a:xfrm>
          <a:prstGeom prst="round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6519" tIns="33260" rIns="66519" bIns="33260" rtlCol="0" anchor="ctr"/>
          <a:lstStyle/>
          <a:p>
            <a:pPr algn="ctr" defTabSz="672067"/>
            <a:endParaRPr lang="zh-CN" altLang="en-US" sz="1421" dirty="0">
              <a:solidFill>
                <a:srgbClr val="FFFFFF"/>
              </a:solidFill>
              <a:cs typeface="+mn-ea"/>
              <a:sym typeface="+mn-lt"/>
            </a:endParaRPr>
          </a:p>
        </p:txBody>
      </p:sp>
      <p:sp>
        <p:nvSpPr>
          <p:cNvPr id="73" name="圆角矩形 72"/>
          <p:cNvSpPr/>
          <p:nvPr/>
        </p:nvSpPr>
        <p:spPr>
          <a:xfrm>
            <a:off x="6144886" y="3763425"/>
            <a:ext cx="260482" cy="334825"/>
          </a:xfrm>
          <a:prstGeom prst="roundRect">
            <a:avLst/>
          </a:prstGeom>
          <a:solidFill>
            <a:srgbClr val="3D4753"/>
          </a:solidFill>
          <a:ln w="12700">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6519" tIns="33260" rIns="66519" bIns="33260" rtlCol="0" anchor="ctr"/>
          <a:lstStyle/>
          <a:p>
            <a:pPr algn="ctr" defTabSz="672067"/>
            <a:endParaRPr lang="zh-CN" altLang="en-US" sz="1421" dirty="0">
              <a:solidFill>
                <a:srgbClr val="FFFFFF"/>
              </a:solidFill>
              <a:cs typeface="+mn-ea"/>
              <a:sym typeface="+mn-lt"/>
            </a:endParaRPr>
          </a:p>
        </p:txBody>
      </p:sp>
      <p:sp>
        <p:nvSpPr>
          <p:cNvPr id="74" name="圆角矩形 73"/>
          <p:cNvSpPr/>
          <p:nvPr/>
        </p:nvSpPr>
        <p:spPr>
          <a:xfrm>
            <a:off x="6467653" y="2979864"/>
            <a:ext cx="260482" cy="1118386"/>
          </a:xfrm>
          <a:prstGeom prst="roundRect">
            <a:avLst/>
          </a:prstGeom>
          <a:solidFill>
            <a:srgbClr val="3D4753"/>
          </a:solidFill>
          <a:ln w="12700">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6519" tIns="33260" rIns="66519" bIns="33260" rtlCol="0" anchor="ctr"/>
          <a:lstStyle/>
          <a:p>
            <a:pPr algn="ctr" defTabSz="672067"/>
            <a:endParaRPr lang="zh-CN" altLang="en-US" sz="1421" dirty="0">
              <a:solidFill>
                <a:srgbClr val="FFFFFF"/>
              </a:solidFill>
              <a:cs typeface="+mn-ea"/>
              <a:sym typeface="+mn-lt"/>
            </a:endParaRPr>
          </a:p>
        </p:txBody>
      </p:sp>
      <p:sp>
        <p:nvSpPr>
          <p:cNvPr id="75" name="圆角矩形 74"/>
          <p:cNvSpPr/>
          <p:nvPr/>
        </p:nvSpPr>
        <p:spPr>
          <a:xfrm>
            <a:off x="6790419" y="3428598"/>
            <a:ext cx="260482" cy="669652"/>
          </a:xfrm>
          <a:prstGeom prst="roundRect">
            <a:avLst/>
          </a:prstGeom>
          <a:solidFill>
            <a:srgbClr val="3D4753"/>
          </a:solidFill>
          <a:ln w="12700">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6519" tIns="33260" rIns="66519" bIns="33260" rtlCol="0" anchor="ctr"/>
          <a:lstStyle/>
          <a:p>
            <a:pPr algn="ctr" defTabSz="672067"/>
            <a:endParaRPr lang="zh-CN" altLang="en-US" sz="1421" dirty="0">
              <a:solidFill>
                <a:srgbClr val="FFFFFF"/>
              </a:solidFill>
              <a:cs typeface="+mn-ea"/>
              <a:sym typeface="+mn-lt"/>
            </a:endParaRPr>
          </a:p>
        </p:txBody>
      </p:sp>
      <p:sp>
        <p:nvSpPr>
          <p:cNvPr id="76" name="圆角矩形 75"/>
          <p:cNvSpPr/>
          <p:nvPr/>
        </p:nvSpPr>
        <p:spPr>
          <a:xfrm>
            <a:off x="7113187" y="3065184"/>
            <a:ext cx="260482" cy="1033066"/>
          </a:xfrm>
          <a:prstGeom prst="roundRect">
            <a:avLst/>
          </a:prstGeom>
          <a:solidFill>
            <a:srgbClr val="3D4753"/>
          </a:solidFill>
          <a:ln w="15875">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6519" tIns="33260" rIns="66519" bIns="33260" rtlCol="0" anchor="ctr"/>
          <a:lstStyle/>
          <a:p>
            <a:pPr algn="ctr" defTabSz="672067"/>
            <a:endParaRPr lang="zh-CN" altLang="en-US" sz="1421" dirty="0">
              <a:solidFill>
                <a:srgbClr val="FFFFFF"/>
              </a:solidFill>
              <a:cs typeface="+mn-ea"/>
              <a:sym typeface="+mn-lt"/>
            </a:endParaRPr>
          </a:p>
        </p:txBody>
      </p:sp>
      <p:sp>
        <p:nvSpPr>
          <p:cNvPr id="77" name="TextBox 46"/>
          <p:cNvSpPr txBox="1"/>
          <p:nvPr/>
        </p:nvSpPr>
        <p:spPr>
          <a:xfrm>
            <a:off x="6115547" y="4154774"/>
            <a:ext cx="313874" cy="174891"/>
          </a:xfrm>
          <a:prstGeom prst="rect">
            <a:avLst/>
          </a:prstGeom>
          <a:noFill/>
        </p:spPr>
        <p:txBody>
          <a:bodyPr wrap="none" lIns="66519" tIns="33260" rIns="66519" bIns="33260" rtlCol="0">
            <a:spAutoFit/>
          </a:bodyPr>
          <a:lstStyle/>
          <a:p>
            <a:pPr defTabSz="672067"/>
            <a:r>
              <a:rPr lang="zh-CN" altLang="en-US" sz="700" dirty="0">
                <a:solidFill>
                  <a:schemeClr val="tx1">
                    <a:lumMod val="50000"/>
                    <a:lumOff val="50000"/>
                  </a:schemeClr>
                </a:solidFill>
                <a:cs typeface="+mn-ea"/>
                <a:sym typeface="+mn-lt"/>
              </a:rPr>
              <a:t>标题</a:t>
            </a:r>
          </a:p>
        </p:txBody>
      </p:sp>
      <p:sp>
        <p:nvSpPr>
          <p:cNvPr id="78" name="TextBox 47"/>
          <p:cNvSpPr txBox="1"/>
          <p:nvPr/>
        </p:nvSpPr>
        <p:spPr>
          <a:xfrm>
            <a:off x="6438314" y="4154774"/>
            <a:ext cx="313874" cy="174891"/>
          </a:xfrm>
          <a:prstGeom prst="rect">
            <a:avLst/>
          </a:prstGeom>
          <a:noFill/>
        </p:spPr>
        <p:txBody>
          <a:bodyPr wrap="none" lIns="66519" tIns="33260" rIns="66519" bIns="33260" rtlCol="0">
            <a:spAutoFit/>
          </a:bodyPr>
          <a:lstStyle/>
          <a:p>
            <a:pPr defTabSz="672067"/>
            <a:r>
              <a:rPr lang="zh-CN" altLang="en-US" sz="700" dirty="0">
                <a:solidFill>
                  <a:schemeClr val="tx1">
                    <a:lumMod val="50000"/>
                    <a:lumOff val="50000"/>
                  </a:schemeClr>
                </a:solidFill>
                <a:cs typeface="+mn-ea"/>
                <a:sym typeface="+mn-lt"/>
              </a:rPr>
              <a:t>标题</a:t>
            </a:r>
          </a:p>
        </p:txBody>
      </p:sp>
      <p:sp>
        <p:nvSpPr>
          <p:cNvPr id="79" name="TextBox 48"/>
          <p:cNvSpPr txBox="1"/>
          <p:nvPr/>
        </p:nvSpPr>
        <p:spPr>
          <a:xfrm>
            <a:off x="6761082" y="4154774"/>
            <a:ext cx="313874" cy="174891"/>
          </a:xfrm>
          <a:prstGeom prst="rect">
            <a:avLst/>
          </a:prstGeom>
          <a:noFill/>
        </p:spPr>
        <p:txBody>
          <a:bodyPr wrap="none" lIns="66519" tIns="33260" rIns="66519" bIns="33260" rtlCol="0">
            <a:spAutoFit/>
          </a:bodyPr>
          <a:lstStyle/>
          <a:p>
            <a:pPr defTabSz="672067"/>
            <a:r>
              <a:rPr lang="zh-CN" altLang="en-US" sz="700" dirty="0">
                <a:solidFill>
                  <a:schemeClr val="tx1">
                    <a:lumMod val="50000"/>
                    <a:lumOff val="50000"/>
                  </a:schemeClr>
                </a:solidFill>
                <a:cs typeface="+mn-ea"/>
                <a:sym typeface="+mn-lt"/>
              </a:rPr>
              <a:t>标题</a:t>
            </a:r>
          </a:p>
        </p:txBody>
      </p:sp>
      <p:sp>
        <p:nvSpPr>
          <p:cNvPr id="80" name="TextBox 49"/>
          <p:cNvSpPr txBox="1"/>
          <p:nvPr/>
        </p:nvSpPr>
        <p:spPr>
          <a:xfrm>
            <a:off x="7083848" y="4154774"/>
            <a:ext cx="313874" cy="174891"/>
          </a:xfrm>
          <a:prstGeom prst="rect">
            <a:avLst/>
          </a:prstGeom>
          <a:noFill/>
        </p:spPr>
        <p:txBody>
          <a:bodyPr wrap="none" lIns="66519" tIns="33260" rIns="66519" bIns="33260" rtlCol="0">
            <a:spAutoFit/>
          </a:bodyPr>
          <a:lstStyle/>
          <a:p>
            <a:pPr defTabSz="672067"/>
            <a:r>
              <a:rPr lang="zh-CN" altLang="en-US" sz="700" dirty="0">
                <a:solidFill>
                  <a:schemeClr val="tx1">
                    <a:lumMod val="50000"/>
                    <a:lumOff val="50000"/>
                  </a:schemeClr>
                </a:solidFill>
                <a:cs typeface="+mn-ea"/>
                <a:sym typeface="+mn-lt"/>
              </a:rPr>
              <a:t>标题</a:t>
            </a:r>
          </a:p>
        </p:txBody>
      </p:sp>
      <p:sp>
        <p:nvSpPr>
          <p:cNvPr id="81" name="TextBox 50"/>
          <p:cNvSpPr txBox="1"/>
          <p:nvPr/>
        </p:nvSpPr>
        <p:spPr>
          <a:xfrm>
            <a:off x="5073600" y="3271569"/>
            <a:ext cx="717831" cy="363597"/>
          </a:xfrm>
          <a:prstGeom prst="rect">
            <a:avLst/>
          </a:prstGeom>
          <a:noFill/>
        </p:spPr>
        <p:txBody>
          <a:bodyPr wrap="none" lIns="66519" tIns="33260" rIns="66519" bIns="33260" rtlCol="0">
            <a:spAutoFit/>
          </a:bodyPr>
          <a:lstStyle/>
          <a:p>
            <a:pPr algn="ctr" defTabSz="672067"/>
            <a:r>
              <a:rPr lang="zh-CN" altLang="en-US" sz="1137" dirty="0">
                <a:solidFill>
                  <a:srgbClr val="656D78">
                    <a:lumMod val="75000"/>
                  </a:srgbClr>
                </a:solidFill>
                <a:cs typeface="+mn-ea"/>
                <a:sym typeface="+mn-lt"/>
              </a:rPr>
              <a:t>今年创收</a:t>
            </a:r>
            <a:endParaRPr lang="en-US" altLang="zh-CN" sz="1137" dirty="0">
              <a:solidFill>
                <a:srgbClr val="656D78">
                  <a:lumMod val="75000"/>
                </a:srgbClr>
              </a:solidFill>
              <a:cs typeface="+mn-ea"/>
              <a:sym typeface="+mn-lt"/>
            </a:endParaRPr>
          </a:p>
          <a:p>
            <a:pPr algn="ctr" defTabSz="672067"/>
            <a:r>
              <a:rPr lang="zh-CN" altLang="en-US" sz="789" dirty="0">
                <a:solidFill>
                  <a:srgbClr val="656D78">
                    <a:lumMod val="75000"/>
                  </a:srgbClr>
                </a:solidFill>
                <a:cs typeface="+mn-ea"/>
                <a:sym typeface="+mn-lt"/>
              </a:rPr>
              <a:t>（人民币）</a:t>
            </a:r>
          </a:p>
        </p:txBody>
      </p:sp>
      <p:sp>
        <p:nvSpPr>
          <p:cNvPr id="40" name="文本框 39"/>
          <p:cNvSpPr txBox="1"/>
          <p:nvPr/>
        </p:nvSpPr>
        <p:spPr>
          <a:xfrm>
            <a:off x="1503502" y="272356"/>
            <a:ext cx="1210588" cy="400110"/>
          </a:xfrm>
          <a:prstGeom prst="rect">
            <a:avLst/>
          </a:prstGeom>
          <a:noFill/>
        </p:spPr>
        <p:txBody>
          <a:bodyPr wrap="none" rtlCol="0">
            <a:spAutoFit/>
          </a:bodyPr>
          <a:lstStyle/>
          <a:p>
            <a:r>
              <a:rPr lang="zh-CN" altLang="en-US" sz="2000" b="1" dirty="0" smtClean="0">
                <a:solidFill>
                  <a:schemeClr val="bg1"/>
                </a:solidFill>
                <a:cs typeface="+mn-ea"/>
                <a:sym typeface="+mn-lt"/>
              </a:rPr>
              <a:t>完成进度</a:t>
            </a:r>
            <a:endParaRPr lang="zh-CN" altLang="en-US" sz="2000" b="1" dirty="0">
              <a:solidFill>
                <a:schemeClr val="bg1"/>
              </a:solidFill>
              <a:cs typeface="+mn-ea"/>
              <a:sym typeface="+mn-lt"/>
            </a:endParaRPr>
          </a:p>
        </p:txBody>
      </p:sp>
      <p:sp>
        <p:nvSpPr>
          <p:cNvPr id="41" name="文本框 40"/>
          <p:cNvSpPr txBox="1"/>
          <p:nvPr/>
        </p:nvSpPr>
        <p:spPr>
          <a:xfrm>
            <a:off x="2627188" y="426121"/>
            <a:ext cx="2521446" cy="253379"/>
          </a:xfrm>
          <a:prstGeom prst="rect">
            <a:avLst/>
          </a:prstGeom>
          <a:noFill/>
        </p:spPr>
        <p:txBody>
          <a:bodyPr wrap="square" rtlCol="0">
            <a:spAutoFit/>
          </a:bodyPr>
          <a:lstStyle/>
          <a:p>
            <a:r>
              <a:rPr lang="en-US" altLang="zh-CN" sz="1000" dirty="0">
                <a:solidFill>
                  <a:schemeClr val="bg1">
                    <a:lumMod val="85000"/>
                  </a:schemeClr>
                </a:solidFill>
                <a:cs typeface="+mn-ea"/>
                <a:sym typeface="+mn-lt"/>
              </a:rPr>
              <a:t>Atmospheric Engineering Project Report</a:t>
            </a:r>
            <a:endParaRPr lang="zh-CN" altLang="en-US" sz="1000" dirty="0">
              <a:solidFill>
                <a:schemeClr val="bg1">
                  <a:lumMod val="85000"/>
                </a:schemeClr>
              </a:solidFill>
              <a:cs typeface="+mn-ea"/>
              <a:sym typeface="+mn-lt"/>
            </a:endParaRPr>
          </a:p>
        </p:txBody>
      </p:sp>
      <p:sp>
        <p:nvSpPr>
          <p:cNvPr id="45" name="文本框 44"/>
          <p:cNvSpPr txBox="1"/>
          <p:nvPr/>
        </p:nvSpPr>
        <p:spPr>
          <a:xfrm>
            <a:off x="252301" y="143892"/>
            <a:ext cx="697627" cy="646331"/>
          </a:xfrm>
          <a:prstGeom prst="rect">
            <a:avLst/>
          </a:prstGeom>
          <a:noFill/>
        </p:spPr>
        <p:txBody>
          <a:bodyPr wrap="none" rtlCol="0">
            <a:spAutoFit/>
          </a:bodyPr>
          <a:lstStyle/>
          <a:p>
            <a:pPr algn="ctr"/>
            <a:r>
              <a:rPr lang="en-US" altLang="zh-CN" sz="3600" dirty="0" smtClean="0">
                <a:solidFill>
                  <a:schemeClr val="tx1">
                    <a:lumMod val="85000"/>
                    <a:lumOff val="15000"/>
                  </a:schemeClr>
                </a:solidFill>
                <a:cs typeface="+mn-ea"/>
                <a:sym typeface="+mn-lt"/>
              </a:rPr>
              <a:t>02</a:t>
            </a:r>
            <a:endParaRPr lang="zh-CN" altLang="en-US" sz="3600" dirty="0">
              <a:solidFill>
                <a:schemeClr val="tx1">
                  <a:lumMod val="85000"/>
                  <a:lumOff val="15000"/>
                </a:schemeClr>
              </a:solidFill>
              <a:cs typeface="+mn-ea"/>
              <a:sym typeface="+mn-lt"/>
            </a:endParaRPr>
          </a:p>
        </p:txBody>
      </p:sp>
      <p:sp>
        <p:nvSpPr>
          <p:cNvPr id="43" name="TextBox 42"/>
          <p:cNvSpPr txBox="1"/>
          <p:nvPr/>
        </p:nvSpPr>
        <p:spPr>
          <a:xfrm>
            <a:off x="211956" y="4824412"/>
            <a:ext cx="1800200" cy="123111"/>
          </a:xfrm>
          <a:prstGeom prst="rect">
            <a:avLst/>
          </a:prstGeom>
          <a:noFill/>
        </p:spPr>
        <p:txBody>
          <a:bodyPr wrap="square" rtlCol="0">
            <a:spAutoFit/>
          </a:bodyPr>
          <a:lstStyle/>
          <a:p>
            <a:pPr defTabSz="914400">
              <a:lnSpc>
                <a:spcPct val="200000"/>
              </a:lnSpc>
            </a:pPr>
            <a:r>
              <a:rPr lang="en-US" altLang="zh-CN" sz="100" dirty="0" smtClean="0">
                <a:solidFill>
                  <a:schemeClr val="bg1">
                    <a:lumMod val="95000"/>
                  </a:schemeClr>
                </a:solidFill>
                <a:latin typeface="微软雅黑" panose="020B0503020204020204" pitchFamily="34" charset="-122"/>
              </a:rPr>
              <a:t>PPT</a:t>
            </a:r>
            <a:r>
              <a:rPr lang="zh-CN" altLang="en-US" sz="100" dirty="0" smtClean="0">
                <a:solidFill>
                  <a:schemeClr val="bg1">
                    <a:lumMod val="95000"/>
                  </a:schemeClr>
                </a:solidFill>
                <a:latin typeface="微软雅黑" panose="020B0503020204020204" pitchFamily="34" charset="-122"/>
              </a:rPr>
              <a:t>模板 </a:t>
            </a:r>
            <a:r>
              <a:rPr lang="en-US" altLang="zh-CN" sz="100" dirty="0">
                <a:solidFill>
                  <a:schemeClr val="bg1">
                    <a:lumMod val="95000"/>
                  </a:schemeClr>
                </a:solidFill>
                <a:latin typeface="微软雅黑" panose="020B0503020204020204" pitchFamily="34" charset="-122"/>
              </a:rPr>
              <a:t>http://www.1ppt.com/moban/</a:t>
            </a:r>
            <a:r>
              <a:rPr lang="zh-CN" altLang="en-US" sz="100" dirty="0" smtClean="0">
                <a:solidFill>
                  <a:schemeClr val="bg1">
                    <a:lumMod val="95000"/>
                  </a:schemeClr>
                </a:solidFill>
                <a:latin typeface="微软雅黑" panose="020B0503020204020204" pitchFamily="34" charset="-122"/>
              </a:rPr>
              <a:t> </a:t>
            </a:r>
            <a:endParaRPr lang="en-US" altLang="zh-CN" sz="100" dirty="0" smtClean="0">
              <a:solidFill>
                <a:schemeClr val="bg1">
                  <a:lumMod val="95000"/>
                </a:schemeClr>
              </a:solidFill>
              <a:latin typeface="微软雅黑" panose="020B0503020204020204" pitchFamily="34" charset="-122"/>
            </a:endParaRPr>
          </a:p>
        </p:txBody>
      </p:sp>
    </p:spTree>
    <p:extLst>
      <p:ext uri="{BB962C8B-B14F-4D97-AF65-F5344CB8AC3E}">
        <p14:creationId xmlns:p14="http://schemas.microsoft.com/office/powerpoint/2010/main" val="37610923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p:tgtEl>
                                          <p:spTgt spid="47"/>
                                        </p:tgtEl>
                                        <p:attrNameLst>
                                          <p:attrName>ppt_y</p:attrName>
                                        </p:attrNameLst>
                                      </p:cBhvr>
                                      <p:tavLst>
                                        <p:tav tm="0">
                                          <p:val>
                                            <p:strVal val="#ppt_y+#ppt_h*1.125000"/>
                                          </p:val>
                                        </p:tav>
                                        <p:tav tm="100000">
                                          <p:val>
                                            <p:strVal val="#ppt_y"/>
                                          </p:val>
                                        </p:tav>
                                      </p:tavLst>
                                    </p:anim>
                                    <p:animEffect transition="in" filter="wipe(up)">
                                      <p:cBhvr>
                                        <p:cTn id="8" dur="500"/>
                                        <p:tgtEl>
                                          <p:spTgt spid="47"/>
                                        </p:tgtEl>
                                      </p:cBhvr>
                                    </p:animEffect>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500" fill="hold"/>
                                        <p:tgtEl>
                                          <p:spTgt spid="48"/>
                                        </p:tgtEl>
                                        <p:attrNameLst>
                                          <p:attrName>ppt_x</p:attrName>
                                        </p:attrNameLst>
                                      </p:cBhvr>
                                      <p:tavLst>
                                        <p:tav tm="0">
                                          <p:val>
                                            <p:strVal val="0-#ppt_w/2"/>
                                          </p:val>
                                        </p:tav>
                                        <p:tav tm="100000">
                                          <p:val>
                                            <p:strVal val="#ppt_x"/>
                                          </p:val>
                                        </p:tav>
                                      </p:tavLst>
                                    </p:anim>
                                    <p:anim calcmode="lin" valueType="num">
                                      <p:cBhvr additive="base">
                                        <p:cTn id="13" dur="500" fill="hold"/>
                                        <p:tgtEl>
                                          <p:spTgt spid="4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additive="base">
                                        <p:cTn id="25" dur="500" fill="hold"/>
                                        <p:tgtEl>
                                          <p:spTgt spid="60"/>
                                        </p:tgtEl>
                                        <p:attrNameLst>
                                          <p:attrName>ppt_x</p:attrName>
                                        </p:attrNameLst>
                                      </p:cBhvr>
                                      <p:tavLst>
                                        <p:tav tm="0">
                                          <p:val>
                                            <p:strVal val="#ppt_x"/>
                                          </p:val>
                                        </p:tav>
                                        <p:tav tm="100000">
                                          <p:val>
                                            <p:strVal val="#ppt_x"/>
                                          </p:val>
                                        </p:tav>
                                      </p:tavLst>
                                    </p:anim>
                                    <p:anim calcmode="lin" valueType="num">
                                      <p:cBhvr additive="base">
                                        <p:cTn id="26" dur="500" fill="hold"/>
                                        <p:tgtEl>
                                          <p:spTgt spid="6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anim calcmode="lin" valueType="num">
                                      <p:cBhvr additive="base">
                                        <p:cTn id="29" dur="500" fill="hold"/>
                                        <p:tgtEl>
                                          <p:spTgt spid="61"/>
                                        </p:tgtEl>
                                        <p:attrNameLst>
                                          <p:attrName>ppt_x</p:attrName>
                                        </p:attrNameLst>
                                      </p:cBhvr>
                                      <p:tavLst>
                                        <p:tav tm="0">
                                          <p:val>
                                            <p:strVal val="#ppt_x"/>
                                          </p:val>
                                        </p:tav>
                                        <p:tav tm="100000">
                                          <p:val>
                                            <p:strVal val="#ppt_x"/>
                                          </p:val>
                                        </p:tav>
                                      </p:tavLst>
                                    </p:anim>
                                    <p:anim calcmode="lin" valueType="num">
                                      <p:cBhvr additive="base">
                                        <p:cTn id="30" dur="500" fill="hold"/>
                                        <p:tgtEl>
                                          <p:spTgt spid="6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anim calcmode="lin" valueType="num">
                                      <p:cBhvr additive="base">
                                        <p:cTn id="33" dur="500" fill="hold"/>
                                        <p:tgtEl>
                                          <p:spTgt spid="62"/>
                                        </p:tgtEl>
                                        <p:attrNameLst>
                                          <p:attrName>ppt_x</p:attrName>
                                        </p:attrNameLst>
                                      </p:cBhvr>
                                      <p:tavLst>
                                        <p:tav tm="0">
                                          <p:val>
                                            <p:strVal val="#ppt_x"/>
                                          </p:val>
                                        </p:tav>
                                        <p:tav tm="100000">
                                          <p:val>
                                            <p:strVal val="#ppt_x"/>
                                          </p:val>
                                        </p:tav>
                                      </p:tavLst>
                                    </p:anim>
                                    <p:anim calcmode="lin" valueType="num">
                                      <p:cBhvr additive="base">
                                        <p:cTn id="34" dur="500" fill="hold"/>
                                        <p:tgtEl>
                                          <p:spTgt spid="6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additive="base">
                                        <p:cTn id="37" dur="500" fill="hold"/>
                                        <p:tgtEl>
                                          <p:spTgt spid="63"/>
                                        </p:tgtEl>
                                        <p:attrNameLst>
                                          <p:attrName>ppt_x</p:attrName>
                                        </p:attrNameLst>
                                      </p:cBhvr>
                                      <p:tavLst>
                                        <p:tav tm="0">
                                          <p:val>
                                            <p:strVal val="#ppt_x"/>
                                          </p:val>
                                        </p:tav>
                                        <p:tav tm="100000">
                                          <p:val>
                                            <p:strVal val="#ppt_x"/>
                                          </p:val>
                                        </p:tav>
                                      </p:tavLst>
                                    </p:anim>
                                    <p:anim calcmode="lin" valueType="num">
                                      <p:cBhvr additive="base">
                                        <p:cTn id="38" dur="500" fill="hold"/>
                                        <p:tgtEl>
                                          <p:spTgt spid="63"/>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4"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down)">
                                      <p:cBhvr>
                                        <p:cTn id="42" dur="500"/>
                                        <p:tgtEl>
                                          <p:spTgt spid="52"/>
                                        </p:tgtEl>
                                      </p:cBhvr>
                                    </p:animEffect>
                                  </p:childTnLst>
                                </p:cTn>
                              </p:par>
                              <p:par>
                                <p:cTn id="43" presetID="22" presetClass="entr" presetSubtype="4" fill="hold" grpId="0" nodeType="withEffect">
                                  <p:stCondLst>
                                    <p:cond delay="200"/>
                                  </p:stCondLst>
                                  <p:childTnLst>
                                    <p:set>
                                      <p:cBhvr>
                                        <p:cTn id="44" dur="1" fill="hold">
                                          <p:stCondLst>
                                            <p:cond delay="0"/>
                                          </p:stCondLst>
                                        </p:cTn>
                                        <p:tgtEl>
                                          <p:spTgt spid="53"/>
                                        </p:tgtEl>
                                        <p:attrNameLst>
                                          <p:attrName>style.visibility</p:attrName>
                                        </p:attrNameLst>
                                      </p:cBhvr>
                                      <p:to>
                                        <p:strVal val="visible"/>
                                      </p:to>
                                    </p:set>
                                    <p:animEffect transition="in" filter="wipe(down)">
                                      <p:cBhvr>
                                        <p:cTn id="45" dur="500"/>
                                        <p:tgtEl>
                                          <p:spTgt spid="53"/>
                                        </p:tgtEl>
                                      </p:cBhvr>
                                    </p:animEffect>
                                  </p:childTnLst>
                                </p:cTn>
                              </p:par>
                              <p:par>
                                <p:cTn id="46" presetID="22" presetClass="entr" presetSubtype="4" fill="hold" grpId="0" nodeType="withEffect">
                                  <p:stCondLst>
                                    <p:cond delay="400"/>
                                  </p:stCondLst>
                                  <p:childTnLst>
                                    <p:set>
                                      <p:cBhvr>
                                        <p:cTn id="47" dur="1" fill="hold">
                                          <p:stCondLst>
                                            <p:cond delay="0"/>
                                          </p:stCondLst>
                                        </p:cTn>
                                        <p:tgtEl>
                                          <p:spTgt spid="54"/>
                                        </p:tgtEl>
                                        <p:attrNameLst>
                                          <p:attrName>style.visibility</p:attrName>
                                        </p:attrNameLst>
                                      </p:cBhvr>
                                      <p:to>
                                        <p:strVal val="visible"/>
                                      </p:to>
                                    </p:set>
                                    <p:animEffect transition="in" filter="wipe(down)">
                                      <p:cBhvr>
                                        <p:cTn id="48" dur="500"/>
                                        <p:tgtEl>
                                          <p:spTgt spid="54"/>
                                        </p:tgtEl>
                                      </p:cBhvr>
                                    </p:animEffect>
                                  </p:childTnLst>
                                </p:cTn>
                              </p:par>
                              <p:par>
                                <p:cTn id="49" presetID="22" presetClass="entr" presetSubtype="4" fill="hold" grpId="0" nodeType="withEffect">
                                  <p:stCondLst>
                                    <p:cond delay="600"/>
                                  </p:stCondLst>
                                  <p:childTnLst>
                                    <p:set>
                                      <p:cBhvr>
                                        <p:cTn id="50" dur="1" fill="hold">
                                          <p:stCondLst>
                                            <p:cond delay="0"/>
                                          </p:stCondLst>
                                        </p:cTn>
                                        <p:tgtEl>
                                          <p:spTgt spid="55"/>
                                        </p:tgtEl>
                                        <p:attrNameLst>
                                          <p:attrName>style.visibility</p:attrName>
                                        </p:attrNameLst>
                                      </p:cBhvr>
                                      <p:to>
                                        <p:strVal val="visible"/>
                                      </p:to>
                                    </p:set>
                                    <p:animEffect transition="in" filter="wipe(down)">
                                      <p:cBhvr>
                                        <p:cTn id="51" dur="500"/>
                                        <p:tgtEl>
                                          <p:spTgt spid="55"/>
                                        </p:tgtEl>
                                      </p:cBhvr>
                                    </p:animEffect>
                                  </p:childTnLst>
                                </p:cTn>
                              </p:par>
                            </p:childTnLst>
                          </p:cTn>
                        </p:par>
                        <p:par>
                          <p:cTn id="52" fill="hold">
                            <p:stCondLst>
                              <p:cond delay="3600"/>
                            </p:stCondLst>
                            <p:childTnLst>
                              <p:par>
                                <p:cTn id="53" presetID="22" presetClass="entr" presetSubtype="4"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down)">
                                      <p:cBhvr>
                                        <p:cTn id="55" dur="500"/>
                                        <p:tgtEl>
                                          <p:spTgt spid="56"/>
                                        </p:tgtEl>
                                      </p:cBhvr>
                                    </p:animEffect>
                                  </p:childTnLst>
                                </p:cTn>
                              </p:par>
                              <p:par>
                                <p:cTn id="56" presetID="22" presetClass="entr" presetSubtype="4" fill="hold" grpId="0" nodeType="withEffect">
                                  <p:stCondLst>
                                    <p:cond delay="200"/>
                                  </p:stCondLst>
                                  <p:childTnLst>
                                    <p:set>
                                      <p:cBhvr>
                                        <p:cTn id="57" dur="1" fill="hold">
                                          <p:stCondLst>
                                            <p:cond delay="0"/>
                                          </p:stCondLst>
                                        </p:cTn>
                                        <p:tgtEl>
                                          <p:spTgt spid="57"/>
                                        </p:tgtEl>
                                        <p:attrNameLst>
                                          <p:attrName>style.visibility</p:attrName>
                                        </p:attrNameLst>
                                      </p:cBhvr>
                                      <p:to>
                                        <p:strVal val="visible"/>
                                      </p:to>
                                    </p:set>
                                    <p:animEffect transition="in" filter="wipe(down)">
                                      <p:cBhvr>
                                        <p:cTn id="58" dur="500"/>
                                        <p:tgtEl>
                                          <p:spTgt spid="57"/>
                                        </p:tgtEl>
                                      </p:cBhvr>
                                    </p:animEffect>
                                  </p:childTnLst>
                                </p:cTn>
                              </p:par>
                              <p:par>
                                <p:cTn id="59" presetID="22" presetClass="entr" presetSubtype="4" fill="hold" grpId="0" nodeType="withEffect">
                                  <p:stCondLst>
                                    <p:cond delay="400"/>
                                  </p:stCondLst>
                                  <p:childTnLst>
                                    <p:set>
                                      <p:cBhvr>
                                        <p:cTn id="60" dur="1" fill="hold">
                                          <p:stCondLst>
                                            <p:cond delay="0"/>
                                          </p:stCondLst>
                                        </p:cTn>
                                        <p:tgtEl>
                                          <p:spTgt spid="58"/>
                                        </p:tgtEl>
                                        <p:attrNameLst>
                                          <p:attrName>style.visibility</p:attrName>
                                        </p:attrNameLst>
                                      </p:cBhvr>
                                      <p:to>
                                        <p:strVal val="visible"/>
                                      </p:to>
                                    </p:set>
                                    <p:animEffect transition="in" filter="wipe(down)">
                                      <p:cBhvr>
                                        <p:cTn id="61" dur="500"/>
                                        <p:tgtEl>
                                          <p:spTgt spid="58"/>
                                        </p:tgtEl>
                                      </p:cBhvr>
                                    </p:animEffect>
                                  </p:childTnLst>
                                </p:cTn>
                              </p:par>
                              <p:par>
                                <p:cTn id="62" presetID="22" presetClass="entr" presetSubtype="4" fill="hold" grpId="0" nodeType="withEffect">
                                  <p:stCondLst>
                                    <p:cond delay="600"/>
                                  </p:stCondLst>
                                  <p:childTnLst>
                                    <p:set>
                                      <p:cBhvr>
                                        <p:cTn id="63" dur="1" fill="hold">
                                          <p:stCondLst>
                                            <p:cond delay="0"/>
                                          </p:stCondLst>
                                        </p:cTn>
                                        <p:tgtEl>
                                          <p:spTgt spid="59"/>
                                        </p:tgtEl>
                                        <p:attrNameLst>
                                          <p:attrName>style.visibility</p:attrName>
                                        </p:attrNameLst>
                                      </p:cBhvr>
                                      <p:to>
                                        <p:strVal val="visible"/>
                                      </p:to>
                                    </p:set>
                                    <p:animEffect transition="in" filter="wipe(down)">
                                      <p:cBhvr>
                                        <p:cTn id="64" dur="500"/>
                                        <p:tgtEl>
                                          <p:spTgt spid="59"/>
                                        </p:tgtEl>
                                      </p:cBhvr>
                                    </p:animEffect>
                                  </p:childTnLst>
                                </p:cTn>
                              </p:par>
                            </p:childTnLst>
                          </p:cTn>
                        </p:par>
                        <p:par>
                          <p:cTn id="65" fill="hold">
                            <p:stCondLst>
                              <p:cond delay="4700"/>
                            </p:stCondLst>
                            <p:childTnLst>
                              <p:par>
                                <p:cTn id="66" presetID="12" presetClass="entr" presetSubtype="4" fill="hold" grpId="0" nodeType="afterEffect">
                                  <p:stCondLst>
                                    <p:cond delay="0"/>
                                  </p:stCondLst>
                                  <p:iterate type="lt">
                                    <p:tmPct val="50000"/>
                                  </p:iterate>
                                  <p:childTnLst>
                                    <p:set>
                                      <p:cBhvr>
                                        <p:cTn id="67" dur="1" fill="hold">
                                          <p:stCondLst>
                                            <p:cond delay="0"/>
                                          </p:stCondLst>
                                        </p:cTn>
                                        <p:tgtEl>
                                          <p:spTgt spid="51"/>
                                        </p:tgtEl>
                                        <p:attrNameLst>
                                          <p:attrName>style.visibility</p:attrName>
                                        </p:attrNameLst>
                                      </p:cBhvr>
                                      <p:to>
                                        <p:strVal val="visible"/>
                                      </p:to>
                                    </p:set>
                                    <p:anim calcmode="lin" valueType="num">
                                      <p:cBhvr additive="base">
                                        <p:cTn id="68" dur="200"/>
                                        <p:tgtEl>
                                          <p:spTgt spid="51"/>
                                        </p:tgtEl>
                                        <p:attrNameLst>
                                          <p:attrName>ppt_y</p:attrName>
                                        </p:attrNameLst>
                                      </p:cBhvr>
                                      <p:tavLst>
                                        <p:tav tm="0">
                                          <p:val>
                                            <p:strVal val="#ppt_y+#ppt_h*1.125000"/>
                                          </p:val>
                                        </p:tav>
                                        <p:tav tm="100000">
                                          <p:val>
                                            <p:strVal val="#ppt_y"/>
                                          </p:val>
                                        </p:tav>
                                      </p:tavLst>
                                    </p:anim>
                                    <p:animEffect transition="in" filter="wipe(up)">
                                      <p:cBhvr>
                                        <p:cTn id="69" dur="200"/>
                                        <p:tgtEl>
                                          <p:spTgt spid="51"/>
                                        </p:tgtEl>
                                      </p:cBhvr>
                                    </p:animEffect>
                                  </p:childTnLst>
                                </p:cTn>
                              </p:par>
                              <p:par>
                                <p:cTn id="70" presetID="12" presetClass="entr" presetSubtype="1"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additive="base">
                                        <p:cTn id="72" dur="500"/>
                                        <p:tgtEl>
                                          <p:spTgt spid="64"/>
                                        </p:tgtEl>
                                        <p:attrNameLst>
                                          <p:attrName>ppt_y</p:attrName>
                                        </p:attrNameLst>
                                      </p:cBhvr>
                                      <p:tavLst>
                                        <p:tav tm="0">
                                          <p:val>
                                            <p:strVal val="#ppt_y-#ppt_h*1.125000"/>
                                          </p:val>
                                        </p:tav>
                                        <p:tav tm="100000">
                                          <p:val>
                                            <p:strVal val="#ppt_y"/>
                                          </p:val>
                                        </p:tav>
                                      </p:tavLst>
                                    </p:anim>
                                    <p:animEffect transition="in" filter="wipe(down)">
                                      <p:cBhvr>
                                        <p:cTn id="73" dur="500"/>
                                        <p:tgtEl>
                                          <p:spTgt spid="64"/>
                                        </p:tgtEl>
                                      </p:cBhvr>
                                    </p:animEffect>
                                  </p:childTnLst>
                                </p:cTn>
                              </p:par>
                            </p:childTnLst>
                          </p:cTn>
                        </p:par>
                        <p:par>
                          <p:cTn id="74" fill="hold">
                            <p:stCondLst>
                              <p:cond delay="5400"/>
                            </p:stCondLst>
                            <p:childTnLst>
                              <p:par>
                                <p:cTn id="75" presetID="2" presetClass="entr" presetSubtype="8"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additive="base">
                                        <p:cTn id="77" dur="500" fill="hold"/>
                                        <p:tgtEl>
                                          <p:spTgt spid="65"/>
                                        </p:tgtEl>
                                        <p:attrNameLst>
                                          <p:attrName>ppt_x</p:attrName>
                                        </p:attrNameLst>
                                      </p:cBhvr>
                                      <p:tavLst>
                                        <p:tav tm="0">
                                          <p:val>
                                            <p:strVal val="0-#ppt_w/2"/>
                                          </p:val>
                                        </p:tav>
                                        <p:tav tm="100000">
                                          <p:val>
                                            <p:strVal val="#ppt_x"/>
                                          </p:val>
                                        </p:tav>
                                      </p:tavLst>
                                    </p:anim>
                                    <p:anim calcmode="lin" valueType="num">
                                      <p:cBhvr additive="base">
                                        <p:cTn id="78" dur="500" fill="hold"/>
                                        <p:tgtEl>
                                          <p:spTgt spid="65"/>
                                        </p:tgtEl>
                                        <p:attrNameLst>
                                          <p:attrName>ppt_y</p:attrName>
                                        </p:attrNameLst>
                                      </p:cBhvr>
                                      <p:tavLst>
                                        <p:tav tm="0">
                                          <p:val>
                                            <p:strVal val="#ppt_y"/>
                                          </p:val>
                                        </p:tav>
                                        <p:tav tm="100000">
                                          <p:val>
                                            <p:strVal val="#ppt_y"/>
                                          </p:val>
                                        </p:tav>
                                      </p:tavLst>
                                    </p:anim>
                                  </p:childTnLst>
                                </p:cTn>
                              </p:par>
                            </p:childTnLst>
                          </p:cTn>
                        </p:par>
                        <p:par>
                          <p:cTn id="79" fill="hold">
                            <p:stCondLst>
                              <p:cond delay="5900"/>
                            </p:stCondLst>
                            <p:childTnLst>
                              <p:par>
                                <p:cTn id="80" presetID="16" presetClass="entr" presetSubtype="21" fill="hold" grpId="0" nodeType="after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barn(inVertical)">
                                      <p:cBhvr>
                                        <p:cTn id="82" dur="500"/>
                                        <p:tgtEl>
                                          <p:spTgt spid="66"/>
                                        </p:tgtEl>
                                      </p:cBhvr>
                                    </p:animEffect>
                                  </p:childTnLst>
                                </p:cTn>
                              </p:par>
                            </p:childTnLst>
                          </p:cTn>
                        </p:par>
                        <p:par>
                          <p:cTn id="83" fill="hold">
                            <p:stCondLst>
                              <p:cond delay="6400"/>
                            </p:stCondLst>
                            <p:childTnLst>
                              <p:par>
                                <p:cTn id="84" presetID="22" presetClass="entr" presetSubtype="8" fill="hold" nodeType="afterEffect">
                                  <p:stCondLst>
                                    <p:cond delay="0"/>
                                  </p:stCondLst>
                                  <p:childTnLst>
                                    <p:set>
                                      <p:cBhvr>
                                        <p:cTn id="85" dur="1" fill="hold">
                                          <p:stCondLst>
                                            <p:cond delay="0"/>
                                          </p:stCondLst>
                                        </p:cTn>
                                        <p:tgtEl>
                                          <p:spTgt spid="67"/>
                                        </p:tgtEl>
                                        <p:attrNameLst>
                                          <p:attrName>style.visibility</p:attrName>
                                        </p:attrNameLst>
                                      </p:cBhvr>
                                      <p:to>
                                        <p:strVal val="visible"/>
                                      </p:to>
                                    </p:set>
                                    <p:animEffect transition="in" filter="wipe(left)">
                                      <p:cBhvr>
                                        <p:cTn id="86" dur="500"/>
                                        <p:tgtEl>
                                          <p:spTgt spid="67"/>
                                        </p:tgtEl>
                                      </p:cBhvr>
                                    </p:animEffect>
                                  </p:childTnLst>
                                </p:cTn>
                              </p:par>
                            </p:childTnLst>
                          </p:cTn>
                        </p:par>
                        <p:par>
                          <p:cTn id="87" fill="hold">
                            <p:stCondLst>
                              <p:cond delay="6900"/>
                            </p:stCondLst>
                            <p:childTnLst>
                              <p:par>
                                <p:cTn id="88" presetID="2" presetClass="entr" presetSubtype="4" fill="hold" grpId="0" nodeType="afterEffect">
                                  <p:stCondLst>
                                    <p:cond delay="0"/>
                                  </p:stCondLst>
                                  <p:childTnLst>
                                    <p:set>
                                      <p:cBhvr>
                                        <p:cTn id="89" dur="1" fill="hold">
                                          <p:stCondLst>
                                            <p:cond delay="0"/>
                                          </p:stCondLst>
                                        </p:cTn>
                                        <p:tgtEl>
                                          <p:spTgt spid="77"/>
                                        </p:tgtEl>
                                        <p:attrNameLst>
                                          <p:attrName>style.visibility</p:attrName>
                                        </p:attrNameLst>
                                      </p:cBhvr>
                                      <p:to>
                                        <p:strVal val="visible"/>
                                      </p:to>
                                    </p:set>
                                    <p:anim calcmode="lin" valueType="num">
                                      <p:cBhvr additive="base">
                                        <p:cTn id="90" dur="500" fill="hold"/>
                                        <p:tgtEl>
                                          <p:spTgt spid="77"/>
                                        </p:tgtEl>
                                        <p:attrNameLst>
                                          <p:attrName>ppt_x</p:attrName>
                                        </p:attrNameLst>
                                      </p:cBhvr>
                                      <p:tavLst>
                                        <p:tav tm="0">
                                          <p:val>
                                            <p:strVal val="#ppt_x"/>
                                          </p:val>
                                        </p:tav>
                                        <p:tav tm="100000">
                                          <p:val>
                                            <p:strVal val="#ppt_x"/>
                                          </p:val>
                                        </p:tav>
                                      </p:tavLst>
                                    </p:anim>
                                    <p:anim calcmode="lin" valueType="num">
                                      <p:cBhvr additive="base">
                                        <p:cTn id="91" dur="500" fill="hold"/>
                                        <p:tgtEl>
                                          <p:spTgt spid="77"/>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78"/>
                                        </p:tgtEl>
                                        <p:attrNameLst>
                                          <p:attrName>style.visibility</p:attrName>
                                        </p:attrNameLst>
                                      </p:cBhvr>
                                      <p:to>
                                        <p:strVal val="visible"/>
                                      </p:to>
                                    </p:set>
                                    <p:anim calcmode="lin" valueType="num">
                                      <p:cBhvr additive="base">
                                        <p:cTn id="94" dur="500" fill="hold"/>
                                        <p:tgtEl>
                                          <p:spTgt spid="78"/>
                                        </p:tgtEl>
                                        <p:attrNameLst>
                                          <p:attrName>ppt_x</p:attrName>
                                        </p:attrNameLst>
                                      </p:cBhvr>
                                      <p:tavLst>
                                        <p:tav tm="0">
                                          <p:val>
                                            <p:strVal val="#ppt_x"/>
                                          </p:val>
                                        </p:tav>
                                        <p:tav tm="100000">
                                          <p:val>
                                            <p:strVal val="#ppt_x"/>
                                          </p:val>
                                        </p:tav>
                                      </p:tavLst>
                                    </p:anim>
                                    <p:anim calcmode="lin" valueType="num">
                                      <p:cBhvr additive="base">
                                        <p:cTn id="95" dur="500" fill="hold"/>
                                        <p:tgtEl>
                                          <p:spTgt spid="78"/>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79"/>
                                        </p:tgtEl>
                                        <p:attrNameLst>
                                          <p:attrName>style.visibility</p:attrName>
                                        </p:attrNameLst>
                                      </p:cBhvr>
                                      <p:to>
                                        <p:strVal val="visible"/>
                                      </p:to>
                                    </p:set>
                                    <p:anim calcmode="lin" valueType="num">
                                      <p:cBhvr additive="base">
                                        <p:cTn id="98" dur="500" fill="hold"/>
                                        <p:tgtEl>
                                          <p:spTgt spid="79"/>
                                        </p:tgtEl>
                                        <p:attrNameLst>
                                          <p:attrName>ppt_x</p:attrName>
                                        </p:attrNameLst>
                                      </p:cBhvr>
                                      <p:tavLst>
                                        <p:tav tm="0">
                                          <p:val>
                                            <p:strVal val="#ppt_x"/>
                                          </p:val>
                                        </p:tav>
                                        <p:tav tm="100000">
                                          <p:val>
                                            <p:strVal val="#ppt_x"/>
                                          </p:val>
                                        </p:tav>
                                      </p:tavLst>
                                    </p:anim>
                                    <p:anim calcmode="lin" valueType="num">
                                      <p:cBhvr additive="base">
                                        <p:cTn id="99" dur="500" fill="hold"/>
                                        <p:tgtEl>
                                          <p:spTgt spid="79"/>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0"/>
                                        </p:tgtEl>
                                        <p:attrNameLst>
                                          <p:attrName>style.visibility</p:attrName>
                                        </p:attrNameLst>
                                      </p:cBhvr>
                                      <p:to>
                                        <p:strVal val="visible"/>
                                      </p:to>
                                    </p:set>
                                    <p:anim calcmode="lin" valueType="num">
                                      <p:cBhvr additive="base">
                                        <p:cTn id="102" dur="500" fill="hold"/>
                                        <p:tgtEl>
                                          <p:spTgt spid="80"/>
                                        </p:tgtEl>
                                        <p:attrNameLst>
                                          <p:attrName>ppt_x</p:attrName>
                                        </p:attrNameLst>
                                      </p:cBhvr>
                                      <p:tavLst>
                                        <p:tav tm="0">
                                          <p:val>
                                            <p:strVal val="#ppt_x"/>
                                          </p:val>
                                        </p:tav>
                                        <p:tav tm="100000">
                                          <p:val>
                                            <p:strVal val="#ppt_x"/>
                                          </p:val>
                                        </p:tav>
                                      </p:tavLst>
                                    </p:anim>
                                    <p:anim calcmode="lin" valueType="num">
                                      <p:cBhvr additive="base">
                                        <p:cTn id="103" dur="500" fill="hold"/>
                                        <p:tgtEl>
                                          <p:spTgt spid="80"/>
                                        </p:tgtEl>
                                        <p:attrNameLst>
                                          <p:attrName>ppt_y</p:attrName>
                                        </p:attrNameLst>
                                      </p:cBhvr>
                                      <p:tavLst>
                                        <p:tav tm="0">
                                          <p:val>
                                            <p:strVal val="1+#ppt_h/2"/>
                                          </p:val>
                                        </p:tav>
                                        <p:tav tm="100000">
                                          <p:val>
                                            <p:strVal val="#ppt_y"/>
                                          </p:val>
                                        </p:tav>
                                      </p:tavLst>
                                    </p:anim>
                                  </p:childTnLst>
                                </p:cTn>
                              </p:par>
                            </p:childTnLst>
                          </p:cTn>
                        </p:par>
                        <p:par>
                          <p:cTn id="104" fill="hold">
                            <p:stCondLst>
                              <p:cond delay="7400"/>
                            </p:stCondLst>
                            <p:childTnLst>
                              <p:par>
                                <p:cTn id="105" presetID="22" presetClass="entr" presetSubtype="4" fill="hold" grpId="0" nodeType="afterEffect">
                                  <p:stCondLst>
                                    <p:cond delay="0"/>
                                  </p:stCondLst>
                                  <p:childTnLst>
                                    <p:set>
                                      <p:cBhvr>
                                        <p:cTn id="106" dur="1" fill="hold">
                                          <p:stCondLst>
                                            <p:cond delay="0"/>
                                          </p:stCondLst>
                                        </p:cTn>
                                        <p:tgtEl>
                                          <p:spTgt spid="69"/>
                                        </p:tgtEl>
                                        <p:attrNameLst>
                                          <p:attrName>style.visibility</p:attrName>
                                        </p:attrNameLst>
                                      </p:cBhvr>
                                      <p:to>
                                        <p:strVal val="visible"/>
                                      </p:to>
                                    </p:set>
                                    <p:animEffect transition="in" filter="wipe(down)">
                                      <p:cBhvr>
                                        <p:cTn id="107" dur="500"/>
                                        <p:tgtEl>
                                          <p:spTgt spid="69"/>
                                        </p:tgtEl>
                                      </p:cBhvr>
                                    </p:animEffect>
                                  </p:childTnLst>
                                </p:cTn>
                              </p:par>
                              <p:par>
                                <p:cTn id="108" presetID="22" presetClass="entr" presetSubtype="4" fill="hold" grpId="0" nodeType="withEffect">
                                  <p:stCondLst>
                                    <p:cond delay="200"/>
                                  </p:stCondLst>
                                  <p:childTnLst>
                                    <p:set>
                                      <p:cBhvr>
                                        <p:cTn id="109" dur="1" fill="hold">
                                          <p:stCondLst>
                                            <p:cond delay="0"/>
                                          </p:stCondLst>
                                        </p:cTn>
                                        <p:tgtEl>
                                          <p:spTgt spid="70"/>
                                        </p:tgtEl>
                                        <p:attrNameLst>
                                          <p:attrName>style.visibility</p:attrName>
                                        </p:attrNameLst>
                                      </p:cBhvr>
                                      <p:to>
                                        <p:strVal val="visible"/>
                                      </p:to>
                                    </p:set>
                                    <p:animEffect transition="in" filter="wipe(down)">
                                      <p:cBhvr>
                                        <p:cTn id="110" dur="500"/>
                                        <p:tgtEl>
                                          <p:spTgt spid="70"/>
                                        </p:tgtEl>
                                      </p:cBhvr>
                                    </p:animEffect>
                                  </p:childTnLst>
                                </p:cTn>
                              </p:par>
                              <p:par>
                                <p:cTn id="111" presetID="22" presetClass="entr" presetSubtype="4" fill="hold" grpId="0" nodeType="withEffect">
                                  <p:stCondLst>
                                    <p:cond delay="400"/>
                                  </p:stCondLst>
                                  <p:childTnLst>
                                    <p:set>
                                      <p:cBhvr>
                                        <p:cTn id="112" dur="1" fill="hold">
                                          <p:stCondLst>
                                            <p:cond delay="0"/>
                                          </p:stCondLst>
                                        </p:cTn>
                                        <p:tgtEl>
                                          <p:spTgt spid="71"/>
                                        </p:tgtEl>
                                        <p:attrNameLst>
                                          <p:attrName>style.visibility</p:attrName>
                                        </p:attrNameLst>
                                      </p:cBhvr>
                                      <p:to>
                                        <p:strVal val="visible"/>
                                      </p:to>
                                    </p:set>
                                    <p:animEffect transition="in" filter="wipe(down)">
                                      <p:cBhvr>
                                        <p:cTn id="113" dur="500"/>
                                        <p:tgtEl>
                                          <p:spTgt spid="71"/>
                                        </p:tgtEl>
                                      </p:cBhvr>
                                    </p:animEffect>
                                  </p:childTnLst>
                                </p:cTn>
                              </p:par>
                              <p:par>
                                <p:cTn id="114" presetID="22" presetClass="entr" presetSubtype="4" fill="hold" grpId="0" nodeType="withEffect">
                                  <p:stCondLst>
                                    <p:cond delay="600"/>
                                  </p:stCondLst>
                                  <p:childTnLst>
                                    <p:set>
                                      <p:cBhvr>
                                        <p:cTn id="115" dur="1" fill="hold">
                                          <p:stCondLst>
                                            <p:cond delay="0"/>
                                          </p:stCondLst>
                                        </p:cTn>
                                        <p:tgtEl>
                                          <p:spTgt spid="72"/>
                                        </p:tgtEl>
                                        <p:attrNameLst>
                                          <p:attrName>style.visibility</p:attrName>
                                        </p:attrNameLst>
                                      </p:cBhvr>
                                      <p:to>
                                        <p:strVal val="visible"/>
                                      </p:to>
                                    </p:set>
                                    <p:animEffect transition="in" filter="wipe(down)">
                                      <p:cBhvr>
                                        <p:cTn id="116" dur="500"/>
                                        <p:tgtEl>
                                          <p:spTgt spid="72"/>
                                        </p:tgtEl>
                                      </p:cBhvr>
                                    </p:animEffect>
                                  </p:childTnLst>
                                </p:cTn>
                              </p:par>
                            </p:childTnLst>
                          </p:cTn>
                        </p:par>
                        <p:par>
                          <p:cTn id="117" fill="hold">
                            <p:stCondLst>
                              <p:cond delay="8500"/>
                            </p:stCondLst>
                            <p:childTnLst>
                              <p:par>
                                <p:cTn id="118" presetID="22" presetClass="entr" presetSubtype="4"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wipe(down)">
                                      <p:cBhvr>
                                        <p:cTn id="120" dur="500"/>
                                        <p:tgtEl>
                                          <p:spTgt spid="73"/>
                                        </p:tgtEl>
                                      </p:cBhvr>
                                    </p:animEffect>
                                  </p:childTnLst>
                                </p:cTn>
                              </p:par>
                              <p:par>
                                <p:cTn id="121" presetID="22" presetClass="entr" presetSubtype="4" fill="hold" grpId="0" nodeType="withEffect">
                                  <p:stCondLst>
                                    <p:cond delay="200"/>
                                  </p:stCondLst>
                                  <p:childTnLst>
                                    <p:set>
                                      <p:cBhvr>
                                        <p:cTn id="122" dur="1" fill="hold">
                                          <p:stCondLst>
                                            <p:cond delay="0"/>
                                          </p:stCondLst>
                                        </p:cTn>
                                        <p:tgtEl>
                                          <p:spTgt spid="74"/>
                                        </p:tgtEl>
                                        <p:attrNameLst>
                                          <p:attrName>style.visibility</p:attrName>
                                        </p:attrNameLst>
                                      </p:cBhvr>
                                      <p:to>
                                        <p:strVal val="visible"/>
                                      </p:to>
                                    </p:set>
                                    <p:animEffect transition="in" filter="wipe(down)">
                                      <p:cBhvr>
                                        <p:cTn id="123" dur="500"/>
                                        <p:tgtEl>
                                          <p:spTgt spid="74"/>
                                        </p:tgtEl>
                                      </p:cBhvr>
                                    </p:animEffect>
                                  </p:childTnLst>
                                </p:cTn>
                              </p:par>
                              <p:par>
                                <p:cTn id="124" presetID="22" presetClass="entr" presetSubtype="4" fill="hold" grpId="0" nodeType="withEffect">
                                  <p:stCondLst>
                                    <p:cond delay="400"/>
                                  </p:stCondLst>
                                  <p:childTnLst>
                                    <p:set>
                                      <p:cBhvr>
                                        <p:cTn id="125" dur="1" fill="hold">
                                          <p:stCondLst>
                                            <p:cond delay="0"/>
                                          </p:stCondLst>
                                        </p:cTn>
                                        <p:tgtEl>
                                          <p:spTgt spid="75"/>
                                        </p:tgtEl>
                                        <p:attrNameLst>
                                          <p:attrName>style.visibility</p:attrName>
                                        </p:attrNameLst>
                                      </p:cBhvr>
                                      <p:to>
                                        <p:strVal val="visible"/>
                                      </p:to>
                                    </p:set>
                                    <p:animEffect transition="in" filter="wipe(down)">
                                      <p:cBhvr>
                                        <p:cTn id="126" dur="500"/>
                                        <p:tgtEl>
                                          <p:spTgt spid="75"/>
                                        </p:tgtEl>
                                      </p:cBhvr>
                                    </p:animEffect>
                                  </p:childTnLst>
                                </p:cTn>
                              </p:par>
                              <p:par>
                                <p:cTn id="127" presetID="22" presetClass="entr" presetSubtype="4" fill="hold" grpId="0" nodeType="withEffect">
                                  <p:stCondLst>
                                    <p:cond delay="600"/>
                                  </p:stCondLst>
                                  <p:childTnLst>
                                    <p:set>
                                      <p:cBhvr>
                                        <p:cTn id="128" dur="1" fill="hold">
                                          <p:stCondLst>
                                            <p:cond delay="0"/>
                                          </p:stCondLst>
                                        </p:cTn>
                                        <p:tgtEl>
                                          <p:spTgt spid="76"/>
                                        </p:tgtEl>
                                        <p:attrNameLst>
                                          <p:attrName>style.visibility</p:attrName>
                                        </p:attrNameLst>
                                      </p:cBhvr>
                                      <p:to>
                                        <p:strVal val="visible"/>
                                      </p:to>
                                    </p:set>
                                    <p:animEffect transition="in" filter="wipe(down)">
                                      <p:cBhvr>
                                        <p:cTn id="129" dur="500"/>
                                        <p:tgtEl>
                                          <p:spTgt spid="76"/>
                                        </p:tgtEl>
                                      </p:cBhvr>
                                    </p:animEffect>
                                  </p:childTnLst>
                                </p:cTn>
                              </p:par>
                            </p:childTnLst>
                          </p:cTn>
                        </p:par>
                        <p:par>
                          <p:cTn id="130" fill="hold">
                            <p:stCondLst>
                              <p:cond delay="9600"/>
                            </p:stCondLst>
                            <p:childTnLst>
                              <p:par>
                                <p:cTn id="131" presetID="12" presetClass="entr" presetSubtype="4" fill="hold" grpId="0" nodeType="afterEffect">
                                  <p:stCondLst>
                                    <p:cond delay="0"/>
                                  </p:stCondLst>
                                  <p:iterate type="lt">
                                    <p:tmPct val="50000"/>
                                  </p:iterate>
                                  <p:childTnLst>
                                    <p:set>
                                      <p:cBhvr>
                                        <p:cTn id="132" dur="1" fill="hold">
                                          <p:stCondLst>
                                            <p:cond delay="0"/>
                                          </p:stCondLst>
                                        </p:cTn>
                                        <p:tgtEl>
                                          <p:spTgt spid="68"/>
                                        </p:tgtEl>
                                        <p:attrNameLst>
                                          <p:attrName>style.visibility</p:attrName>
                                        </p:attrNameLst>
                                      </p:cBhvr>
                                      <p:to>
                                        <p:strVal val="visible"/>
                                      </p:to>
                                    </p:set>
                                    <p:anim calcmode="lin" valueType="num">
                                      <p:cBhvr additive="base">
                                        <p:cTn id="133" dur="200"/>
                                        <p:tgtEl>
                                          <p:spTgt spid="68"/>
                                        </p:tgtEl>
                                        <p:attrNameLst>
                                          <p:attrName>ppt_y</p:attrName>
                                        </p:attrNameLst>
                                      </p:cBhvr>
                                      <p:tavLst>
                                        <p:tav tm="0">
                                          <p:val>
                                            <p:strVal val="#ppt_y+#ppt_h*1.125000"/>
                                          </p:val>
                                        </p:tav>
                                        <p:tav tm="100000">
                                          <p:val>
                                            <p:strVal val="#ppt_y"/>
                                          </p:val>
                                        </p:tav>
                                      </p:tavLst>
                                    </p:anim>
                                    <p:animEffect transition="in" filter="wipe(up)">
                                      <p:cBhvr>
                                        <p:cTn id="134" dur="200"/>
                                        <p:tgtEl>
                                          <p:spTgt spid="68"/>
                                        </p:tgtEl>
                                      </p:cBhvr>
                                    </p:animEffect>
                                  </p:childTnLst>
                                </p:cTn>
                              </p:par>
                              <p:par>
                                <p:cTn id="135" presetID="12" presetClass="entr" presetSubtype="1" fill="hold" grpId="0" nodeType="withEffect">
                                  <p:stCondLst>
                                    <p:cond delay="0"/>
                                  </p:stCondLst>
                                  <p:childTnLst>
                                    <p:set>
                                      <p:cBhvr>
                                        <p:cTn id="136" dur="1" fill="hold">
                                          <p:stCondLst>
                                            <p:cond delay="0"/>
                                          </p:stCondLst>
                                        </p:cTn>
                                        <p:tgtEl>
                                          <p:spTgt spid="81"/>
                                        </p:tgtEl>
                                        <p:attrNameLst>
                                          <p:attrName>style.visibility</p:attrName>
                                        </p:attrNameLst>
                                      </p:cBhvr>
                                      <p:to>
                                        <p:strVal val="visible"/>
                                      </p:to>
                                    </p:set>
                                    <p:anim calcmode="lin" valueType="num">
                                      <p:cBhvr additive="base">
                                        <p:cTn id="137" dur="500"/>
                                        <p:tgtEl>
                                          <p:spTgt spid="81"/>
                                        </p:tgtEl>
                                        <p:attrNameLst>
                                          <p:attrName>ppt_y</p:attrName>
                                        </p:attrNameLst>
                                      </p:cBhvr>
                                      <p:tavLst>
                                        <p:tav tm="0">
                                          <p:val>
                                            <p:strVal val="#ppt_y-#ppt_h*1.125000"/>
                                          </p:val>
                                        </p:tav>
                                        <p:tav tm="100000">
                                          <p:val>
                                            <p:strVal val="#ppt_y"/>
                                          </p:val>
                                        </p:tav>
                                      </p:tavLst>
                                    </p:anim>
                                    <p:animEffect transition="in" filter="wipe(down)">
                                      <p:cBhvr>
                                        <p:cTn id="13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animBg="1"/>
      <p:bldP spid="49" grpId="0"/>
      <p:bldP spid="51" grpId="0"/>
      <p:bldP spid="52" grpId="0" animBg="1"/>
      <p:bldP spid="53" grpId="0" animBg="1"/>
      <p:bldP spid="54" grpId="0" animBg="1"/>
      <p:bldP spid="55" grpId="0" animBg="1"/>
      <p:bldP spid="56" grpId="0" animBg="1"/>
      <p:bldP spid="57" grpId="0" animBg="1"/>
      <p:bldP spid="58" grpId="0" animBg="1"/>
      <p:bldP spid="59" grpId="0" animBg="1"/>
      <p:bldP spid="60" grpId="0"/>
      <p:bldP spid="61" grpId="0"/>
      <p:bldP spid="62" grpId="0"/>
      <p:bldP spid="63" grpId="0"/>
      <p:bldP spid="64" grpId="0"/>
      <p:bldP spid="65" grpId="0" animBg="1"/>
      <p:bldP spid="66" grpId="0"/>
      <p:bldP spid="68" grpId="0"/>
      <p:bldP spid="69" grpId="0" animBg="1"/>
      <p:bldP spid="70" grpId="0" animBg="1"/>
      <p:bldP spid="71" grpId="0" animBg="1"/>
      <p:bldP spid="72" grpId="0" animBg="1"/>
      <p:bldP spid="73" grpId="0" animBg="1"/>
      <p:bldP spid="74" grpId="0" animBg="1"/>
      <p:bldP spid="75" grpId="0" animBg="1"/>
      <p:bldP spid="76" grpId="0" animBg="1"/>
      <p:bldP spid="77" grpId="0"/>
      <p:bldP spid="78" grpId="0"/>
      <p:bldP spid="79" grpId="0"/>
      <p:bldP spid="80"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284" y="548526"/>
            <a:ext cx="8960556" cy="2753012"/>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176">
              <a:cs typeface="+mn-ea"/>
              <a:sym typeface="+mn-lt"/>
            </a:endParaRPr>
          </a:p>
        </p:txBody>
      </p:sp>
      <p:sp>
        <p:nvSpPr>
          <p:cNvPr id="4" name="矩形 3"/>
          <p:cNvSpPr/>
          <p:nvPr/>
        </p:nvSpPr>
        <p:spPr>
          <a:xfrm>
            <a:off x="10556" y="548526"/>
            <a:ext cx="8960556" cy="2753012"/>
          </a:xfrm>
          <a:prstGeom prst="rect">
            <a:avLst/>
          </a:prstGeom>
          <a:solidFill>
            <a:srgbClr val="3D475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176">
              <a:cs typeface="+mn-ea"/>
              <a:sym typeface="+mn-lt"/>
            </a:endParaRPr>
          </a:p>
        </p:txBody>
      </p:sp>
      <p:grpSp>
        <p:nvGrpSpPr>
          <p:cNvPr id="5" name="组合 4"/>
          <p:cNvGrpSpPr/>
          <p:nvPr/>
        </p:nvGrpSpPr>
        <p:grpSpPr>
          <a:xfrm>
            <a:off x="2920675" y="926407"/>
            <a:ext cx="3006502" cy="1579292"/>
            <a:chOff x="3946358" y="3626326"/>
            <a:chExt cx="4090737" cy="2148832"/>
          </a:xfrm>
        </p:grpSpPr>
        <p:sp>
          <p:nvSpPr>
            <p:cNvPr id="6" name="矩形 5"/>
            <p:cNvSpPr/>
            <p:nvPr/>
          </p:nvSpPr>
          <p:spPr>
            <a:xfrm>
              <a:off x="3946358" y="3930316"/>
              <a:ext cx="4090737" cy="1844842"/>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prstTxWarp prst="textNoShape">
                <a:avLst/>
              </a:prstTxWarp>
              <a:noAutofit/>
            </a:bodyPr>
            <a:lstStyle/>
            <a:p>
              <a:pPr algn="ctr"/>
              <a:endParaRPr lang="zh-CN" altLang="en-US" sz="1176">
                <a:solidFill>
                  <a:schemeClr val="tx1">
                    <a:lumMod val="75000"/>
                    <a:lumOff val="25000"/>
                  </a:schemeClr>
                </a:solidFill>
                <a:cs typeface="+mn-ea"/>
                <a:sym typeface="+mn-lt"/>
              </a:endParaRPr>
            </a:p>
          </p:txBody>
        </p:sp>
        <p:sp>
          <p:nvSpPr>
            <p:cNvPr id="7" name="椭圆 6"/>
            <p:cNvSpPr/>
            <p:nvPr/>
          </p:nvSpPr>
          <p:spPr>
            <a:xfrm>
              <a:off x="5739401" y="3626326"/>
              <a:ext cx="504650" cy="504650"/>
            </a:xfrm>
            <a:prstGeom prst="ellipse">
              <a:avLst/>
            </a:prstGeom>
            <a:solidFill>
              <a:srgbClr val="FBD63C"/>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prstTxWarp prst="textNoShape">
                <a:avLst/>
              </a:prstTxWarp>
              <a:noAutofit/>
            </a:bodyPr>
            <a:lstStyle/>
            <a:p>
              <a:pPr algn="ctr"/>
              <a:endParaRPr lang="zh-CN" altLang="en-US" sz="1176">
                <a:solidFill>
                  <a:schemeClr val="tx1">
                    <a:lumMod val="75000"/>
                    <a:lumOff val="25000"/>
                  </a:schemeClr>
                </a:solidFill>
                <a:cs typeface="+mn-ea"/>
                <a:sym typeface="+mn-lt"/>
              </a:endParaRPr>
            </a:p>
          </p:txBody>
        </p:sp>
        <p:sp>
          <p:nvSpPr>
            <p:cNvPr id="8" name="Shape 2619"/>
            <p:cNvSpPr/>
            <p:nvPr/>
          </p:nvSpPr>
          <p:spPr>
            <a:xfrm>
              <a:off x="5885541" y="3772467"/>
              <a:ext cx="212371" cy="212369"/>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rgbClr val="3D4753"/>
            </a:solidFill>
            <a:ln w="3175">
              <a:noFill/>
              <a:miter lim="400000"/>
            </a:ln>
          </p:spPr>
          <p:txBody>
            <a:bodyPr lIns="10498" tIns="10498" rIns="10498" bIns="10498" anchor="ctr"/>
            <a:lstStyle/>
            <a:p>
              <a:pPr defTabSz="125978">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27">
                <a:solidFill>
                  <a:schemeClr val="tx1">
                    <a:lumMod val="75000"/>
                    <a:lumOff val="25000"/>
                  </a:schemeClr>
                </a:solidFill>
                <a:cs typeface="+mn-ea"/>
                <a:sym typeface="+mn-lt"/>
              </a:endParaRPr>
            </a:p>
          </p:txBody>
        </p:sp>
        <p:sp>
          <p:nvSpPr>
            <p:cNvPr id="9" name="Subtitle 2">
              <a:extLst>
                <a:ext uri="{FF2B5EF4-FFF2-40B4-BE49-F238E27FC236}">
                  <a16:creationId xmlns="" xmlns:a16="http://schemas.microsoft.com/office/drawing/2014/main" id="{360062CF-4239-4286-B703-132EC1F0E32B}"/>
                </a:ext>
              </a:extLst>
            </p:cNvPr>
            <p:cNvSpPr txBox="1">
              <a:spLocks/>
            </p:cNvSpPr>
            <p:nvPr/>
          </p:nvSpPr>
          <p:spPr>
            <a:xfrm>
              <a:off x="5137715" y="4313129"/>
              <a:ext cx="1717253" cy="414007"/>
            </a:xfrm>
            <a:prstGeom prst="rect">
              <a:avLst/>
            </a:prstGeom>
          </p:spPr>
          <p:txBody>
            <a:bodyPr vert="horz" lIns="67204" tIns="33602" rIns="67204" bIns="33602"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sz="1029" dirty="0">
                  <a:solidFill>
                    <a:schemeClr val="tx1">
                      <a:lumMod val="75000"/>
                      <a:lumOff val="25000"/>
                    </a:schemeClr>
                  </a:solidFill>
                  <a:cs typeface="+mn-ea"/>
                  <a:sym typeface="+mn-lt"/>
                </a:rPr>
                <a:t>添加您的标题</a:t>
              </a:r>
              <a:endParaRPr lang="id-ID" sz="1029" dirty="0">
                <a:solidFill>
                  <a:schemeClr val="tx1">
                    <a:lumMod val="75000"/>
                    <a:lumOff val="25000"/>
                  </a:schemeClr>
                </a:solidFill>
                <a:cs typeface="+mn-ea"/>
                <a:sym typeface="+mn-lt"/>
              </a:endParaRPr>
            </a:p>
          </p:txBody>
        </p:sp>
        <p:sp>
          <p:nvSpPr>
            <p:cNvPr id="10" name="Subtitle 2">
              <a:extLst>
                <a:ext uri="{FF2B5EF4-FFF2-40B4-BE49-F238E27FC236}">
                  <a16:creationId xmlns="" xmlns:a16="http://schemas.microsoft.com/office/drawing/2014/main" id="{360062CF-4239-4286-B703-132EC1F0E32B}"/>
                </a:ext>
              </a:extLst>
            </p:cNvPr>
            <p:cNvSpPr txBox="1">
              <a:spLocks/>
            </p:cNvSpPr>
            <p:nvPr/>
          </p:nvSpPr>
          <p:spPr>
            <a:xfrm>
              <a:off x="4448882" y="4601817"/>
              <a:ext cx="3094918" cy="741761"/>
            </a:xfrm>
            <a:prstGeom prst="rect">
              <a:avLst/>
            </a:prstGeom>
          </p:spPr>
          <p:txBody>
            <a:bodyPr vert="horz" lIns="67204" tIns="33602" rIns="67204" bIns="33602"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en-US" altLang="zh-CN" sz="2646" spc="441" dirty="0">
                  <a:solidFill>
                    <a:schemeClr val="tx1">
                      <a:lumMod val="75000"/>
                      <a:lumOff val="25000"/>
                    </a:schemeClr>
                  </a:solidFill>
                  <a:cs typeface="+mn-ea"/>
                  <a:sym typeface="+mn-lt"/>
                </a:rPr>
                <a:t>8500,000</a:t>
              </a:r>
              <a:endParaRPr lang="id-ID" sz="2646" spc="441" dirty="0">
                <a:solidFill>
                  <a:schemeClr val="tx1">
                    <a:lumMod val="75000"/>
                    <a:lumOff val="25000"/>
                  </a:schemeClr>
                </a:solidFill>
                <a:cs typeface="+mn-ea"/>
                <a:sym typeface="+mn-lt"/>
              </a:endParaRPr>
            </a:p>
          </p:txBody>
        </p:sp>
        <p:sp>
          <p:nvSpPr>
            <p:cNvPr id="11" name="Subtitle 2">
              <a:extLst>
                <a:ext uri="{FF2B5EF4-FFF2-40B4-BE49-F238E27FC236}">
                  <a16:creationId xmlns="" xmlns:a16="http://schemas.microsoft.com/office/drawing/2014/main" id="{360062CF-4239-4286-B703-132EC1F0E32B}"/>
                </a:ext>
              </a:extLst>
            </p:cNvPr>
            <p:cNvSpPr txBox="1">
              <a:spLocks/>
            </p:cNvSpPr>
            <p:nvPr/>
          </p:nvSpPr>
          <p:spPr>
            <a:xfrm>
              <a:off x="5000211" y="5351726"/>
              <a:ext cx="1992260" cy="414007"/>
            </a:xfrm>
            <a:prstGeom prst="rect">
              <a:avLst/>
            </a:prstGeom>
          </p:spPr>
          <p:txBody>
            <a:bodyPr vert="horz" lIns="67204" tIns="33602" rIns="67204" bIns="33602"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dist">
                <a:lnSpc>
                  <a:spcPct val="130000"/>
                </a:lnSpc>
                <a:spcBef>
                  <a:spcPts val="0"/>
                </a:spcBef>
                <a:defRPr/>
              </a:pPr>
              <a:r>
                <a:rPr lang="en-US" altLang="zh-CN" sz="809" dirty="0">
                  <a:solidFill>
                    <a:schemeClr val="tx1">
                      <a:lumMod val="75000"/>
                      <a:lumOff val="25000"/>
                    </a:schemeClr>
                  </a:solidFill>
                  <a:cs typeface="+mn-ea"/>
                  <a:sym typeface="+mn-lt"/>
                </a:rPr>
                <a:t>MARKETING PLAN</a:t>
              </a:r>
              <a:endParaRPr lang="id-ID" sz="809" dirty="0">
                <a:solidFill>
                  <a:schemeClr val="tx1">
                    <a:lumMod val="75000"/>
                    <a:lumOff val="25000"/>
                  </a:schemeClr>
                </a:solidFill>
                <a:cs typeface="+mn-ea"/>
                <a:sym typeface="+mn-lt"/>
              </a:endParaRPr>
            </a:p>
          </p:txBody>
        </p:sp>
      </p:grpSp>
      <p:grpSp>
        <p:nvGrpSpPr>
          <p:cNvPr id="14" name="组合 13"/>
          <p:cNvGrpSpPr/>
          <p:nvPr/>
        </p:nvGrpSpPr>
        <p:grpSpPr>
          <a:xfrm>
            <a:off x="766317" y="3618649"/>
            <a:ext cx="1481309" cy="749342"/>
            <a:chOff x="766877" y="4923644"/>
            <a:chExt cx="2015513" cy="1019578"/>
          </a:xfrm>
        </p:grpSpPr>
        <p:sp>
          <p:nvSpPr>
            <p:cNvPr id="12" name="TextBox 21"/>
            <p:cNvSpPr txBox="1"/>
            <p:nvPr/>
          </p:nvSpPr>
          <p:spPr>
            <a:xfrm>
              <a:off x="845256" y="5343071"/>
              <a:ext cx="1937134" cy="600151"/>
            </a:xfrm>
            <a:prstGeom prst="rect">
              <a:avLst/>
            </a:prstGeom>
            <a:noFill/>
          </p:spPr>
          <p:txBody>
            <a:bodyPr wrap="square" lIns="0" tIns="0" rIns="0" bIns="0" rtlCol="0">
              <a:spAutoFit/>
            </a:bodyPr>
            <a:lstStyle/>
            <a:p>
              <a:pPr>
                <a:lnSpc>
                  <a:spcPct val="130000"/>
                </a:lnSpc>
              </a:pPr>
              <a:r>
                <a:rPr lang="zh-CN" altLang="en-US" sz="735" dirty="0">
                  <a:solidFill>
                    <a:schemeClr val="tx1">
                      <a:lumMod val="50000"/>
                      <a:lumOff val="50000"/>
                    </a:schemeClr>
                  </a:solidFill>
                  <a:cs typeface="+mn-ea"/>
                  <a:sym typeface="+mn-lt"/>
                </a:rPr>
                <a:t>您的内容打在这里或者通过复制您的文本后在此框中选择粘贴并选择您的内容打在这里或者</a:t>
              </a:r>
              <a:endParaRPr lang="en-US" altLang="zh-CN" sz="735" dirty="0">
                <a:solidFill>
                  <a:schemeClr val="tx1">
                    <a:lumMod val="50000"/>
                    <a:lumOff val="50000"/>
                  </a:schemeClr>
                </a:solidFill>
                <a:cs typeface="+mn-ea"/>
                <a:sym typeface="+mn-lt"/>
              </a:endParaRPr>
            </a:p>
          </p:txBody>
        </p:sp>
        <p:sp>
          <p:nvSpPr>
            <p:cNvPr id="13" name="Subtitle 2">
              <a:extLst>
                <a:ext uri="{FF2B5EF4-FFF2-40B4-BE49-F238E27FC236}">
                  <a16:creationId xmlns="" xmlns:a16="http://schemas.microsoft.com/office/drawing/2014/main" id="{360062CF-4239-4286-B703-132EC1F0E32B}"/>
                </a:ext>
              </a:extLst>
            </p:cNvPr>
            <p:cNvSpPr txBox="1">
              <a:spLocks/>
            </p:cNvSpPr>
            <p:nvPr/>
          </p:nvSpPr>
          <p:spPr>
            <a:xfrm>
              <a:off x="766877" y="4923644"/>
              <a:ext cx="1717253" cy="414007"/>
            </a:xfrm>
            <a:prstGeom prst="rect">
              <a:avLst/>
            </a:prstGeom>
          </p:spPr>
          <p:txBody>
            <a:bodyPr vert="horz" lIns="67204" tIns="33602" rIns="67204" bIns="33602"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zh-CN" altLang="en-US" sz="1176" dirty="0">
                  <a:solidFill>
                    <a:schemeClr val="tx1">
                      <a:lumMod val="75000"/>
                      <a:lumOff val="25000"/>
                    </a:schemeClr>
                  </a:solidFill>
                  <a:cs typeface="+mn-ea"/>
                  <a:sym typeface="+mn-lt"/>
                </a:rPr>
                <a:t>添加标题</a:t>
              </a:r>
              <a:endParaRPr lang="id-ID" sz="1176" dirty="0">
                <a:solidFill>
                  <a:schemeClr val="tx1">
                    <a:lumMod val="75000"/>
                    <a:lumOff val="25000"/>
                  </a:schemeClr>
                </a:solidFill>
                <a:cs typeface="+mn-ea"/>
                <a:sym typeface="+mn-lt"/>
              </a:endParaRPr>
            </a:p>
          </p:txBody>
        </p:sp>
      </p:grpSp>
      <p:grpSp>
        <p:nvGrpSpPr>
          <p:cNvPr id="24" name="组合 23"/>
          <p:cNvGrpSpPr/>
          <p:nvPr/>
        </p:nvGrpSpPr>
        <p:grpSpPr>
          <a:xfrm>
            <a:off x="2728038" y="3618649"/>
            <a:ext cx="1481309" cy="749342"/>
            <a:chOff x="766877" y="4923644"/>
            <a:chExt cx="2015513" cy="1019578"/>
          </a:xfrm>
        </p:grpSpPr>
        <p:sp>
          <p:nvSpPr>
            <p:cNvPr id="25" name="TextBox 21"/>
            <p:cNvSpPr txBox="1"/>
            <p:nvPr/>
          </p:nvSpPr>
          <p:spPr>
            <a:xfrm>
              <a:off x="845256" y="5343071"/>
              <a:ext cx="1937134" cy="600151"/>
            </a:xfrm>
            <a:prstGeom prst="rect">
              <a:avLst/>
            </a:prstGeom>
            <a:noFill/>
          </p:spPr>
          <p:txBody>
            <a:bodyPr wrap="square" lIns="0" tIns="0" rIns="0" bIns="0" rtlCol="0">
              <a:spAutoFit/>
            </a:bodyPr>
            <a:lstStyle/>
            <a:p>
              <a:pPr>
                <a:lnSpc>
                  <a:spcPct val="130000"/>
                </a:lnSpc>
              </a:pPr>
              <a:r>
                <a:rPr lang="zh-CN" altLang="en-US" sz="735" dirty="0">
                  <a:solidFill>
                    <a:schemeClr val="tx1">
                      <a:lumMod val="50000"/>
                      <a:lumOff val="50000"/>
                    </a:schemeClr>
                  </a:solidFill>
                  <a:cs typeface="+mn-ea"/>
                  <a:sym typeface="+mn-lt"/>
                </a:rPr>
                <a:t>您的内容打在这里或者通过复制您的文本后在此框中选择粘贴并选择您的内容打在这里或者</a:t>
              </a:r>
              <a:endParaRPr lang="en-US" altLang="zh-CN" sz="735" dirty="0">
                <a:solidFill>
                  <a:schemeClr val="tx1">
                    <a:lumMod val="50000"/>
                    <a:lumOff val="50000"/>
                  </a:schemeClr>
                </a:solidFill>
                <a:cs typeface="+mn-ea"/>
                <a:sym typeface="+mn-lt"/>
              </a:endParaRPr>
            </a:p>
          </p:txBody>
        </p:sp>
        <p:sp>
          <p:nvSpPr>
            <p:cNvPr id="26" name="Subtitle 2">
              <a:extLst>
                <a:ext uri="{FF2B5EF4-FFF2-40B4-BE49-F238E27FC236}">
                  <a16:creationId xmlns="" xmlns:a16="http://schemas.microsoft.com/office/drawing/2014/main" id="{360062CF-4239-4286-B703-132EC1F0E32B}"/>
                </a:ext>
              </a:extLst>
            </p:cNvPr>
            <p:cNvSpPr txBox="1">
              <a:spLocks/>
            </p:cNvSpPr>
            <p:nvPr/>
          </p:nvSpPr>
          <p:spPr>
            <a:xfrm>
              <a:off x="766877" y="4923644"/>
              <a:ext cx="1717253" cy="414007"/>
            </a:xfrm>
            <a:prstGeom prst="rect">
              <a:avLst/>
            </a:prstGeom>
          </p:spPr>
          <p:txBody>
            <a:bodyPr vert="horz" lIns="67204" tIns="33602" rIns="67204" bIns="33602"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zh-CN" altLang="en-US" sz="1176" dirty="0">
                  <a:solidFill>
                    <a:schemeClr val="tx1">
                      <a:lumMod val="75000"/>
                      <a:lumOff val="25000"/>
                    </a:schemeClr>
                  </a:solidFill>
                  <a:cs typeface="+mn-ea"/>
                  <a:sym typeface="+mn-lt"/>
                </a:rPr>
                <a:t>添加标题</a:t>
              </a:r>
              <a:endParaRPr lang="id-ID" sz="1176" dirty="0">
                <a:solidFill>
                  <a:schemeClr val="tx1">
                    <a:lumMod val="75000"/>
                    <a:lumOff val="25000"/>
                  </a:schemeClr>
                </a:solidFill>
                <a:cs typeface="+mn-ea"/>
                <a:sym typeface="+mn-lt"/>
              </a:endParaRPr>
            </a:p>
          </p:txBody>
        </p:sp>
      </p:grpSp>
      <p:grpSp>
        <p:nvGrpSpPr>
          <p:cNvPr id="27" name="组合 26"/>
          <p:cNvGrpSpPr/>
          <p:nvPr/>
        </p:nvGrpSpPr>
        <p:grpSpPr>
          <a:xfrm>
            <a:off x="4689760" y="3618649"/>
            <a:ext cx="1481309" cy="749342"/>
            <a:chOff x="766877" y="4923644"/>
            <a:chExt cx="2015513" cy="1019578"/>
          </a:xfrm>
        </p:grpSpPr>
        <p:sp>
          <p:nvSpPr>
            <p:cNvPr id="28" name="TextBox 21"/>
            <p:cNvSpPr txBox="1"/>
            <p:nvPr/>
          </p:nvSpPr>
          <p:spPr>
            <a:xfrm>
              <a:off x="845256" y="5343071"/>
              <a:ext cx="1937134" cy="600151"/>
            </a:xfrm>
            <a:prstGeom prst="rect">
              <a:avLst/>
            </a:prstGeom>
            <a:noFill/>
          </p:spPr>
          <p:txBody>
            <a:bodyPr wrap="square" lIns="0" tIns="0" rIns="0" bIns="0" rtlCol="0">
              <a:spAutoFit/>
            </a:bodyPr>
            <a:lstStyle/>
            <a:p>
              <a:pPr>
                <a:lnSpc>
                  <a:spcPct val="130000"/>
                </a:lnSpc>
              </a:pPr>
              <a:r>
                <a:rPr lang="zh-CN" altLang="en-US" sz="735" dirty="0">
                  <a:solidFill>
                    <a:schemeClr val="tx1">
                      <a:lumMod val="50000"/>
                      <a:lumOff val="50000"/>
                    </a:schemeClr>
                  </a:solidFill>
                  <a:cs typeface="+mn-ea"/>
                  <a:sym typeface="+mn-lt"/>
                </a:rPr>
                <a:t>您的内容打在这里或者通过复制您的文本后在此框中选择粘贴并选择您的内容打在这里或者</a:t>
              </a:r>
              <a:endParaRPr lang="en-US" altLang="zh-CN" sz="735" dirty="0">
                <a:solidFill>
                  <a:schemeClr val="tx1">
                    <a:lumMod val="50000"/>
                    <a:lumOff val="50000"/>
                  </a:schemeClr>
                </a:solidFill>
                <a:cs typeface="+mn-ea"/>
                <a:sym typeface="+mn-lt"/>
              </a:endParaRPr>
            </a:p>
          </p:txBody>
        </p:sp>
        <p:sp>
          <p:nvSpPr>
            <p:cNvPr id="29" name="Subtitle 2">
              <a:extLst>
                <a:ext uri="{FF2B5EF4-FFF2-40B4-BE49-F238E27FC236}">
                  <a16:creationId xmlns="" xmlns:a16="http://schemas.microsoft.com/office/drawing/2014/main" id="{360062CF-4239-4286-B703-132EC1F0E32B}"/>
                </a:ext>
              </a:extLst>
            </p:cNvPr>
            <p:cNvSpPr txBox="1">
              <a:spLocks/>
            </p:cNvSpPr>
            <p:nvPr/>
          </p:nvSpPr>
          <p:spPr>
            <a:xfrm>
              <a:off x="766877" y="4923644"/>
              <a:ext cx="1717253" cy="414007"/>
            </a:xfrm>
            <a:prstGeom prst="rect">
              <a:avLst/>
            </a:prstGeom>
          </p:spPr>
          <p:txBody>
            <a:bodyPr vert="horz" lIns="67204" tIns="33602" rIns="67204" bIns="33602"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zh-CN" altLang="en-US" sz="1176" dirty="0">
                  <a:solidFill>
                    <a:schemeClr val="tx1">
                      <a:lumMod val="75000"/>
                      <a:lumOff val="25000"/>
                    </a:schemeClr>
                  </a:solidFill>
                  <a:cs typeface="+mn-ea"/>
                  <a:sym typeface="+mn-lt"/>
                </a:rPr>
                <a:t>添加标题</a:t>
              </a:r>
              <a:endParaRPr lang="id-ID" sz="1176" dirty="0">
                <a:solidFill>
                  <a:schemeClr val="tx1">
                    <a:lumMod val="75000"/>
                    <a:lumOff val="25000"/>
                  </a:schemeClr>
                </a:solidFill>
                <a:cs typeface="+mn-ea"/>
                <a:sym typeface="+mn-lt"/>
              </a:endParaRPr>
            </a:p>
          </p:txBody>
        </p:sp>
      </p:grpSp>
      <p:grpSp>
        <p:nvGrpSpPr>
          <p:cNvPr id="30" name="组合 29"/>
          <p:cNvGrpSpPr/>
          <p:nvPr/>
        </p:nvGrpSpPr>
        <p:grpSpPr>
          <a:xfrm>
            <a:off x="6651481" y="3618649"/>
            <a:ext cx="1481309" cy="749342"/>
            <a:chOff x="766877" y="4923644"/>
            <a:chExt cx="2015513" cy="1019578"/>
          </a:xfrm>
        </p:grpSpPr>
        <p:sp>
          <p:nvSpPr>
            <p:cNvPr id="31" name="TextBox 21"/>
            <p:cNvSpPr txBox="1"/>
            <p:nvPr/>
          </p:nvSpPr>
          <p:spPr>
            <a:xfrm>
              <a:off x="845256" y="5343071"/>
              <a:ext cx="1937134" cy="600151"/>
            </a:xfrm>
            <a:prstGeom prst="rect">
              <a:avLst/>
            </a:prstGeom>
            <a:noFill/>
          </p:spPr>
          <p:txBody>
            <a:bodyPr wrap="square" lIns="0" tIns="0" rIns="0" bIns="0" rtlCol="0">
              <a:spAutoFit/>
            </a:bodyPr>
            <a:lstStyle/>
            <a:p>
              <a:pPr>
                <a:lnSpc>
                  <a:spcPct val="130000"/>
                </a:lnSpc>
              </a:pPr>
              <a:r>
                <a:rPr lang="zh-CN" altLang="en-US" sz="735" dirty="0">
                  <a:solidFill>
                    <a:schemeClr val="tx1">
                      <a:lumMod val="50000"/>
                      <a:lumOff val="50000"/>
                    </a:schemeClr>
                  </a:solidFill>
                  <a:cs typeface="+mn-ea"/>
                  <a:sym typeface="+mn-lt"/>
                </a:rPr>
                <a:t>您的内容打在这里或者通过复制您的文本后在此框中选择粘贴并选择您的内容打在这里或者</a:t>
              </a:r>
              <a:endParaRPr lang="en-US" altLang="zh-CN" sz="735" dirty="0">
                <a:solidFill>
                  <a:schemeClr val="tx1">
                    <a:lumMod val="50000"/>
                    <a:lumOff val="50000"/>
                  </a:schemeClr>
                </a:solidFill>
                <a:cs typeface="+mn-ea"/>
                <a:sym typeface="+mn-lt"/>
              </a:endParaRPr>
            </a:p>
          </p:txBody>
        </p:sp>
        <p:sp>
          <p:nvSpPr>
            <p:cNvPr id="32" name="Subtitle 2">
              <a:extLst>
                <a:ext uri="{FF2B5EF4-FFF2-40B4-BE49-F238E27FC236}">
                  <a16:creationId xmlns="" xmlns:a16="http://schemas.microsoft.com/office/drawing/2014/main" id="{360062CF-4239-4286-B703-132EC1F0E32B}"/>
                </a:ext>
              </a:extLst>
            </p:cNvPr>
            <p:cNvSpPr txBox="1">
              <a:spLocks/>
            </p:cNvSpPr>
            <p:nvPr/>
          </p:nvSpPr>
          <p:spPr>
            <a:xfrm>
              <a:off x="766877" y="4923644"/>
              <a:ext cx="1717253" cy="414007"/>
            </a:xfrm>
            <a:prstGeom prst="rect">
              <a:avLst/>
            </a:prstGeom>
          </p:spPr>
          <p:txBody>
            <a:bodyPr vert="horz" lIns="67204" tIns="33602" rIns="67204" bIns="33602"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zh-CN" altLang="en-US" sz="1176" dirty="0">
                  <a:solidFill>
                    <a:schemeClr val="tx1">
                      <a:lumMod val="75000"/>
                      <a:lumOff val="25000"/>
                    </a:schemeClr>
                  </a:solidFill>
                  <a:cs typeface="+mn-ea"/>
                  <a:sym typeface="+mn-lt"/>
                </a:rPr>
                <a:t>添加标题</a:t>
              </a:r>
              <a:endParaRPr lang="id-ID" sz="1176" dirty="0">
                <a:solidFill>
                  <a:schemeClr val="tx1">
                    <a:lumMod val="75000"/>
                    <a:lumOff val="25000"/>
                  </a:schemeClr>
                </a:solidFill>
                <a:cs typeface="+mn-ea"/>
                <a:sym typeface="+mn-lt"/>
              </a:endParaRPr>
            </a:p>
          </p:txBody>
        </p:sp>
      </p:grpSp>
    </p:spTree>
    <p:extLst>
      <p:ext uri="{BB962C8B-B14F-4D97-AF65-F5344CB8AC3E}">
        <p14:creationId xmlns:p14="http://schemas.microsoft.com/office/powerpoint/2010/main" val="3892666628"/>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2" presetClass="entr" presetSubtype="4" fill="hold" nodeType="withEffect" p14:presetBounceEnd="40000">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14:bounceEnd="40000">
                                          <p:cBhvr additive="base">
                                            <p:cTn id="13"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4" dur="75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2" presetClass="entr" presetSubtype="4" fill="hold"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750" fill="hold"/>
                                            <p:tgtEl>
                                              <p:spTgt spid="5"/>
                                            </p:tgtEl>
                                            <p:attrNameLst>
                                              <p:attrName>ppt_x</p:attrName>
                                            </p:attrNameLst>
                                          </p:cBhvr>
                                          <p:tavLst>
                                            <p:tav tm="0">
                                              <p:val>
                                                <p:strVal val="#ppt_x"/>
                                              </p:val>
                                            </p:tav>
                                            <p:tav tm="100000">
                                              <p:val>
                                                <p:strVal val="#ppt_x"/>
                                              </p:val>
                                            </p:tav>
                                          </p:tavLst>
                                        </p:anim>
                                        <p:anim calcmode="lin" valueType="num">
                                          <p:cBhvr additive="base">
                                            <p:cTn id="14" dur="75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727" y="-1"/>
            <a:ext cx="9001124" cy="5040313"/>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dirty="0">
              <a:cs typeface="+mn-ea"/>
              <a:sym typeface="+mn-lt"/>
            </a:endParaRPr>
          </a:p>
        </p:txBody>
      </p:sp>
      <p:sp>
        <p:nvSpPr>
          <p:cNvPr id="4" name="矩形 3"/>
          <p:cNvSpPr/>
          <p:nvPr/>
        </p:nvSpPr>
        <p:spPr>
          <a:xfrm>
            <a:off x="730728" y="614438"/>
            <a:ext cx="7507666" cy="3859439"/>
          </a:xfrm>
          <a:prstGeom prst="rect">
            <a:avLst/>
          </a:prstGeom>
          <a:solidFill>
            <a:schemeClr val="bg1"/>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dirty="0">
              <a:cs typeface="+mn-ea"/>
              <a:sym typeface="+mn-lt"/>
            </a:endParaRPr>
          </a:p>
        </p:txBody>
      </p:sp>
      <p:sp>
        <p:nvSpPr>
          <p:cNvPr id="5" name="矩形 4"/>
          <p:cNvSpPr/>
          <p:nvPr/>
        </p:nvSpPr>
        <p:spPr>
          <a:xfrm>
            <a:off x="3856841" y="835419"/>
            <a:ext cx="1242648" cy="409023"/>
          </a:xfrm>
          <a:prstGeom prst="rect">
            <a:avLst/>
          </a:prstGeom>
        </p:spPr>
        <p:txBody>
          <a:bodyPr wrap="none">
            <a:spAutoFit/>
          </a:bodyPr>
          <a:lstStyle/>
          <a:p>
            <a:r>
              <a:rPr lang="zh-CN" altLang="en-US" sz="2058" b="1" dirty="0">
                <a:solidFill>
                  <a:schemeClr val="tx1">
                    <a:lumMod val="85000"/>
                    <a:lumOff val="15000"/>
                  </a:schemeClr>
                </a:solidFill>
                <a:cs typeface="+mn-ea"/>
                <a:sym typeface="+mn-lt"/>
              </a:rPr>
              <a:t>对比</a:t>
            </a:r>
            <a:r>
              <a:rPr lang="zh-CN" altLang="en-US" sz="2058" b="1" dirty="0">
                <a:solidFill>
                  <a:srgbClr val="FBD63C"/>
                </a:solidFill>
                <a:cs typeface="+mn-ea"/>
                <a:sym typeface="+mn-lt"/>
              </a:rPr>
              <a:t>分析</a:t>
            </a:r>
          </a:p>
        </p:txBody>
      </p:sp>
      <p:sp>
        <p:nvSpPr>
          <p:cNvPr id="6" name="文本框 5"/>
          <p:cNvSpPr txBox="1"/>
          <p:nvPr/>
        </p:nvSpPr>
        <p:spPr>
          <a:xfrm>
            <a:off x="3465701" y="1183137"/>
            <a:ext cx="2646878" cy="273280"/>
          </a:xfrm>
          <a:prstGeom prst="rect">
            <a:avLst/>
          </a:prstGeom>
          <a:noFill/>
        </p:spPr>
        <p:txBody>
          <a:bodyPr wrap="none" rtlCol="0">
            <a:spAutoFit/>
          </a:bodyPr>
          <a:lstStyle/>
          <a:p>
            <a:r>
              <a:rPr lang="en-US" altLang="zh-CN" sz="1176" dirty="0">
                <a:solidFill>
                  <a:schemeClr val="bg1">
                    <a:lumMod val="65000"/>
                  </a:schemeClr>
                </a:solidFill>
                <a:cs typeface="+mn-ea"/>
                <a:sym typeface="+mn-lt"/>
              </a:rPr>
              <a:t>Annual work summary new year plan</a:t>
            </a:r>
            <a:endParaRPr lang="zh-CN" altLang="en-US" sz="1176" dirty="0">
              <a:solidFill>
                <a:schemeClr val="bg1">
                  <a:lumMod val="65000"/>
                </a:schemeClr>
              </a:solidFill>
              <a:cs typeface="+mn-ea"/>
              <a:sym typeface="+mn-lt"/>
            </a:endParaRPr>
          </a:p>
        </p:txBody>
      </p:sp>
      <p:sp>
        <p:nvSpPr>
          <p:cNvPr id="7" name="TextBox 21"/>
          <p:cNvSpPr txBox="1"/>
          <p:nvPr/>
        </p:nvSpPr>
        <p:spPr>
          <a:xfrm>
            <a:off x="1371069" y="1836664"/>
            <a:ext cx="2633463" cy="1017971"/>
          </a:xfrm>
          <a:prstGeom prst="rect">
            <a:avLst/>
          </a:prstGeom>
          <a:noFill/>
        </p:spPr>
        <p:txBody>
          <a:bodyPr wrap="square" lIns="0" tIns="0" rIns="0" bIns="0" rtlCol="0">
            <a:spAutoFit/>
          </a:bodyPr>
          <a:lstStyle/>
          <a:p>
            <a:pPr algn="ctr">
              <a:lnSpc>
                <a:spcPct val="150000"/>
              </a:lnSpc>
            </a:pPr>
            <a:r>
              <a:rPr lang="zh-CN" altLang="en-US" sz="735" dirty="0">
                <a:solidFill>
                  <a:schemeClr val="tx1">
                    <a:lumMod val="50000"/>
                    <a:lumOff val="50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735" dirty="0">
              <a:solidFill>
                <a:schemeClr val="tx1">
                  <a:lumMod val="50000"/>
                  <a:lumOff val="50000"/>
                </a:schemeClr>
              </a:solidFill>
              <a:cs typeface="+mn-ea"/>
              <a:sym typeface="+mn-lt"/>
            </a:endParaRPr>
          </a:p>
          <a:p>
            <a:pPr algn="ctr">
              <a:lnSpc>
                <a:spcPct val="150000"/>
              </a:lnSpc>
            </a:pPr>
            <a:r>
              <a:rPr lang="zh-CN" altLang="en-US" sz="735" dirty="0">
                <a:solidFill>
                  <a:schemeClr val="tx1">
                    <a:lumMod val="50000"/>
                    <a:lumOff val="50000"/>
                  </a:schemeClr>
                </a:solidFill>
                <a:cs typeface="+mn-ea"/>
                <a:sym typeface="+mn-lt"/>
              </a:rPr>
              <a:t>您的内容打在这里，或者通过复制您的文本后，在此框中选择粘贴，并选择只保留文字您的内容打在这里或者通过复制您的文本后在此框中选择粘贴</a:t>
            </a:r>
            <a:endParaRPr lang="en-US" altLang="zh-CN" sz="735" dirty="0">
              <a:solidFill>
                <a:schemeClr val="tx1">
                  <a:lumMod val="50000"/>
                  <a:lumOff val="50000"/>
                </a:schemeClr>
              </a:solidFill>
              <a:cs typeface="+mn-ea"/>
              <a:sym typeface="+mn-lt"/>
            </a:endParaRPr>
          </a:p>
        </p:txBody>
      </p:sp>
      <p:sp>
        <p:nvSpPr>
          <p:cNvPr id="8" name="椭圆 7"/>
          <p:cNvSpPr/>
          <p:nvPr/>
        </p:nvSpPr>
        <p:spPr>
          <a:xfrm>
            <a:off x="2428584" y="3369809"/>
            <a:ext cx="518433" cy="518433"/>
          </a:xfrm>
          <a:prstGeom prst="ellipse">
            <a:avLst/>
          </a:prstGeom>
          <a:solidFill>
            <a:srgbClr val="3D4753"/>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176" dirty="0">
                <a:cs typeface="+mn-ea"/>
                <a:sym typeface="+mn-lt"/>
              </a:rPr>
              <a:t>2020</a:t>
            </a:r>
            <a:endParaRPr lang="zh-CN" altLang="en-US" sz="1176" dirty="0">
              <a:cs typeface="+mn-ea"/>
              <a:sym typeface="+mn-lt"/>
            </a:endParaRPr>
          </a:p>
        </p:txBody>
      </p:sp>
      <p:sp>
        <p:nvSpPr>
          <p:cNvPr id="9" name="TextBox 21"/>
          <p:cNvSpPr txBox="1"/>
          <p:nvPr/>
        </p:nvSpPr>
        <p:spPr>
          <a:xfrm>
            <a:off x="4961692" y="1836664"/>
            <a:ext cx="2633463" cy="1017971"/>
          </a:xfrm>
          <a:prstGeom prst="rect">
            <a:avLst/>
          </a:prstGeom>
          <a:noFill/>
        </p:spPr>
        <p:txBody>
          <a:bodyPr wrap="square" lIns="0" tIns="0" rIns="0" bIns="0" rtlCol="0">
            <a:spAutoFit/>
          </a:bodyPr>
          <a:lstStyle/>
          <a:p>
            <a:pPr algn="ctr">
              <a:lnSpc>
                <a:spcPct val="150000"/>
              </a:lnSpc>
            </a:pPr>
            <a:r>
              <a:rPr lang="zh-CN" altLang="en-US" sz="735" dirty="0">
                <a:solidFill>
                  <a:schemeClr val="tx1">
                    <a:lumMod val="50000"/>
                    <a:lumOff val="50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735" dirty="0">
              <a:solidFill>
                <a:schemeClr val="tx1">
                  <a:lumMod val="50000"/>
                  <a:lumOff val="50000"/>
                </a:schemeClr>
              </a:solidFill>
              <a:cs typeface="+mn-ea"/>
              <a:sym typeface="+mn-lt"/>
            </a:endParaRPr>
          </a:p>
          <a:p>
            <a:pPr algn="ctr">
              <a:lnSpc>
                <a:spcPct val="150000"/>
              </a:lnSpc>
            </a:pPr>
            <a:r>
              <a:rPr lang="zh-CN" altLang="en-US" sz="735" dirty="0">
                <a:solidFill>
                  <a:schemeClr val="tx1">
                    <a:lumMod val="50000"/>
                    <a:lumOff val="50000"/>
                  </a:schemeClr>
                </a:solidFill>
                <a:cs typeface="+mn-ea"/>
                <a:sym typeface="+mn-lt"/>
              </a:rPr>
              <a:t>您的内容打在这里，或者通过复制您的文本后，在此框中选择粘贴，并选择只保留文字您的内容打在这里或者通过复制您的文本后在此框中选择粘贴</a:t>
            </a:r>
            <a:endParaRPr lang="en-US" altLang="zh-CN" sz="735" dirty="0">
              <a:solidFill>
                <a:schemeClr val="tx1">
                  <a:lumMod val="50000"/>
                  <a:lumOff val="50000"/>
                </a:schemeClr>
              </a:solidFill>
              <a:cs typeface="+mn-ea"/>
              <a:sym typeface="+mn-lt"/>
            </a:endParaRPr>
          </a:p>
        </p:txBody>
      </p:sp>
      <p:sp>
        <p:nvSpPr>
          <p:cNvPr id="10" name="椭圆 9"/>
          <p:cNvSpPr/>
          <p:nvPr/>
        </p:nvSpPr>
        <p:spPr>
          <a:xfrm>
            <a:off x="6019207" y="3369809"/>
            <a:ext cx="518433" cy="518433"/>
          </a:xfrm>
          <a:prstGeom prst="ellipse">
            <a:avLst/>
          </a:prstGeom>
          <a:solidFill>
            <a:srgbClr val="FBD63C"/>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176" dirty="0">
                <a:solidFill>
                  <a:srgbClr val="3D4753"/>
                </a:solidFill>
                <a:cs typeface="+mn-ea"/>
                <a:sym typeface="+mn-lt"/>
              </a:rPr>
              <a:t>2021</a:t>
            </a:r>
            <a:endParaRPr lang="zh-CN" altLang="en-US" sz="1176" dirty="0">
              <a:solidFill>
                <a:srgbClr val="3D4753"/>
              </a:solidFill>
              <a:cs typeface="+mn-ea"/>
              <a:sym typeface="+mn-lt"/>
            </a:endParaRPr>
          </a:p>
        </p:txBody>
      </p:sp>
      <p:sp>
        <p:nvSpPr>
          <p:cNvPr id="11" name="文本框 10"/>
          <p:cNvSpPr txBox="1"/>
          <p:nvPr/>
        </p:nvSpPr>
        <p:spPr>
          <a:xfrm>
            <a:off x="4260916" y="3321806"/>
            <a:ext cx="524503" cy="499496"/>
          </a:xfrm>
          <a:prstGeom prst="rect">
            <a:avLst/>
          </a:prstGeom>
          <a:noFill/>
        </p:spPr>
        <p:txBody>
          <a:bodyPr wrap="none" rtlCol="0">
            <a:spAutoFit/>
          </a:bodyPr>
          <a:lstStyle/>
          <a:p>
            <a:r>
              <a:rPr lang="en-US" altLang="zh-CN" sz="2646" dirty="0">
                <a:solidFill>
                  <a:schemeClr val="tx1">
                    <a:lumMod val="65000"/>
                    <a:lumOff val="35000"/>
                  </a:schemeClr>
                </a:solidFill>
                <a:effectLst>
                  <a:outerShdw blurRad="38100" dist="38100" dir="2700000" algn="tl">
                    <a:srgbClr val="000000">
                      <a:alpha val="43137"/>
                    </a:srgbClr>
                  </a:outerShdw>
                </a:effectLst>
                <a:cs typeface="+mn-ea"/>
                <a:sym typeface="+mn-lt"/>
              </a:rPr>
              <a:t>vs</a:t>
            </a:r>
            <a:endParaRPr lang="zh-CN" altLang="en-US" sz="2646" dirty="0">
              <a:solidFill>
                <a:schemeClr val="tx1">
                  <a:lumMod val="65000"/>
                  <a:lumOff val="35000"/>
                </a:schemeClr>
              </a:solidFill>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val="2744408315"/>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4" fill="hold" grpId="0" nodeType="withEffect" p14:presetBounceEnd="40000">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14:bounceEnd="40000">
                                          <p:cBhvr additive="base">
                                            <p:cTn id="10"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1" dur="750" fill="hold"/>
                                            <p:tgtEl>
                                              <p:spTgt spid="4"/>
                                            </p:tgtEl>
                                            <p:attrNameLst>
                                              <p:attrName>ppt_y</p:attrName>
                                            </p:attrNameLst>
                                          </p:cBhvr>
                                          <p:tavLst>
                                            <p:tav tm="0">
                                              <p:val>
                                                <p:strVal val="1+#ppt_h/2"/>
                                              </p:val>
                                            </p:tav>
                                            <p:tav tm="100000">
                                              <p:val>
                                                <p:strVal val="#ppt_y"/>
                                              </p:val>
                                            </p:tav>
                                          </p:tavLst>
                                        </p:anim>
                                      </p:childTnLst>
                                    </p:cTn>
                                  </p:par>
                                  <p:par>
                                    <p:cTn id="12" presetID="53" presetClass="entr" presetSubtype="16"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000"/>
                                </p:stCondLst>
                                <p:childTnLst>
                                  <p:par>
                                    <p:cTn id="23" presetID="41"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3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300" fill="hold"/>
                                            <p:tgtEl>
                                              <p:spTgt spid="7"/>
                                            </p:tgtEl>
                                            <p:attrNameLst>
                                              <p:attrName>ppt_y</p:attrName>
                                            </p:attrNameLst>
                                          </p:cBhvr>
                                          <p:tavLst>
                                            <p:tav tm="0">
                                              <p:val>
                                                <p:strVal val="#ppt_y"/>
                                              </p:val>
                                            </p:tav>
                                            <p:tav tm="100000">
                                              <p:val>
                                                <p:strVal val="#ppt_y"/>
                                              </p:val>
                                            </p:tav>
                                          </p:tavLst>
                                        </p:anim>
                                        <p:anim calcmode="lin" valueType="num">
                                          <p:cBhvr>
                                            <p:cTn id="27" dur="3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3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300" tmFilter="0,0; .5, 1; 1, 1"/>
                                            <p:tgtEl>
                                              <p:spTgt spid="7"/>
                                            </p:tgtEl>
                                          </p:cBhvr>
                                        </p:animEffect>
                                      </p:childTnLst>
                                    </p:cTn>
                                  </p:par>
                                </p:childTnLst>
                              </p:cTn>
                            </p:par>
                            <p:par>
                              <p:cTn id="30" fill="hold">
                                <p:stCondLst>
                                  <p:cond delay="1300"/>
                                </p:stCondLst>
                                <p:childTnLst>
                                  <p:par>
                                    <p:cTn id="31" presetID="41"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3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4" dur="300" fill="hold"/>
                                            <p:tgtEl>
                                              <p:spTgt spid="9"/>
                                            </p:tgtEl>
                                            <p:attrNameLst>
                                              <p:attrName>ppt_y</p:attrName>
                                            </p:attrNameLst>
                                          </p:cBhvr>
                                          <p:tavLst>
                                            <p:tav tm="0">
                                              <p:val>
                                                <p:strVal val="#ppt_y"/>
                                              </p:val>
                                            </p:tav>
                                            <p:tav tm="100000">
                                              <p:val>
                                                <p:strVal val="#ppt_y"/>
                                              </p:val>
                                            </p:tav>
                                          </p:tavLst>
                                        </p:anim>
                                        <p:anim calcmode="lin" valueType="num">
                                          <p:cBhvr>
                                            <p:cTn id="35" dur="3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6" dur="3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7" dur="300" tmFilter="0,0; .5, 1; 1, 1"/>
                                            <p:tgtEl>
                                              <p:spTgt spid="9"/>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animBg="1"/>
          <p:bldP spid="9" grpId="0"/>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750" fill="hold"/>
                                            <p:tgtEl>
                                              <p:spTgt spid="4"/>
                                            </p:tgtEl>
                                            <p:attrNameLst>
                                              <p:attrName>ppt_x</p:attrName>
                                            </p:attrNameLst>
                                          </p:cBhvr>
                                          <p:tavLst>
                                            <p:tav tm="0">
                                              <p:val>
                                                <p:strVal val="#ppt_x"/>
                                              </p:val>
                                            </p:tav>
                                            <p:tav tm="100000">
                                              <p:val>
                                                <p:strVal val="#ppt_x"/>
                                              </p:val>
                                            </p:tav>
                                          </p:tavLst>
                                        </p:anim>
                                        <p:anim calcmode="lin" valueType="num">
                                          <p:cBhvr additive="base">
                                            <p:cTn id="11" dur="750" fill="hold"/>
                                            <p:tgtEl>
                                              <p:spTgt spid="4"/>
                                            </p:tgtEl>
                                            <p:attrNameLst>
                                              <p:attrName>ppt_y</p:attrName>
                                            </p:attrNameLst>
                                          </p:cBhvr>
                                          <p:tavLst>
                                            <p:tav tm="0">
                                              <p:val>
                                                <p:strVal val="1+#ppt_h/2"/>
                                              </p:val>
                                            </p:tav>
                                            <p:tav tm="100000">
                                              <p:val>
                                                <p:strVal val="#ppt_y"/>
                                              </p:val>
                                            </p:tav>
                                          </p:tavLst>
                                        </p:anim>
                                      </p:childTnLst>
                                    </p:cTn>
                                  </p:par>
                                  <p:par>
                                    <p:cTn id="12" presetID="53" presetClass="entr" presetSubtype="16"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000"/>
                                </p:stCondLst>
                                <p:childTnLst>
                                  <p:par>
                                    <p:cTn id="23" presetID="41"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3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300" fill="hold"/>
                                            <p:tgtEl>
                                              <p:spTgt spid="7"/>
                                            </p:tgtEl>
                                            <p:attrNameLst>
                                              <p:attrName>ppt_y</p:attrName>
                                            </p:attrNameLst>
                                          </p:cBhvr>
                                          <p:tavLst>
                                            <p:tav tm="0">
                                              <p:val>
                                                <p:strVal val="#ppt_y"/>
                                              </p:val>
                                            </p:tav>
                                            <p:tav tm="100000">
                                              <p:val>
                                                <p:strVal val="#ppt_y"/>
                                              </p:val>
                                            </p:tav>
                                          </p:tavLst>
                                        </p:anim>
                                        <p:anim calcmode="lin" valueType="num">
                                          <p:cBhvr>
                                            <p:cTn id="27" dur="3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3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300" tmFilter="0,0; .5, 1; 1, 1"/>
                                            <p:tgtEl>
                                              <p:spTgt spid="7"/>
                                            </p:tgtEl>
                                          </p:cBhvr>
                                        </p:animEffect>
                                      </p:childTnLst>
                                    </p:cTn>
                                  </p:par>
                                </p:childTnLst>
                              </p:cTn>
                            </p:par>
                            <p:par>
                              <p:cTn id="30" fill="hold">
                                <p:stCondLst>
                                  <p:cond delay="1300"/>
                                </p:stCondLst>
                                <p:childTnLst>
                                  <p:par>
                                    <p:cTn id="31" presetID="41"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3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4" dur="300" fill="hold"/>
                                            <p:tgtEl>
                                              <p:spTgt spid="9"/>
                                            </p:tgtEl>
                                            <p:attrNameLst>
                                              <p:attrName>ppt_y</p:attrName>
                                            </p:attrNameLst>
                                          </p:cBhvr>
                                          <p:tavLst>
                                            <p:tav tm="0">
                                              <p:val>
                                                <p:strVal val="#ppt_y"/>
                                              </p:val>
                                            </p:tav>
                                            <p:tav tm="100000">
                                              <p:val>
                                                <p:strVal val="#ppt_y"/>
                                              </p:val>
                                            </p:tav>
                                          </p:tavLst>
                                        </p:anim>
                                        <p:anim calcmode="lin" valueType="num">
                                          <p:cBhvr>
                                            <p:cTn id="35" dur="3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6" dur="3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7" dur="300" tmFilter="0,0; .5, 1; 1, 1"/>
                                            <p:tgtEl>
                                              <p:spTgt spid="9"/>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animBg="1"/>
          <p:bldP spid="9" grpId="0"/>
          <p:bldP spid="10" grpId="0" animBg="1"/>
          <p:bldP spid="11"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圆角矩形 48"/>
          <p:cNvSpPr/>
          <p:nvPr/>
        </p:nvSpPr>
        <p:spPr>
          <a:xfrm>
            <a:off x="4997323" y="2479900"/>
            <a:ext cx="2645833" cy="159880"/>
          </a:xfrm>
          <a:prstGeom prst="roundRect">
            <a:avLst>
              <a:gd name="adj" fmla="val 50000"/>
            </a:avLst>
          </a:prstGeom>
          <a:solidFill>
            <a:schemeClr val="bg1">
              <a:lumMod val="95000"/>
            </a:schemeClr>
          </a:solidFill>
          <a:ln w="12700" cap="flat" cmpd="sng" algn="ctr">
            <a:noFill/>
            <a:prstDash val="solid"/>
            <a:miter lim="800000"/>
          </a:ln>
          <a:effectLst>
            <a:outerShdw blurRad="190500" dist="63500" dir="2700000" algn="tl" rotWithShape="0">
              <a:prstClr val="black">
                <a:alpha val="30000"/>
              </a:prstClr>
            </a:outerShdw>
          </a:effectLst>
        </p:spPr>
        <p:txBody>
          <a:bodyPr lIns="80034" tIns="40017" rIns="80034" bIns="40017" anchor="ctr"/>
          <a:lstStyle/>
          <a:p>
            <a:pPr algn="ctr" defTabSz="672067">
              <a:lnSpc>
                <a:spcPct val="120000"/>
              </a:lnSpc>
              <a:defRPr/>
            </a:pPr>
            <a:endParaRPr lang="zh-CN" altLang="en-US" sz="1176" kern="0" dirty="0">
              <a:solidFill>
                <a:srgbClr val="000000"/>
              </a:solidFill>
              <a:cs typeface="+mn-ea"/>
              <a:sym typeface="+mn-lt"/>
            </a:endParaRPr>
          </a:p>
        </p:txBody>
      </p:sp>
      <p:sp>
        <p:nvSpPr>
          <p:cNvPr id="50" name="圆角矩形 49"/>
          <p:cNvSpPr/>
          <p:nvPr/>
        </p:nvSpPr>
        <p:spPr>
          <a:xfrm>
            <a:off x="4997322" y="2479900"/>
            <a:ext cx="1587500" cy="159880"/>
          </a:xfrm>
          <a:prstGeom prst="roundRect">
            <a:avLst>
              <a:gd name="adj" fmla="val 50000"/>
            </a:avLst>
          </a:prstGeom>
          <a:solidFill>
            <a:srgbClr val="FBD63C"/>
          </a:solidFill>
          <a:ln w="12700" cap="flat" cmpd="sng" algn="ctr">
            <a:noFill/>
            <a:prstDash val="solid"/>
            <a:miter lim="800000"/>
          </a:ln>
          <a:effectLst/>
        </p:spPr>
        <p:txBody>
          <a:bodyPr lIns="80034" tIns="40017" rIns="80034" bIns="40017" anchor="ctr"/>
          <a:lstStyle/>
          <a:p>
            <a:pPr algn="ctr" defTabSz="672067">
              <a:lnSpc>
                <a:spcPct val="120000"/>
              </a:lnSpc>
              <a:defRPr/>
            </a:pPr>
            <a:endParaRPr lang="zh-CN" altLang="en-US" sz="1176" kern="0" dirty="0">
              <a:solidFill>
                <a:srgbClr val="000000"/>
              </a:solidFill>
              <a:cs typeface="+mn-ea"/>
              <a:sym typeface="+mn-lt"/>
            </a:endParaRPr>
          </a:p>
        </p:txBody>
      </p:sp>
      <p:sp>
        <p:nvSpPr>
          <p:cNvPr id="51" name="圆角矩形 50"/>
          <p:cNvSpPr/>
          <p:nvPr/>
        </p:nvSpPr>
        <p:spPr>
          <a:xfrm>
            <a:off x="4997325" y="2875126"/>
            <a:ext cx="2645833" cy="158714"/>
          </a:xfrm>
          <a:prstGeom prst="roundRect">
            <a:avLst>
              <a:gd name="adj" fmla="val 50000"/>
            </a:avLst>
          </a:prstGeom>
          <a:solidFill>
            <a:schemeClr val="bg1">
              <a:lumMod val="95000"/>
            </a:schemeClr>
          </a:solidFill>
          <a:ln w="12700" cap="flat" cmpd="sng" algn="ctr">
            <a:noFill/>
            <a:prstDash val="solid"/>
            <a:miter lim="800000"/>
          </a:ln>
          <a:effectLst>
            <a:outerShdw blurRad="190500" dist="63500" dir="2700000" algn="tl" rotWithShape="0">
              <a:prstClr val="black">
                <a:alpha val="30000"/>
              </a:prstClr>
            </a:outerShdw>
          </a:effectLst>
        </p:spPr>
        <p:txBody>
          <a:bodyPr lIns="80034" tIns="40017" rIns="80034" bIns="40017" anchor="ctr"/>
          <a:lstStyle/>
          <a:p>
            <a:pPr algn="ctr" defTabSz="672067">
              <a:lnSpc>
                <a:spcPct val="120000"/>
              </a:lnSpc>
              <a:defRPr/>
            </a:pPr>
            <a:endParaRPr lang="zh-CN" altLang="en-US" sz="1176" kern="0" dirty="0">
              <a:solidFill>
                <a:srgbClr val="000000"/>
              </a:solidFill>
              <a:cs typeface="+mn-ea"/>
              <a:sym typeface="+mn-lt"/>
            </a:endParaRPr>
          </a:p>
        </p:txBody>
      </p:sp>
      <p:sp>
        <p:nvSpPr>
          <p:cNvPr id="52" name="圆角矩形 51"/>
          <p:cNvSpPr/>
          <p:nvPr/>
        </p:nvSpPr>
        <p:spPr>
          <a:xfrm>
            <a:off x="4997322" y="2875126"/>
            <a:ext cx="2381250" cy="158714"/>
          </a:xfrm>
          <a:prstGeom prst="roundRect">
            <a:avLst>
              <a:gd name="adj" fmla="val 50000"/>
            </a:avLst>
          </a:prstGeom>
          <a:solidFill>
            <a:srgbClr val="FBD63C"/>
          </a:solidFill>
          <a:ln w="12700" cap="flat" cmpd="sng" algn="ctr">
            <a:noFill/>
            <a:prstDash val="solid"/>
            <a:miter lim="800000"/>
          </a:ln>
          <a:effectLst/>
        </p:spPr>
        <p:txBody>
          <a:bodyPr lIns="80034" tIns="40017" rIns="80034" bIns="40017" anchor="ctr"/>
          <a:lstStyle/>
          <a:p>
            <a:pPr algn="ctr" defTabSz="672067">
              <a:lnSpc>
                <a:spcPct val="120000"/>
              </a:lnSpc>
              <a:defRPr/>
            </a:pPr>
            <a:endParaRPr lang="zh-CN" altLang="en-US" sz="1176" kern="0" dirty="0">
              <a:solidFill>
                <a:srgbClr val="000000"/>
              </a:solidFill>
              <a:cs typeface="+mn-ea"/>
              <a:sym typeface="+mn-lt"/>
            </a:endParaRPr>
          </a:p>
        </p:txBody>
      </p:sp>
      <p:sp>
        <p:nvSpPr>
          <p:cNvPr id="53" name="圆角矩形 52"/>
          <p:cNvSpPr/>
          <p:nvPr/>
        </p:nvSpPr>
        <p:spPr>
          <a:xfrm>
            <a:off x="4997323" y="3269187"/>
            <a:ext cx="2645833" cy="158714"/>
          </a:xfrm>
          <a:prstGeom prst="roundRect">
            <a:avLst>
              <a:gd name="adj" fmla="val 50000"/>
            </a:avLst>
          </a:prstGeom>
          <a:solidFill>
            <a:schemeClr val="bg1">
              <a:lumMod val="95000"/>
            </a:schemeClr>
          </a:solidFill>
          <a:ln w="12700" cap="flat" cmpd="sng" algn="ctr">
            <a:noFill/>
            <a:prstDash val="solid"/>
            <a:miter lim="800000"/>
          </a:ln>
          <a:effectLst>
            <a:outerShdw blurRad="190500" dist="63500" dir="2700000" algn="tl" rotWithShape="0">
              <a:prstClr val="black">
                <a:alpha val="30000"/>
              </a:prstClr>
            </a:outerShdw>
          </a:effectLst>
        </p:spPr>
        <p:txBody>
          <a:bodyPr lIns="80034" tIns="40017" rIns="80034" bIns="40017" anchor="ctr"/>
          <a:lstStyle/>
          <a:p>
            <a:pPr algn="ctr" defTabSz="672067">
              <a:lnSpc>
                <a:spcPct val="120000"/>
              </a:lnSpc>
              <a:defRPr/>
            </a:pPr>
            <a:endParaRPr lang="zh-CN" altLang="en-US" sz="1176" kern="0" dirty="0">
              <a:solidFill>
                <a:srgbClr val="000000"/>
              </a:solidFill>
              <a:cs typeface="+mn-ea"/>
              <a:sym typeface="+mn-lt"/>
            </a:endParaRPr>
          </a:p>
        </p:txBody>
      </p:sp>
      <p:sp>
        <p:nvSpPr>
          <p:cNvPr id="54" name="圆角矩形 53"/>
          <p:cNvSpPr/>
          <p:nvPr/>
        </p:nvSpPr>
        <p:spPr>
          <a:xfrm>
            <a:off x="4997323" y="3269187"/>
            <a:ext cx="1322917" cy="158714"/>
          </a:xfrm>
          <a:prstGeom prst="roundRect">
            <a:avLst>
              <a:gd name="adj" fmla="val 50000"/>
            </a:avLst>
          </a:prstGeom>
          <a:solidFill>
            <a:srgbClr val="FBD63C"/>
          </a:solidFill>
          <a:ln w="12700" cap="flat" cmpd="sng" algn="ctr">
            <a:noFill/>
            <a:prstDash val="solid"/>
            <a:miter lim="800000"/>
          </a:ln>
          <a:effectLst/>
        </p:spPr>
        <p:txBody>
          <a:bodyPr lIns="80034" tIns="40017" rIns="80034" bIns="40017" anchor="ctr"/>
          <a:lstStyle/>
          <a:p>
            <a:pPr algn="ctr" defTabSz="672067">
              <a:lnSpc>
                <a:spcPct val="120000"/>
              </a:lnSpc>
              <a:defRPr/>
            </a:pPr>
            <a:endParaRPr lang="zh-CN" altLang="en-US" sz="1176" kern="0" dirty="0">
              <a:solidFill>
                <a:srgbClr val="000000"/>
              </a:solidFill>
              <a:cs typeface="+mn-ea"/>
              <a:sym typeface="+mn-lt"/>
            </a:endParaRPr>
          </a:p>
        </p:txBody>
      </p:sp>
      <p:sp>
        <p:nvSpPr>
          <p:cNvPr id="55" name="圆角矩形 54"/>
          <p:cNvSpPr/>
          <p:nvPr/>
        </p:nvSpPr>
        <p:spPr>
          <a:xfrm>
            <a:off x="4997325" y="2085839"/>
            <a:ext cx="2645833" cy="158714"/>
          </a:xfrm>
          <a:prstGeom prst="roundRect">
            <a:avLst>
              <a:gd name="adj" fmla="val 50000"/>
            </a:avLst>
          </a:prstGeom>
          <a:solidFill>
            <a:schemeClr val="bg1">
              <a:lumMod val="95000"/>
            </a:schemeClr>
          </a:solidFill>
          <a:ln w="12700" cap="flat" cmpd="sng" algn="ctr">
            <a:noFill/>
            <a:prstDash val="solid"/>
            <a:miter lim="800000"/>
          </a:ln>
          <a:effectLst>
            <a:outerShdw blurRad="190500" dist="63500" dir="2700000" algn="tl" rotWithShape="0">
              <a:prstClr val="black">
                <a:alpha val="30000"/>
              </a:prstClr>
            </a:outerShdw>
          </a:effectLst>
        </p:spPr>
        <p:txBody>
          <a:bodyPr lIns="80034" tIns="40017" rIns="80034" bIns="40017" anchor="ctr"/>
          <a:lstStyle/>
          <a:p>
            <a:pPr algn="ctr" defTabSz="672067">
              <a:lnSpc>
                <a:spcPct val="120000"/>
              </a:lnSpc>
              <a:defRPr/>
            </a:pPr>
            <a:endParaRPr lang="zh-CN" altLang="en-US" sz="1176" kern="0" dirty="0">
              <a:solidFill>
                <a:srgbClr val="000000"/>
              </a:solidFill>
              <a:cs typeface="+mn-ea"/>
              <a:sym typeface="+mn-lt"/>
            </a:endParaRPr>
          </a:p>
        </p:txBody>
      </p:sp>
      <p:sp>
        <p:nvSpPr>
          <p:cNvPr id="56" name="圆角矩形 55"/>
          <p:cNvSpPr/>
          <p:nvPr/>
        </p:nvSpPr>
        <p:spPr>
          <a:xfrm>
            <a:off x="4997323" y="2085839"/>
            <a:ext cx="1058333" cy="158714"/>
          </a:xfrm>
          <a:prstGeom prst="roundRect">
            <a:avLst>
              <a:gd name="adj" fmla="val 50000"/>
            </a:avLst>
          </a:prstGeom>
          <a:solidFill>
            <a:srgbClr val="FBD63C"/>
          </a:solidFill>
          <a:ln w="12700" cap="flat" cmpd="sng" algn="ctr">
            <a:noFill/>
            <a:prstDash val="solid"/>
            <a:miter lim="800000"/>
          </a:ln>
          <a:effectLst/>
        </p:spPr>
        <p:txBody>
          <a:bodyPr lIns="80034" tIns="40017" rIns="80034" bIns="40017" anchor="ctr"/>
          <a:lstStyle/>
          <a:p>
            <a:pPr algn="ctr" defTabSz="672067">
              <a:lnSpc>
                <a:spcPct val="120000"/>
              </a:lnSpc>
              <a:defRPr/>
            </a:pPr>
            <a:endParaRPr lang="zh-CN" altLang="en-US" sz="1176" kern="0" dirty="0">
              <a:solidFill>
                <a:srgbClr val="000000"/>
              </a:solidFill>
              <a:cs typeface="+mn-ea"/>
              <a:sym typeface="+mn-lt"/>
            </a:endParaRPr>
          </a:p>
        </p:txBody>
      </p:sp>
      <p:sp>
        <p:nvSpPr>
          <p:cNvPr id="57" name="圆角矩形 56"/>
          <p:cNvSpPr/>
          <p:nvPr/>
        </p:nvSpPr>
        <p:spPr>
          <a:xfrm>
            <a:off x="1371016" y="2479900"/>
            <a:ext cx="2645833" cy="159880"/>
          </a:xfrm>
          <a:prstGeom prst="roundRect">
            <a:avLst>
              <a:gd name="adj" fmla="val 50000"/>
            </a:avLst>
          </a:prstGeom>
          <a:solidFill>
            <a:schemeClr val="bg1">
              <a:lumMod val="95000"/>
            </a:schemeClr>
          </a:solidFill>
          <a:ln w="12700" cap="flat" cmpd="sng" algn="ctr">
            <a:noFill/>
            <a:prstDash val="solid"/>
            <a:miter lim="800000"/>
          </a:ln>
          <a:effectLst>
            <a:outerShdw blurRad="190500" dist="63500" dir="2700000" algn="tl" rotWithShape="0">
              <a:prstClr val="black">
                <a:alpha val="30000"/>
              </a:prstClr>
            </a:outerShdw>
          </a:effectLst>
        </p:spPr>
        <p:txBody>
          <a:bodyPr lIns="80034" tIns="40017" rIns="80034" bIns="40017" anchor="ctr"/>
          <a:lstStyle/>
          <a:p>
            <a:pPr algn="ctr" defTabSz="672067">
              <a:lnSpc>
                <a:spcPct val="120000"/>
              </a:lnSpc>
              <a:defRPr/>
            </a:pPr>
            <a:endParaRPr lang="zh-CN" altLang="en-US" sz="1176" kern="0" dirty="0">
              <a:solidFill>
                <a:srgbClr val="000000"/>
              </a:solidFill>
              <a:cs typeface="+mn-ea"/>
              <a:sym typeface="+mn-lt"/>
            </a:endParaRPr>
          </a:p>
        </p:txBody>
      </p:sp>
      <p:sp>
        <p:nvSpPr>
          <p:cNvPr id="58" name="圆角矩形 57"/>
          <p:cNvSpPr/>
          <p:nvPr/>
        </p:nvSpPr>
        <p:spPr>
          <a:xfrm>
            <a:off x="1371018" y="2875126"/>
            <a:ext cx="2645833" cy="158714"/>
          </a:xfrm>
          <a:prstGeom prst="roundRect">
            <a:avLst>
              <a:gd name="adj" fmla="val 50000"/>
            </a:avLst>
          </a:prstGeom>
          <a:solidFill>
            <a:schemeClr val="bg1">
              <a:lumMod val="95000"/>
            </a:schemeClr>
          </a:solidFill>
          <a:ln w="12700" cap="flat" cmpd="sng" algn="ctr">
            <a:noFill/>
            <a:prstDash val="solid"/>
            <a:miter lim="800000"/>
          </a:ln>
          <a:effectLst>
            <a:outerShdw blurRad="190500" dist="63500" dir="2700000" algn="tl" rotWithShape="0">
              <a:prstClr val="black">
                <a:alpha val="30000"/>
              </a:prstClr>
            </a:outerShdw>
          </a:effectLst>
        </p:spPr>
        <p:txBody>
          <a:bodyPr lIns="80034" tIns="40017" rIns="80034" bIns="40017" anchor="ctr"/>
          <a:lstStyle/>
          <a:p>
            <a:pPr algn="ctr" defTabSz="672067">
              <a:lnSpc>
                <a:spcPct val="120000"/>
              </a:lnSpc>
              <a:defRPr/>
            </a:pPr>
            <a:endParaRPr lang="zh-CN" altLang="en-US" sz="1176" kern="0" dirty="0">
              <a:solidFill>
                <a:srgbClr val="000000"/>
              </a:solidFill>
              <a:cs typeface="+mn-ea"/>
              <a:sym typeface="+mn-lt"/>
            </a:endParaRPr>
          </a:p>
        </p:txBody>
      </p:sp>
      <p:sp>
        <p:nvSpPr>
          <p:cNvPr id="59" name="圆角矩形 58"/>
          <p:cNvSpPr/>
          <p:nvPr/>
        </p:nvSpPr>
        <p:spPr>
          <a:xfrm>
            <a:off x="1371016" y="3269187"/>
            <a:ext cx="2645833" cy="158714"/>
          </a:xfrm>
          <a:prstGeom prst="roundRect">
            <a:avLst>
              <a:gd name="adj" fmla="val 50000"/>
            </a:avLst>
          </a:prstGeom>
          <a:solidFill>
            <a:schemeClr val="bg1">
              <a:lumMod val="95000"/>
            </a:schemeClr>
          </a:solidFill>
          <a:ln w="12700" cap="flat" cmpd="sng" algn="ctr">
            <a:noFill/>
            <a:prstDash val="solid"/>
            <a:miter lim="800000"/>
          </a:ln>
          <a:effectLst>
            <a:outerShdw blurRad="190500" dist="63500" dir="2700000" algn="tl" rotWithShape="0">
              <a:prstClr val="black">
                <a:alpha val="30000"/>
              </a:prstClr>
            </a:outerShdw>
          </a:effectLst>
        </p:spPr>
        <p:txBody>
          <a:bodyPr lIns="80034" tIns="40017" rIns="80034" bIns="40017" anchor="ctr"/>
          <a:lstStyle/>
          <a:p>
            <a:pPr algn="ctr" defTabSz="672067">
              <a:lnSpc>
                <a:spcPct val="120000"/>
              </a:lnSpc>
              <a:defRPr/>
            </a:pPr>
            <a:endParaRPr lang="zh-CN" altLang="en-US" sz="1176" kern="0" dirty="0">
              <a:solidFill>
                <a:srgbClr val="000000"/>
              </a:solidFill>
              <a:cs typeface="+mn-ea"/>
              <a:sym typeface="+mn-lt"/>
            </a:endParaRPr>
          </a:p>
        </p:txBody>
      </p:sp>
      <p:sp>
        <p:nvSpPr>
          <p:cNvPr id="60" name="圆角矩形 59"/>
          <p:cNvSpPr/>
          <p:nvPr/>
        </p:nvSpPr>
        <p:spPr>
          <a:xfrm>
            <a:off x="1371018" y="2085839"/>
            <a:ext cx="2645833" cy="158714"/>
          </a:xfrm>
          <a:prstGeom prst="roundRect">
            <a:avLst>
              <a:gd name="adj" fmla="val 50000"/>
            </a:avLst>
          </a:prstGeom>
          <a:solidFill>
            <a:schemeClr val="bg1">
              <a:lumMod val="95000"/>
            </a:schemeClr>
          </a:solidFill>
          <a:ln w="12700" cap="flat" cmpd="sng" algn="ctr">
            <a:noFill/>
            <a:prstDash val="solid"/>
            <a:miter lim="800000"/>
          </a:ln>
          <a:effectLst>
            <a:outerShdw blurRad="190500" dist="63500" dir="2700000" algn="tl" rotWithShape="0">
              <a:prstClr val="black">
                <a:alpha val="30000"/>
              </a:prstClr>
            </a:outerShdw>
          </a:effectLst>
        </p:spPr>
        <p:txBody>
          <a:bodyPr lIns="80034" tIns="40017" rIns="80034" bIns="40017" anchor="ctr"/>
          <a:lstStyle/>
          <a:p>
            <a:pPr algn="ctr" defTabSz="672067">
              <a:lnSpc>
                <a:spcPct val="120000"/>
              </a:lnSpc>
              <a:defRPr/>
            </a:pPr>
            <a:endParaRPr lang="zh-CN" altLang="en-US" sz="1176" kern="0" dirty="0">
              <a:solidFill>
                <a:srgbClr val="000000"/>
              </a:solidFill>
              <a:cs typeface="+mn-ea"/>
              <a:sym typeface="+mn-lt"/>
            </a:endParaRPr>
          </a:p>
        </p:txBody>
      </p:sp>
      <p:sp>
        <p:nvSpPr>
          <p:cNvPr id="61" name="圆角矩形 60"/>
          <p:cNvSpPr/>
          <p:nvPr/>
        </p:nvSpPr>
        <p:spPr>
          <a:xfrm>
            <a:off x="2429349" y="2479900"/>
            <a:ext cx="1587500" cy="159880"/>
          </a:xfrm>
          <a:prstGeom prst="roundRect">
            <a:avLst>
              <a:gd name="adj" fmla="val 50000"/>
            </a:avLst>
          </a:prstGeom>
          <a:solidFill>
            <a:srgbClr val="3D4753"/>
          </a:solidFill>
          <a:ln w="12700" cap="flat" cmpd="sng" algn="ctr">
            <a:noFill/>
            <a:prstDash val="solid"/>
            <a:miter lim="800000"/>
          </a:ln>
          <a:effectLst/>
        </p:spPr>
        <p:txBody>
          <a:bodyPr lIns="80034" tIns="40017" rIns="80034" bIns="40017" anchor="ctr"/>
          <a:lstStyle/>
          <a:p>
            <a:pPr algn="ctr" defTabSz="672067">
              <a:lnSpc>
                <a:spcPct val="120000"/>
              </a:lnSpc>
              <a:defRPr/>
            </a:pPr>
            <a:endParaRPr lang="zh-CN" altLang="en-US" sz="1176" kern="0" dirty="0">
              <a:solidFill>
                <a:srgbClr val="000000"/>
              </a:solidFill>
              <a:cs typeface="+mn-ea"/>
              <a:sym typeface="+mn-lt"/>
            </a:endParaRPr>
          </a:p>
        </p:txBody>
      </p:sp>
      <p:sp>
        <p:nvSpPr>
          <p:cNvPr id="62" name="圆角矩形 61"/>
          <p:cNvSpPr/>
          <p:nvPr/>
        </p:nvSpPr>
        <p:spPr>
          <a:xfrm>
            <a:off x="1635599" y="2875126"/>
            <a:ext cx="2381250" cy="158714"/>
          </a:xfrm>
          <a:prstGeom prst="roundRect">
            <a:avLst>
              <a:gd name="adj" fmla="val 50000"/>
            </a:avLst>
          </a:prstGeom>
          <a:solidFill>
            <a:srgbClr val="3D4753"/>
          </a:solidFill>
          <a:ln w="12700" cap="flat" cmpd="sng" algn="ctr">
            <a:noFill/>
            <a:prstDash val="solid"/>
            <a:miter lim="800000"/>
          </a:ln>
          <a:effectLst/>
        </p:spPr>
        <p:txBody>
          <a:bodyPr lIns="80034" tIns="40017" rIns="80034" bIns="40017" anchor="ctr"/>
          <a:lstStyle/>
          <a:p>
            <a:pPr algn="ctr" defTabSz="672067">
              <a:lnSpc>
                <a:spcPct val="120000"/>
              </a:lnSpc>
              <a:defRPr/>
            </a:pPr>
            <a:endParaRPr lang="zh-CN" altLang="en-US" sz="1176" kern="0" dirty="0">
              <a:solidFill>
                <a:srgbClr val="000000"/>
              </a:solidFill>
              <a:cs typeface="+mn-ea"/>
              <a:sym typeface="+mn-lt"/>
            </a:endParaRPr>
          </a:p>
        </p:txBody>
      </p:sp>
      <p:sp>
        <p:nvSpPr>
          <p:cNvPr id="63" name="圆角矩形 62"/>
          <p:cNvSpPr/>
          <p:nvPr/>
        </p:nvSpPr>
        <p:spPr>
          <a:xfrm>
            <a:off x="2693932" y="3269187"/>
            <a:ext cx="1322917" cy="158714"/>
          </a:xfrm>
          <a:prstGeom prst="roundRect">
            <a:avLst>
              <a:gd name="adj" fmla="val 50000"/>
            </a:avLst>
          </a:prstGeom>
          <a:solidFill>
            <a:srgbClr val="3D4753"/>
          </a:solidFill>
          <a:ln w="12700" cap="flat" cmpd="sng" algn="ctr">
            <a:noFill/>
            <a:prstDash val="solid"/>
            <a:miter lim="800000"/>
          </a:ln>
          <a:effectLst/>
        </p:spPr>
        <p:txBody>
          <a:bodyPr lIns="80034" tIns="40017" rIns="80034" bIns="40017" anchor="ctr"/>
          <a:lstStyle/>
          <a:p>
            <a:pPr algn="ctr" defTabSz="672067">
              <a:lnSpc>
                <a:spcPct val="120000"/>
              </a:lnSpc>
              <a:defRPr/>
            </a:pPr>
            <a:endParaRPr lang="zh-CN" altLang="en-US" sz="1176" kern="0" dirty="0">
              <a:solidFill>
                <a:srgbClr val="000000"/>
              </a:solidFill>
              <a:cs typeface="+mn-ea"/>
              <a:sym typeface="+mn-lt"/>
            </a:endParaRPr>
          </a:p>
        </p:txBody>
      </p:sp>
      <p:sp>
        <p:nvSpPr>
          <p:cNvPr id="64" name="圆角矩形 63"/>
          <p:cNvSpPr/>
          <p:nvPr/>
        </p:nvSpPr>
        <p:spPr>
          <a:xfrm>
            <a:off x="2958516" y="2085839"/>
            <a:ext cx="1058333" cy="158714"/>
          </a:xfrm>
          <a:prstGeom prst="roundRect">
            <a:avLst>
              <a:gd name="adj" fmla="val 50000"/>
            </a:avLst>
          </a:prstGeom>
          <a:solidFill>
            <a:srgbClr val="3D4753"/>
          </a:solidFill>
          <a:ln w="12700" cap="flat" cmpd="sng" algn="ctr">
            <a:noFill/>
            <a:prstDash val="solid"/>
            <a:miter lim="800000"/>
          </a:ln>
          <a:effectLst/>
        </p:spPr>
        <p:txBody>
          <a:bodyPr lIns="80034" tIns="40017" rIns="80034" bIns="40017" anchor="ctr"/>
          <a:lstStyle/>
          <a:p>
            <a:pPr algn="ctr" defTabSz="672067">
              <a:lnSpc>
                <a:spcPct val="120000"/>
              </a:lnSpc>
              <a:defRPr/>
            </a:pPr>
            <a:endParaRPr lang="zh-CN" altLang="en-US" sz="1176" kern="0" dirty="0">
              <a:solidFill>
                <a:srgbClr val="000000"/>
              </a:solidFill>
              <a:cs typeface="+mn-ea"/>
              <a:sym typeface="+mn-lt"/>
            </a:endParaRPr>
          </a:p>
        </p:txBody>
      </p:sp>
      <p:sp>
        <p:nvSpPr>
          <p:cNvPr id="65" name="文本框 64"/>
          <p:cNvSpPr txBox="1"/>
          <p:nvPr/>
        </p:nvSpPr>
        <p:spPr>
          <a:xfrm>
            <a:off x="4114428" y="2040785"/>
            <a:ext cx="787395" cy="290785"/>
          </a:xfrm>
          <a:prstGeom prst="rect">
            <a:avLst/>
          </a:prstGeom>
          <a:noFill/>
        </p:spPr>
        <p:txBody>
          <a:bodyPr wrap="none" rtlCol="0">
            <a:spAutoFit/>
          </a:bodyPr>
          <a:lstStyle/>
          <a:p>
            <a:pPr algn="ctr" defTabSz="672067">
              <a:lnSpc>
                <a:spcPct val="120000"/>
              </a:lnSpc>
            </a:pPr>
            <a:r>
              <a:rPr lang="zh-CN" altLang="en-US" sz="1176" dirty="0">
                <a:solidFill>
                  <a:schemeClr val="tx1">
                    <a:lumMod val="65000"/>
                    <a:lumOff val="35000"/>
                  </a:schemeClr>
                </a:solidFill>
                <a:cs typeface="+mn-ea"/>
                <a:sym typeface="+mn-lt"/>
              </a:rPr>
              <a:t>项目类别</a:t>
            </a:r>
          </a:p>
        </p:txBody>
      </p:sp>
      <p:sp>
        <p:nvSpPr>
          <p:cNvPr id="66" name="文本框 65"/>
          <p:cNvSpPr txBox="1"/>
          <p:nvPr/>
        </p:nvSpPr>
        <p:spPr>
          <a:xfrm>
            <a:off x="4114428" y="2437759"/>
            <a:ext cx="787395" cy="290785"/>
          </a:xfrm>
          <a:prstGeom prst="rect">
            <a:avLst/>
          </a:prstGeom>
          <a:noFill/>
        </p:spPr>
        <p:txBody>
          <a:bodyPr wrap="none" rtlCol="0">
            <a:spAutoFit/>
          </a:bodyPr>
          <a:lstStyle/>
          <a:p>
            <a:pPr algn="ctr" defTabSz="672067">
              <a:lnSpc>
                <a:spcPct val="120000"/>
              </a:lnSpc>
            </a:pPr>
            <a:r>
              <a:rPr lang="zh-CN" altLang="en-US" sz="1176" dirty="0">
                <a:solidFill>
                  <a:schemeClr val="tx1">
                    <a:lumMod val="65000"/>
                    <a:lumOff val="35000"/>
                  </a:schemeClr>
                </a:solidFill>
                <a:cs typeface="+mn-ea"/>
                <a:sym typeface="+mn-lt"/>
              </a:rPr>
              <a:t>项目类别</a:t>
            </a:r>
          </a:p>
        </p:txBody>
      </p:sp>
      <p:sp>
        <p:nvSpPr>
          <p:cNvPr id="67" name="文本框 66"/>
          <p:cNvSpPr txBox="1"/>
          <p:nvPr/>
        </p:nvSpPr>
        <p:spPr>
          <a:xfrm>
            <a:off x="4114428" y="2832587"/>
            <a:ext cx="787395" cy="291105"/>
          </a:xfrm>
          <a:prstGeom prst="rect">
            <a:avLst/>
          </a:prstGeom>
          <a:noFill/>
        </p:spPr>
        <p:txBody>
          <a:bodyPr wrap="none" rtlCol="0">
            <a:spAutoFit/>
          </a:bodyPr>
          <a:lstStyle/>
          <a:p>
            <a:pPr algn="ctr" defTabSz="672067">
              <a:lnSpc>
                <a:spcPct val="120000"/>
              </a:lnSpc>
            </a:pPr>
            <a:r>
              <a:rPr lang="zh-CN" altLang="en-US" sz="1176" dirty="0">
                <a:solidFill>
                  <a:schemeClr val="tx1">
                    <a:lumMod val="65000"/>
                    <a:lumOff val="35000"/>
                  </a:schemeClr>
                </a:solidFill>
                <a:cs typeface="+mn-ea"/>
                <a:sym typeface="+mn-lt"/>
              </a:rPr>
              <a:t>项目类别</a:t>
            </a:r>
          </a:p>
        </p:txBody>
      </p:sp>
      <p:sp>
        <p:nvSpPr>
          <p:cNvPr id="68" name="文本框 67"/>
          <p:cNvSpPr txBox="1"/>
          <p:nvPr/>
        </p:nvSpPr>
        <p:spPr>
          <a:xfrm>
            <a:off x="4114428" y="3227414"/>
            <a:ext cx="787395" cy="291105"/>
          </a:xfrm>
          <a:prstGeom prst="rect">
            <a:avLst/>
          </a:prstGeom>
          <a:noFill/>
        </p:spPr>
        <p:txBody>
          <a:bodyPr wrap="none" rtlCol="0">
            <a:spAutoFit/>
          </a:bodyPr>
          <a:lstStyle/>
          <a:p>
            <a:pPr algn="ctr" defTabSz="672067">
              <a:lnSpc>
                <a:spcPct val="120000"/>
              </a:lnSpc>
            </a:pPr>
            <a:r>
              <a:rPr lang="zh-CN" altLang="en-US" sz="1176" dirty="0">
                <a:solidFill>
                  <a:schemeClr val="tx1">
                    <a:lumMod val="65000"/>
                    <a:lumOff val="35000"/>
                  </a:schemeClr>
                </a:solidFill>
                <a:cs typeface="+mn-ea"/>
                <a:sym typeface="+mn-lt"/>
              </a:rPr>
              <a:t>项目类别</a:t>
            </a:r>
          </a:p>
        </p:txBody>
      </p:sp>
      <p:sp>
        <p:nvSpPr>
          <p:cNvPr id="69" name="文本框 68"/>
          <p:cNvSpPr txBox="1">
            <a:spLocks noChangeArrowheads="1"/>
          </p:cNvSpPr>
          <p:nvPr/>
        </p:nvSpPr>
        <p:spPr bwMode="auto">
          <a:xfrm>
            <a:off x="7605688" y="2045906"/>
            <a:ext cx="705077" cy="25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defTabSz="672067">
              <a:lnSpc>
                <a:spcPct val="120000"/>
              </a:lnSpc>
            </a:pPr>
            <a:r>
              <a:rPr lang="en-US" altLang="zh-CN" sz="1176" dirty="0">
                <a:solidFill>
                  <a:srgbClr val="262626"/>
                </a:solidFill>
                <a:latin typeface="+mn-lt"/>
                <a:ea typeface="+mn-ea"/>
                <a:cs typeface="+mn-ea"/>
                <a:sym typeface="+mn-lt"/>
              </a:rPr>
              <a:t>40%</a:t>
            </a:r>
            <a:endParaRPr lang="zh-CN" altLang="en-US" sz="1176" dirty="0">
              <a:solidFill>
                <a:srgbClr val="262626"/>
              </a:solidFill>
              <a:latin typeface="+mn-lt"/>
              <a:ea typeface="+mn-ea"/>
              <a:cs typeface="+mn-ea"/>
              <a:sym typeface="+mn-lt"/>
            </a:endParaRPr>
          </a:p>
        </p:txBody>
      </p:sp>
      <p:sp>
        <p:nvSpPr>
          <p:cNvPr id="70" name="文本框 24"/>
          <p:cNvSpPr txBox="1">
            <a:spLocks noChangeArrowheads="1"/>
          </p:cNvSpPr>
          <p:nvPr/>
        </p:nvSpPr>
        <p:spPr bwMode="auto">
          <a:xfrm>
            <a:off x="7605688" y="2440690"/>
            <a:ext cx="705077" cy="25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defTabSz="672067">
              <a:lnSpc>
                <a:spcPct val="120000"/>
              </a:lnSpc>
            </a:pPr>
            <a:r>
              <a:rPr lang="en-US" altLang="zh-CN" sz="1176" dirty="0">
                <a:solidFill>
                  <a:srgbClr val="262626"/>
                </a:solidFill>
                <a:latin typeface="+mn-lt"/>
                <a:ea typeface="+mn-ea"/>
                <a:cs typeface="+mn-ea"/>
                <a:sym typeface="+mn-lt"/>
              </a:rPr>
              <a:t>60%</a:t>
            </a:r>
            <a:endParaRPr lang="zh-CN" altLang="en-US" sz="1176" dirty="0">
              <a:solidFill>
                <a:srgbClr val="262626"/>
              </a:solidFill>
              <a:latin typeface="+mn-lt"/>
              <a:ea typeface="+mn-ea"/>
              <a:cs typeface="+mn-ea"/>
              <a:sym typeface="+mn-lt"/>
            </a:endParaRPr>
          </a:p>
        </p:txBody>
      </p:sp>
      <p:sp>
        <p:nvSpPr>
          <p:cNvPr id="71" name="文本框 28"/>
          <p:cNvSpPr txBox="1">
            <a:spLocks noChangeArrowheads="1"/>
          </p:cNvSpPr>
          <p:nvPr/>
        </p:nvSpPr>
        <p:spPr bwMode="auto">
          <a:xfrm>
            <a:off x="7605688" y="2836090"/>
            <a:ext cx="705077" cy="25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defTabSz="672067">
              <a:lnSpc>
                <a:spcPct val="120000"/>
              </a:lnSpc>
            </a:pPr>
            <a:r>
              <a:rPr lang="en-US" altLang="zh-CN" sz="1176" dirty="0">
                <a:solidFill>
                  <a:srgbClr val="262626"/>
                </a:solidFill>
                <a:latin typeface="+mn-lt"/>
                <a:ea typeface="+mn-ea"/>
                <a:cs typeface="+mn-ea"/>
                <a:sym typeface="+mn-lt"/>
              </a:rPr>
              <a:t>90%</a:t>
            </a:r>
            <a:endParaRPr lang="zh-CN" altLang="en-US" sz="1176" dirty="0">
              <a:solidFill>
                <a:srgbClr val="262626"/>
              </a:solidFill>
              <a:latin typeface="+mn-lt"/>
              <a:ea typeface="+mn-ea"/>
              <a:cs typeface="+mn-ea"/>
              <a:sym typeface="+mn-lt"/>
            </a:endParaRPr>
          </a:p>
        </p:txBody>
      </p:sp>
      <p:sp>
        <p:nvSpPr>
          <p:cNvPr id="72" name="文本框 71"/>
          <p:cNvSpPr txBox="1">
            <a:spLocks noChangeArrowheads="1"/>
          </p:cNvSpPr>
          <p:nvPr/>
        </p:nvSpPr>
        <p:spPr bwMode="auto">
          <a:xfrm>
            <a:off x="7605688" y="3228671"/>
            <a:ext cx="705077" cy="25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defTabSz="672067">
              <a:lnSpc>
                <a:spcPct val="120000"/>
              </a:lnSpc>
            </a:pPr>
            <a:r>
              <a:rPr lang="en-US" altLang="zh-CN" sz="1176" dirty="0">
                <a:solidFill>
                  <a:srgbClr val="262626"/>
                </a:solidFill>
                <a:latin typeface="+mn-lt"/>
                <a:ea typeface="+mn-ea"/>
                <a:cs typeface="+mn-ea"/>
                <a:sym typeface="+mn-lt"/>
              </a:rPr>
              <a:t>50%</a:t>
            </a:r>
            <a:endParaRPr lang="zh-CN" altLang="en-US" sz="1176" dirty="0">
              <a:solidFill>
                <a:srgbClr val="262626"/>
              </a:solidFill>
              <a:latin typeface="+mn-lt"/>
              <a:ea typeface="+mn-ea"/>
              <a:cs typeface="+mn-ea"/>
              <a:sym typeface="+mn-lt"/>
            </a:endParaRPr>
          </a:p>
        </p:txBody>
      </p:sp>
      <p:sp>
        <p:nvSpPr>
          <p:cNvPr id="73" name="文本框 72"/>
          <p:cNvSpPr txBox="1">
            <a:spLocks noChangeArrowheads="1"/>
          </p:cNvSpPr>
          <p:nvPr/>
        </p:nvSpPr>
        <p:spPr bwMode="auto">
          <a:xfrm>
            <a:off x="699221" y="2045906"/>
            <a:ext cx="705077" cy="25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defTabSz="672067">
              <a:lnSpc>
                <a:spcPct val="120000"/>
              </a:lnSpc>
            </a:pPr>
            <a:r>
              <a:rPr lang="en-US" altLang="zh-CN" sz="1176" dirty="0">
                <a:solidFill>
                  <a:schemeClr val="tx1">
                    <a:lumMod val="75000"/>
                    <a:lumOff val="25000"/>
                  </a:schemeClr>
                </a:solidFill>
                <a:latin typeface="+mn-lt"/>
                <a:ea typeface="+mn-ea"/>
                <a:cs typeface="+mn-ea"/>
                <a:sym typeface="+mn-lt"/>
              </a:rPr>
              <a:t>40%</a:t>
            </a:r>
            <a:endParaRPr lang="zh-CN" altLang="en-US" sz="1176" dirty="0">
              <a:solidFill>
                <a:schemeClr val="tx1">
                  <a:lumMod val="75000"/>
                  <a:lumOff val="25000"/>
                </a:schemeClr>
              </a:solidFill>
              <a:latin typeface="+mn-lt"/>
              <a:ea typeface="+mn-ea"/>
              <a:cs typeface="+mn-ea"/>
              <a:sym typeface="+mn-lt"/>
            </a:endParaRPr>
          </a:p>
        </p:txBody>
      </p:sp>
      <p:sp>
        <p:nvSpPr>
          <p:cNvPr id="74" name="文本框 24"/>
          <p:cNvSpPr txBox="1">
            <a:spLocks noChangeArrowheads="1"/>
          </p:cNvSpPr>
          <p:nvPr/>
        </p:nvSpPr>
        <p:spPr bwMode="auto">
          <a:xfrm>
            <a:off x="699221" y="2440690"/>
            <a:ext cx="705077" cy="25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defTabSz="672067">
              <a:lnSpc>
                <a:spcPct val="120000"/>
              </a:lnSpc>
            </a:pPr>
            <a:r>
              <a:rPr lang="en-US" altLang="zh-CN" sz="1176" dirty="0">
                <a:solidFill>
                  <a:schemeClr val="tx1">
                    <a:lumMod val="75000"/>
                    <a:lumOff val="25000"/>
                  </a:schemeClr>
                </a:solidFill>
                <a:latin typeface="+mn-lt"/>
                <a:ea typeface="+mn-ea"/>
                <a:cs typeface="+mn-ea"/>
                <a:sym typeface="+mn-lt"/>
              </a:rPr>
              <a:t>60%</a:t>
            </a:r>
            <a:endParaRPr lang="zh-CN" altLang="en-US" sz="1176" dirty="0">
              <a:solidFill>
                <a:schemeClr val="tx1">
                  <a:lumMod val="75000"/>
                  <a:lumOff val="25000"/>
                </a:schemeClr>
              </a:solidFill>
              <a:latin typeface="+mn-lt"/>
              <a:ea typeface="+mn-ea"/>
              <a:cs typeface="+mn-ea"/>
              <a:sym typeface="+mn-lt"/>
            </a:endParaRPr>
          </a:p>
        </p:txBody>
      </p:sp>
      <p:sp>
        <p:nvSpPr>
          <p:cNvPr id="75" name="文本框 28"/>
          <p:cNvSpPr txBox="1">
            <a:spLocks noChangeArrowheads="1"/>
          </p:cNvSpPr>
          <p:nvPr/>
        </p:nvSpPr>
        <p:spPr bwMode="auto">
          <a:xfrm>
            <a:off x="699221" y="2836090"/>
            <a:ext cx="705077" cy="25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defTabSz="672067">
              <a:lnSpc>
                <a:spcPct val="120000"/>
              </a:lnSpc>
            </a:pPr>
            <a:r>
              <a:rPr lang="en-US" altLang="zh-CN" sz="1176" dirty="0">
                <a:solidFill>
                  <a:schemeClr val="tx1">
                    <a:lumMod val="75000"/>
                    <a:lumOff val="25000"/>
                  </a:schemeClr>
                </a:solidFill>
                <a:latin typeface="+mn-lt"/>
                <a:ea typeface="+mn-ea"/>
                <a:cs typeface="+mn-ea"/>
                <a:sym typeface="+mn-lt"/>
              </a:rPr>
              <a:t>90%</a:t>
            </a:r>
            <a:endParaRPr lang="zh-CN" altLang="en-US" sz="1176" dirty="0">
              <a:solidFill>
                <a:schemeClr val="tx1">
                  <a:lumMod val="75000"/>
                  <a:lumOff val="25000"/>
                </a:schemeClr>
              </a:solidFill>
              <a:latin typeface="+mn-lt"/>
              <a:ea typeface="+mn-ea"/>
              <a:cs typeface="+mn-ea"/>
              <a:sym typeface="+mn-lt"/>
            </a:endParaRPr>
          </a:p>
        </p:txBody>
      </p:sp>
      <p:sp>
        <p:nvSpPr>
          <p:cNvPr id="76" name="文本框 32"/>
          <p:cNvSpPr txBox="1">
            <a:spLocks noChangeArrowheads="1"/>
          </p:cNvSpPr>
          <p:nvPr/>
        </p:nvSpPr>
        <p:spPr bwMode="auto">
          <a:xfrm>
            <a:off x="699221" y="3228671"/>
            <a:ext cx="705077" cy="25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defTabSz="672067">
              <a:lnSpc>
                <a:spcPct val="120000"/>
              </a:lnSpc>
            </a:pPr>
            <a:r>
              <a:rPr lang="en-US" altLang="zh-CN" sz="1176" dirty="0">
                <a:solidFill>
                  <a:schemeClr val="tx1">
                    <a:lumMod val="75000"/>
                    <a:lumOff val="25000"/>
                  </a:schemeClr>
                </a:solidFill>
                <a:latin typeface="+mn-lt"/>
                <a:ea typeface="+mn-ea"/>
                <a:cs typeface="+mn-ea"/>
                <a:sym typeface="+mn-lt"/>
              </a:rPr>
              <a:t>50%</a:t>
            </a:r>
            <a:endParaRPr lang="zh-CN" altLang="en-US" sz="1176" dirty="0">
              <a:solidFill>
                <a:schemeClr val="tx1">
                  <a:lumMod val="75000"/>
                  <a:lumOff val="25000"/>
                </a:schemeClr>
              </a:solidFill>
              <a:latin typeface="+mn-lt"/>
              <a:ea typeface="+mn-ea"/>
              <a:cs typeface="+mn-ea"/>
              <a:sym typeface="+mn-lt"/>
            </a:endParaRPr>
          </a:p>
        </p:txBody>
      </p:sp>
      <p:sp>
        <p:nvSpPr>
          <p:cNvPr id="77" name="文本框 76"/>
          <p:cNvSpPr txBox="1">
            <a:spLocks/>
          </p:cNvSpPr>
          <p:nvPr/>
        </p:nvSpPr>
        <p:spPr>
          <a:xfrm>
            <a:off x="1942402" y="3986206"/>
            <a:ext cx="2116819" cy="499560"/>
          </a:xfrm>
          <a:prstGeom prst="rect">
            <a:avLst/>
          </a:prstGeom>
          <a:noFill/>
        </p:spPr>
        <p:txBody>
          <a:bodyPr wrap="square" rtlCol="0">
            <a:spAutoFit/>
          </a:bodyPr>
          <a:lstStyle/>
          <a:p>
            <a:pPr algn="r" defTabSz="672067">
              <a:lnSpc>
                <a:spcPct val="120000"/>
              </a:lnSpc>
              <a:defRPr/>
            </a:pPr>
            <a:r>
              <a:rPr lang="zh-CN" altLang="en-US" sz="735" kern="0" dirty="0">
                <a:solidFill>
                  <a:schemeClr val="tx1">
                    <a:lumMod val="65000"/>
                    <a:lumOff val="35000"/>
                  </a:schemeClr>
                </a:solidFill>
                <a:cs typeface="+mn-ea"/>
                <a:sym typeface="+mn-lt"/>
              </a:rPr>
              <a:t>在这里输入您的文字内容，或者将您的文字内容复制在这里，在这里输入您的文字内容，或者将您的文字内容复制在这里</a:t>
            </a:r>
          </a:p>
        </p:txBody>
      </p:sp>
      <p:sp>
        <p:nvSpPr>
          <p:cNvPr id="78" name="Rectangle 35"/>
          <p:cNvSpPr>
            <a:spLocks noChangeArrowheads="1"/>
          </p:cNvSpPr>
          <p:nvPr/>
        </p:nvSpPr>
        <p:spPr bwMode="auto">
          <a:xfrm>
            <a:off x="2621814" y="3731401"/>
            <a:ext cx="1359346" cy="22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algn="r" defTabSz="672067" eaLnBrk="1" hangingPunct="1">
              <a:lnSpc>
                <a:spcPct val="120000"/>
              </a:lnSpc>
            </a:pPr>
            <a:r>
              <a:rPr lang="zh-CN" altLang="en-US" sz="1323" dirty="0">
                <a:solidFill>
                  <a:schemeClr val="tx1">
                    <a:lumMod val="85000"/>
                    <a:lumOff val="15000"/>
                  </a:schemeClr>
                </a:solidFill>
                <a:latin typeface="+mn-lt"/>
                <a:ea typeface="+mn-ea"/>
                <a:cs typeface="+mn-ea"/>
                <a:sym typeface="+mn-lt"/>
              </a:rPr>
              <a:t>单击此处添加标题</a:t>
            </a:r>
          </a:p>
        </p:txBody>
      </p:sp>
      <p:sp>
        <p:nvSpPr>
          <p:cNvPr id="79" name="椭圆 78"/>
          <p:cNvSpPr>
            <a:spLocks noChangeAspect="1"/>
          </p:cNvSpPr>
          <p:nvPr/>
        </p:nvSpPr>
        <p:spPr>
          <a:xfrm>
            <a:off x="3487682" y="1372423"/>
            <a:ext cx="529167" cy="529167"/>
          </a:xfrm>
          <a:prstGeom prst="ellipse">
            <a:avLst/>
          </a:prstGeom>
          <a:solidFill>
            <a:srgbClr val="3D4753"/>
          </a:solidFill>
          <a:ln w="25400" cap="flat" cmpd="sng" algn="ctr">
            <a:noFill/>
            <a:prstDash val="solid"/>
            <a:miter lim="800000"/>
          </a:ln>
          <a:effectLst>
            <a:outerShdw blurRad="190500" dist="63500" dir="2700000" sx="99000" sy="99000" algn="tl" rotWithShape="0">
              <a:prstClr val="black">
                <a:alpha val="30000"/>
              </a:prstClr>
            </a:outerShdw>
          </a:effectLst>
        </p:spPr>
        <p:txBody>
          <a:bodyPr rtlCol="0" anchor="ctr"/>
          <a:lstStyle/>
          <a:p>
            <a:pPr algn="ctr" defTabSz="672067">
              <a:lnSpc>
                <a:spcPct val="120000"/>
              </a:lnSpc>
              <a:defRPr/>
            </a:pPr>
            <a:endParaRPr lang="zh-CN" altLang="en-US" sz="1029" kern="0" dirty="0">
              <a:solidFill>
                <a:prstClr val="white"/>
              </a:solidFill>
              <a:cs typeface="+mn-ea"/>
              <a:sym typeface="+mn-lt"/>
            </a:endParaRPr>
          </a:p>
        </p:txBody>
      </p:sp>
      <p:sp>
        <p:nvSpPr>
          <p:cNvPr id="80" name="Rectangle 35"/>
          <p:cNvSpPr>
            <a:spLocks noChangeArrowheads="1"/>
          </p:cNvSpPr>
          <p:nvPr/>
        </p:nvSpPr>
        <p:spPr bwMode="auto">
          <a:xfrm>
            <a:off x="4282101" y="1433426"/>
            <a:ext cx="452047" cy="44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algn="ctr" defTabSz="672067" eaLnBrk="1" hangingPunct="1">
              <a:lnSpc>
                <a:spcPct val="120000"/>
              </a:lnSpc>
            </a:pPr>
            <a:r>
              <a:rPr lang="en-US" altLang="zh-CN" sz="2646" b="1" dirty="0">
                <a:solidFill>
                  <a:srgbClr val="FFFFFF">
                    <a:lumMod val="50000"/>
                  </a:srgbClr>
                </a:solidFill>
                <a:latin typeface="+mn-lt"/>
                <a:ea typeface="+mn-ea"/>
                <a:cs typeface="+mn-ea"/>
                <a:sym typeface="+mn-lt"/>
              </a:rPr>
              <a:t>VS</a:t>
            </a:r>
            <a:endParaRPr lang="zh-CN" altLang="en-US" sz="2646" b="1" dirty="0">
              <a:solidFill>
                <a:srgbClr val="FFFFFF">
                  <a:lumMod val="50000"/>
                </a:srgbClr>
              </a:solidFill>
              <a:latin typeface="+mn-lt"/>
              <a:ea typeface="+mn-ea"/>
              <a:cs typeface="+mn-ea"/>
              <a:sym typeface="+mn-lt"/>
            </a:endParaRPr>
          </a:p>
        </p:txBody>
      </p:sp>
      <p:sp>
        <p:nvSpPr>
          <p:cNvPr id="81" name="文本框 80"/>
          <p:cNvSpPr txBox="1">
            <a:spLocks/>
          </p:cNvSpPr>
          <p:nvPr/>
        </p:nvSpPr>
        <p:spPr>
          <a:xfrm>
            <a:off x="4941321" y="3986206"/>
            <a:ext cx="2116819" cy="499560"/>
          </a:xfrm>
          <a:prstGeom prst="rect">
            <a:avLst/>
          </a:prstGeom>
          <a:noFill/>
        </p:spPr>
        <p:txBody>
          <a:bodyPr wrap="square" rtlCol="0">
            <a:spAutoFit/>
          </a:bodyPr>
          <a:lstStyle/>
          <a:p>
            <a:pPr defTabSz="672067">
              <a:lnSpc>
                <a:spcPct val="120000"/>
              </a:lnSpc>
              <a:defRPr/>
            </a:pPr>
            <a:r>
              <a:rPr lang="zh-CN" altLang="en-US" sz="735" kern="0" dirty="0">
                <a:solidFill>
                  <a:schemeClr val="tx1">
                    <a:lumMod val="65000"/>
                    <a:lumOff val="35000"/>
                  </a:schemeClr>
                </a:solidFill>
                <a:cs typeface="+mn-ea"/>
                <a:sym typeface="+mn-lt"/>
              </a:rPr>
              <a:t>在这里输入您的文字内容，或者将您的文字内容复制在这里，在这里输入您的文字内容，或者将您的文字内容复制在这里</a:t>
            </a:r>
          </a:p>
        </p:txBody>
      </p:sp>
      <p:sp>
        <p:nvSpPr>
          <p:cNvPr id="82" name="Rectangle 35"/>
          <p:cNvSpPr>
            <a:spLocks noChangeArrowheads="1"/>
          </p:cNvSpPr>
          <p:nvPr/>
        </p:nvSpPr>
        <p:spPr bwMode="auto">
          <a:xfrm>
            <a:off x="5006659" y="3731401"/>
            <a:ext cx="1359346" cy="22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defTabSz="672067" eaLnBrk="1" hangingPunct="1">
              <a:lnSpc>
                <a:spcPct val="120000"/>
              </a:lnSpc>
            </a:pPr>
            <a:r>
              <a:rPr lang="zh-CN" altLang="en-US" sz="1323" dirty="0">
                <a:solidFill>
                  <a:schemeClr val="tx1">
                    <a:lumMod val="85000"/>
                    <a:lumOff val="15000"/>
                  </a:schemeClr>
                </a:solidFill>
                <a:latin typeface="+mn-lt"/>
                <a:ea typeface="+mn-ea"/>
                <a:cs typeface="+mn-ea"/>
                <a:sym typeface="+mn-lt"/>
              </a:rPr>
              <a:t>单击此处添加标题</a:t>
            </a:r>
          </a:p>
        </p:txBody>
      </p:sp>
      <p:sp>
        <p:nvSpPr>
          <p:cNvPr id="83" name="椭圆 82"/>
          <p:cNvSpPr>
            <a:spLocks noChangeAspect="1"/>
          </p:cNvSpPr>
          <p:nvPr/>
        </p:nvSpPr>
        <p:spPr>
          <a:xfrm>
            <a:off x="4997323" y="1372423"/>
            <a:ext cx="529167" cy="529167"/>
          </a:xfrm>
          <a:prstGeom prst="ellipse">
            <a:avLst/>
          </a:prstGeom>
          <a:solidFill>
            <a:srgbClr val="FBD63C"/>
          </a:solidFill>
          <a:ln w="25400" cap="flat" cmpd="sng" algn="ctr">
            <a:noFill/>
            <a:prstDash val="solid"/>
            <a:miter lim="800000"/>
          </a:ln>
          <a:effectLst>
            <a:outerShdw blurRad="190500" dist="63500" dir="2700000" sx="99000" sy="99000" algn="tl" rotWithShape="0">
              <a:prstClr val="black">
                <a:alpha val="30000"/>
              </a:prstClr>
            </a:outerShdw>
          </a:effectLst>
        </p:spPr>
        <p:txBody>
          <a:bodyPr rtlCol="0" anchor="ctr"/>
          <a:lstStyle/>
          <a:p>
            <a:pPr algn="ctr" defTabSz="672067">
              <a:lnSpc>
                <a:spcPct val="120000"/>
              </a:lnSpc>
              <a:defRPr/>
            </a:pPr>
            <a:endParaRPr lang="zh-CN" altLang="en-US" sz="1029" kern="0" dirty="0">
              <a:solidFill>
                <a:prstClr val="white"/>
              </a:solidFill>
              <a:cs typeface="+mn-ea"/>
              <a:sym typeface="+mn-lt"/>
            </a:endParaRPr>
          </a:p>
        </p:txBody>
      </p:sp>
      <p:sp>
        <p:nvSpPr>
          <p:cNvPr id="84" name="Rectangle 35"/>
          <p:cNvSpPr>
            <a:spLocks noChangeArrowheads="1"/>
          </p:cNvSpPr>
          <p:nvPr/>
        </p:nvSpPr>
        <p:spPr bwMode="auto">
          <a:xfrm>
            <a:off x="3585554" y="1542070"/>
            <a:ext cx="333425" cy="19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algn="ctr" defTabSz="672067" eaLnBrk="1" hangingPunct="1">
              <a:lnSpc>
                <a:spcPct val="120000"/>
              </a:lnSpc>
            </a:pPr>
            <a:r>
              <a:rPr lang="en-US" altLang="zh-CN" sz="1176" b="1" dirty="0">
                <a:solidFill>
                  <a:srgbClr val="FFFFFF"/>
                </a:solidFill>
                <a:latin typeface="+mn-lt"/>
                <a:ea typeface="+mn-ea"/>
                <a:cs typeface="+mn-ea"/>
                <a:sym typeface="+mn-lt"/>
              </a:rPr>
              <a:t>2020</a:t>
            </a:r>
            <a:endParaRPr lang="zh-CN" altLang="en-US" sz="1176" b="1" dirty="0">
              <a:solidFill>
                <a:srgbClr val="FFFFFF"/>
              </a:solidFill>
              <a:latin typeface="+mn-lt"/>
              <a:ea typeface="+mn-ea"/>
              <a:cs typeface="+mn-ea"/>
              <a:sym typeface="+mn-lt"/>
            </a:endParaRPr>
          </a:p>
        </p:txBody>
      </p:sp>
      <p:sp>
        <p:nvSpPr>
          <p:cNvPr id="85" name="Rectangle 35"/>
          <p:cNvSpPr>
            <a:spLocks noChangeArrowheads="1"/>
          </p:cNvSpPr>
          <p:nvPr/>
        </p:nvSpPr>
        <p:spPr bwMode="auto">
          <a:xfrm>
            <a:off x="5095196" y="1542070"/>
            <a:ext cx="333425" cy="19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algn="ctr" defTabSz="672067" eaLnBrk="1" hangingPunct="1">
              <a:lnSpc>
                <a:spcPct val="120000"/>
              </a:lnSpc>
            </a:pPr>
            <a:r>
              <a:rPr lang="en-US" altLang="zh-CN" sz="1176" b="1" dirty="0">
                <a:solidFill>
                  <a:srgbClr val="FFFFFF"/>
                </a:solidFill>
                <a:latin typeface="+mn-lt"/>
                <a:ea typeface="+mn-ea"/>
                <a:cs typeface="+mn-ea"/>
                <a:sym typeface="+mn-lt"/>
              </a:rPr>
              <a:t>2021</a:t>
            </a:r>
            <a:endParaRPr lang="zh-CN" altLang="en-US" sz="1176" b="1" dirty="0">
              <a:solidFill>
                <a:srgbClr val="FFFFFF"/>
              </a:solidFill>
              <a:latin typeface="+mn-lt"/>
              <a:ea typeface="+mn-ea"/>
              <a:cs typeface="+mn-ea"/>
              <a:sym typeface="+mn-lt"/>
            </a:endParaRPr>
          </a:p>
        </p:txBody>
      </p:sp>
      <p:sp>
        <p:nvSpPr>
          <p:cNvPr id="48" name="文本框 47"/>
          <p:cNvSpPr txBox="1"/>
          <p:nvPr/>
        </p:nvSpPr>
        <p:spPr>
          <a:xfrm>
            <a:off x="1503502" y="272356"/>
            <a:ext cx="1210588" cy="400110"/>
          </a:xfrm>
          <a:prstGeom prst="rect">
            <a:avLst/>
          </a:prstGeom>
          <a:noFill/>
        </p:spPr>
        <p:txBody>
          <a:bodyPr wrap="none" rtlCol="0">
            <a:spAutoFit/>
          </a:bodyPr>
          <a:lstStyle/>
          <a:p>
            <a:r>
              <a:rPr lang="zh-CN" altLang="en-US" sz="2000" b="1" dirty="0" smtClean="0">
                <a:solidFill>
                  <a:schemeClr val="bg1"/>
                </a:solidFill>
                <a:cs typeface="+mn-ea"/>
                <a:sym typeface="+mn-lt"/>
              </a:rPr>
              <a:t>完成进度</a:t>
            </a:r>
            <a:endParaRPr lang="zh-CN" altLang="en-US" sz="2000" b="1" dirty="0">
              <a:solidFill>
                <a:schemeClr val="bg1"/>
              </a:solidFill>
              <a:cs typeface="+mn-ea"/>
              <a:sym typeface="+mn-lt"/>
            </a:endParaRPr>
          </a:p>
        </p:txBody>
      </p:sp>
      <p:sp>
        <p:nvSpPr>
          <p:cNvPr id="86" name="文本框 85"/>
          <p:cNvSpPr txBox="1"/>
          <p:nvPr/>
        </p:nvSpPr>
        <p:spPr>
          <a:xfrm>
            <a:off x="2627188" y="426121"/>
            <a:ext cx="2521446" cy="253379"/>
          </a:xfrm>
          <a:prstGeom prst="rect">
            <a:avLst/>
          </a:prstGeom>
          <a:noFill/>
        </p:spPr>
        <p:txBody>
          <a:bodyPr wrap="square" rtlCol="0">
            <a:spAutoFit/>
          </a:bodyPr>
          <a:lstStyle/>
          <a:p>
            <a:r>
              <a:rPr lang="en-US" altLang="zh-CN" sz="1000" dirty="0">
                <a:solidFill>
                  <a:schemeClr val="bg1">
                    <a:lumMod val="85000"/>
                  </a:schemeClr>
                </a:solidFill>
                <a:cs typeface="+mn-ea"/>
                <a:sym typeface="+mn-lt"/>
              </a:rPr>
              <a:t>Atmospheric Engineering Project Report</a:t>
            </a:r>
            <a:endParaRPr lang="zh-CN" altLang="en-US" sz="1000" dirty="0">
              <a:solidFill>
                <a:schemeClr val="bg1">
                  <a:lumMod val="85000"/>
                </a:schemeClr>
              </a:solidFill>
              <a:cs typeface="+mn-ea"/>
              <a:sym typeface="+mn-lt"/>
            </a:endParaRPr>
          </a:p>
        </p:txBody>
      </p:sp>
      <p:sp>
        <p:nvSpPr>
          <p:cNvPr id="87" name="文本框 86"/>
          <p:cNvSpPr txBox="1"/>
          <p:nvPr/>
        </p:nvSpPr>
        <p:spPr>
          <a:xfrm>
            <a:off x="252301" y="143892"/>
            <a:ext cx="697627" cy="646331"/>
          </a:xfrm>
          <a:prstGeom prst="rect">
            <a:avLst/>
          </a:prstGeom>
          <a:noFill/>
        </p:spPr>
        <p:txBody>
          <a:bodyPr wrap="none" rtlCol="0">
            <a:spAutoFit/>
          </a:bodyPr>
          <a:lstStyle/>
          <a:p>
            <a:pPr algn="ctr"/>
            <a:r>
              <a:rPr lang="en-US" altLang="zh-CN" sz="3600" dirty="0" smtClean="0">
                <a:solidFill>
                  <a:schemeClr val="tx1">
                    <a:lumMod val="85000"/>
                    <a:lumOff val="15000"/>
                  </a:schemeClr>
                </a:solidFill>
                <a:cs typeface="+mn-ea"/>
                <a:sym typeface="+mn-lt"/>
              </a:rPr>
              <a:t>02</a:t>
            </a:r>
            <a:endParaRPr lang="zh-CN" altLang="en-US" sz="36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22825492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fltVal val="0"/>
                                          </p:val>
                                        </p:tav>
                                        <p:tav tm="100000">
                                          <p:val>
                                            <p:strVal val="#ppt_w"/>
                                          </p:val>
                                        </p:tav>
                                      </p:tavLst>
                                    </p:anim>
                                    <p:anim calcmode="lin" valueType="num">
                                      <p:cBhvr>
                                        <p:cTn id="8" dur="500" fill="hold"/>
                                        <p:tgtEl>
                                          <p:spTgt spid="79"/>
                                        </p:tgtEl>
                                        <p:attrNameLst>
                                          <p:attrName>ppt_h</p:attrName>
                                        </p:attrNameLst>
                                      </p:cBhvr>
                                      <p:tavLst>
                                        <p:tav tm="0">
                                          <p:val>
                                            <p:fltVal val="0"/>
                                          </p:val>
                                        </p:tav>
                                        <p:tav tm="100000">
                                          <p:val>
                                            <p:strVal val="#ppt_h"/>
                                          </p:val>
                                        </p:tav>
                                      </p:tavLst>
                                    </p:anim>
                                    <p:animEffect transition="in" filter="fade">
                                      <p:cBhvr>
                                        <p:cTn id="9" dur="500"/>
                                        <p:tgtEl>
                                          <p:spTgt spid="79"/>
                                        </p:tgtEl>
                                      </p:cBhvr>
                                    </p:animEffect>
                                  </p:childTnLst>
                                </p:cTn>
                              </p:par>
                              <p:par>
                                <p:cTn id="10" presetID="35" presetClass="path" presetSubtype="0" accel="50000" decel="50000" fill="hold" grpId="1" nodeType="withEffect">
                                  <p:stCondLst>
                                    <p:cond delay="0"/>
                                  </p:stCondLst>
                                  <p:childTnLst>
                                    <p:animMotion origin="layout" path="M 3.75E-6 1.48148E-6 L -0.25 1.48148E-6 " pathEditMode="relative" rAng="0" ptsTypes="AA">
                                      <p:cBhvr>
                                        <p:cTn id="11" dur="1000" spd="-100000" fill="hold"/>
                                        <p:tgtEl>
                                          <p:spTgt spid="79"/>
                                        </p:tgtEl>
                                        <p:attrNameLst>
                                          <p:attrName>ppt_x</p:attrName>
                                          <p:attrName>ppt_y</p:attrName>
                                        </p:attrNameLst>
                                      </p:cBhvr>
                                      <p:rCtr x="-12500" y="0"/>
                                    </p:animMotion>
                                  </p:childTnLst>
                                </p:cTn>
                              </p:par>
                              <p:par>
                                <p:cTn id="12" presetID="53" presetClass="entr" presetSubtype="16" fill="hold" grpId="0" nodeType="withEffect">
                                  <p:stCondLst>
                                    <p:cond delay="0"/>
                                  </p:stCondLst>
                                  <p:childTnLst>
                                    <p:set>
                                      <p:cBhvr>
                                        <p:cTn id="13" dur="1" fill="hold">
                                          <p:stCondLst>
                                            <p:cond delay="0"/>
                                          </p:stCondLst>
                                        </p:cTn>
                                        <p:tgtEl>
                                          <p:spTgt spid="83"/>
                                        </p:tgtEl>
                                        <p:attrNameLst>
                                          <p:attrName>style.visibility</p:attrName>
                                        </p:attrNameLst>
                                      </p:cBhvr>
                                      <p:to>
                                        <p:strVal val="visible"/>
                                      </p:to>
                                    </p:set>
                                    <p:anim calcmode="lin" valueType="num">
                                      <p:cBhvr>
                                        <p:cTn id="14" dur="500" fill="hold"/>
                                        <p:tgtEl>
                                          <p:spTgt spid="83"/>
                                        </p:tgtEl>
                                        <p:attrNameLst>
                                          <p:attrName>ppt_w</p:attrName>
                                        </p:attrNameLst>
                                      </p:cBhvr>
                                      <p:tavLst>
                                        <p:tav tm="0">
                                          <p:val>
                                            <p:fltVal val="0"/>
                                          </p:val>
                                        </p:tav>
                                        <p:tav tm="100000">
                                          <p:val>
                                            <p:strVal val="#ppt_w"/>
                                          </p:val>
                                        </p:tav>
                                      </p:tavLst>
                                    </p:anim>
                                    <p:anim calcmode="lin" valueType="num">
                                      <p:cBhvr>
                                        <p:cTn id="15" dur="500" fill="hold"/>
                                        <p:tgtEl>
                                          <p:spTgt spid="83"/>
                                        </p:tgtEl>
                                        <p:attrNameLst>
                                          <p:attrName>ppt_h</p:attrName>
                                        </p:attrNameLst>
                                      </p:cBhvr>
                                      <p:tavLst>
                                        <p:tav tm="0">
                                          <p:val>
                                            <p:fltVal val="0"/>
                                          </p:val>
                                        </p:tav>
                                        <p:tav tm="100000">
                                          <p:val>
                                            <p:strVal val="#ppt_h"/>
                                          </p:val>
                                        </p:tav>
                                      </p:tavLst>
                                    </p:anim>
                                    <p:animEffect transition="in" filter="fade">
                                      <p:cBhvr>
                                        <p:cTn id="16" dur="500"/>
                                        <p:tgtEl>
                                          <p:spTgt spid="83"/>
                                        </p:tgtEl>
                                      </p:cBhvr>
                                    </p:animEffect>
                                  </p:childTnLst>
                                </p:cTn>
                              </p:par>
                              <p:par>
                                <p:cTn id="17" presetID="63" presetClass="path" presetSubtype="0" accel="50000" decel="50000" fill="hold" grpId="1" nodeType="withEffect">
                                  <p:stCondLst>
                                    <p:cond delay="0"/>
                                  </p:stCondLst>
                                  <p:childTnLst>
                                    <p:animMotion origin="layout" path="M 4.16667E-6 1.48148E-6 L 0.25 1.48148E-6 " pathEditMode="relative" rAng="0" ptsTypes="AA">
                                      <p:cBhvr>
                                        <p:cTn id="18" dur="1000" spd="-100000" fill="hold"/>
                                        <p:tgtEl>
                                          <p:spTgt spid="83"/>
                                        </p:tgtEl>
                                        <p:attrNameLst>
                                          <p:attrName>ppt_x</p:attrName>
                                          <p:attrName>ppt_y</p:attrName>
                                        </p:attrNameLst>
                                      </p:cBhvr>
                                      <p:rCtr x="12500"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cBhvr>
                                        <p:cTn id="22" dur="250" fill="hold"/>
                                        <p:tgtEl>
                                          <p:spTgt spid="80"/>
                                        </p:tgtEl>
                                        <p:attrNameLst>
                                          <p:attrName>ppt_w</p:attrName>
                                        </p:attrNameLst>
                                      </p:cBhvr>
                                      <p:tavLst>
                                        <p:tav tm="0">
                                          <p:val>
                                            <p:fltVal val="0"/>
                                          </p:val>
                                        </p:tav>
                                        <p:tav tm="100000">
                                          <p:val>
                                            <p:strVal val="#ppt_w"/>
                                          </p:val>
                                        </p:tav>
                                      </p:tavLst>
                                    </p:anim>
                                    <p:anim calcmode="lin" valueType="num">
                                      <p:cBhvr>
                                        <p:cTn id="23" dur="250" fill="hold"/>
                                        <p:tgtEl>
                                          <p:spTgt spid="80"/>
                                        </p:tgtEl>
                                        <p:attrNameLst>
                                          <p:attrName>ppt_h</p:attrName>
                                        </p:attrNameLst>
                                      </p:cBhvr>
                                      <p:tavLst>
                                        <p:tav tm="0">
                                          <p:val>
                                            <p:fltVal val="0"/>
                                          </p:val>
                                        </p:tav>
                                        <p:tav tm="100000">
                                          <p:val>
                                            <p:strVal val="#ppt_h"/>
                                          </p:val>
                                        </p:tav>
                                      </p:tavLst>
                                    </p:anim>
                                    <p:animEffect transition="in" filter="fade">
                                      <p:cBhvr>
                                        <p:cTn id="24" dur="250"/>
                                        <p:tgtEl>
                                          <p:spTgt spid="80"/>
                                        </p:tgtEl>
                                      </p:cBhvr>
                                    </p:animEffect>
                                  </p:childTnLst>
                                </p:cTn>
                              </p:par>
                              <p:par>
                                <p:cTn id="25" presetID="6" presetClass="emph" presetSubtype="0" decel="100000" fill="hold" grpId="1" nodeType="withEffect">
                                  <p:stCondLst>
                                    <p:cond delay="200"/>
                                  </p:stCondLst>
                                  <p:childTnLst>
                                    <p:animScale>
                                      <p:cBhvr>
                                        <p:cTn id="26" dur="250" fill="hold"/>
                                        <p:tgtEl>
                                          <p:spTgt spid="80"/>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80"/>
                                        </p:tgtEl>
                                      </p:cBhvr>
                                      <p:by x="83000" y="83000"/>
                                    </p:animScale>
                                  </p:childTnLst>
                                </p:cTn>
                              </p:par>
                              <p:par>
                                <p:cTn id="29" presetID="53" presetClass="entr" presetSubtype="16" fill="hold" grpId="0" nodeType="withEffect">
                                  <p:stCondLst>
                                    <p:cond delay="250"/>
                                  </p:stCondLst>
                                  <p:childTnLst>
                                    <p:set>
                                      <p:cBhvr>
                                        <p:cTn id="30" dur="1" fill="hold">
                                          <p:stCondLst>
                                            <p:cond delay="0"/>
                                          </p:stCondLst>
                                        </p:cTn>
                                        <p:tgtEl>
                                          <p:spTgt spid="84"/>
                                        </p:tgtEl>
                                        <p:attrNameLst>
                                          <p:attrName>style.visibility</p:attrName>
                                        </p:attrNameLst>
                                      </p:cBhvr>
                                      <p:to>
                                        <p:strVal val="visible"/>
                                      </p:to>
                                    </p:set>
                                    <p:anim calcmode="lin" valueType="num">
                                      <p:cBhvr>
                                        <p:cTn id="31" dur="500" fill="hold"/>
                                        <p:tgtEl>
                                          <p:spTgt spid="84"/>
                                        </p:tgtEl>
                                        <p:attrNameLst>
                                          <p:attrName>ppt_w</p:attrName>
                                        </p:attrNameLst>
                                      </p:cBhvr>
                                      <p:tavLst>
                                        <p:tav tm="0">
                                          <p:val>
                                            <p:fltVal val="0"/>
                                          </p:val>
                                        </p:tav>
                                        <p:tav tm="100000">
                                          <p:val>
                                            <p:strVal val="#ppt_w"/>
                                          </p:val>
                                        </p:tav>
                                      </p:tavLst>
                                    </p:anim>
                                    <p:anim calcmode="lin" valueType="num">
                                      <p:cBhvr>
                                        <p:cTn id="32" dur="500" fill="hold"/>
                                        <p:tgtEl>
                                          <p:spTgt spid="84"/>
                                        </p:tgtEl>
                                        <p:attrNameLst>
                                          <p:attrName>ppt_h</p:attrName>
                                        </p:attrNameLst>
                                      </p:cBhvr>
                                      <p:tavLst>
                                        <p:tav tm="0">
                                          <p:val>
                                            <p:fltVal val="0"/>
                                          </p:val>
                                        </p:tav>
                                        <p:tav tm="100000">
                                          <p:val>
                                            <p:strVal val="#ppt_h"/>
                                          </p:val>
                                        </p:tav>
                                      </p:tavLst>
                                    </p:anim>
                                    <p:animEffect transition="in" filter="fade">
                                      <p:cBhvr>
                                        <p:cTn id="33" dur="500"/>
                                        <p:tgtEl>
                                          <p:spTgt spid="84"/>
                                        </p:tgtEl>
                                      </p:cBhvr>
                                    </p:animEffect>
                                  </p:childTnLst>
                                </p:cTn>
                              </p:par>
                              <p:par>
                                <p:cTn id="34" presetID="63" presetClass="path" presetSubtype="0" accel="50000" decel="50000" fill="hold" grpId="1" nodeType="withEffect">
                                  <p:stCondLst>
                                    <p:cond delay="250"/>
                                  </p:stCondLst>
                                  <p:childTnLst>
                                    <p:animMotion origin="layout" path="M 3.75E-6 3.7037E-6 L 0.05247 3.7037E-6 " pathEditMode="relative" rAng="0" ptsTypes="AA">
                                      <p:cBhvr>
                                        <p:cTn id="35" dur="1000" spd="-100000" fill="hold"/>
                                        <p:tgtEl>
                                          <p:spTgt spid="84"/>
                                        </p:tgtEl>
                                        <p:attrNameLst>
                                          <p:attrName>ppt_x</p:attrName>
                                          <p:attrName>ppt_y</p:attrName>
                                        </p:attrNameLst>
                                      </p:cBhvr>
                                      <p:rCtr x="2617" y="0"/>
                                    </p:animMotion>
                                  </p:childTnLst>
                                </p:cTn>
                              </p:par>
                              <p:par>
                                <p:cTn id="36" presetID="53" presetClass="entr" presetSubtype="16" fill="hold" grpId="0" nodeType="withEffect">
                                  <p:stCondLst>
                                    <p:cond delay="250"/>
                                  </p:stCondLst>
                                  <p:childTnLst>
                                    <p:set>
                                      <p:cBhvr>
                                        <p:cTn id="37" dur="1" fill="hold">
                                          <p:stCondLst>
                                            <p:cond delay="0"/>
                                          </p:stCondLst>
                                        </p:cTn>
                                        <p:tgtEl>
                                          <p:spTgt spid="85"/>
                                        </p:tgtEl>
                                        <p:attrNameLst>
                                          <p:attrName>style.visibility</p:attrName>
                                        </p:attrNameLst>
                                      </p:cBhvr>
                                      <p:to>
                                        <p:strVal val="visible"/>
                                      </p:to>
                                    </p:set>
                                    <p:anim calcmode="lin" valueType="num">
                                      <p:cBhvr>
                                        <p:cTn id="38" dur="500" fill="hold"/>
                                        <p:tgtEl>
                                          <p:spTgt spid="85"/>
                                        </p:tgtEl>
                                        <p:attrNameLst>
                                          <p:attrName>ppt_w</p:attrName>
                                        </p:attrNameLst>
                                      </p:cBhvr>
                                      <p:tavLst>
                                        <p:tav tm="0">
                                          <p:val>
                                            <p:fltVal val="0"/>
                                          </p:val>
                                        </p:tav>
                                        <p:tav tm="100000">
                                          <p:val>
                                            <p:strVal val="#ppt_w"/>
                                          </p:val>
                                        </p:tav>
                                      </p:tavLst>
                                    </p:anim>
                                    <p:anim calcmode="lin" valueType="num">
                                      <p:cBhvr>
                                        <p:cTn id="39" dur="500" fill="hold"/>
                                        <p:tgtEl>
                                          <p:spTgt spid="85"/>
                                        </p:tgtEl>
                                        <p:attrNameLst>
                                          <p:attrName>ppt_h</p:attrName>
                                        </p:attrNameLst>
                                      </p:cBhvr>
                                      <p:tavLst>
                                        <p:tav tm="0">
                                          <p:val>
                                            <p:fltVal val="0"/>
                                          </p:val>
                                        </p:tav>
                                        <p:tav tm="100000">
                                          <p:val>
                                            <p:strVal val="#ppt_h"/>
                                          </p:val>
                                        </p:tav>
                                      </p:tavLst>
                                    </p:anim>
                                    <p:animEffect transition="in" filter="fade">
                                      <p:cBhvr>
                                        <p:cTn id="40" dur="500"/>
                                        <p:tgtEl>
                                          <p:spTgt spid="85"/>
                                        </p:tgtEl>
                                      </p:cBhvr>
                                    </p:animEffect>
                                  </p:childTnLst>
                                </p:cTn>
                              </p:par>
                              <p:par>
                                <p:cTn id="41" presetID="35" presetClass="path" presetSubtype="0" accel="50000" decel="50000" fill="hold" grpId="1" nodeType="withEffect">
                                  <p:stCondLst>
                                    <p:cond delay="250"/>
                                  </p:stCondLst>
                                  <p:childTnLst>
                                    <p:animMotion origin="layout" path="M 4.16667E-6 3.7037E-6 L -0.05196 3.7037E-6 " pathEditMode="relative" rAng="0" ptsTypes="AA">
                                      <p:cBhvr>
                                        <p:cTn id="42" dur="1000" spd="-100000" fill="hold"/>
                                        <p:tgtEl>
                                          <p:spTgt spid="85"/>
                                        </p:tgtEl>
                                        <p:attrNameLst>
                                          <p:attrName>ppt_x</p:attrName>
                                          <p:attrName>ppt_y</p:attrName>
                                        </p:attrNameLst>
                                      </p:cBhvr>
                                      <p:rCtr x="-2604" y="0"/>
                                    </p:animMotion>
                                  </p:childTnLst>
                                </p:cTn>
                              </p:par>
                            </p:childTnLst>
                          </p:cTn>
                        </p:par>
                        <p:par>
                          <p:cTn id="43" fill="hold">
                            <p:stCondLst>
                              <p:cond delay="2250"/>
                            </p:stCondLst>
                            <p:childTnLst>
                              <p:par>
                                <p:cTn id="44" presetID="53" presetClass="entr" presetSubtype="16"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childTnLst>
                                </p:cTn>
                              </p:par>
                              <p:par>
                                <p:cTn id="49" presetID="53" presetClass="entr" presetSubtype="16" fill="hold" grpId="0" nodeType="withEffect">
                                  <p:stCondLst>
                                    <p:cond delay="25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par>
                                <p:cTn id="54" presetID="53" presetClass="entr" presetSubtype="16" fill="hold" grpId="0" nodeType="withEffect">
                                  <p:stCondLst>
                                    <p:cond delay="50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childTnLst>
                                </p:cTn>
                              </p:par>
                              <p:par>
                                <p:cTn id="59" presetID="53" presetClass="entr" presetSubtype="16" fill="hold" grpId="0" nodeType="withEffect">
                                  <p:stCondLst>
                                    <p:cond delay="750"/>
                                  </p:stCondLst>
                                  <p:childTnLst>
                                    <p:set>
                                      <p:cBhvr>
                                        <p:cTn id="60" dur="1" fill="hold">
                                          <p:stCondLst>
                                            <p:cond delay="0"/>
                                          </p:stCondLst>
                                        </p:cTn>
                                        <p:tgtEl>
                                          <p:spTgt spid="68"/>
                                        </p:tgtEl>
                                        <p:attrNameLst>
                                          <p:attrName>style.visibility</p:attrName>
                                        </p:attrNameLst>
                                      </p:cBhvr>
                                      <p:to>
                                        <p:strVal val="visible"/>
                                      </p:to>
                                    </p:set>
                                    <p:anim calcmode="lin" valueType="num">
                                      <p:cBhvr>
                                        <p:cTn id="61" dur="500" fill="hold"/>
                                        <p:tgtEl>
                                          <p:spTgt spid="68"/>
                                        </p:tgtEl>
                                        <p:attrNameLst>
                                          <p:attrName>ppt_w</p:attrName>
                                        </p:attrNameLst>
                                      </p:cBhvr>
                                      <p:tavLst>
                                        <p:tav tm="0">
                                          <p:val>
                                            <p:fltVal val="0"/>
                                          </p:val>
                                        </p:tav>
                                        <p:tav tm="100000">
                                          <p:val>
                                            <p:strVal val="#ppt_w"/>
                                          </p:val>
                                        </p:tav>
                                      </p:tavLst>
                                    </p:anim>
                                    <p:anim calcmode="lin" valueType="num">
                                      <p:cBhvr>
                                        <p:cTn id="62" dur="500" fill="hold"/>
                                        <p:tgtEl>
                                          <p:spTgt spid="68"/>
                                        </p:tgtEl>
                                        <p:attrNameLst>
                                          <p:attrName>ppt_h</p:attrName>
                                        </p:attrNameLst>
                                      </p:cBhvr>
                                      <p:tavLst>
                                        <p:tav tm="0">
                                          <p:val>
                                            <p:fltVal val="0"/>
                                          </p:val>
                                        </p:tav>
                                        <p:tav tm="100000">
                                          <p:val>
                                            <p:strVal val="#ppt_h"/>
                                          </p:val>
                                        </p:tav>
                                      </p:tavLst>
                                    </p:anim>
                                    <p:animEffect transition="in" filter="fade">
                                      <p:cBhvr>
                                        <p:cTn id="63" dur="500"/>
                                        <p:tgtEl>
                                          <p:spTgt spid="68"/>
                                        </p:tgtEl>
                                      </p:cBhvr>
                                    </p:animEffect>
                                  </p:childTnLst>
                                </p:cTn>
                              </p:par>
                            </p:childTnLst>
                          </p:cTn>
                        </p:par>
                        <p:par>
                          <p:cTn id="64" fill="hold">
                            <p:stCondLst>
                              <p:cond delay="3500"/>
                            </p:stCondLst>
                            <p:childTnLst>
                              <p:par>
                                <p:cTn id="65" presetID="22" presetClass="entr" presetSubtype="2"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right)">
                                      <p:cBhvr>
                                        <p:cTn id="67" dur="750"/>
                                        <p:tgtEl>
                                          <p:spTgt spid="60"/>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wipe(right)">
                                      <p:cBhvr>
                                        <p:cTn id="70" dur="750"/>
                                        <p:tgtEl>
                                          <p:spTgt spid="57"/>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right)">
                                      <p:cBhvr>
                                        <p:cTn id="73" dur="750"/>
                                        <p:tgtEl>
                                          <p:spTgt spid="58"/>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right)">
                                      <p:cBhvr>
                                        <p:cTn id="76" dur="750"/>
                                        <p:tgtEl>
                                          <p:spTgt spid="59"/>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left)">
                                      <p:cBhvr>
                                        <p:cTn id="79" dur="750"/>
                                        <p:tgtEl>
                                          <p:spTgt spid="55"/>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750"/>
                                        <p:tgtEl>
                                          <p:spTgt spid="49"/>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wipe(left)">
                                      <p:cBhvr>
                                        <p:cTn id="85" dur="750"/>
                                        <p:tgtEl>
                                          <p:spTgt spid="51"/>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wipe(left)">
                                      <p:cBhvr>
                                        <p:cTn id="88" dur="750"/>
                                        <p:tgtEl>
                                          <p:spTgt spid="53"/>
                                        </p:tgtEl>
                                      </p:cBhvr>
                                    </p:animEffect>
                                  </p:childTnLst>
                                </p:cTn>
                              </p:par>
                            </p:childTnLst>
                          </p:cTn>
                        </p:par>
                        <p:par>
                          <p:cTn id="89" fill="hold">
                            <p:stCondLst>
                              <p:cond delay="4250"/>
                            </p:stCondLst>
                            <p:childTnLst>
                              <p:par>
                                <p:cTn id="90" presetID="22" presetClass="entr" presetSubtype="2" fill="hold" grpId="0" nodeType="after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wipe(right)">
                                      <p:cBhvr>
                                        <p:cTn id="92" dur="500"/>
                                        <p:tgtEl>
                                          <p:spTgt spid="64"/>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left)">
                                      <p:cBhvr>
                                        <p:cTn id="95" dur="500"/>
                                        <p:tgtEl>
                                          <p:spTgt spid="56"/>
                                        </p:tgtEl>
                                      </p:cBhvr>
                                    </p:animEffect>
                                  </p:childTnLst>
                                </p:cTn>
                              </p:par>
                              <p:par>
                                <p:cTn id="96" presetID="22" presetClass="entr" presetSubtype="2" fill="hold" grpId="0" nodeType="withEffect">
                                  <p:stCondLst>
                                    <p:cond delay="250"/>
                                  </p:stCondLst>
                                  <p:childTnLst>
                                    <p:set>
                                      <p:cBhvr>
                                        <p:cTn id="97" dur="1" fill="hold">
                                          <p:stCondLst>
                                            <p:cond delay="0"/>
                                          </p:stCondLst>
                                        </p:cTn>
                                        <p:tgtEl>
                                          <p:spTgt spid="61"/>
                                        </p:tgtEl>
                                        <p:attrNameLst>
                                          <p:attrName>style.visibility</p:attrName>
                                        </p:attrNameLst>
                                      </p:cBhvr>
                                      <p:to>
                                        <p:strVal val="visible"/>
                                      </p:to>
                                    </p:set>
                                    <p:animEffect transition="in" filter="wipe(right)">
                                      <p:cBhvr>
                                        <p:cTn id="98" dur="500"/>
                                        <p:tgtEl>
                                          <p:spTgt spid="61"/>
                                        </p:tgtEl>
                                      </p:cBhvr>
                                    </p:animEffect>
                                  </p:childTnLst>
                                </p:cTn>
                              </p:par>
                              <p:par>
                                <p:cTn id="99" presetID="22" presetClass="entr" presetSubtype="8" fill="hold" grpId="0" nodeType="withEffect">
                                  <p:stCondLst>
                                    <p:cond delay="25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par>
                                <p:cTn id="102" presetID="22" presetClass="entr" presetSubtype="2" fill="hold" grpId="0" nodeType="withEffect">
                                  <p:stCondLst>
                                    <p:cond delay="500"/>
                                  </p:stCondLst>
                                  <p:childTnLst>
                                    <p:set>
                                      <p:cBhvr>
                                        <p:cTn id="103" dur="1" fill="hold">
                                          <p:stCondLst>
                                            <p:cond delay="0"/>
                                          </p:stCondLst>
                                        </p:cTn>
                                        <p:tgtEl>
                                          <p:spTgt spid="62"/>
                                        </p:tgtEl>
                                        <p:attrNameLst>
                                          <p:attrName>style.visibility</p:attrName>
                                        </p:attrNameLst>
                                      </p:cBhvr>
                                      <p:to>
                                        <p:strVal val="visible"/>
                                      </p:to>
                                    </p:set>
                                    <p:animEffect transition="in" filter="wipe(right)">
                                      <p:cBhvr>
                                        <p:cTn id="104" dur="500"/>
                                        <p:tgtEl>
                                          <p:spTgt spid="62"/>
                                        </p:tgtEl>
                                      </p:cBhvr>
                                    </p:animEffect>
                                  </p:childTnLst>
                                </p:cTn>
                              </p:par>
                              <p:par>
                                <p:cTn id="105" presetID="22" presetClass="entr" presetSubtype="8" fill="hold" grpId="0" nodeType="withEffect">
                                  <p:stCondLst>
                                    <p:cond delay="500"/>
                                  </p:stCondLst>
                                  <p:childTnLst>
                                    <p:set>
                                      <p:cBhvr>
                                        <p:cTn id="106" dur="1" fill="hold">
                                          <p:stCondLst>
                                            <p:cond delay="0"/>
                                          </p:stCondLst>
                                        </p:cTn>
                                        <p:tgtEl>
                                          <p:spTgt spid="52"/>
                                        </p:tgtEl>
                                        <p:attrNameLst>
                                          <p:attrName>style.visibility</p:attrName>
                                        </p:attrNameLst>
                                      </p:cBhvr>
                                      <p:to>
                                        <p:strVal val="visible"/>
                                      </p:to>
                                    </p:set>
                                    <p:animEffect transition="in" filter="wipe(left)">
                                      <p:cBhvr>
                                        <p:cTn id="107" dur="500"/>
                                        <p:tgtEl>
                                          <p:spTgt spid="52"/>
                                        </p:tgtEl>
                                      </p:cBhvr>
                                    </p:animEffect>
                                  </p:childTnLst>
                                </p:cTn>
                              </p:par>
                              <p:par>
                                <p:cTn id="108" presetID="22" presetClass="entr" presetSubtype="2" fill="hold" grpId="0" nodeType="withEffect">
                                  <p:stCondLst>
                                    <p:cond delay="750"/>
                                  </p:stCondLst>
                                  <p:childTnLst>
                                    <p:set>
                                      <p:cBhvr>
                                        <p:cTn id="109" dur="1" fill="hold">
                                          <p:stCondLst>
                                            <p:cond delay="0"/>
                                          </p:stCondLst>
                                        </p:cTn>
                                        <p:tgtEl>
                                          <p:spTgt spid="63"/>
                                        </p:tgtEl>
                                        <p:attrNameLst>
                                          <p:attrName>style.visibility</p:attrName>
                                        </p:attrNameLst>
                                      </p:cBhvr>
                                      <p:to>
                                        <p:strVal val="visible"/>
                                      </p:to>
                                    </p:set>
                                    <p:animEffect transition="in" filter="wipe(right)">
                                      <p:cBhvr>
                                        <p:cTn id="110" dur="500"/>
                                        <p:tgtEl>
                                          <p:spTgt spid="63"/>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54"/>
                                        </p:tgtEl>
                                        <p:attrNameLst>
                                          <p:attrName>style.visibility</p:attrName>
                                        </p:attrNameLst>
                                      </p:cBhvr>
                                      <p:to>
                                        <p:strVal val="visible"/>
                                      </p:to>
                                    </p:set>
                                    <p:animEffect transition="in" filter="wipe(left)">
                                      <p:cBhvr>
                                        <p:cTn id="113" dur="500"/>
                                        <p:tgtEl>
                                          <p:spTgt spid="54"/>
                                        </p:tgtEl>
                                      </p:cBhvr>
                                    </p:animEffect>
                                  </p:childTnLst>
                                </p:cTn>
                              </p:par>
                            </p:childTnLst>
                          </p:cTn>
                        </p:par>
                        <p:par>
                          <p:cTn id="114" fill="hold">
                            <p:stCondLst>
                              <p:cond delay="5500"/>
                            </p:stCondLst>
                            <p:childTnLst>
                              <p:par>
                                <p:cTn id="115" presetID="53" presetClass="entr" presetSubtype="16" fill="hold" grpId="0" nodeType="afterEffect">
                                  <p:stCondLst>
                                    <p:cond delay="0"/>
                                  </p:stCondLst>
                                  <p:childTnLst>
                                    <p:set>
                                      <p:cBhvr>
                                        <p:cTn id="116" dur="1" fill="hold">
                                          <p:stCondLst>
                                            <p:cond delay="0"/>
                                          </p:stCondLst>
                                        </p:cTn>
                                        <p:tgtEl>
                                          <p:spTgt spid="73"/>
                                        </p:tgtEl>
                                        <p:attrNameLst>
                                          <p:attrName>style.visibility</p:attrName>
                                        </p:attrNameLst>
                                      </p:cBhvr>
                                      <p:to>
                                        <p:strVal val="visible"/>
                                      </p:to>
                                    </p:set>
                                    <p:anim calcmode="lin" valueType="num">
                                      <p:cBhvr>
                                        <p:cTn id="117" dur="500" fill="hold"/>
                                        <p:tgtEl>
                                          <p:spTgt spid="73"/>
                                        </p:tgtEl>
                                        <p:attrNameLst>
                                          <p:attrName>ppt_w</p:attrName>
                                        </p:attrNameLst>
                                      </p:cBhvr>
                                      <p:tavLst>
                                        <p:tav tm="0">
                                          <p:val>
                                            <p:fltVal val="0"/>
                                          </p:val>
                                        </p:tav>
                                        <p:tav tm="100000">
                                          <p:val>
                                            <p:strVal val="#ppt_w"/>
                                          </p:val>
                                        </p:tav>
                                      </p:tavLst>
                                    </p:anim>
                                    <p:anim calcmode="lin" valueType="num">
                                      <p:cBhvr>
                                        <p:cTn id="118" dur="500" fill="hold"/>
                                        <p:tgtEl>
                                          <p:spTgt spid="73"/>
                                        </p:tgtEl>
                                        <p:attrNameLst>
                                          <p:attrName>ppt_h</p:attrName>
                                        </p:attrNameLst>
                                      </p:cBhvr>
                                      <p:tavLst>
                                        <p:tav tm="0">
                                          <p:val>
                                            <p:fltVal val="0"/>
                                          </p:val>
                                        </p:tav>
                                        <p:tav tm="100000">
                                          <p:val>
                                            <p:strVal val="#ppt_h"/>
                                          </p:val>
                                        </p:tav>
                                      </p:tavLst>
                                    </p:anim>
                                    <p:animEffect transition="in" filter="fade">
                                      <p:cBhvr>
                                        <p:cTn id="119" dur="500"/>
                                        <p:tgtEl>
                                          <p:spTgt spid="73"/>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69"/>
                                        </p:tgtEl>
                                        <p:attrNameLst>
                                          <p:attrName>style.visibility</p:attrName>
                                        </p:attrNameLst>
                                      </p:cBhvr>
                                      <p:to>
                                        <p:strVal val="visible"/>
                                      </p:to>
                                    </p:set>
                                    <p:anim calcmode="lin" valueType="num">
                                      <p:cBhvr>
                                        <p:cTn id="122" dur="500" fill="hold"/>
                                        <p:tgtEl>
                                          <p:spTgt spid="69"/>
                                        </p:tgtEl>
                                        <p:attrNameLst>
                                          <p:attrName>ppt_w</p:attrName>
                                        </p:attrNameLst>
                                      </p:cBhvr>
                                      <p:tavLst>
                                        <p:tav tm="0">
                                          <p:val>
                                            <p:fltVal val="0"/>
                                          </p:val>
                                        </p:tav>
                                        <p:tav tm="100000">
                                          <p:val>
                                            <p:strVal val="#ppt_w"/>
                                          </p:val>
                                        </p:tav>
                                      </p:tavLst>
                                    </p:anim>
                                    <p:anim calcmode="lin" valueType="num">
                                      <p:cBhvr>
                                        <p:cTn id="123" dur="500" fill="hold"/>
                                        <p:tgtEl>
                                          <p:spTgt spid="69"/>
                                        </p:tgtEl>
                                        <p:attrNameLst>
                                          <p:attrName>ppt_h</p:attrName>
                                        </p:attrNameLst>
                                      </p:cBhvr>
                                      <p:tavLst>
                                        <p:tav tm="0">
                                          <p:val>
                                            <p:fltVal val="0"/>
                                          </p:val>
                                        </p:tav>
                                        <p:tav tm="100000">
                                          <p:val>
                                            <p:strVal val="#ppt_h"/>
                                          </p:val>
                                        </p:tav>
                                      </p:tavLst>
                                    </p:anim>
                                    <p:animEffect transition="in" filter="fade">
                                      <p:cBhvr>
                                        <p:cTn id="124" dur="500"/>
                                        <p:tgtEl>
                                          <p:spTgt spid="69"/>
                                        </p:tgtEl>
                                      </p:cBhvr>
                                    </p:animEffect>
                                  </p:childTnLst>
                                </p:cTn>
                              </p:par>
                              <p:par>
                                <p:cTn id="125" presetID="53" presetClass="entr" presetSubtype="16" fill="hold" grpId="0" nodeType="withEffect">
                                  <p:stCondLst>
                                    <p:cond delay="250"/>
                                  </p:stCondLst>
                                  <p:childTnLst>
                                    <p:set>
                                      <p:cBhvr>
                                        <p:cTn id="126" dur="1" fill="hold">
                                          <p:stCondLst>
                                            <p:cond delay="0"/>
                                          </p:stCondLst>
                                        </p:cTn>
                                        <p:tgtEl>
                                          <p:spTgt spid="74"/>
                                        </p:tgtEl>
                                        <p:attrNameLst>
                                          <p:attrName>style.visibility</p:attrName>
                                        </p:attrNameLst>
                                      </p:cBhvr>
                                      <p:to>
                                        <p:strVal val="visible"/>
                                      </p:to>
                                    </p:set>
                                    <p:anim calcmode="lin" valueType="num">
                                      <p:cBhvr>
                                        <p:cTn id="127" dur="500" fill="hold"/>
                                        <p:tgtEl>
                                          <p:spTgt spid="74"/>
                                        </p:tgtEl>
                                        <p:attrNameLst>
                                          <p:attrName>ppt_w</p:attrName>
                                        </p:attrNameLst>
                                      </p:cBhvr>
                                      <p:tavLst>
                                        <p:tav tm="0">
                                          <p:val>
                                            <p:fltVal val="0"/>
                                          </p:val>
                                        </p:tav>
                                        <p:tav tm="100000">
                                          <p:val>
                                            <p:strVal val="#ppt_w"/>
                                          </p:val>
                                        </p:tav>
                                      </p:tavLst>
                                    </p:anim>
                                    <p:anim calcmode="lin" valueType="num">
                                      <p:cBhvr>
                                        <p:cTn id="128" dur="500" fill="hold"/>
                                        <p:tgtEl>
                                          <p:spTgt spid="74"/>
                                        </p:tgtEl>
                                        <p:attrNameLst>
                                          <p:attrName>ppt_h</p:attrName>
                                        </p:attrNameLst>
                                      </p:cBhvr>
                                      <p:tavLst>
                                        <p:tav tm="0">
                                          <p:val>
                                            <p:fltVal val="0"/>
                                          </p:val>
                                        </p:tav>
                                        <p:tav tm="100000">
                                          <p:val>
                                            <p:strVal val="#ppt_h"/>
                                          </p:val>
                                        </p:tav>
                                      </p:tavLst>
                                    </p:anim>
                                    <p:animEffect transition="in" filter="fade">
                                      <p:cBhvr>
                                        <p:cTn id="129" dur="500"/>
                                        <p:tgtEl>
                                          <p:spTgt spid="74"/>
                                        </p:tgtEl>
                                      </p:cBhvr>
                                    </p:animEffect>
                                  </p:childTnLst>
                                </p:cTn>
                              </p:par>
                              <p:par>
                                <p:cTn id="130" presetID="53" presetClass="entr" presetSubtype="16" fill="hold" nodeType="withEffect">
                                  <p:stCondLst>
                                    <p:cond delay="250"/>
                                  </p:stCondLst>
                                  <p:childTnLst>
                                    <p:set>
                                      <p:cBhvr>
                                        <p:cTn id="131" dur="1" fill="hold">
                                          <p:stCondLst>
                                            <p:cond delay="0"/>
                                          </p:stCondLst>
                                        </p:cTn>
                                        <p:tgtEl>
                                          <p:spTgt spid="70">
                                            <p:txEl>
                                              <p:pRg st="0" end="0"/>
                                            </p:txEl>
                                          </p:spTgt>
                                        </p:tgtEl>
                                        <p:attrNameLst>
                                          <p:attrName>style.visibility</p:attrName>
                                        </p:attrNameLst>
                                      </p:cBhvr>
                                      <p:to>
                                        <p:strVal val="visible"/>
                                      </p:to>
                                    </p:set>
                                    <p:anim calcmode="lin" valueType="num">
                                      <p:cBhvr>
                                        <p:cTn id="132" dur="500" fill="hold"/>
                                        <p:tgtEl>
                                          <p:spTgt spid="70">
                                            <p:txEl>
                                              <p:pRg st="0" end="0"/>
                                            </p:txEl>
                                          </p:spTgt>
                                        </p:tgtEl>
                                        <p:attrNameLst>
                                          <p:attrName>ppt_w</p:attrName>
                                        </p:attrNameLst>
                                      </p:cBhvr>
                                      <p:tavLst>
                                        <p:tav tm="0">
                                          <p:val>
                                            <p:fltVal val="0"/>
                                          </p:val>
                                        </p:tav>
                                        <p:tav tm="100000">
                                          <p:val>
                                            <p:strVal val="#ppt_w"/>
                                          </p:val>
                                        </p:tav>
                                      </p:tavLst>
                                    </p:anim>
                                    <p:anim calcmode="lin" valueType="num">
                                      <p:cBhvr>
                                        <p:cTn id="133" dur="500" fill="hold"/>
                                        <p:tgtEl>
                                          <p:spTgt spid="70">
                                            <p:txEl>
                                              <p:pRg st="0" end="0"/>
                                            </p:txEl>
                                          </p:spTgt>
                                        </p:tgtEl>
                                        <p:attrNameLst>
                                          <p:attrName>ppt_h</p:attrName>
                                        </p:attrNameLst>
                                      </p:cBhvr>
                                      <p:tavLst>
                                        <p:tav tm="0">
                                          <p:val>
                                            <p:fltVal val="0"/>
                                          </p:val>
                                        </p:tav>
                                        <p:tav tm="100000">
                                          <p:val>
                                            <p:strVal val="#ppt_h"/>
                                          </p:val>
                                        </p:tav>
                                      </p:tavLst>
                                    </p:anim>
                                    <p:animEffect transition="in" filter="fade">
                                      <p:cBhvr>
                                        <p:cTn id="134" dur="500"/>
                                        <p:tgtEl>
                                          <p:spTgt spid="70">
                                            <p:txEl>
                                              <p:pRg st="0" end="0"/>
                                            </p:txEl>
                                          </p:spTgt>
                                        </p:tgtEl>
                                      </p:cBhvr>
                                    </p:animEffect>
                                  </p:childTnLst>
                                </p:cTn>
                              </p:par>
                              <p:par>
                                <p:cTn id="135" presetID="53" presetClass="entr" presetSubtype="16" fill="hold" nodeType="withEffect">
                                  <p:stCondLst>
                                    <p:cond delay="500"/>
                                  </p:stCondLst>
                                  <p:childTnLst>
                                    <p:set>
                                      <p:cBhvr>
                                        <p:cTn id="136" dur="1" fill="hold">
                                          <p:stCondLst>
                                            <p:cond delay="0"/>
                                          </p:stCondLst>
                                        </p:cTn>
                                        <p:tgtEl>
                                          <p:spTgt spid="75">
                                            <p:txEl>
                                              <p:pRg st="0" end="0"/>
                                            </p:txEl>
                                          </p:spTgt>
                                        </p:tgtEl>
                                        <p:attrNameLst>
                                          <p:attrName>style.visibility</p:attrName>
                                        </p:attrNameLst>
                                      </p:cBhvr>
                                      <p:to>
                                        <p:strVal val="visible"/>
                                      </p:to>
                                    </p:set>
                                    <p:anim calcmode="lin" valueType="num">
                                      <p:cBhvr>
                                        <p:cTn id="137" dur="500" fill="hold"/>
                                        <p:tgtEl>
                                          <p:spTgt spid="75">
                                            <p:txEl>
                                              <p:pRg st="0" end="0"/>
                                            </p:txEl>
                                          </p:spTgt>
                                        </p:tgtEl>
                                        <p:attrNameLst>
                                          <p:attrName>ppt_w</p:attrName>
                                        </p:attrNameLst>
                                      </p:cBhvr>
                                      <p:tavLst>
                                        <p:tav tm="0">
                                          <p:val>
                                            <p:fltVal val="0"/>
                                          </p:val>
                                        </p:tav>
                                        <p:tav tm="100000">
                                          <p:val>
                                            <p:strVal val="#ppt_w"/>
                                          </p:val>
                                        </p:tav>
                                      </p:tavLst>
                                    </p:anim>
                                    <p:anim calcmode="lin" valueType="num">
                                      <p:cBhvr>
                                        <p:cTn id="138" dur="500" fill="hold"/>
                                        <p:tgtEl>
                                          <p:spTgt spid="75">
                                            <p:txEl>
                                              <p:pRg st="0" end="0"/>
                                            </p:txEl>
                                          </p:spTgt>
                                        </p:tgtEl>
                                        <p:attrNameLst>
                                          <p:attrName>ppt_h</p:attrName>
                                        </p:attrNameLst>
                                      </p:cBhvr>
                                      <p:tavLst>
                                        <p:tav tm="0">
                                          <p:val>
                                            <p:fltVal val="0"/>
                                          </p:val>
                                        </p:tav>
                                        <p:tav tm="100000">
                                          <p:val>
                                            <p:strVal val="#ppt_h"/>
                                          </p:val>
                                        </p:tav>
                                      </p:tavLst>
                                    </p:anim>
                                    <p:animEffect transition="in" filter="fade">
                                      <p:cBhvr>
                                        <p:cTn id="139" dur="500"/>
                                        <p:tgtEl>
                                          <p:spTgt spid="75">
                                            <p:txEl>
                                              <p:pRg st="0" end="0"/>
                                            </p:txEl>
                                          </p:spTgt>
                                        </p:tgtEl>
                                      </p:cBhvr>
                                    </p:animEffect>
                                  </p:childTnLst>
                                </p:cTn>
                              </p:par>
                              <p:par>
                                <p:cTn id="140" presetID="53" presetClass="entr" presetSubtype="16" fill="hold" nodeType="withEffect">
                                  <p:stCondLst>
                                    <p:cond delay="500"/>
                                  </p:stCondLst>
                                  <p:childTnLst>
                                    <p:set>
                                      <p:cBhvr>
                                        <p:cTn id="141" dur="1" fill="hold">
                                          <p:stCondLst>
                                            <p:cond delay="0"/>
                                          </p:stCondLst>
                                        </p:cTn>
                                        <p:tgtEl>
                                          <p:spTgt spid="71">
                                            <p:txEl>
                                              <p:pRg st="0" end="0"/>
                                            </p:txEl>
                                          </p:spTgt>
                                        </p:tgtEl>
                                        <p:attrNameLst>
                                          <p:attrName>style.visibility</p:attrName>
                                        </p:attrNameLst>
                                      </p:cBhvr>
                                      <p:to>
                                        <p:strVal val="visible"/>
                                      </p:to>
                                    </p:set>
                                    <p:anim calcmode="lin" valueType="num">
                                      <p:cBhvr>
                                        <p:cTn id="142" dur="500" fill="hold"/>
                                        <p:tgtEl>
                                          <p:spTgt spid="71">
                                            <p:txEl>
                                              <p:pRg st="0" end="0"/>
                                            </p:txEl>
                                          </p:spTgt>
                                        </p:tgtEl>
                                        <p:attrNameLst>
                                          <p:attrName>ppt_w</p:attrName>
                                        </p:attrNameLst>
                                      </p:cBhvr>
                                      <p:tavLst>
                                        <p:tav tm="0">
                                          <p:val>
                                            <p:fltVal val="0"/>
                                          </p:val>
                                        </p:tav>
                                        <p:tav tm="100000">
                                          <p:val>
                                            <p:strVal val="#ppt_w"/>
                                          </p:val>
                                        </p:tav>
                                      </p:tavLst>
                                    </p:anim>
                                    <p:anim calcmode="lin" valueType="num">
                                      <p:cBhvr>
                                        <p:cTn id="143" dur="500" fill="hold"/>
                                        <p:tgtEl>
                                          <p:spTgt spid="71">
                                            <p:txEl>
                                              <p:pRg st="0" end="0"/>
                                            </p:txEl>
                                          </p:spTgt>
                                        </p:tgtEl>
                                        <p:attrNameLst>
                                          <p:attrName>ppt_h</p:attrName>
                                        </p:attrNameLst>
                                      </p:cBhvr>
                                      <p:tavLst>
                                        <p:tav tm="0">
                                          <p:val>
                                            <p:fltVal val="0"/>
                                          </p:val>
                                        </p:tav>
                                        <p:tav tm="100000">
                                          <p:val>
                                            <p:strVal val="#ppt_h"/>
                                          </p:val>
                                        </p:tav>
                                      </p:tavLst>
                                    </p:anim>
                                    <p:animEffect transition="in" filter="fade">
                                      <p:cBhvr>
                                        <p:cTn id="144" dur="500"/>
                                        <p:tgtEl>
                                          <p:spTgt spid="71">
                                            <p:txEl>
                                              <p:pRg st="0" end="0"/>
                                            </p:txEl>
                                          </p:spTgt>
                                        </p:tgtEl>
                                      </p:cBhvr>
                                    </p:animEffect>
                                  </p:childTnLst>
                                </p:cTn>
                              </p:par>
                              <p:par>
                                <p:cTn id="145" presetID="53" presetClass="entr" presetSubtype="16" fill="hold" grpId="0" nodeType="withEffect">
                                  <p:stCondLst>
                                    <p:cond delay="750"/>
                                  </p:stCondLst>
                                  <p:childTnLst>
                                    <p:set>
                                      <p:cBhvr>
                                        <p:cTn id="146" dur="1" fill="hold">
                                          <p:stCondLst>
                                            <p:cond delay="0"/>
                                          </p:stCondLst>
                                        </p:cTn>
                                        <p:tgtEl>
                                          <p:spTgt spid="76"/>
                                        </p:tgtEl>
                                        <p:attrNameLst>
                                          <p:attrName>style.visibility</p:attrName>
                                        </p:attrNameLst>
                                      </p:cBhvr>
                                      <p:to>
                                        <p:strVal val="visible"/>
                                      </p:to>
                                    </p:set>
                                    <p:anim calcmode="lin" valueType="num">
                                      <p:cBhvr>
                                        <p:cTn id="147" dur="500" fill="hold"/>
                                        <p:tgtEl>
                                          <p:spTgt spid="76"/>
                                        </p:tgtEl>
                                        <p:attrNameLst>
                                          <p:attrName>ppt_w</p:attrName>
                                        </p:attrNameLst>
                                      </p:cBhvr>
                                      <p:tavLst>
                                        <p:tav tm="0">
                                          <p:val>
                                            <p:fltVal val="0"/>
                                          </p:val>
                                        </p:tav>
                                        <p:tav tm="100000">
                                          <p:val>
                                            <p:strVal val="#ppt_w"/>
                                          </p:val>
                                        </p:tav>
                                      </p:tavLst>
                                    </p:anim>
                                    <p:anim calcmode="lin" valueType="num">
                                      <p:cBhvr>
                                        <p:cTn id="148" dur="500" fill="hold"/>
                                        <p:tgtEl>
                                          <p:spTgt spid="76"/>
                                        </p:tgtEl>
                                        <p:attrNameLst>
                                          <p:attrName>ppt_h</p:attrName>
                                        </p:attrNameLst>
                                      </p:cBhvr>
                                      <p:tavLst>
                                        <p:tav tm="0">
                                          <p:val>
                                            <p:fltVal val="0"/>
                                          </p:val>
                                        </p:tav>
                                        <p:tav tm="100000">
                                          <p:val>
                                            <p:strVal val="#ppt_h"/>
                                          </p:val>
                                        </p:tav>
                                      </p:tavLst>
                                    </p:anim>
                                    <p:animEffect transition="in" filter="fade">
                                      <p:cBhvr>
                                        <p:cTn id="149" dur="500"/>
                                        <p:tgtEl>
                                          <p:spTgt spid="76"/>
                                        </p:tgtEl>
                                      </p:cBhvr>
                                    </p:animEffect>
                                  </p:childTnLst>
                                </p:cTn>
                              </p:par>
                              <p:par>
                                <p:cTn id="150" presetID="53" presetClass="entr" presetSubtype="16" fill="hold" grpId="0" nodeType="withEffect">
                                  <p:stCondLst>
                                    <p:cond delay="750"/>
                                  </p:stCondLst>
                                  <p:childTnLst>
                                    <p:set>
                                      <p:cBhvr>
                                        <p:cTn id="151" dur="1" fill="hold">
                                          <p:stCondLst>
                                            <p:cond delay="0"/>
                                          </p:stCondLst>
                                        </p:cTn>
                                        <p:tgtEl>
                                          <p:spTgt spid="72"/>
                                        </p:tgtEl>
                                        <p:attrNameLst>
                                          <p:attrName>style.visibility</p:attrName>
                                        </p:attrNameLst>
                                      </p:cBhvr>
                                      <p:to>
                                        <p:strVal val="visible"/>
                                      </p:to>
                                    </p:set>
                                    <p:anim calcmode="lin" valueType="num">
                                      <p:cBhvr>
                                        <p:cTn id="152" dur="500" fill="hold"/>
                                        <p:tgtEl>
                                          <p:spTgt spid="72"/>
                                        </p:tgtEl>
                                        <p:attrNameLst>
                                          <p:attrName>ppt_w</p:attrName>
                                        </p:attrNameLst>
                                      </p:cBhvr>
                                      <p:tavLst>
                                        <p:tav tm="0">
                                          <p:val>
                                            <p:fltVal val="0"/>
                                          </p:val>
                                        </p:tav>
                                        <p:tav tm="100000">
                                          <p:val>
                                            <p:strVal val="#ppt_w"/>
                                          </p:val>
                                        </p:tav>
                                      </p:tavLst>
                                    </p:anim>
                                    <p:anim calcmode="lin" valueType="num">
                                      <p:cBhvr>
                                        <p:cTn id="153" dur="500" fill="hold"/>
                                        <p:tgtEl>
                                          <p:spTgt spid="72"/>
                                        </p:tgtEl>
                                        <p:attrNameLst>
                                          <p:attrName>ppt_h</p:attrName>
                                        </p:attrNameLst>
                                      </p:cBhvr>
                                      <p:tavLst>
                                        <p:tav tm="0">
                                          <p:val>
                                            <p:fltVal val="0"/>
                                          </p:val>
                                        </p:tav>
                                        <p:tav tm="100000">
                                          <p:val>
                                            <p:strVal val="#ppt_h"/>
                                          </p:val>
                                        </p:tav>
                                      </p:tavLst>
                                    </p:anim>
                                    <p:animEffect transition="in" filter="fade">
                                      <p:cBhvr>
                                        <p:cTn id="154" dur="500"/>
                                        <p:tgtEl>
                                          <p:spTgt spid="72"/>
                                        </p:tgtEl>
                                      </p:cBhvr>
                                    </p:animEffect>
                                  </p:childTnLst>
                                </p:cTn>
                              </p:par>
                            </p:childTnLst>
                          </p:cTn>
                        </p:par>
                        <p:par>
                          <p:cTn id="155" fill="hold">
                            <p:stCondLst>
                              <p:cond delay="6750"/>
                            </p:stCondLst>
                            <p:childTnLst>
                              <p:par>
                                <p:cTn id="156" presetID="53" presetClass="entr" presetSubtype="16" fill="hold" grpId="0" nodeType="after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500" fill="hold"/>
                                        <p:tgtEl>
                                          <p:spTgt spid="78"/>
                                        </p:tgtEl>
                                        <p:attrNameLst>
                                          <p:attrName>ppt_w</p:attrName>
                                        </p:attrNameLst>
                                      </p:cBhvr>
                                      <p:tavLst>
                                        <p:tav tm="0">
                                          <p:val>
                                            <p:fltVal val="0"/>
                                          </p:val>
                                        </p:tav>
                                        <p:tav tm="100000">
                                          <p:val>
                                            <p:strVal val="#ppt_w"/>
                                          </p:val>
                                        </p:tav>
                                      </p:tavLst>
                                    </p:anim>
                                    <p:anim calcmode="lin" valueType="num">
                                      <p:cBhvr>
                                        <p:cTn id="159" dur="500" fill="hold"/>
                                        <p:tgtEl>
                                          <p:spTgt spid="78"/>
                                        </p:tgtEl>
                                        <p:attrNameLst>
                                          <p:attrName>ppt_h</p:attrName>
                                        </p:attrNameLst>
                                      </p:cBhvr>
                                      <p:tavLst>
                                        <p:tav tm="0">
                                          <p:val>
                                            <p:fltVal val="0"/>
                                          </p:val>
                                        </p:tav>
                                        <p:tav tm="100000">
                                          <p:val>
                                            <p:strVal val="#ppt_h"/>
                                          </p:val>
                                        </p:tav>
                                      </p:tavLst>
                                    </p:anim>
                                    <p:animEffect transition="in" filter="fade">
                                      <p:cBhvr>
                                        <p:cTn id="160" dur="500"/>
                                        <p:tgtEl>
                                          <p:spTgt spid="78"/>
                                        </p:tgtEl>
                                      </p:cBhvr>
                                    </p:animEffect>
                                  </p:childTnLst>
                                </p:cTn>
                              </p:par>
                              <p:par>
                                <p:cTn id="161" presetID="35" presetClass="path" presetSubtype="0" accel="50000" decel="50000" fill="hold" grpId="1" nodeType="withEffect">
                                  <p:stCondLst>
                                    <p:cond delay="0"/>
                                  </p:stCondLst>
                                  <p:childTnLst>
                                    <p:animMotion origin="layout" path="M -1.875E-6 2.22222E-6 L -0.25 2.22222E-6 " pathEditMode="relative" rAng="0" ptsTypes="AA">
                                      <p:cBhvr>
                                        <p:cTn id="162" dur="1000" spd="-100000" fill="hold"/>
                                        <p:tgtEl>
                                          <p:spTgt spid="78"/>
                                        </p:tgtEl>
                                        <p:attrNameLst>
                                          <p:attrName>ppt_x</p:attrName>
                                          <p:attrName>ppt_y</p:attrName>
                                        </p:attrNameLst>
                                      </p:cBhvr>
                                      <p:rCtr x="-12500" y="0"/>
                                    </p:animMotion>
                                  </p:childTnLst>
                                </p:cTn>
                              </p:par>
                              <p:par>
                                <p:cTn id="163" presetID="53" presetClass="entr" presetSubtype="16" fill="hold" grpId="0" nodeType="withEffect">
                                  <p:stCondLst>
                                    <p:cond delay="500"/>
                                  </p:stCondLst>
                                  <p:iterate type="lt">
                                    <p:tmPct val="10000"/>
                                  </p:iterate>
                                  <p:childTnLst>
                                    <p:set>
                                      <p:cBhvr>
                                        <p:cTn id="164" dur="1" fill="hold">
                                          <p:stCondLst>
                                            <p:cond delay="0"/>
                                          </p:stCondLst>
                                        </p:cTn>
                                        <p:tgtEl>
                                          <p:spTgt spid="77"/>
                                        </p:tgtEl>
                                        <p:attrNameLst>
                                          <p:attrName>style.visibility</p:attrName>
                                        </p:attrNameLst>
                                      </p:cBhvr>
                                      <p:to>
                                        <p:strVal val="visible"/>
                                      </p:to>
                                    </p:set>
                                    <p:anim calcmode="lin" valueType="num">
                                      <p:cBhvr>
                                        <p:cTn id="165" dur="250" fill="hold"/>
                                        <p:tgtEl>
                                          <p:spTgt spid="77"/>
                                        </p:tgtEl>
                                        <p:attrNameLst>
                                          <p:attrName>ppt_w</p:attrName>
                                        </p:attrNameLst>
                                      </p:cBhvr>
                                      <p:tavLst>
                                        <p:tav tm="0">
                                          <p:val>
                                            <p:fltVal val="0"/>
                                          </p:val>
                                        </p:tav>
                                        <p:tav tm="100000">
                                          <p:val>
                                            <p:strVal val="#ppt_w"/>
                                          </p:val>
                                        </p:tav>
                                      </p:tavLst>
                                    </p:anim>
                                    <p:anim calcmode="lin" valueType="num">
                                      <p:cBhvr>
                                        <p:cTn id="166" dur="250" fill="hold"/>
                                        <p:tgtEl>
                                          <p:spTgt spid="77"/>
                                        </p:tgtEl>
                                        <p:attrNameLst>
                                          <p:attrName>ppt_h</p:attrName>
                                        </p:attrNameLst>
                                      </p:cBhvr>
                                      <p:tavLst>
                                        <p:tav tm="0">
                                          <p:val>
                                            <p:fltVal val="0"/>
                                          </p:val>
                                        </p:tav>
                                        <p:tav tm="100000">
                                          <p:val>
                                            <p:strVal val="#ppt_h"/>
                                          </p:val>
                                        </p:tav>
                                      </p:tavLst>
                                    </p:anim>
                                    <p:animEffect transition="in" filter="fade">
                                      <p:cBhvr>
                                        <p:cTn id="167" dur="250"/>
                                        <p:tgtEl>
                                          <p:spTgt spid="77"/>
                                        </p:tgtEl>
                                      </p:cBhvr>
                                    </p:animEffect>
                                  </p:childTnLst>
                                </p:cTn>
                              </p:par>
                            </p:childTnLst>
                          </p:cTn>
                        </p:par>
                        <p:par>
                          <p:cTn id="168" fill="hold">
                            <p:stCondLst>
                              <p:cond delay="8800"/>
                            </p:stCondLst>
                            <p:childTnLst>
                              <p:par>
                                <p:cTn id="169" presetID="53" presetClass="entr" presetSubtype="16" fill="hold" grpId="0" nodeType="afterEffect">
                                  <p:stCondLst>
                                    <p:cond delay="0"/>
                                  </p:stCondLst>
                                  <p:childTnLst>
                                    <p:set>
                                      <p:cBhvr>
                                        <p:cTn id="170" dur="1" fill="hold">
                                          <p:stCondLst>
                                            <p:cond delay="0"/>
                                          </p:stCondLst>
                                        </p:cTn>
                                        <p:tgtEl>
                                          <p:spTgt spid="82"/>
                                        </p:tgtEl>
                                        <p:attrNameLst>
                                          <p:attrName>style.visibility</p:attrName>
                                        </p:attrNameLst>
                                      </p:cBhvr>
                                      <p:to>
                                        <p:strVal val="visible"/>
                                      </p:to>
                                    </p:set>
                                    <p:anim calcmode="lin" valueType="num">
                                      <p:cBhvr>
                                        <p:cTn id="171" dur="500" fill="hold"/>
                                        <p:tgtEl>
                                          <p:spTgt spid="82"/>
                                        </p:tgtEl>
                                        <p:attrNameLst>
                                          <p:attrName>ppt_w</p:attrName>
                                        </p:attrNameLst>
                                      </p:cBhvr>
                                      <p:tavLst>
                                        <p:tav tm="0">
                                          <p:val>
                                            <p:fltVal val="0"/>
                                          </p:val>
                                        </p:tav>
                                        <p:tav tm="100000">
                                          <p:val>
                                            <p:strVal val="#ppt_w"/>
                                          </p:val>
                                        </p:tav>
                                      </p:tavLst>
                                    </p:anim>
                                    <p:anim calcmode="lin" valueType="num">
                                      <p:cBhvr>
                                        <p:cTn id="172" dur="500" fill="hold"/>
                                        <p:tgtEl>
                                          <p:spTgt spid="82"/>
                                        </p:tgtEl>
                                        <p:attrNameLst>
                                          <p:attrName>ppt_h</p:attrName>
                                        </p:attrNameLst>
                                      </p:cBhvr>
                                      <p:tavLst>
                                        <p:tav tm="0">
                                          <p:val>
                                            <p:fltVal val="0"/>
                                          </p:val>
                                        </p:tav>
                                        <p:tav tm="100000">
                                          <p:val>
                                            <p:strVal val="#ppt_h"/>
                                          </p:val>
                                        </p:tav>
                                      </p:tavLst>
                                    </p:anim>
                                    <p:animEffect transition="in" filter="fade">
                                      <p:cBhvr>
                                        <p:cTn id="173" dur="500"/>
                                        <p:tgtEl>
                                          <p:spTgt spid="82"/>
                                        </p:tgtEl>
                                      </p:cBhvr>
                                    </p:animEffect>
                                  </p:childTnLst>
                                </p:cTn>
                              </p:par>
                              <p:par>
                                <p:cTn id="174" presetID="63" presetClass="path" presetSubtype="0" accel="50000" decel="50000" fill="hold" grpId="1" nodeType="withEffect">
                                  <p:stCondLst>
                                    <p:cond delay="0"/>
                                  </p:stCondLst>
                                  <p:childTnLst>
                                    <p:animMotion origin="layout" path="M 4.375E-6 2.22222E-6 L 0.25 2.22222E-6 " pathEditMode="relative" rAng="0" ptsTypes="AA">
                                      <p:cBhvr>
                                        <p:cTn id="175" dur="1000" spd="-100000" fill="hold"/>
                                        <p:tgtEl>
                                          <p:spTgt spid="82"/>
                                        </p:tgtEl>
                                        <p:attrNameLst>
                                          <p:attrName>ppt_x</p:attrName>
                                          <p:attrName>ppt_y</p:attrName>
                                        </p:attrNameLst>
                                      </p:cBhvr>
                                      <p:rCtr x="12500" y="0"/>
                                    </p:animMotion>
                                  </p:childTnLst>
                                </p:cTn>
                              </p:par>
                              <p:par>
                                <p:cTn id="176" presetID="53" presetClass="entr" presetSubtype="16" fill="hold" grpId="0" nodeType="withEffect">
                                  <p:stCondLst>
                                    <p:cond delay="500"/>
                                  </p:stCondLst>
                                  <p:iterate type="lt">
                                    <p:tmPct val="10000"/>
                                  </p:iterate>
                                  <p:childTnLst>
                                    <p:set>
                                      <p:cBhvr>
                                        <p:cTn id="177" dur="1" fill="hold">
                                          <p:stCondLst>
                                            <p:cond delay="0"/>
                                          </p:stCondLst>
                                        </p:cTn>
                                        <p:tgtEl>
                                          <p:spTgt spid="81"/>
                                        </p:tgtEl>
                                        <p:attrNameLst>
                                          <p:attrName>style.visibility</p:attrName>
                                        </p:attrNameLst>
                                      </p:cBhvr>
                                      <p:to>
                                        <p:strVal val="visible"/>
                                      </p:to>
                                    </p:set>
                                    <p:anim calcmode="lin" valueType="num">
                                      <p:cBhvr>
                                        <p:cTn id="178" dur="250" fill="hold"/>
                                        <p:tgtEl>
                                          <p:spTgt spid="81"/>
                                        </p:tgtEl>
                                        <p:attrNameLst>
                                          <p:attrName>ppt_w</p:attrName>
                                        </p:attrNameLst>
                                      </p:cBhvr>
                                      <p:tavLst>
                                        <p:tav tm="0">
                                          <p:val>
                                            <p:fltVal val="0"/>
                                          </p:val>
                                        </p:tav>
                                        <p:tav tm="100000">
                                          <p:val>
                                            <p:strVal val="#ppt_w"/>
                                          </p:val>
                                        </p:tav>
                                      </p:tavLst>
                                    </p:anim>
                                    <p:anim calcmode="lin" valueType="num">
                                      <p:cBhvr>
                                        <p:cTn id="179" dur="250" fill="hold"/>
                                        <p:tgtEl>
                                          <p:spTgt spid="81"/>
                                        </p:tgtEl>
                                        <p:attrNameLst>
                                          <p:attrName>ppt_h</p:attrName>
                                        </p:attrNameLst>
                                      </p:cBhvr>
                                      <p:tavLst>
                                        <p:tav tm="0">
                                          <p:val>
                                            <p:fltVal val="0"/>
                                          </p:val>
                                        </p:tav>
                                        <p:tav tm="100000">
                                          <p:val>
                                            <p:strVal val="#ppt_h"/>
                                          </p:val>
                                        </p:tav>
                                      </p:tavLst>
                                    </p:anim>
                                    <p:animEffect transition="in" filter="fade">
                                      <p:cBhvr>
                                        <p:cTn id="180" dur="2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p:bldP spid="66" grpId="0"/>
      <p:bldP spid="67" grpId="0"/>
      <p:bldP spid="68" grpId="0"/>
      <p:bldP spid="69" grpId="0"/>
      <p:bldP spid="72" grpId="0"/>
      <p:bldP spid="73" grpId="0"/>
      <p:bldP spid="74" grpId="0"/>
      <p:bldP spid="76" grpId="0"/>
      <p:bldP spid="77" grpId="0"/>
      <p:bldP spid="78" grpId="0"/>
      <p:bldP spid="78" grpId="1"/>
      <p:bldP spid="79" grpId="0" animBg="1"/>
      <p:bldP spid="79" grpId="1" animBg="1"/>
      <p:bldP spid="80" grpId="0"/>
      <p:bldP spid="80" grpId="1"/>
      <p:bldP spid="80" grpId="2"/>
      <p:bldP spid="81" grpId="0"/>
      <p:bldP spid="82" grpId="0"/>
      <p:bldP spid="82" grpId="1"/>
      <p:bldP spid="83" grpId="0" animBg="1"/>
      <p:bldP spid="83" grpId="1" animBg="1"/>
      <p:bldP spid="84" grpId="0"/>
      <p:bldP spid="84" grpId="1"/>
      <p:bldP spid="85" grpId="0"/>
      <p:bldP spid="8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1811" y="1405590"/>
            <a:ext cx="3694785" cy="1343559"/>
          </a:xfrm>
          <a:prstGeom prst="rect">
            <a:avLst/>
          </a:prstGeom>
          <a:effectLst>
            <a:outerShdw blurRad="254000" dist="63500" dir="2700000" algn="tl" rotWithShape="0">
              <a:prstClr val="black">
                <a:alpha val="30000"/>
              </a:prstClr>
            </a:outerShdw>
          </a:effectLst>
        </p:spPr>
      </p:pic>
      <p:sp>
        <p:nvSpPr>
          <p:cNvPr id="7" name="Rectangle 11"/>
          <p:cNvSpPr/>
          <p:nvPr/>
        </p:nvSpPr>
        <p:spPr>
          <a:xfrm>
            <a:off x="1001811" y="1405590"/>
            <a:ext cx="1676845" cy="1343559"/>
          </a:xfrm>
          <a:prstGeom prst="rect">
            <a:avLst/>
          </a:prstGeom>
          <a:solidFill>
            <a:srgbClr val="3D4753">
              <a:alpha val="53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322" dirty="0">
              <a:cs typeface="+mn-ea"/>
              <a:sym typeface="+mn-lt"/>
            </a:endParaRPr>
          </a:p>
        </p:txBody>
      </p:sp>
      <p:sp>
        <p:nvSpPr>
          <p:cNvPr id="8" name="Rectangle 14"/>
          <p:cNvSpPr/>
          <p:nvPr/>
        </p:nvSpPr>
        <p:spPr>
          <a:xfrm>
            <a:off x="1388185" y="1918225"/>
            <a:ext cx="904094" cy="318292"/>
          </a:xfrm>
          <a:prstGeom prst="rect">
            <a:avLst/>
          </a:prstGeom>
        </p:spPr>
        <p:txBody>
          <a:bodyPr wrap="none" lIns="0" tIns="0" rIns="0" bIns="0" anchor="ctr">
            <a:spAutoFit/>
          </a:bodyPr>
          <a:lstStyle/>
          <a:p>
            <a:pPr algn="ctr">
              <a:lnSpc>
                <a:spcPct val="130000"/>
              </a:lnSpc>
            </a:pPr>
            <a:r>
              <a:rPr lang="zh-CN" altLang="en-US" sz="1763" dirty="0">
                <a:solidFill>
                  <a:srgbClr val="F9F9F9"/>
                </a:solidFill>
                <a:cs typeface="+mn-ea"/>
                <a:sym typeface="+mn-lt"/>
              </a:rPr>
              <a:t>填写标题</a:t>
            </a:r>
            <a:endParaRPr lang="en-US" sz="1763" dirty="0">
              <a:solidFill>
                <a:srgbClr val="F9F9F9"/>
              </a:solidFill>
              <a:cs typeface="+mn-ea"/>
              <a:sym typeface="+mn-lt"/>
            </a:endParaRPr>
          </a:p>
        </p:txBody>
      </p:sp>
      <p:sp>
        <p:nvSpPr>
          <p:cNvPr id="9" name="Rectangle 16"/>
          <p:cNvSpPr/>
          <p:nvPr/>
        </p:nvSpPr>
        <p:spPr>
          <a:xfrm>
            <a:off x="1001810" y="2918153"/>
            <a:ext cx="3694786" cy="678647"/>
          </a:xfrm>
          <a:prstGeom prst="rect">
            <a:avLst/>
          </a:prstGeom>
          <a:noFill/>
        </p:spPr>
        <p:txBody>
          <a:bodyPr wrap="square" lIns="0" tIns="0" rIns="0" bIns="0" rtlCol="0">
            <a:spAutoFit/>
          </a:bodyPr>
          <a:lstStyle/>
          <a:p>
            <a:pPr algn="just">
              <a:lnSpc>
                <a:spcPct val="150000"/>
              </a:lnSpc>
            </a:pPr>
            <a:r>
              <a:rPr lang="zh-CN" altLang="en-US" sz="735" dirty="0">
                <a:solidFill>
                  <a:schemeClr val="tx1">
                    <a:lumMod val="50000"/>
                    <a:lumOff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者通过复制您的文本后，在此框中选择粘贴并选择只保此您的内框中选择粘贴</a:t>
            </a:r>
            <a:endParaRPr lang="en-US" altLang="zh-CN" sz="735" dirty="0">
              <a:solidFill>
                <a:schemeClr val="tx1">
                  <a:lumMod val="50000"/>
                  <a:lumOff val="50000"/>
                </a:schemeClr>
              </a:solidFill>
              <a:cs typeface="+mn-ea"/>
              <a:sym typeface="+mn-lt"/>
            </a:endParaRPr>
          </a:p>
        </p:txBody>
      </p:sp>
      <p:sp>
        <p:nvSpPr>
          <p:cNvPr id="10" name="TextBox 17"/>
          <p:cNvSpPr txBox="1"/>
          <p:nvPr/>
        </p:nvSpPr>
        <p:spPr>
          <a:xfrm>
            <a:off x="1001812" y="4007142"/>
            <a:ext cx="604333" cy="421397"/>
          </a:xfrm>
          <a:prstGeom prst="rect">
            <a:avLst/>
          </a:prstGeom>
          <a:noFill/>
        </p:spPr>
        <p:txBody>
          <a:bodyPr wrap="none" lIns="0" tIns="0" rIns="0" bIns="0" rtlCol="0" anchor="ctr">
            <a:spAutoFit/>
          </a:bodyPr>
          <a:lstStyle/>
          <a:p>
            <a:pPr>
              <a:lnSpc>
                <a:spcPct val="130000"/>
              </a:lnSpc>
            </a:pPr>
            <a:r>
              <a:rPr lang="en-US" sz="2351" b="1" dirty="0">
                <a:solidFill>
                  <a:schemeClr val="tx1">
                    <a:lumMod val="75000"/>
                    <a:lumOff val="25000"/>
                  </a:schemeClr>
                </a:solidFill>
                <a:cs typeface="+mn-ea"/>
                <a:sym typeface="+mn-lt"/>
              </a:rPr>
              <a:t>69%</a:t>
            </a:r>
          </a:p>
        </p:txBody>
      </p:sp>
      <p:sp>
        <p:nvSpPr>
          <p:cNvPr id="11" name="Rectangle 18"/>
          <p:cNvSpPr/>
          <p:nvPr/>
        </p:nvSpPr>
        <p:spPr>
          <a:xfrm>
            <a:off x="1833349" y="4107711"/>
            <a:ext cx="2863247" cy="319383"/>
          </a:xfrm>
          <a:prstGeom prst="rect">
            <a:avLst/>
          </a:prstGeom>
          <a:noFill/>
        </p:spPr>
        <p:txBody>
          <a:bodyPr wrap="square" lIns="0" tIns="0" rIns="0" bIns="0" rtlCol="0">
            <a:spAutoFit/>
          </a:bodyPr>
          <a:lstStyle/>
          <a:p>
            <a:pPr algn="just">
              <a:lnSpc>
                <a:spcPct val="150000"/>
              </a:lnSpc>
            </a:pPr>
            <a:r>
              <a:rPr lang="zh-CN" altLang="en-US" sz="735" dirty="0">
                <a:solidFill>
                  <a:schemeClr val="tx1">
                    <a:lumMod val="50000"/>
                    <a:lumOff val="50000"/>
                  </a:schemeClr>
                </a:solidFill>
                <a:cs typeface="+mn-ea"/>
                <a:sym typeface="+mn-lt"/>
              </a:rPr>
              <a:t>您的内容打在这里，或者通过复制您的文本在此框中选择粘贴并选择只保留文字您的您的内容打在这里，</a:t>
            </a:r>
            <a:endParaRPr lang="en-US" altLang="zh-CN" sz="735" dirty="0">
              <a:solidFill>
                <a:schemeClr val="tx1">
                  <a:lumMod val="50000"/>
                  <a:lumOff val="50000"/>
                </a:schemeClr>
              </a:solidFill>
              <a:cs typeface="+mn-ea"/>
              <a:sym typeface="+mn-lt"/>
            </a:endParaRPr>
          </a:p>
        </p:txBody>
      </p:sp>
      <p:graphicFrame>
        <p:nvGraphicFramePr>
          <p:cNvPr id="12" name="Chart 26"/>
          <p:cNvGraphicFramePr/>
          <p:nvPr>
            <p:extLst>
              <p:ext uri="{D42A27DB-BD31-4B8C-83A1-F6EECF244321}">
                <p14:modId xmlns:p14="http://schemas.microsoft.com/office/powerpoint/2010/main" val="1118590659"/>
              </p:ext>
            </p:extLst>
          </p:nvPr>
        </p:nvGraphicFramePr>
        <p:xfrm>
          <a:off x="5389074" y="1069744"/>
          <a:ext cx="2803420" cy="3365149"/>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27"/>
          <p:cNvSpPr/>
          <p:nvPr/>
        </p:nvSpPr>
        <p:spPr>
          <a:xfrm>
            <a:off x="6077739" y="2338485"/>
            <a:ext cx="1426090" cy="780406"/>
          </a:xfrm>
          <a:prstGeom prst="rect">
            <a:avLst/>
          </a:prstGeom>
        </p:spPr>
        <p:txBody>
          <a:bodyPr wrap="square" lIns="0" tIns="0" rIns="0" bIns="0">
            <a:spAutoFit/>
          </a:bodyPr>
          <a:lstStyle/>
          <a:p>
            <a:pPr algn="ctr">
              <a:lnSpc>
                <a:spcPct val="150000"/>
              </a:lnSpc>
            </a:pPr>
            <a:r>
              <a:rPr lang="zh-CN" altLang="en-US" sz="1176" dirty="0">
                <a:solidFill>
                  <a:schemeClr val="tx1">
                    <a:lumMod val="75000"/>
                    <a:lumOff val="25000"/>
                  </a:schemeClr>
                </a:solidFill>
                <a:cs typeface="+mn-ea"/>
                <a:sym typeface="+mn-lt"/>
              </a:rPr>
              <a:t>添加标题</a:t>
            </a:r>
            <a:endParaRPr lang="en-US" altLang="zh-CN" sz="1176" dirty="0">
              <a:solidFill>
                <a:schemeClr val="tx1">
                  <a:lumMod val="75000"/>
                  <a:lumOff val="25000"/>
                </a:schemeClr>
              </a:solidFill>
              <a:cs typeface="+mn-ea"/>
              <a:sym typeface="+mn-lt"/>
            </a:endParaRPr>
          </a:p>
          <a:p>
            <a:pPr algn="ctr">
              <a:lnSpc>
                <a:spcPct val="150000"/>
              </a:lnSpc>
            </a:pPr>
            <a:r>
              <a:rPr lang="zh-CN" altLang="en-US" sz="735" dirty="0">
                <a:solidFill>
                  <a:schemeClr val="tx1">
                    <a:lumMod val="50000"/>
                    <a:lumOff val="50000"/>
                  </a:schemeClr>
                </a:solidFill>
                <a:cs typeface="+mn-ea"/>
                <a:sym typeface="+mn-lt"/>
              </a:rPr>
              <a:t>您的内容打在这里，或者通过复制您的文本在此框中选择粘贴并</a:t>
            </a:r>
            <a:endParaRPr lang="en-US" altLang="zh-CN" sz="735" dirty="0">
              <a:solidFill>
                <a:schemeClr val="tx1">
                  <a:lumMod val="50000"/>
                  <a:lumOff val="50000"/>
                </a:schemeClr>
              </a:solidFill>
              <a:cs typeface="+mn-ea"/>
              <a:sym typeface="+mn-lt"/>
            </a:endParaRPr>
          </a:p>
          <a:p>
            <a:pPr algn="ctr">
              <a:lnSpc>
                <a:spcPct val="150000"/>
              </a:lnSpc>
            </a:pPr>
            <a:r>
              <a:rPr lang="zh-CN" altLang="en-US" sz="735" dirty="0">
                <a:solidFill>
                  <a:schemeClr val="tx1">
                    <a:lumMod val="50000"/>
                    <a:lumOff val="50000"/>
                  </a:schemeClr>
                </a:solidFill>
                <a:cs typeface="+mn-ea"/>
                <a:sym typeface="+mn-lt"/>
              </a:rPr>
              <a:t>选择只保留</a:t>
            </a:r>
            <a:endParaRPr lang="en-US" altLang="zh-CN" sz="735" dirty="0">
              <a:solidFill>
                <a:schemeClr val="tx1">
                  <a:lumMod val="50000"/>
                  <a:lumOff val="50000"/>
                </a:schemeClr>
              </a:solidFill>
              <a:cs typeface="+mn-ea"/>
              <a:sym typeface="+mn-lt"/>
            </a:endParaRPr>
          </a:p>
        </p:txBody>
      </p:sp>
      <p:sp>
        <p:nvSpPr>
          <p:cNvPr id="20" name="文本框 19"/>
          <p:cNvSpPr txBox="1"/>
          <p:nvPr/>
        </p:nvSpPr>
        <p:spPr>
          <a:xfrm>
            <a:off x="1503502" y="272356"/>
            <a:ext cx="1210588" cy="400110"/>
          </a:xfrm>
          <a:prstGeom prst="rect">
            <a:avLst/>
          </a:prstGeom>
          <a:noFill/>
        </p:spPr>
        <p:txBody>
          <a:bodyPr wrap="none" rtlCol="0">
            <a:spAutoFit/>
          </a:bodyPr>
          <a:lstStyle/>
          <a:p>
            <a:r>
              <a:rPr lang="zh-CN" altLang="en-US" sz="2000" b="1" dirty="0" smtClean="0">
                <a:solidFill>
                  <a:schemeClr val="bg1"/>
                </a:solidFill>
                <a:cs typeface="+mn-ea"/>
                <a:sym typeface="+mn-lt"/>
              </a:rPr>
              <a:t>完成进度</a:t>
            </a:r>
            <a:endParaRPr lang="zh-CN" altLang="en-US" sz="2000" b="1" dirty="0">
              <a:solidFill>
                <a:schemeClr val="bg1"/>
              </a:solidFill>
              <a:cs typeface="+mn-ea"/>
              <a:sym typeface="+mn-lt"/>
            </a:endParaRPr>
          </a:p>
        </p:txBody>
      </p:sp>
      <p:sp>
        <p:nvSpPr>
          <p:cNvPr id="21" name="文本框 20"/>
          <p:cNvSpPr txBox="1"/>
          <p:nvPr/>
        </p:nvSpPr>
        <p:spPr>
          <a:xfrm>
            <a:off x="2627188" y="426121"/>
            <a:ext cx="2521446" cy="253379"/>
          </a:xfrm>
          <a:prstGeom prst="rect">
            <a:avLst/>
          </a:prstGeom>
          <a:noFill/>
        </p:spPr>
        <p:txBody>
          <a:bodyPr wrap="square" rtlCol="0">
            <a:spAutoFit/>
          </a:bodyPr>
          <a:lstStyle/>
          <a:p>
            <a:r>
              <a:rPr lang="en-US" altLang="zh-CN" sz="1000" dirty="0">
                <a:solidFill>
                  <a:schemeClr val="bg1">
                    <a:lumMod val="85000"/>
                  </a:schemeClr>
                </a:solidFill>
                <a:cs typeface="+mn-ea"/>
                <a:sym typeface="+mn-lt"/>
              </a:rPr>
              <a:t>Atmospheric Engineering Project Report</a:t>
            </a:r>
            <a:endParaRPr lang="zh-CN" altLang="en-US" sz="1000" dirty="0">
              <a:solidFill>
                <a:schemeClr val="bg1">
                  <a:lumMod val="85000"/>
                </a:schemeClr>
              </a:solidFill>
              <a:cs typeface="+mn-ea"/>
              <a:sym typeface="+mn-lt"/>
            </a:endParaRPr>
          </a:p>
        </p:txBody>
      </p:sp>
      <p:sp>
        <p:nvSpPr>
          <p:cNvPr id="22" name="文本框 21"/>
          <p:cNvSpPr txBox="1"/>
          <p:nvPr/>
        </p:nvSpPr>
        <p:spPr>
          <a:xfrm>
            <a:off x="252301" y="143892"/>
            <a:ext cx="697627" cy="646331"/>
          </a:xfrm>
          <a:prstGeom prst="rect">
            <a:avLst/>
          </a:prstGeom>
          <a:noFill/>
        </p:spPr>
        <p:txBody>
          <a:bodyPr wrap="none" rtlCol="0">
            <a:spAutoFit/>
          </a:bodyPr>
          <a:lstStyle/>
          <a:p>
            <a:pPr algn="ctr"/>
            <a:r>
              <a:rPr lang="en-US" altLang="zh-CN" sz="3600" dirty="0" smtClean="0">
                <a:solidFill>
                  <a:schemeClr val="tx1">
                    <a:lumMod val="85000"/>
                    <a:lumOff val="15000"/>
                  </a:schemeClr>
                </a:solidFill>
                <a:cs typeface="+mn-ea"/>
                <a:sym typeface="+mn-lt"/>
              </a:rPr>
              <a:t>02</a:t>
            </a:r>
            <a:endParaRPr lang="zh-CN" altLang="en-US" sz="36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6732781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4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3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9"/>
                                        </p:tgtEl>
                                        <p:attrNameLst>
                                          <p:attrName>ppt_y</p:attrName>
                                        </p:attrNameLst>
                                      </p:cBhvr>
                                      <p:tavLst>
                                        <p:tav tm="0">
                                          <p:val>
                                            <p:strVal val="#ppt_y"/>
                                          </p:val>
                                        </p:tav>
                                        <p:tav tm="100000">
                                          <p:val>
                                            <p:strVal val="#ppt_y"/>
                                          </p:val>
                                        </p:tav>
                                      </p:tavLst>
                                    </p:anim>
                                    <p:anim calcmode="lin" valueType="num">
                                      <p:cBhvr>
                                        <p:cTn id="17" dur="3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9"/>
                                        </p:tgtEl>
                                      </p:cBhvr>
                                    </p:animEffect>
                                  </p:childTnLst>
                                </p:cTn>
                              </p:par>
                            </p:childTnLst>
                          </p:cTn>
                        </p:par>
                        <p:par>
                          <p:cTn id="20" fill="hold">
                            <p:stCondLst>
                              <p:cond delay="13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0"/>
                                        </p:tgtEl>
                                        <p:attrNameLst>
                                          <p:attrName>ppt_y</p:attrName>
                                        </p:attrNameLst>
                                      </p:cBhvr>
                                      <p:tavLst>
                                        <p:tav tm="0">
                                          <p:val>
                                            <p:strVal val="#ppt_y"/>
                                          </p:val>
                                        </p:tav>
                                        <p:tav tm="100000">
                                          <p:val>
                                            <p:strVal val="#ppt_y"/>
                                          </p:val>
                                        </p:tav>
                                      </p:tavLst>
                                    </p:anim>
                                    <p:anim calcmode="lin" valueType="num">
                                      <p:cBhvr>
                                        <p:cTn id="2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0"/>
                                        </p:tgtEl>
                                      </p:cBhvr>
                                    </p:animEffect>
                                  </p:childTnLst>
                                </p:cTn>
                              </p:par>
                              <p:par>
                                <p:cTn id="28" presetID="34" presetClass="emph" presetSubtype="0" fill="hold" grpId="1" nodeType="withEffect">
                                  <p:stCondLst>
                                    <p:cond delay="0"/>
                                  </p:stCondLst>
                                  <p:iterate type="lt">
                                    <p:tmPct val="10000"/>
                                  </p:iterate>
                                  <p:childTnLst>
                                    <p:animMotion origin="layout" path="M 8.33333E-7 4.44444E-6 L 0.00013 -0.07408 " pathEditMode="relative" rAng="0" ptsTypes="AA">
                                      <p:cBhvr>
                                        <p:cTn id="29" dur="250" accel="50000" decel="50000" autoRev="1" fill="hold">
                                          <p:stCondLst>
                                            <p:cond delay="0"/>
                                          </p:stCondLst>
                                        </p:cTn>
                                        <p:tgtEl>
                                          <p:spTgt spid="10"/>
                                        </p:tgtEl>
                                        <p:attrNameLst>
                                          <p:attrName>ppt_x</p:attrName>
                                          <p:attrName>ppt_y</p:attrName>
                                        </p:attrNameLst>
                                      </p:cBhvr>
                                      <p:rCtr x="0" y="-3704"/>
                                    </p:animMotion>
                                    <p:animRot by="1500000">
                                      <p:cBhvr>
                                        <p:cTn id="30" dur="125" fill="hold">
                                          <p:stCondLst>
                                            <p:cond delay="0"/>
                                          </p:stCondLst>
                                        </p:cTn>
                                        <p:tgtEl>
                                          <p:spTgt spid="10"/>
                                        </p:tgtEl>
                                        <p:attrNameLst>
                                          <p:attrName>r</p:attrName>
                                        </p:attrNameLst>
                                      </p:cBhvr>
                                    </p:animRot>
                                    <p:animRot by="-1500000">
                                      <p:cBhvr>
                                        <p:cTn id="31" dur="125" fill="hold">
                                          <p:stCondLst>
                                            <p:cond delay="125"/>
                                          </p:stCondLst>
                                        </p:cTn>
                                        <p:tgtEl>
                                          <p:spTgt spid="10"/>
                                        </p:tgtEl>
                                        <p:attrNameLst>
                                          <p:attrName>r</p:attrName>
                                        </p:attrNameLst>
                                      </p:cBhvr>
                                    </p:animRot>
                                    <p:animRot by="-1500000">
                                      <p:cBhvr>
                                        <p:cTn id="32" dur="125" fill="hold">
                                          <p:stCondLst>
                                            <p:cond delay="250"/>
                                          </p:stCondLst>
                                        </p:cTn>
                                        <p:tgtEl>
                                          <p:spTgt spid="10"/>
                                        </p:tgtEl>
                                        <p:attrNameLst>
                                          <p:attrName>r</p:attrName>
                                        </p:attrNameLst>
                                      </p:cBhvr>
                                    </p:animRot>
                                    <p:animRot by="1500000">
                                      <p:cBhvr>
                                        <p:cTn id="33" dur="125" fill="hold">
                                          <p:stCondLst>
                                            <p:cond delay="375"/>
                                          </p:stCondLst>
                                        </p:cTn>
                                        <p:tgtEl>
                                          <p:spTgt spid="10"/>
                                        </p:tgtEl>
                                        <p:attrNameLst>
                                          <p:attrName>r</p:attrName>
                                        </p:attrNameLst>
                                      </p:cBhvr>
                                    </p:animRot>
                                  </p:childTnLst>
                                </p:cTn>
                              </p:par>
                            </p:childTnLst>
                          </p:cTn>
                        </p:par>
                        <p:par>
                          <p:cTn id="34" fill="hold">
                            <p:stCondLst>
                              <p:cond delay="1900"/>
                            </p:stCondLst>
                            <p:childTnLst>
                              <p:par>
                                <p:cTn id="35" presetID="41"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3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8" dur="300" fill="hold"/>
                                        <p:tgtEl>
                                          <p:spTgt spid="11"/>
                                        </p:tgtEl>
                                        <p:attrNameLst>
                                          <p:attrName>ppt_y</p:attrName>
                                        </p:attrNameLst>
                                      </p:cBhvr>
                                      <p:tavLst>
                                        <p:tav tm="0">
                                          <p:val>
                                            <p:strVal val="#ppt_y"/>
                                          </p:val>
                                        </p:tav>
                                        <p:tav tm="100000">
                                          <p:val>
                                            <p:strVal val="#ppt_y"/>
                                          </p:val>
                                        </p:tav>
                                      </p:tavLst>
                                    </p:anim>
                                    <p:anim calcmode="lin" valueType="num">
                                      <p:cBhvr>
                                        <p:cTn id="39" dur="3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0" dur="3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1" dur="300" tmFilter="0,0; .5, 1; 1, 1"/>
                                        <p:tgtEl>
                                          <p:spTgt spid="11"/>
                                        </p:tgtEl>
                                      </p:cBhvr>
                                    </p:animEffect>
                                  </p:childTnLst>
                                </p:cTn>
                              </p:par>
                            </p:childTnLst>
                          </p:cTn>
                        </p:par>
                        <p:par>
                          <p:cTn id="42" fill="hold">
                            <p:stCondLst>
                              <p:cond delay="2200"/>
                            </p:stCondLst>
                            <p:childTnLst>
                              <p:par>
                                <p:cTn id="43" presetID="21" presetClass="entr" presetSubtype="1"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heel(1)">
                                      <p:cBhvr>
                                        <p:cTn id="45" dur="10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0" grpId="1"/>
      <p:bldP spid="11" grpId="0"/>
      <p:bldGraphic spid="12" grpId="0">
        <p:bldAsOne/>
      </p:bldGraphic>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808415" y="1343639"/>
            <a:ext cx="1251872" cy="1251870"/>
          </a:xfrm>
          <a:prstGeom prst="ellipse">
            <a:avLst/>
          </a:pr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176">
              <a:solidFill>
                <a:prstClr val="white"/>
              </a:solidFill>
              <a:cs typeface="+mn-ea"/>
              <a:sym typeface="+mn-lt"/>
            </a:endParaRPr>
          </a:p>
        </p:txBody>
      </p:sp>
      <p:sp>
        <p:nvSpPr>
          <p:cNvPr id="11" name="饼形 10"/>
          <p:cNvSpPr/>
          <p:nvPr/>
        </p:nvSpPr>
        <p:spPr>
          <a:xfrm>
            <a:off x="808415" y="1343639"/>
            <a:ext cx="1251872" cy="1251870"/>
          </a:xfrm>
          <a:prstGeom prst="pie">
            <a:avLst/>
          </a:prstGeom>
          <a:solidFill>
            <a:srgbClr val="3D4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solidFill>
                <a:prstClr val="white"/>
              </a:solidFill>
              <a:cs typeface="+mn-ea"/>
              <a:sym typeface="+mn-lt"/>
            </a:endParaRPr>
          </a:p>
        </p:txBody>
      </p:sp>
      <p:sp>
        <p:nvSpPr>
          <p:cNvPr id="12" name="椭圆 11"/>
          <p:cNvSpPr/>
          <p:nvPr/>
        </p:nvSpPr>
        <p:spPr>
          <a:xfrm>
            <a:off x="1046300" y="1581523"/>
            <a:ext cx="776102" cy="776101"/>
          </a:xfrm>
          <a:prstGeom prst="ellipse">
            <a:avLst/>
          </a:pr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176">
              <a:solidFill>
                <a:prstClr val="white"/>
              </a:solidFill>
              <a:cs typeface="+mn-ea"/>
              <a:sym typeface="+mn-lt"/>
            </a:endParaRPr>
          </a:p>
        </p:txBody>
      </p:sp>
      <p:sp>
        <p:nvSpPr>
          <p:cNvPr id="13" name="椭圆 12"/>
          <p:cNvSpPr/>
          <p:nvPr/>
        </p:nvSpPr>
        <p:spPr>
          <a:xfrm>
            <a:off x="4714273" y="1343639"/>
            <a:ext cx="1251872" cy="1251870"/>
          </a:xfrm>
          <a:prstGeom prst="ellipse">
            <a:avLst/>
          </a:pr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176">
              <a:solidFill>
                <a:prstClr val="white"/>
              </a:solidFill>
              <a:cs typeface="+mn-ea"/>
              <a:sym typeface="+mn-lt"/>
            </a:endParaRPr>
          </a:p>
        </p:txBody>
      </p:sp>
      <p:sp>
        <p:nvSpPr>
          <p:cNvPr id="14" name="饼形 13"/>
          <p:cNvSpPr/>
          <p:nvPr/>
        </p:nvSpPr>
        <p:spPr>
          <a:xfrm>
            <a:off x="4714273" y="1343639"/>
            <a:ext cx="1251872" cy="1251870"/>
          </a:xfrm>
          <a:prstGeom prst="pie">
            <a:avLst/>
          </a:prstGeom>
          <a:solidFill>
            <a:srgbClr val="FBD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solidFill>
                <a:prstClr val="white"/>
              </a:solidFill>
              <a:cs typeface="+mn-ea"/>
              <a:sym typeface="+mn-lt"/>
            </a:endParaRPr>
          </a:p>
        </p:txBody>
      </p:sp>
      <p:sp>
        <p:nvSpPr>
          <p:cNvPr id="19" name="椭圆 18"/>
          <p:cNvSpPr/>
          <p:nvPr/>
        </p:nvSpPr>
        <p:spPr>
          <a:xfrm>
            <a:off x="4952158" y="1581523"/>
            <a:ext cx="776102" cy="776101"/>
          </a:xfrm>
          <a:prstGeom prst="ellipse">
            <a:avLst/>
          </a:pr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176">
              <a:solidFill>
                <a:prstClr val="white"/>
              </a:solidFill>
              <a:cs typeface="+mn-ea"/>
              <a:sym typeface="+mn-lt"/>
            </a:endParaRPr>
          </a:p>
        </p:txBody>
      </p:sp>
      <p:sp>
        <p:nvSpPr>
          <p:cNvPr id="20" name="椭圆 19"/>
          <p:cNvSpPr/>
          <p:nvPr/>
        </p:nvSpPr>
        <p:spPr>
          <a:xfrm>
            <a:off x="808415" y="3122950"/>
            <a:ext cx="1251872" cy="1251870"/>
          </a:xfrm>
          <a:prstGeom prst="ellipse">
            <a:avLst/>
          </a:pr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176">
              <a:solidFill>
                <a:prstClr val="white"/>
              </a:solidFill>
              <a:cs typeface="+mn-ea"/>
              <a:sym typeface="+mn-lt"/>
            </a:endParaRPr>
          </a:p>
        </p:txBody>
      </p:sp>
      <p:sp>
        <p:nvSpPr>
          <p:cNvPr id="21" name="饼形 20"/>
          <p:cNvSpPr/>
          <p:nvPr/>
        </p:nvSpPr>
        <p:spPr>
          <a:xfrm>
            <a:off x="808415" y="3122950"/>
            <a:ext cx="1251872" cy="1251870"/>
          </a:xfrm>
          <a:prstGeom prst="pie">
            <a:avLst/>
          </a:prstGeom>
          <a:solidFill>
            <a:srgbClr val="FBD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solidFill>
                <a:prstClr val="white"/>
              </a:solidFill>
              <a:cs typeface="+mn-ea"/>
              <a:sym typeface="+mn-lt"/>
            </a:endParaRPr>
          </a:p>
        </p:txBody>
      </p:sp>
      <p:sp>
        <p:nvSpPr>
          <p:cNvPr id="22" name="椭圆 21"/>
          <p:cNvSpPr/>
          <p:nvPr/>
        </p:nvSpPr>
        <p:spPr>
          <a:xfrm>
            <a:off x="1046300" y="3360834"/>
            <a:ext cx="776102" cy="776101"/>
          </a:xfrm>
          <a:prstGeom prst="ellipse">
            <a:avLst/>
          </a:pr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176">
              <a:solidFill>
                <a:prstClr val="white"/>
              </a:solidFill>
              <a:cs typeface="+mn-ea"/>
              <a:sym typeface="+mn-lt"/>
            </a:endParaRPr>
          </a:p>
        </p:txBody>
      </p:sp>
      <p:sp>
        <p:nvSpPr>
          <p:cNvPr id="23" name="椭圆 22"/>
          <p:cNvSpPr/>
          <p:nvPr/>
        </p:nvSpPr>
        <p:spPr>
          <a:xfrm>
            <a:off x="4714273" y="3122950"/>
            <a:ext cx="1251872" cy="1251870"/>
          </a:xfrm>
          <a:prstGeom prst="ellipse">
            <a:avLst/>
          </a:pr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176">
              <a:solidFill>
                <a:prstClr val="white"/>
              </a:solidFill>
              <a:cs typeface="+mn-ea"/>
              <a:sym typeface="+mn-lt"/>
            </a:endParaRPr>
          </a:p>
        </p:txBody>
      </p:sp>
      <p:sp>
        <p:nvSpPr>
          <p:cNvPr id="28" name="饼形 27"/>
          <p:cNvSpPr/>
          <p:nvPr/>
        </p:nvSpPr>
        <p:spPr>
          <a:xfrm>
            <a:off x="4714273" y="3122950"/>
            <a:ext cx="1251872" cy="1251870"/>
          </a:xfrm>
          <a:prstGeom prst="pie">
            <a:avLst/>
          </a:prstGeom>
          <a:solidFill>
            <a:srgbClr val="3D4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solidFill>
                <a:prstClr val="white"/>
              </a:solidFill>
              <a:cs typeface="+mn-ea"/>
              <a:sym typeface="+mn-lt"/>
            </a:endParaRPr>
          </a:p>
        </p:txBody>
      </p:sp>
      <p:sp>
        <p:nvSpPr>
          <p:cNvPr id="29" name="椭圆 28"/>
          <p:cNvSpPr/>
          <p:nvPr/>
        </p:nvSpPr>
        <p:spPr>
          <a:xfrm>
            <a:off x="4952158" y="3360834"/>
            <a:ext cx="776102" cy="776101"/>
          </a:xfrm>
          <a:prstGeom prst="ellipse">
            <a:avLst/>
          </a:pr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176">
              <a:solidFill>
                <a:prstClr val="white"/>
              </a:solidFill>
              <a:cs typeface="+mn-ea"/>
              <a:sym typeface="+mn-lt"/>
            </a:endParaRPr>
          </a:p>
        </p:txBody>
      </p:sp>
      <p:sp>
        <p:nvSpPr>
          <p:cNvPr id="30" name="矩形 29"/>
          <p:cNvSpPr/>
          <p:nvPr/>
        </p:nvSpPr>
        <p:spPr>
          <a:xfrm>
            <a:off x="1005791" y="1816289"/>
            <a:ext cx="913988" cy="363818"/>
          </a:xfrm>
          <a:prstGeom prst="rect">
            <a:avLst/>
          </a:prstGeom>
        </p:spPr>
        <p:txBody>
          <a:bodyPr wrap="square">
            <a:spAutoFit/>
          </a:bodyPr>
          <a:lstStyle/>
          <a:p>
            <a:pPr algn="ctr"/>
            <a:r>
              <a:rPr lang="en-US" altLang="zh-CN" sz="1764" dirty="0">
                <a:solidFill>
                  <a:schemeClr val="tx1">
                    <a:lumMod val="75000"/>
                    <a:lumOff val="25000"/>
                  </a:schemeClr>
                </a:solidFill>
                <a:cs typeface="+mn-ea"/>
                <a:sym typeface="+mn-lt"/>
              </a:rPr>
              <a:t>01%</a:t>
            </a:r>
            <a:endParaRPr lang="zh-CN" altLang="en-US" sz="1764" dirty="0">
              <a:solidFill>
                <a:schemeClr val="tx1">
                  <a:lumMod val="75000"/>
                  <a:lumOff val="25000"/>
                </a:schemeClr>
              </a:solidFill>
              <a:cs typeface="+mn-ea"/>
              <a:sym typeface="+mn-lt"/>
            </a:endParaRPr>
          </a:p>
        </p:txBody>
      </p:sp>
      <p:sp>
        <p:nvSpPr>
          <p:cNvPr id="31" name="矩形 30"/>
          <p:cNvSpPr/>
          <p:nvPr/>
        </p:nvSpPr>
        <p:spPr>
          <a:xfrm>
            <a:off x="4883214" y="1803203"/>
            <a:ext cx="913988" cy="363818"/>
          </a:xfrm>
          <a:prstGeom prst="rect">
            <a:avLst/>
          </a:prstGeom>
        </p:spPr>
        <p:txBody>
          <a:bodyPr wrap="square">
            <a:spAutoFit/>
          </a:bodyPr>
          <a:lstStyle/>
          <a:p>
            <a:pPr algn="ctr"/>
            <a:r>
              <a:rPr lang="en-US" altLang="zh-CN" sz="1764" dirty="0">
                <a:solidFill>
                  <a:schemeClr val="tx1">
                    <a:lumMod val="75000"/>
                    <a:lumOff val="25000"/>
                  </a:schemeClr>
                </a:solidFill>
                <a:cs typeface="+mn-ea"/>
                <a:sym typeface="+mn-lt"/>
              </a:rPr>
              <a:t>02%</a:t>
            </a:r>
            <a:endParaRPr lang="zh-CN" altLang="en-US" sz="1764" dirty="0">
              <a:solidFill>
                <a:schemeClr val="tx1">
                  <a:lumMod val="75000"/>
                  <a:lumOff val="25000"/>
                </a:schemeClr>
              </a:solidFill>
              <a:cs typeface="+mn-ea"/>
              <a:sym typeface="+mn-lt"/>
            </a:endParaRPr>
          </a:p>
        </p:txBody>
      </p:sp>
      <p:sp>
        <p:nvSpPr>
          <p:cNvPr id="32" name="矩形 31"/>
          <p:cNvSpPr/>
          <p:nvPr/>
        </p:nvSpPr>
        <p:spPr>
          <a:xfrm>
            <a:off x="977357" y="3612612"/>
            <a:ext cx="913988" cy="363818"/>
          </a:xfrm>
          <a:prstGeom prst="rect">
            <a:avLst/>
          </a:prstGeom>
        </p:spPr>
        <p:txBody>
          <a:bodyPr wrap="square">
            <a:spAutoFit/>
          </a:bodyPr>
          <a:lstStyle/>
          <a:p>
            <a:pPr algn="ctr"/>
            <a:r>
              <a:rPr lang="en-US" altLang="zh-CN" sz="1764" dirty="0">
                <a:solidFill>
                  <a:schemeClr val="tx1">
                    <a:lumMod val="75000"/>
                    <a:lumOff val="25000"/>
                  </a:schemeClr>
                </a:solidFill>
                <a:cs typeface="+mn-ea"/>
                <a:sym typeface="+mn-lt"/>
              </a:rPr>
              <a:t>03%</a:t>
            </a:r>
            <a:endParaRPr lang="zh-CN" altLang="en-US" sz="1764" dirty="0">
              <a:solidFill>
                <a:schemeClr val="tx1">
                  <a:lumMod val="75000"/>
                  <a:lumOff val="25000"/>
                </a:schemeClr>
              </a:solidFill>
              <a:cs typeface="+mn-ea"/>
              <a:sym typeface="+mn-lt"/>
            </a:endParaRPr>
          </a:p>
        </p:txBody>
      </p:sp>
      <p:sp>
        <p:nvSpPr>
          <p:cNvPr id="33" name="矩形 32"/>
          <p:cNvSpPr/>
          <p:nvPr/>
        </p:nvSpPr>
        <p:spPr>
          <a:xfrm>
            <a:off x="4914228" y="3612611"/>
            <a:ext cx="913988" cy="363818"/>
          </a:xfrm>
          <a:prstGeom prst="rect">
            <a:avLst/>
          </a:prstGeom>
        </p:spPr>
        <p:txBody>
          <a:bodyPr wrap="square">
            <a:spAutoFit/>
          </a:bodyPr>
          <a:lstStyle/>
          <a:p>
            <a:pPr algn="ctr"/>
            <a:r>
              <a:rPr lang="en-US" altLang="zh-CN" sz="1764" dirty="0">
                <a:solidFill>
                  <a:schemeClr val="tx1">
                    <a:lumMod val="75000"/>
                    <a:lumOff val="25000"/>
                  </a:schemeClr>
                </a:solidFill>
                <a:cs typeface="+mn-ea"/>
                <a:sym typeface="+mn-lt"/>
              </a:rPr>
              <a:t>04%</a:t>
            </a:r>
            <a:endParaRPr lang="zh-CN" altLang="en-US" sz="1764" dirty="0">
              <a:solidFill>
                <a:schemeClr val="tx1">
                  <a:lumMod val="75000"/>
                  <a:lumOff val="25000"/>
                </a:schemeClr>
              </a:solidFill>
              <a:cs typeface="+mn-ea"/>
              <a:sym typeface="+mn-lt"/>
            </a:endParaRPr>
          </a:p>
        </p:txBody>
      </p:sp>
      <p:grpSp>
        <p:nvGrpSpPr>
          <p:cNvPr id="38" name="组合 37"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6372054" y="1540089"/>
            <a:ext cx="2181244" cy="827520"/>
            <a:chOff x="8548025" y="1459078"/>
            <a:chExt cx="2967866" cy="1125948"/>
          </a:xfrm>
        </p:grpSpPr>
        <p:sp>
          <p:nvSpPr>
            <p:cNvPr id="39" name="矩形 38"/>
            <p:cNvSpPr/>
            <p:nvPr/>
          </p:nvSpPr>
          <p:spPr>
            <a:xfrm>
              <a:off x="8548025" y="1766855"/>
              <a:ext cx="2967866" cy="818171"/>
            </a:xfrm>
            <a:prstGeom prst="rect">
              <a:avLst/>
            </a:prstGeom>
          </p:spPr>
          <p:txBody>
            <a:bodyPr wrap="square">
              <a:spAutoFit/>
            </a:bodyPr>
            <a:lstStyle/>
            <a:p>
              <a:pPr algn="just">
                <a:lnSpc>
                  <a:spcPct val="150000"/>
                </a:lnSpc>
              </a:pPr>
              <a:r>
                <a:rPr lang="zh-CN" altLang="en-US" sz="735" dirty="0">
                  <a:solidFill>
                    <a:schemeClr val="tx1">
                      <a:lumMod val="50000"/>
                      <a:lumOff val="50000"/>
                    </a:schemeClr>
                  </a:solidFill>
                  <a:cs typeface="+mn-ea"/>
                  <a:sym typeface="+mn-lt"/>
                </a:rPr>
                <a:t>您的内容打在这里，或者通过复制您的文本后，在此框中选择粘贴并选择只保留您的内容打在这里，或者通过复制您的文本后</a:t>
              </a:r>
              <a:endParaRPr lang="en-US" altLang="zh-CN" sz="735" dirty="0">
                <a:solidFill>
                  <a:schemeClr val="tx1">
                    <a:lumMod val="50000"/>
                    <a:lumOff val="50000"/>
                  </a:schemeClr>
                </a:solidFill>
                <a:cs typeface="+mn-ea"/>
                <a:sym typeface="+mn-lt"/>
              </a:endParaRPr>
            </a:p>
          </p:txBody>
        </p:sp>
        <p:sp>
          <p:nvSpPr>
            <p:cNvPr id="49" name="矩形 48"/>
            <p:cNvSpPr/>
            <p:nvPr/>
          </p:nvSpPr>
          <p:spPr>
            <a:xfrm>
              <a:off x="8548025" y="1459078"/>
              <a:ext cx="1356208" cy="371833"/>
            </a:xfrm>
            <a:prstGeom prst="rect">
              <a:avLst/>
            </a:prstGeom>
          </p:spPr>
          <p:txBody>
            <a:bodyPr wrap="square">
              <a:spAutoFit/>
            </a:bodyPr>
            <a:lstStyle/>
            <a:p>
              <a:r>
                <a:rPr lang="zh-CN" altLang="en-US" sz="1176" dirty="0">
                  <a:solidFill>
                    <a:schemeClr val="tx1">
                      <a:lumMod val="75000"/>
                      <a:lumOff val="25000"/>
                    </a:schemeClr>
                  </a:solidFill>
                  <a:cs typeface="+mn-ea"/>
                  <a:sym typeface="+mn-lt"/>
                </a:rPr>
                <a:t>添加标题</a:t>
              </a:r>
            </a:p>
          </p:txBody>
        </p:sp>
      </p:grpSp>
      <p:grpSp>
        <p:nvGrpSpPr>
          <p:cNvPr id="50" name="组合 4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2342534" y="1540089"/>
            <a:ext cx="2181244" cy="827520"/>
            <a:chOff x="8548025" y="1459078"/>
            <a:chExt cx="2967866" cy="1125948"/>
          </a:xfrm>
        </p:grpSpPr>
        <p:sp>
          <p:nvSpPr>
            <p:cNvPr id="51" name="矩形 50"/>
            <p:cNvSpPr/>
            <p:nvPr/>
          </p:nvSpPr>
          <p:spPr>
            <a:xfrm>
              <a:off x="8548025" y="1766855"/>
              <a:ext cx="2967866" cy="818171"/>
            </a:xfrm>
            <a:prstGeom prst="rect">
              <a:avLst/>
            </a:prstGeom>
          </p:spPr>
          <p:txBody>
            <a:bodyPr wrap="square">
              <a:spAutoFit/>
            </a:bodyPr>
            <a:lstStyle/>
            <a:p>
              <a:pPr algn="just">
                <a:lnSpc>
                  <a:spcPct val="150000"/>
                </a:lnSpc>
              </a:pPr>
              <a:r>
                <a:rPr lang="zh-CN" altLang="en-US" sz="735" dirty="0">
                  <a:solidFill>
                    <a:schemeClr val="tx1">
                      <a:lumMod val="50000"/>
                      <a:lumOff val="50000"/>
                    </a:schemeClr>
                  </a:solidFill>
                  <a:cs typeface="+mn-ea"/>
                  <a:sym typeface="+mn-lt"/>
                </a:rPr>
                <a:t>您的内容打在这里，或者通过复制您的文本后，在此框中选择粘贴并选择只保留您的内容打在这里，或者通过复制您的文本后</a:t>
              </a:r>
              <a:endParaRPr lang="en-US" altLang="zh-CN" sz="735" dirty="0">
                <a:solidFill>
                  <a:schemeClr val="tx1">
                    <a:lumMod val="50000"/>
                    <a:lumOff val="50000"/>
                  </a:schemeClr>
                </a:solidFill>
                <a:cs typeface="+mn-ea"/>
                <a:sym typeface="+mn-lt"/>
              </a:endParaRPr>
            </a:p>
          </p:txBody>
        </p:sp>
        <p:sp>
          <p:nvSpPr>
            <p:cNvPr id="52" name="矩形 51"/>
            <p:cNvSpPr/>
            <p:nvPr/>
          </p:nvSpPr>
          <p:spPr>
            <a:xfrm>
              <a:off x="8548025" y="1459078"/>
              <a:ext cx="1356208" cy="371833"/>
            </a:xfrm>
            <a:prstGeom prst="rect">
              <a:avLst/>
            </a:prstGeom>
          </p:spPr>
          <p:txBody>
            <a:bodyPr wrap="square">
              <a:spAutoFit/>
            </a:bodyPr>
            <a:lstStyle/>
            <a:p>
              <a:r>
                <a:rPr lang="zh-CN" altLang="en-US" sz="1176" dirty="0">
                  <a:solidFill>
                    <a:schemeClr val="tx1">
                      <a:lumMod val="75000"/>
                      <a:lumOff val="25000"/>
                    </a:schemeClr>
                  </a:solidFill>
                  <a:cs typeface="+mn-ea"/>
                  <a:sym typeface="+mn-lt"/>
                </a:rPr>
                <a:t>添加标题</a:t>
              </a:r>
            </a:p>
          </p:txBody>
        </p:sp>
      </p:grpSp>
      <p:grpSp>
        <p:nvGrpSpPr>
          <p:cNvPr id="53" name="组合 52"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6372054" y="3383638"/>
            <a:ext cx="2181244" cy="827520"/>
            <a:chOff x="8548025" y="1459078"/>
            <a:chExt cx="2967866" cy="1125948"/>
          </a:xfrm>
        </p:grpSpPr>
        <p:sp>
          <p:nvSpPr>
            <p:cNvPr id="54" name="矩形 53"/>
            <p:cNvSpPr/>
            <p:nvPr/>
          </p:nvSpPr>
          <p:spPr>
            <a:xfrm>
              <a:off x="8548025" y="1766855"/>
              <a:ext cx="2967866" cy="818171"/>
            </a:xfrm>
            <a:prstGeom prst="rect">
              <a:avLst/>
            </a:prstGeom>
          </p:spPr>
          <p:txBody>
            <a:bodyPr wrap="square">
              <a:spAutoFit/>
            </a:bodyPr>
            <a:lstStyle/>
            <a:p>
              <a:pPr algn="just">
                <a:lnSpc>
                  <a:spcPct val="150000"/>
                </a:lnSpc>
              </a:pPr>
              <a:r>
                <a:rPr lang="zh-CN" altLang="en-US" sz="735" dirty="0">
                  <a:solidFill>
                    <a:schemeClr val="tx1">
                      <a:lumMod val="50000"/>
                      <a:lumOff val="50000"/>
                    </a:schemeClr>
                  </a:solidFill>
                  <a:cs typeface="+mn-ea"/>
                  <a:sym typeface="+mn-lt"/>
                </a:rPr>
                <a:t>您的内容打在这里，或者通过复制您的文本后，在此框中选择粘贴并选择只保留您的内容打在这里，或者通过复制您的文本后</a:t>
              </a:r>
              <a:endParaRPr lang="en-US" altLang="zh-CN" sz="735" dirty="0">
                <a:solidFill>
                  <a:schemeClr val="tx1">
                    <a:lumMod val="50000"/>
                    <a:lumOff val="50000"/>
                  </a:schemeClr>
                </a:solidFill>
                <a:cs typeface="+mn-ea"/>
                <a:sym typeface="+mn-lt"/>
              </a:endParaRPr>
            </a:p>
          </p:txBody>
        </p:sp>
        <p:sp>
          <p:nvSpPr>
            <p:cNvPr id="55" name="矩形 54"/>
            <p:cNvSpPr/>
            <p:nvPr/>
          </p:nvSpPr>
          <p:spPr>
            <a:xfrm>
              <a:off x="8548025" y="1459078"/>
              <a:ext cx="1356208" cy="371833"/>
            </a:xfrm>
            <a:prstGeom prst="rect">
              <a:avLst/>
            </a:prstGeom>
          </p:spPr>
          <p:txBody>
            <a:bodyPr wrap="square">
              <a:spAutoFit/>
            </a:bodyPr>
            <a:lstStyle/>
            <a:p>
              <a:r>
                <a:rPr lang="zh-CN" altLang="en-US" sz="1176" dirty="0">
                  <a:solidFill>
                    <a:schemeClr val="tx1">
                      <a:lumMod val="75000"/>
                      <a:lumOff val="25000"/>
                    </a:schemeClr>
                  </a:solidFill>
                  <a:cs typeface="+mn-ea"/>
                  <a:sym typeface="+mn-lt"/>
                </a:rPr>
                <a:t>添加标题</a:t>
              </a:r>
            </a:p>
          </p:txBody>
        </p:sp>
      </p:grpSp>
      <p:grpSp>
        <p:nvGrpSpPr>
          <p:cNvPr id="56" name="组合 55"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2342534" y="3383638"/>
            <a:ext cx="2181244" cy="827520"/>
            <a:chOff x="8548025" y="1459078"/>
            <a:chExt cx="2967866" cy="1125948"/>
          </a:xfrm>
        </p:grpSpPr>
        <p:sp>
          <p:nvSpPr>
            <p:cNvPr id="57" name="矩形 56"/>
            <p:cNvSpPr/>
            <p:nvPr/>
          </p:nvSpPr>
          <p:spPr>
            <a:xfrm>
              <a:off x="8548025" y="1766855"/>
              <a:ext cx="2967866" cy="818171"/>
            </a:xfrm>
            <a:prstGeom prst="rect">
              <a:avLst/>
            </a:prstGeom>
          </p:spPr>
          <p:txBody>
            <a:bodyPr wrap="square">
              <a:spAutoFit/>
            </a:bodyPr>
            <a:lstStyle/>
            <a:p>
              <a:pPr algn="just">
                <a:lnSpc>
                  <a:spcPct val="150000"/>
                </a:lnSpc>
              </a:pPr>
              <a:r>
                <a:rPr lang="zh-CN" altLang="en-US" sz="735" dirty="0">
                  <a:solidFill>
                    <a:schemeClr val="tx1">
                      <a:lumMod val="50000"/>
                      <a:lumOff val="50000"/>
                    </a:schemeClr>
                  </a:solidFill>
                  <a:cs typeface="+mn-ea"/>
                  <a:sym typeface="+mn-lt"/>
                </a:rPr>
                <a:t>您的内容打在这里，或者通过复制您的文本后，在此框中选择粘贴并选择只保留您的内容打在这里，或者通过复制您的文本后</a:t>
              </a:r>
              <a:endParaRPr lang="en-US" altLang="zh-CN" sz="735" dirty="0">
                <a:solidFill>
                  <a:schemeClr val="tx1">
                    <a:lumMod val="50000"/>
                    <a:lumOff val="50000"/>
                  </a:schemeClr>
                </a:solidFill>
                <a:cs typeface="+mn-ea"/>
                <a:sym typeface="+mn-lt"/>
              </a:endParaRPr>
            </a:p>
          </p:txBody>
        </p:sp>
        <p:sp>
          <p:nvSpPr>
            <p:cNvPr id="58" name="矩形 57"/>
            <p:cNvSpPr/>
            <p:nvPr/>
          </p:nvSpPr>
          <p:spPr>
            <a:xfrm>
              <a:off x="8548025" y="1459078"/>
              <a:ext cx="1356208" cy="371833"/>
            </a:xfrm>
            <a:prstGeom prst="rect">
              <a:avLst/>
            </a:prstGeom>
          </p:spPr>
          <p:txBody>
            <a:bodyPr wrap="square">
              <a:spAutoFit/>
            </a:bodyPr>
            <a:lstStyle/>
            <a:p>
              <a:r>
                <a:rPr lang="zh-CN" altLang="en-US" sz="1176" dirty="0">
                  <a:solidFill>
                    <a:schemeClr val="tx1">
                      <a:lumMod val="75000"/>
                      <a:lumOff val="25000"/>
                    </a:schemeClr>
                  </a:solidFill>
                  <a:cs typeface="+mn-ea"/>
                  <a:sym typeface="+mn-lt"/>
                </a:rPr>
                <a:t>添加标题</a:t>
              </a:r>
            </a:p>
          </p:txBody>
        </p:sp>
      </p:grpSp>
      <p:sp>
        <p:nvSpPr>
          <p:cNvPr id="42" name="文本框 41"/>
          <p:cNvSpPr txBox="1"/>
          <p:nvPr/>
        </p:nvSpPr>
        <p:spPr>
          <a:xfrm>
            <a:off x="1503502" y="272356"/>
            <a:ext cx="1210588" cy="400110"/>
          </a:xfrm>
          <a:prstGeom prst="rect">
            <a:avLst/>
          </a:prstGeom>
          <a:noFill/>
        </p:spPr>
        <p:txBody>
          <a:bodyPr wrap="none" rtlCol="0">
            <a:spAutoFit/>
          </a:bodyPr>
          <a:lstStyle/>
          <a:p>
            <a:r>
              <a:rPr lang="zh-CN" altLang="en-US" sz="2000" b="1" dirty="0" smtClean="0">
                <a:solidFill>
                  <a:schemeClr val="bg1"/>
                </a:solidFill>
                <a:cs typeface="+mn-ea"/>
                <a:sym typeface="+mn-lt"/>
              </a:rPr>
              <a:t>完成进度</a:t>
            </a:r>
            <a:endParaRPr lang="zh-CN" altLang="en-US" sz="2000" b="1" dirty="0">
              <a:solidFill>
                <a:schemeClr val="bg1"/>
              </a:solidFill>
              <a:cs typeface="+mn-ea"/>
              <a:sym typeface="+mn-lt"/>
            </a:endParaRPr>
          </a:p>
        </p:txBody>
      </p:sp>
      <p:sp>
        <p:nvSpPr>
          <p:cNvPr id="43" name="文本框 42"/>
          <p:cNvSpPr txBox="1"/>
          <p:nvPr/>
        </p:nvSpPr>
        <p:spPr>
          <a:xfrm>
            <a:off x="2627188" y="426121"/>
            <a:ext cx="2521446" cy="253379"/>
          </a:xfrm>
          <a:prstGeom prst="rect">
            <a:avLst/>
          </a:prstGeom>
          <a:noFill/>
        </p:spPr>
        <p:txBody>
          <a:bodyPr wrap="square" rtlCol="0">
            <a:spAutoFit/>
          </a:bodyPr>
          <a:lstStyle/>
          <a:p>
            <a:r>
              <a:rPr lang="en-US" altLang="zh-CN" sz="1000" dirty="0">
                <a:solidFill>
                  <a:schemeClr val="bg1">
                    <a:lumMod val="85000"/>
                  </a:schemeClr>
                </a:solidFill>
                <a:cs typeface="+mn-ea"/>
                <a:sym typeface="+mn-lt"/>
              </a:rPr>
              <a:t>Atmospheric Engineering Project Report</a:t>
            </a:r>
            <a:endParaRPr lang="zh-CN" altLang="en-US" sz="1000" dirty="0">
              <a:solidFill>
                <a:schemeClr val="bg1">
                  <a:lumMod val="85000"/>
                </a:schemeClr>
              </a:solidFill>
              <a:cs typeface="+mn-ea"/>
              <a:sym typeface="+mn-lt"/>
            </a:endParaRPr>
          </a:p>
        </p:txBody>
      </p:sp>
      <p:sp>
        <p:nvSpPr>
          <p:cNvPr id="44" name="文本框 43"/>
          <p:cNvSpPr txBox="1"/>
          <p:nvPr/>
        </p:nvSpPr>
        <p:spPr>
          <a:xfrm>
            <a:off x="252301" y="143892"/>
            <a:ext cx="697627" cy="646331"/>
          </a:xfrm>
          <a:prstGeom prst="rect">
            <a:avLst/>
          </a:prstGeom>
          <a:noFill/>
        </p:spPr>
        <p:txBody>
          <a:bodyPr wrap="none" rtlCol="0">
            <a:spAutoFit/>
          </a:bodyPr>
          <a:lstStyle/>
          <a:p>
            <a:pPr algn="ctr"/>
            <a:r>
              <a:rPr lang="en-US" altLang="zh-CN" sz="3600" dirty="0" smtClean="0">
                <a:solidFill>
                  <a:schemeClr val="tx1">
                    <a:lumMod val="85000"/>
                    <a:lumOff val="15000"/>
                  </a:schemeClr>
                </a:solidFill>
                <a:cs typeface="+mn-ea"/>
                <a:sym typeface="+mn-lt"/>
              </a:rPr>
              <a:t>02</a:t>
            </a:r>
            <a:endParaRPr lang="zh-CN" altLang="en-US" sz="36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2382393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200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200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grpId="0" nodeType="withEffect">
                                  <p:stCondLst>
                                    <p:cond delay="200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21" presetClass="entr" presetSubtype="1" fill="hold" grpId="0" nodeType="withEffect">
                                  <p:stCondLst>
                                    <p:cond delay="250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1000"/>
                                        <p:tgtEl>
                                          <p:spTgt spid="11"/>
                                        </p:tgtEl>
                                      </p:cBhvr>
                                    </p:animEffect>
                                  </p:childTnLst>
                                </p:cTn>
                              </p:par>
                              <p:par>
                                <p:cTn id="28" presetID="21" presetClass="entr" presetSubtype="1" fill="hold" grpId="0" nodeType="withEffect">
                                  <p:stCondLst>
                                    <p:cond delay="250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1000"/>
                                        <p:tgtEl>
                                          <p:spTgt spid="14"/>
                                        </p:tgtEl>
                                      </p:cBhvr>
                                    </p:animEffect>
                                  </p:childTnLst>
                                </p:cTn>
                              </p:par>
                              <p:par>
                                <p:cTn id="31" presetID="21" presetClass="entr" presetSubtype="1" fill="hold" grpId="0" nodeType="withEffect">
                                  <p:stCondLst>
                                    <p:cond delay="2500"/>
                                  </p:stCondLst>
                                  <p:childTnLst>
                                    <p:set>
                                      <p:cBhvr>
                                        <p:cTn id="32" dur="1" fill="hold">
                                          <p:stCondLst>
                                            <p:cond delay="0"/>
                                          </p:stCondLst>
                                        </p:cTn>
                                        <p:tgtEl>
                                          <p:spTgt spid="21"/>
                                        </p:tgtEl>
                                        <p:attrNameLst>
                                          <p:attrName>style.visibility</p:attrName>
                                        </p:attrNameLst>
                                      </p:cBhvr>
                                      <p:to>
                                        <p:strVal val="visible"/>
                                      </p:to>
                                    </p:set>
                                    <p:animEffect transition="in" filter="wheel(1)">
                                      <p:cBhvr>
                                        <p:cTn id="33" dur="1000"/>
                                        <p:tgtEl>
                                          <p:spTgt spid="21"/>
                                        </p:tgtEl>
                                      </p:cBhvr>
                                    </p:animEffect>
                                  </p:childTnLst>
                                </p:cTn>
                              </p:par>
                              <p:par>
                                <p:cTn id="34" presetID="21" presetClass="entr" presetSubtype="1" fill="hold" grpId="0" nodeType="withEffect">
                                  <p:stCondLst>
                                    <p:cond delay="2500"/>
                                  </p:stCondLst>
                                  <p:childTnLst>
                                    <p:set>
                                      <p:cBhvr>
                                        <p:cTn id="35" dur="1" fill="hold">
                                          <p:stCondLst>
                                            <p:cond delay="0"/>
                                          </p:stCondLst>
                                        </p:cTn>
                                        <p:tgtEl>
                                          <p:spTgt spid="28"/>
                                        </p:tgtEl>
                                        <p:attrNameLst>
                                          <p:attrName>style.visibility</p:attrName>
                                        </p:attrNameLst>
                                      </p:cBhvr>
                                      <p:to>
                                        <p:strVal val="visible"/>
                                      </p:to>
                                    </p:set>
                                    <p:animEffect transition="in" filter="wheel(1)">
                                      <p:cBhvr>
                                        <p:cTn id="36" dur="1000"/>
                                        <p:tgtEl>
                                          <p:spTgt spid="28"/>
                                        </p:tgtEl>
                                      </p:cBhvr>
                                    </p:animEffect>
                                  </p:childTnLst>
                                </p:cTn>
                              </p:par>
                              <p:par>
                                <p:cTn id="37" presetID="53" presetClass="entr" presetSubtype="16" fill="hold" grpId="0" nodeType="withEffect">
                                  <p:stCondLst>
                                    <p:cond delay="275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par>
                                <p:cTn id="42" presetID="53" presetClass="entr" presetSubtype="16" fill="hold" grpId="0" nodeType="withEffect">
                                  <p:stCondLst>
                                    <p:cond delay="275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53" presetClass="entr" presetSubtype="16" fill="hold" grpId="0" nodeType="withEffect">
                                  <p:stCondLst>
                                    <p:cond delay="275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par>
                                <p:cTn id="52" presetID="53" presetClass="entr" presetSubtype="16" fill="hold" grpId="0" nodeType="withEffect">
                                  <p:stCondLst>
                                    <p:cond delay="275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300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par>
                                <p:cTn id="62" presetID="53" presetClass="entr" presetSubtype="16" fill="hold" grpId="0" nodeType="withEffect">
                                  <p:stCondLst>
                                    <p:cond delay="300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par>
                                <p:cTn id="67" presetID="53" presetClass="entr" presetSubtype="16" fill="hold" grpId="0" nodeType="withEffect">
                                  <p:stCondLst>
                                    <p:cond delay="3000"/>
                                  </p:stCondLst>
                                  <p:childTnLst>
                                    <p:set>
                                      <p:cBhvr>
                                        <p:cTn id="68" dur="1" fill="hold">
                                          <p:stCondLst>
                                            <p:cond delay="0"/>
                                          </p:stCondLst>
                                        </p:cTn>
                                        <p:tgtEl>
                                          <p:spTgt spid="33"/>
                                        </p:tgtEl>
                                        <p:attrNameLst>
                                          <p:attrName>style.visibility</p:attrName>
                                        </p:attrNameLst>
                                      </p:cBhvr>
                                      <p:to>
                                        <p:strVal val="visible"/>
                                      </p:to>
                                    </p:set>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fltVal val="0"/>
                                          </p:val>
                                        </p:tav>
                                        <p:tav tm="100000">
                                          <p:val>
                                            <p:strVal val="#ppt_h"/>
                                          </p:val>
                                        </p:tav>
                                      </p:tavLst>
                                    </p:anim>
                                    <p:animEffect transition="in" filter="fade">
                                      <p:cBhvr>
                                        <p:cTn id="71" dur="500"/>
                                        <p:tgtEl>
                                          <p:spTgt spid="33"/>
                                        </p:tgtEl>
                                      </p:cBhvr>
                                    </p:animEffect>
                                  </p:childTnLst>
                                </p:cTn>
                              </p:par>
                              <p:par>
                                <p:cTn id="72" presetID="53" presetClass="entr" presetSubtype="16" fill="hold" grpId="0" nodeType="withEffect">
                                  <p:stCondLst>
                                    <p:cond delay="300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par>
                                <p:cTn id="77" presetID="22" presetClass="entr" presetSubtype="8" fill="hold" nodeType="withEffect">
                                  <p:stCondLst>
                                    <p:cond delay="2250"/>
                                  </p:stCondLst>
                                  <p:childTnLst>
                                    <p:set>
                                      <p:cBhvr>
                                        <p:cTn id="78" dur="1" fill="hold">
                                          <p:stCondLst>
                                            <p:cond delay="0"/>
                                          </p:stCondLst>
                                        </p:cTn>
                                        <p:tgtEl>
                                          <p:spTgt spid="38"/>
                                        </p:tgtEl>
                                        <p:attrNameLst>
                                          <p:attrName>style.visibility</p:attrName>
                                        </p:attrNameLst>
                                      </p:cBhvr>
                                      <p:to>
                                        <p:strVal val="visible"/>
                                      </p:to>
                                    </p:set>
                                    <p:animEffect transition="in" filter="wipe(left)">
                                      <p:cBhvr>
                                        <p:cTn id="79" dur="500"/>
                                        <p:tgtEl>
                                          <p:spTgt spid="38"/>
                                        </p:tgtEl>
                                      </p:cBhvr>
                                    </p:animEffect>
                                  </p:childTnLst>
                                </p:cTn>
                              </p:par>
                              <p:par>
                                <p:cTn id="80" presetID="22" presetClass="entr" presetSubtype="8" fill="hold" nodeType="withEffect">
                                  <p:stCondLst>
                                    <p:cond delay="2250"/>
                                  </p:stCondLst>
                                  <p:childTnLst>
                                    <p:set>
                                      <p:cBhvr>
                                        <p:cTn id="81" dur="1" fill="hold">
                                          <p:stCondLst>
                                            <p:cond delay="0"/>
                                          </p:stCondLst>
                                        </p:cTn>
                                        <p:tgtEl>
                                          <p:spTgt spid="50"/>
                                        </p:tgtEl>
                                        <p:attrNameLst>
                                          <p:attrName>style.visibility</p:attrName>
                                        </p:attrNameLst>
                                      </p:cBhvr>
                                      <p:to>
                                        <p:strVal val="visible"/>
                                      </p:to>
                                    </p:set>
                                    <p:animEffect transition="in" filter="wipe(left)">
                                      <p:cBhvr>
                                        <p:cTn id="82" dur="500"/>
                                        <p:tgtEl>
                                          <p:spTgt spid="50"/>
                                        </p:tgtEl>
                                      </p:cBhvr>
                                    </p:animEffect>
                                  </p:childTnLst>
                                </p:cTn>
                              </p:par>
                              <p:par>
                                <p:cTn id="83" presetID="22" presetClass="entr" presetSubtype="8" fill="hold" nodeType="withEffect">
                                  <p:stCondLst>
                                    <p:cond delay="2250"/>
                                  </p:stCondLst>
                                  <p:childTnLst>
                                    <p:set>
                                      <p:cBhvr>
                                        <p:cTn id="84" dur="1" fill="hold">
                                          <p:stCondLst>
                                            <p:cond delay="0"/>
                                          </p:stCondLst>
                                        </p:cTn>
                                        <p:tgtEl>
                                          <p:spTgt spid="53"/>
                                        </p:tgtEl>
                                        <p:attrNameLst>
                                          <p:attrName>style.visibility</p:attrName>
                                        </p:attrNameLst>
                                      </p:cBhvr>
                                      <p:to>
                                        <p:strVal val="visible"/>
                                      </p:to>
                                    </p:set>
                                    <p:animEffect transition="in" filter="wipe(left)">
                                      <p:cBhvr>
                                        <p:cTn id="85" dur="500"/>
                                        <p:tgtEl>
                                          <p:spTgt spid="53"/>
                                        </p:tgtEl>
                                      </p:cBhvr>
                                    </p:animEffect>
                                  </p:childTnLst>
                                </p:cTn>
                              </p:par>
                              <p:par>
                                <p:cTn id="86" presetID="22" presetClass="entr" presetSubtype="8" fill="hold" nodeType="withEffect">
                                  <p:stCondLst>
                                    <p:cond delay="2250"/>
                                  </p:stCondLst>
                                  <p:childTnLst>
                                    <p:set>
                                      <p:cBhvr>
                                        <p:cTn id="87" dur="1" fill="hold">
                                          <p:stCondLst>
                                            <p:cond delay="0"/>
                                          </p:stCondLst>
                                        </p:cTn>
                                        <p:tgtEl>
                                          <p:spTgt spid="56"/>
                                        </p:tgtEl>
                                        <p:attrNameLst>
                                          <p:attrName>style.visibility</p:attrName>
                                        </p:attrNameLst>
                                      </p:cBhvr>
                                      <p:to>
                                        <p:strVal val="visible"/>
                                      </p:to>
                                    </p:set>
                                    <p:animEffect transition="in" filter="wipe(left)">
                                      <p:cBhvr>
                                        <p:cTn id="8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9" grpId="0" animBg="1"/>
      <p:bldP spid="20" grpId="0" animBg="1"/>
      <p:bldP spid="21" grpId="0" animBg="1"/>
      <p:bldP spid="22" grpId="0" animBg="1"/>
      <p:bldP spid="23" grpId="0" animBg="1"/>
      <p:bldP spid="28" grpId="0" animBg="1"/>
      <p:bldP spid="29" grpId="0" animBg="1"/>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83B426EF-9C11-421C-B745-6688AB7D6978}"/>
              </a:ext>
            </a:extLst>
          </p:cNvPr>
          <p:cNvSpPr txBox="1">
            <a:spLocks/>
          </p:cNvSpPr>
          <p:nvPr/>
        </p:nvSpPr>
        <p:spPr>
          <a:xfrm>
            <a:off x="6982846" y="3689872"/>
            <a:ext cx="1436494" cy="521755"/>
          </a:xfrm>
          <a:prstGeom prst="rect">
            <a:avLst/>
          </a:prstGeom>
        </p:spPr>
        <p:txBody>
          <a:bodyPr vert="horz" wrap="square" lIns="79892" tIns="39946" rIns="79892" bIns="3994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30000"/>
              </a:lnSpc>
              <a:spcBef>
                <a:spcPct val="0"/>
              </a:spcBef>
            </a:pPr>
            <a:r>
              <a:rPr lang="zh-CN" altLang="en-US" sz="735" dirty="0">
                <a:solidFill>
                  <a:schemeClr val="tx1">
                    <a:lumMod val="50000"/>
                    <a:lumOff val="50000"/>
                  </a:schemeClr>
                </a:solidFill>
                <a:latin typeface="+mn-lt"/>
                <a:cs typeface="+mn-ea"/>
                <a:sym typeface="+mn-lt"/>
              </a:rPr>
              <a:t>您的内容打在这里，或者通过复制您的文本后，在此框中选择粘贴</a:t>
            </a:r>
          </a:p>
        </p:txBody>
      </p:sp>
      <p:sp>
        <p:nvSpPr>
          <p:cNvPr id="5" name="TextBox 5">
            <a:extLst>
              <a:ext uri="{FF2B5EF4-FFF2-40B4-BE49-F238E27FC236}">
                <a16:creationId xmlns="" xmlns:a16="http://schemas.microsoft.com/office/drawing/2014/main" id="{98D9A7CA-2B4C-42E2-9E17-40539BCCC51E}"/>
              </a:ext>
            </a:extLst>
          </p:cNvPr>
          <p:cNvSpPr txBox="1"/>
          <p:nvPr/>
        </p:nvSpPr>
        <p:spPr>
          <a:xfrm>
            <a:off x="6987796" y="3465811"/>
            <a:ext cx="787395" cy="304379"/>
          </a:xfrm>
          <a:prstGeom prst="rect">
            <a:avLst/>
          </a:prstGeom>
          <a:noFill/>
        </p:spPr>
        <p:txBody>
          <a:bodyPr wrap="none" rtlCol="0" anchor="ctr" anchorCtr="0">
            <a:spAutoFit/>
          </a:bodyPr>
          <a:lstStyle/>
          <a:p>
            <a:pPr defTabSz="671680">
              <a:lnSpc>
                <a:spcPct val="130000"/>
              </a:lnSpc>
            </a:pPr>
            <a:r>
              <a:rPr lang="zh-CN" altLang="en-US" sz="1176" dirty="0">
                <a:solidFill>
                  <a:schemeClr val="tx1">
                    <a:lumMod val="75000"/>
                    <a:lumOff val="25000"/>
                  </a:schemeClr>
                </a:solidFill>
                <a:cs typeface="+mn-ea"/>
                <a:sym typeface="+mn-lt"/>
              </a:rPr>
              <a:t>项目管理</a:t>
            </a:r>
            <a:endParaRPr lang="en-US" altLang="zh-CN" sz="1176" dirty="0">
              <a:solidFill>
                <a:schemeClr val="tx1">
                  <a:lumMod val="75000"/>
                  <a:lumOff val="25000"/>
                </a:schemeClr>
              </a:solidFill>
              <a:cs typeface="+mn-ea"/>
              <a:sym typeface="+mn-lt"/>
            </a:endParaRPr>
          </a:p>
        </p:txBody>
      </p:sp>
      <p:sp>
        <p:nvSpPr>
          <p:cNvPr id="6" name="Subtitle 2">
            <a:extLst>
              <a:ext uri="{FF2B5EF4-FFF2-40B4-BE49-F238E27FC236}">
                <a16:creationId xmlns="" xmlns:a16="http://schemas.microsoft.com/office/drawing/2014/main" id="{FFD5767A-F036-4FF3-BE99-EDFA0B420F7A}"/>
              </a:ext>
            </a:extLst>
          </p:cNvPr>
          <p:cNvSpPr txBox="1">
            <a:spLocks/>
          </p:cNvSpPr>
          <p:nvPr/>
        </p:nvSpPr>
        <p:spPr>
          <a:xfrm>
            <a:off x="4839879" y="3689872"/>
            <a:ext cx="1436494" cy="521755"/>
          </a:xfrm>
          <a:prstGeom prst="rect">
            <a:avLst/>
          </a:prstGeom>
          <a:effectLst>
            <a:outerShdw blurRad="254000" dist="63500" dir="2700000" algn="tl" rotWithShape="0">
              <a:prstClr val="black">
                <a:alpha val="30000"/>
              </a:prstClr>
            </a:outerShdw>
          </a:effectLst>
        </p:spPr>
        <p:txBody>
          <a:bodyPr vert="horz" wrap="square" lIns="79892" tIns="39946" rIns="79892" bIns="3994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30000"/>
              </a:lnSpc>
              <a:spcBef>
                <a:spcPct val="0"/>
              </a:spcBef>
            </a:pPr>
            <a:r>
              <a:rPr lang="zh-CN" altLang="en-US" sz="735" dirty="0">
                <a:solidFill>
                  <a:schemeClr val="tx1">
                    <a:lumMod val="50000"/>
                    <a:lumOff val="50000"/>
                  </a:schemeClr>
                </a:solidFill>
                <a:latin typeface="+mn-lt"/>
                <a:cs typeface="+mn-ea"/>
                <a:sym typeface="+mn-lt"/>
              </a:rPr>
              <a:t>您的内容打在这里，或者通过复制您的文本后，在此框中选择粘贴</a:t>
            </a:r>
          </a:p>
        </p:txBody>
      </p:sp>
      <p:sp>
        <p:nvSpPr>
          <p:cNvPr id="7" name="TextBox 8">
            <a:extLst>
              <a:ext uri="{FF2B5EF4-FFF2-40B4-BE49-F238E27FC236}">
                <a16:creationId xmlns="" xmlns:a16="http://schemas.microsoft.com/office/drawing/2014/main" id="{D0579FE2-3071-4B21-BC19-136CCD180BDC}"/>
              </a:ext>
            </a:extLst>
          </p:cNvPr>
          <p:cNvSpPr txBox="1"/>
          <p:nvPr/>
        </p:nvSpPr>
        <p:spPr>
          <a:xfrm>
            <a:off x="4844828" y="3465651"/>
            <a:ext cx="787395" cy="304699"/>
          </a:xfrm>
          <a:prstGeom prst="rect">
            <a:avLst/>
          </a:prstGeom>
          <a:noFill/>
        </p:spPr>
        <p:txBody>
          <a:bodyPr wrap="none" rtlCol="0" anchor="ctr" anchorCtr="0">
            <a:spAutoFit/>
          </a:bodyPr>
          <a:lstStyle/>
          <a:p>
            <a:pPr defTabSz="671680">
              <a:lnSpc>
                <a:spcPct val="130000"/>
              </a:lnSpc>
            </a:pPr>
            <a:r>
              <a:rPr lang="zh-CN" altLang="en-US" sz="1176" dirty="0">
                <a:solidFill>
                  <a:schemeClr val="tx1">
                    <a:lumMod val="75000"/>
                    <a:lumOff val="25000"/>
                  </a:schemeClr>
                </a:solidFill>
                <a:cs typeface="+mn-ea"/>
                <a:sym typeface="+mn-lt"/>
              </a:rPr>
              <a:t>项目管理</a:t>
            </a:r>
            <a:endParaRPr lang="en-US" altLang="zh-CN" sz="1176" dirty="0">
              <a:solidFill>
                <a:schemeClr val="tx1">
                  <a:lumMod val="75000"/>
                  <a:lumOff val="25000"/>
                </a:schemeClr>
              </a:solidFill>
              <a:cs typeface="+mn-ea"/>
              <a:sym typeface="+mn-lt"/>
            </a:endParaRPr>
          </a:p>
        </p:txBody>
      </p:sp>
      <p:sp>
        <p:nvSpPr>
          <p:cNvPr id="8" name="Subtitle 2">
            <a:extLst>
              <a:ext uri="{FF2B5EF4-FFF2-40B4-BE49-F238E27FC236}">
                <a16:creationId xmlns="" xmlns:a16="http://schemas.microsoft.com/office/drawing/2014/main" id="{3981BE15-F41C-4B98-A424-175AA6BD4FEB}"/>
              </a:ext>
            </a:extLst>
          </p:cNvPr>
          <p:cNvSpPr txBox="1">
            <a:spLocks/>
          </p:cNvSpPr>
          <p:nvPr/>
        </p:nvSpPr>
        <p:spPr>
          <a:xfrm>
            <a:off x="6982846" y="1798980"/>
            <a:ext cx="1436494" cy="521755"/>
          </a:xfrm>
          <a:prstGeom prst="rect">
            <a:avLst/>
          </a:prstGeom>
        </p:spPr>
        <p:txBody>
          <a:bodyPr vert="horz" wrap="square" lIns="79892" tIns="39946" rIns="79892" bIns="3994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30000"/>
              </a:lnSpc>
              <a:spcBef>
                <a:spcPct val="0"/>
              </a:spcBef>
            </a:pPr>
            <a:r>
              <a:rPr lang="zh-CN" altLang="en-US" sz="735" dirty="0">
                <a:solidFill>
                  <a:schemeClr val="tx1">
                    <a:lumMod val="50000"/>
                    <a:lumOff val="50000"/>
                  </a:schemeClr>
                </a:solidFill>
                <a:latin typeface="+mn-lt"/>
                <a:cs typeface="+mn-ea"/>
                <a:sym typeface="+mn-lt"/>
              </a:rPr>
              <a:t>您的内容打在这里，或者通过复制您的文本后，在此框中选择粘贴</a:t>
            </a:r>
          </a:p>
        </p:txBody>
      </p:sp>
      <p:sp>
        <p:nvSpPr>
          <p:cNvPr id="9" name="TextBox 12">
            <a:extLst>
              <a:ext uri="{FF2B5EF4-FFF2-40B4-BE49-F238E27FC236}">
                <a16:creationId xmlns="" xmlns:a16="http://schemas.microsoft.com/office/drawing/2014/main" id="{121C47A7-877B-4E1C-8A68-E65E54BE101C}"/>
              </a:ext>
            </a:extLst>
          </p:cNvPr>
          <p:cNvSpPr txBox="1"/>
          <p:nvPr/>
        </p:nvSpPr>
        <p:spPr>
          <a:xfrm>
            <a:off x="6987796" y="1563314"/>
            <a:ext cx="787395" cy="327590"/>
          </a:xfrm>
          <a:prstGeom prst="rect">
            <a:avLst/>
          </a:prstGeom>
          <a:noFill/>
        </p:spPr>
        <p:txBody>
          <a:bodyPr wrap="none" rtlCol="0" anchor="ctr" anchorCtr="0">
            <a:spAutoFit/>
          </a:bodyPr>
          <a:lstStyle/>
          <a:p>
            <a:pPr defTabSz="671680">
              <a:lnSpc>
                <a:spcPct val="130000"/>
              </a:lnSpc>
            </a:pPr>
            <a:r>
              <a:rPr lang="zh-CN" altLang="en-US" sz="1176" dirty="0">
                <a:solidFill>
                  <a:schemeClr val="tx1">
                    <a:lumMod val="75000"/>
                    <a:lumOff val="25000"/>
                  </a:schemeClr>
                </a:solidFill>
                <a:cs typeface="+mn-ea"/>
                <a:sym typeface="+mn-lt"/>
              </a:rPr>
              <a:t>项目管理</a:t>
            </a:r>
            <a:endParaRPr lang="en-US" altLang="zh-CN" sz="1176" dirty="0">
              <a:solidFill>
                <a:schemeClr val="tx1">
                  <a:lumMod val="75000"/>
                  <a:lumOff val="25000"/>
                </a:schemeClr>
              </a:solidFill>
              <a:cs typeface="+mn-ea"/>
              <a:sym typeface="+mn-lt"/>
            </a:endParaRPr>
          </a:p>
        </p:txBody>
      </p:sp>
      <p:sp>
        <p:nvSpPr>
          <p:cNvPr id="10" name="Subtitle 2">
            <a:extLst>
              <a:ext uri="{FF2B5EF4-FFF2-40B4-BE49-F238E27FC236}">
                <a16:creationId xmlns="" xmlns:a16="http://schemas.microsoft.com/office/drawing/2014/main" id="{6913FFA8-2139-4364-AF71-FBD396986EA2}"/>
              </a:ext>
            </a:extLst>
          </p:cNvPr>
          <p:cNvSpPr txBox="1">
            <a:spLocks/>
          </p:cNvSpPr>
          <p:nvPr/>
        </p:nvSpPr>
        <p:spPr>
          <a:xfrm>
            <a:off x="4839879" y="1798980"/>
            <a:ext cx="1436494" cy="521755"/>
          </a:xfrm>
          <a:prstGeom prst="rect">
            <a:avLst/>
          </a:prstGeom>
        </p:spPr>
        <p:txBody>
          <a:bodyPr vert="horz" wrap="square" lIns="79892" tIns="39946" rIns="79892" bIns="3994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30000"/>
              </a:lnSpc>
              <a:spcBef>
                <a:spcPct val="0"/>
              </a:spcBef>
            </a:pPr>
            <a:r>
              <a:rPr lang="zh-CN" altLang="en-US" sz="735" dirty="0">
                <a:solidFill>
                  <a:schemeClr val="tx1">
                    <a:lumMod val="50000"/>
                    <a:lumOff val="50000"/>
                  </a:schemeClr>
                </a:solidFill>
                <a:latin typeface="+mn-lt"/>
                <a:cs typeface="+mn-ea"/>
                <a:sym typeface="+mn-lt"/>
              </a:rPr>
              <a:t>您的内容打在这里，或者通过复制您的文本后，在此框中选择粘贴</a:t>
            </a:r>
          </a:p>
        </p:txBody>
      </p:sp>
      <p:sp>
        <p:nvSpPr>
          <p:cNvPr id="11" name="TextBox 15">
            <a:extLst>
              <a:ext uri="{FF2B5EF4-FFF2-40B4-BE49-F238E27FC236}">
                <a16:creationId xmlns="" xmlns:a16="http://schemas.microsoft.com/office/drawing/2014/main" id="{E052EACD-9ADD-467C-9B46-934F33D01DC8}"/>
              </a:ext>
            </a:extLst>
          </p:cNvPr>
          <p:cNvSpPr txBox="1"/>
          <p:nvPr/>
        </p:nvSpPr>
        <p:spPr>
          <a:xfrm>
            <a:off x="4844828" y="1574919"/>
            <a:ext cx="787395" cy="304379"/>
          </a:xfrm>
          <a:prstGeom prst="rect">
            <a:avLst/>
          </a:prstGeom>
          <a:noFill/>
        </p:spPr>
        <p:txBody>
          <a:bodyPr wrap="none" rtlCol="0" anchor="ctr" anchorCtr="0">
            <a:spAutoFit/>
          </a:bodyPr>
          <a:lstStyle/>
          <a:p>
            <a:pPr defTabSz="671680">
              <a:lnSpc>
                <a:spcPct val="130000"/>
              </a:lnSpc>
            </a:pPr>
            <a:r>
              <a:rPr lang="zh-CN" altLang="en-US" sz="1176" dirty="0">
                <a:solidFill>
                  <a:schemeClr val="tx1">
                    <a:lumMod val="75000"/>
                    <a:lumOff val="25000"/>
                  </a:schemeClr>
                </a:solidFill>
                <a:cs typeface="+mn-ea"/>
                <a:sym typeface="+mn-lt"/>
              </a:rPr>
              <a:t>项目管理</a:t>
            </a:r>
            <a:endParaRPr lang="en-US" sz="1176" dirty="0">
              <a:solidFill>
                <a:schemeClr val="tx1">
                  <a:lumMod val="75000"/>
                  <a:lumOff val="25000"/>
                </a:schemeClr>
              </a:solidFill>
              <a:cs typeface="+mn-ea"/>
              <a:sym typeface="+mn-lt"/>
            </a:endParaRPr>
          </a:p>
        </p:txBody>
      </p:sp>
      <p:grpSp>
        <p:nvGrpSpPr>
          <p:cNvPr id="12" name="组合 11">
            <a:extLst>
              <a:ext uri="{FF2B5EF4-FFF2-40B4-BE49-F238E27FC236}">
                <a16:creationId xmlns="" xmlns:a16="http://schemas.microsoft.com/office/drawing/2014/main" id="{37328605-B966-4435-A4CC-148DB62ED223}"/>
              </a:ext>
            </a:extLst>
          </p:cNvPr>
          <p:cNvGrpSpPr/>
          <p:nvPr/>
        </p:nvGrpSpPr>
        <p:grpSpPr>
          <a:xfrm>
            <a:off x="4405753" y="1668138"/>
            <a:ext cx="412254" cy="412254"/>
            <a:chOff x="5966950" y="1837129"/>
            <a:chExt cx="561144" cy="561144"/>
          </a:xfrm>
        </p:grpSpPr>
        <p:sp>
          <p:nvSpPr>
            <p:cNvPr id="13" name="Oval 16">
              <a:extLst>
                <a:ext uri="{FF2B5EF4-FFF2-40B4-BE49-F238E27FC236}">
                  <a16:creationId xmlns="" xmlns:a16="http://schemas.microsoft.com/office/drawing/2014/main" id="{609B08BD-0E8C-44CF-85A7-1890B5C2C765}"/>
                </a:ext>
              </a:extLst>
            </p:cNvPr>
            <p:cNvSpPr/>
            <p:nvPr/>
          </p:nvSpPr>
          <p:spPr>
            <a:xfrm>
              <a:off x="5966950" y="1837129"/>
              <a:ext cx="561144" cy="561144"/>
            </a:xfrm>
            <a:prstGeom prst="ellipse">
              <a:avLst/>
            </a:prstGeom>
            <a:solidFill>
              <a:srgbClr val="3D4753"/>
            </a:solidFill>
            <a:ln w="12700" cap="flat" cmpd="sng" algn="ctr">
              <a:noFill/>
              <a:prstDash val="solid"/>
              <a:miter lim="800000"/>
            </a:ln>
            <a:effectLst>
              <a:outerShdw blurRad="254000" dist="63500" dir="2700000" algn="tl" rotWithShape="0">
                <a:prstClr val="black">
                  <a:alpha val="30000"/>
                </a:prstClr>
              </a:outerShdw>
            </a:effectLst>
          </p:spPr>
          <p:txBody>
            <a:bodyPr rtlCol="0" anchor="ctr"/>
            <a:lstStyle/>
            <a:p>
              <a:pPr algn="ctr" fontAlgn="auto">
                <a:lnSpc>
                  <a:spcPct val="130000"/>
                </a:lnSpc>
                <a:defRPr/>
              </a:pPr>
              <a:endParaRPr lang="en-US" sz="1322" kern="0" dirty="0">
                <a:solidFill>
                  <a:prstClr val="white"/>
                </a:solidFill>
                <a:cs typeface="+mn-ea"/>
                <a:sym typeface="+mn-lt"/>
              </a:endParaRPr>
            </a:p>
          </p:txBody>
        </p:sp>
        <p:sp>
          <p:nvSpPr>
            <p:cNvPr id="14" name="Shape 2579">
              <a:extLst>
                <a:ext uri="{FF2B5EF4-FFF2-40B4-BE49-F238E27FC236}">
                  <a16:creationId xmlns="" xmlns:a16="http://schemas.microsoft.com/office/drawing/2014/main" id="{2D9F68A3-105A-4A65-AA8C-4FEC356E0B02}"/>
                </a:ext>
              </a:extLst>
            </p:cNvPr>
            <p:cNvSpPr/>
            <p:nvPr/>
          </p:nvSpPr>
          <p:spPr>
            <a:xfrm>
              <a:off x="6116984" y="196659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ysClr val="window" lastClr="FFFFFF"/>
            </a:solidFill>
            <a:ln w="12700">
              <a:miter lim="400000"/>
            </a:ln>
          </p:spPr>
          <p:txBody>
            <a:bodyPr lIns="13992" tIns="13992" rIns="13992" bIns="13992" anchor="ctr"/>
            <a:lstStyle/>
            <a:p>
              <a:pPr defTabSz="167904">
                <a:lnSpc>
                  <a:spcPct val="130000"/>
                </a:lnSpc>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2" kern="0"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15" name="组合 14">
            <a:extLst>
              <a:ext uri="{FF2B5EF4-FFF2-40B4-BE49-F238E27FC236}">
                <a16:creationId xmlns="" xmlns:a16="http://schemas.microsoft.com/office/drawing/2014/main" id="{D170DC70-1E14-4037-AA79-0F834EFC23DB}"/>
              </a:ext>
            </a:extLst>
          </p:cNvPr>
          <p:cNvGrpSpPr/>
          <p:nvPr/>
        </p:nvGrpSpPr>
        <p:grpSpPr>
          <a:xfrm>
            <a:off x="6548720" y="1668138"/>
            <a:ext cx="412254" cy="412254"/>
            <a:chOff x="8785018" y="1837129"/>
            <a:chExt cx="561144" cy="561144"/>
          </a:xfrm>
          <a:solidFill>
            <a:schemeClr val="tx1">
              <a:lumMod val="85000"/>
              <a:lumOff val="15000"/>
            </a:schemeClr>
          </a:solidFill>
        </p:grpSpPr>
        <p:sp>
          <p:nvSpPr>
            <p:cNvPr id="16" name="Oval 13">
              <a:extLst>
                <a:ext uri="{FF2B5EF4-FFF2-40B4-BE49-F238E27FC236}">
                  <a16:creationId xmlns="" xmlns:a16="http://schemas.microsoft.com/office/drawing/2014/main" id="{73B741E5-BEE2-484B-90A2-3DF448680E9E}"/>
                </a:ext>
              </a:extLst>
            </p:cNvPr>
            <p:cNvSpPr/>
            <p:nvPr/>
          </p:nvSpPr>
          <p:spPr>
            <a:xfrm>
              <a:off x="8785018" y="1837129"/>
              <a:ext cx="561144" cy="561144"/>
            </a:xfrm>
            <a:prstGeom prst="ellipse">
              <a:avLst/>
            </a:prstGeom>
            <a:solidFill>
              <a:srgbClr val="FBD63C"/>
            </a:solidFill>
            <a:ln w="12700" cap="flat" cmpd="sng" algn="ctr">
              <a:noFill/>
              <a:prstDash val="solid"/>
              <a:miter lim="800000"/>
            </a:ln>
            <a:effectLst>
              <a:outerShdw blurRad="254000" dist="63500" dir="2700000" algn="tl" rotWithShape="0">
                <a:prstClr val="black">
                  <a:alpha val="30000"/>
                </a:prstClr>
              </a:outerShdw>
            </a:effectLst>
          </p:spPr>
          <p:txBody>
            <a:bodyPr rtlCol="0" anchor="ctr"/>
            <a:lstStyle/>
            <a:p>
              <a:pPr algn="ctr" fontAlgn="auto">
                <a:lnSpc>
                  <a:spcPct val="130000"/>
                </a:lnSpc>
                <a:defRPr/>
              </a:pPr>
              <a:endParaRPr lang="en-US" sz="1322" kern="0" dirty="0">
                <a:solidFill>
                  <a:prstClr val="white"/>
                </a:solidFill>
                <a:cs typeface="+mn-ea"/>
                <a:sym typeface="+mn-lt"/>
              </a:endParaRPr>
            </a:p>
          </p:txBody>
        </p:sp>
        <p:sp>
          <p:nvSpPr>
            <p:cNvPr id="17" name="Shape 2629">
              <a:extLst>
                <a:ext uri="{FF2B5EF4-FFF2-40B4-BE49-F238E27FC236}">
                  <a16:creationId xmlns="" xmlns:a16="http://schemas.microsoft.com/office/drawing/2014/main" id="{3E1D3F99-C907-4455-AD87-16060B537A82}"/>
                </a:ext>
              </a:extLst>
            </p:cNvPr>
            <p:cNvSpPr/>
            <p:nvPr/>
          </p:nvSpPr>
          <p:spPr>
            <a:xfrm>
              <a:off x="8930677" y="1989318"/>
              <a:ext cx="279405" cy="279328"/>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rgbClr val="0A2C6B"/>
            </a:solidFill>
            <a:ln w="12700">
              <a:miter lim="400000"/>
            </a:ln>
          </p:spPr>
          <p:txBody>
            <a:bodyPr lIns="13992" tIns="13992" rIns="13992" bIns="13992" anchor="ctr"/>
            <a:lstStyle/>
            <a:p>
              <a:pPr defTabSz="167904">
                <a:lnSpc>
                  <a:spcPct val="130000"/>
                </a:lnSpc>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2" kern="0"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18" name="组合 17">
            <a:extLst>
              <a:ext uri="{FF2B5EF4-FFF2-40B4-BE49-F238E27FC236}">
                <a16:creationId xmlns="" xmlns:a16="http://schemas.microsoft.com/office/drawing/2014/main" id="{D1ED8391-625E-43F4-8EB1-2428297489D6}"/>
              </a:ext>
            </a:extLst>
          </p:cNvPr>
          <p:cNvGrpSpPr/>
          <p:nvPr/>
        </p:nvGrpSpPr>
        <p:grpSpPr>
          <a:xfrm>
            <a:off x="4405753" y="3559030"/>
            <a:ext cx="412254" cy="412254"/>
            <a:chOff x="5966950" y="4410938"/>
            <a:chExt cx="561144" cy="561144"/>
          </a:xfrm>
        </p:grpSpPr>
        <p:sp>
          <p:nvSpPr>
            <p:cNvPr id="19" name="Oval 9">
              <a:extLst>
                <a:ext uri="{FF2B5EF4-FFF2-40B4-BE49-F238E27FC236}">
                  <a16:creationId xmlns="" xmlns:a16="http://schemas.microsoft.com/office/drawing/2014/main" id="{75FC0D25-B1B5-43DE-82AC-A6E0B107800A}"/>
                </a:ext>
              </a:extLst>
            </p:cNvPr>
            <p:cNvSpPr/>
            <p:nvPr/>
          </p:nvSpPr>
          <p:spPr>
            <a:xfrm>
              <a:off x="5966950" y="4410938"/>
              <a:ext cx="561144" cy="561144"/>
            </a:xfrm>
            <a:prstGeom prst="ellipse">
              <a:avLst/>
            </a:prstGeom>
            <a:solidFill>
              <a:srgbClr val="3D4753"/>
            </a:solidFill>
            <a:ln w="12700" cap="flat" cmpd="sng" algn="ctr">
              <a:noFill/>
              <a:prstDash val="solid"/>
              <a:miter lim="800000"/>
            </a:ln>
            <a:effectLst/>
          </p:spPr>
          <p:txBody>
            <a:bodyPr rtlCol="0" anchor="ctr"/>
            <a:lstStyle/>
            <a:p>
              <a:pPr algn="ctr" defTabSz="671680">
                <a:lnSpc>
                  <a:spcPct val="130000"/>
                </a:lnSpc>
                <a:defRPr/>
              </a:pPr>
              <a:endParaRPr lang="en-US" sz="1322" kern="0" dirty="0">
                <a:solidFill>
                  <a:srgbClr val="FFFFFF"/>
                </a:solidFill>
                <a:cs typeface="+mn-ea"/>
                <a:sym typeface="+mn-lt"/>
              </a:endParaRPr>
            </a:p>
          </p:txBody>
        </p:sp>
        <p:sp>
          <p:nvSpPr>
            <p:cNvPr id="20" name="Shape 2633">
              <a:extLst>
                <a:ext uri="{FF2B5EF4-FFF2-40B4-BE49-F238E27FC236}">
                  <a16:creationId xmlns="" xmlns:a16="http://schemas.microsoft.com/office/drawing/2014/main" id="{C2291A4B-22DE-4BCA-AB5A-F40243806977}"/>
                </a:ext>
              </a:extLst>
            </p:cNvPr>
            <p:cNvSpPr/>
            <p:nvPr/>
          </p:nvSpPr>
          <p:spPr>
            <a:xfrm>
              <a:off x="6116984" y="45741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ysClr val="window" lastClr="FFFFFF"/>
            </a:solidFill>
            <a:ln w="12700">
              <a:miter lim="400000"/>
            </a:ln>
          </p:spPr>
          <p:txBody>
            <a:bodyPr lIns="13992" tIns="13992" rIns="13992" bIns="13992" anchor="ctr"/>
            <a:lstStyle/>
            <a:p>
              <a:pPr defTabSz="167904">
                <a:lnSpc>
                  <a:spcPct val="130000"/>
                </a:lnSpc>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2" kern="0"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21" name="组合 20">
            <a:extLst>
              <a:ext uri="{FF2B5EF4-FFF2-40B4-BE49-F238E27FC236}">
                <a16:creationId xmlns="" xmlns:a16="http://schemas.microsoft.com/office/drawing/2014/main" id="{AAEB666D-E355-4370-8848-FBA874E0A066}"/>
              </a:ext>
            </a:extLst>
          </p:cNvPr>
          <p:cNvGrpSpPr/>
          <p:nvPr/>
        </p:nvGrpSpPr>
        <p:grpSpPr>
          <a:xfrm>
            <a:off x="6548720" y="3559030"/>
            <a:ext cx="412254" cy="412254"/>
            <a:chOff x="8785018" y="4410938"/>
            <a:chExt cx="561144" cy="561144"/>
          </a:xfrm>
          <a:solidFill>
            <a:schemeClr val="tx1">
              <a:lumMod val="85000"/>
              <a:lumOff val="15000"/>
            </a:schemeClr>
          </a:solidFill>
        </p:grpSpPr>
        <p:sp>
          <p:nvSpPr>
            <p:cNvPr id="22" name="Oval 6">
              <a:extLst>
                <a:ext uri="{FF2B5EF4-FFF2-40B4-BE49-F238E27FC236}">
                  <a16:creationId xmlns="" xmlns:a16="http://schemas.microsoft.com/office/drawing/2014/main" id="{49807014-EE71-4C23-B9A3-6882E6414ED9}"/>
                </a:ext>
              </a:extLst>
            </p:cNvPr>
            <p:cNvSpPr/>
            <p:nvPr/>
          </p:nvSpPr>
          <p:spPr>
            <a:xfrm>
              <a:off x="8785018" y="4410938"/>
              <a:ext cx="561144" cy="561144"/>
            </a:xfrm>
            <a:prstGeom prst="ellipse">
              <a:avLst/>
            </a:prstGeom>
            <a:solidFill>
              <a:srgbClr val="FBD63C"/>
            </a:solidFill>
            <a:ln w="12700" cap="flat" cmpd="sng" algn="ctr">
              <a:noFill/>
              <a:prstDash val="solid"/>
              <a:miter lim="800000"/>
            </a:ln>
            <a:effectLst>
              <a:outerShdw blurRad="254000" dist="63500" dir="2700000" algn="tl" rotWithShape="0">
                <a:prstClr val="black">
                  <a:alpha val="30000"/>
                </a:prstClr>
              </a:outerShdw>
            </a:effectLst>
          </p:spPr>
          <p:txBody>
            <a:bodyPr rtlCol="0" anchor="ctr"/>
            <a:lstStyle/>
            <a:p>
              <a:pPr algn="ctr" defTabSz="671680">
                <a:lnSpc>
                  <a:spcPct val="130000"/>
                </a:lnSpc>
                <a:defRPr/>
              </a:pPr>
              <a:endParaRPr lang="en-US" sz="1322" kern="0" dirty="0">
                <a:solidFill>
                  <a:srgbClr val="FFFFFF"/>
                </a:solidFill>
                <a:cs typeface="+mn-ea"/>
                <a:sym typeface="+mn-lt"/>
              </a:endParaRPr>
            </a:p>
          </p:txBody>
        </p:sp>
        <p:sp>
          <p:nvSpPr>
            <p:cNvPr id="23" name="Shape 2840">
              <a:extLst>
                <a:ext uri="{FF2B5EF4-FFF2-40B4-BE49-F238E27FC236}">
                  <a16:creationId xmlns="" xmlns:a16="http://schemas.microsoft.com/office/drawing/2014/main" id="{31CC8D93-0CBB-4CB7-B29C-3F5EDC2DCB7A}"/>
                </a:ext>
              </a:extLst>
            </p:cNvPr>
            <p:cNvSpPr/>
            <p:nvPr/>
          </p:nvSpPr>
          <p:spPr>
            <a:xfrm>
              <a:off x="8925926" y="4564543"/>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rgbClr val="0A2C6B"/>
            </a:solidFill>
            <a:ln w="12700">
              <a:miter lim="400000"/>
            </a:ln>
          </p:spPr>
          <p:txBody>
            <a:bodyPr lIns="13992" tIns="13992" rIns="13992" bIns="13992" anchor="ctr"/>
            <a:lstStyle/>
            <a:p>
              <a:pPr defTabSz="167904">
                <a:lnSpc>
                  <a:spcPct val="130000"/>
                </a:lnSpc>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2" kern="0" dirty="0">
                <a:solidFill>
                  <a:srgbClr val="FFFFFF"/>
                </a:solidFill>
                <a:effectLst>
                  <a:outerShdw blurRad="38100" dist="12700" dir="5400000" rotWithShape="0">
                    <a:srgbClr val="000000">
                      <a:alpha val="50000"/>
                    </a:srgbClr>
                  </a:outerShdw>
                </a:effectLst>
                <a:cs typeface="+mn-ea"/>
                <a:sym typeface="+mn-lt"/>
              </a:endParaRPr>
            </a:p>
          </p:txBody>
        </p:sp>
      </p:grpSp>
      <p:sp>
        <p:nvSpPr>
          <p:cNvPr id="24" name="Subtitle 2">
            <a:extLst>
              <a:ext uri="{FF2B5EF4-FFF2-40B4-BE49-F238E27FC236}">
                <a16:creationId xmlns="" xmlns:a16="http://schemas.microsoft.com/office/drawing/2014/main" id="{6C00BB3C-BF01-4D72-9210-E00A2C28EFA0}"/>
              </a:ext>
            </a:extLst>
          </p:cNvPr>
          <p:cNvSpPr txBox="1">
            <a:spLocks/>
          </p:cNvSpPr>
          <p:nvPr/>
        </p:nvSpPr>
        <p:spPr>
          <a:xfrm>
            <a:off x="6982846" y="2741110"/>
            <a:ext cx="1436494" cy="521755"/>
          </a:xfrm>
          <a:prstGeom prst="rect">
            <a:avLst/>
          </a:prstGeom>
        </p:spPr>
        <p:txBody>
          <a:bodyPr vert="horz" wrap="square" lIns="79892" tIns="39946" rIns="79892" bIns="3994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30000"/>
              </a:lnSpc>
              <a:spcBef>
                <a:spcPct val="0"/>
              </a:spcBef>
            </a:pPr>
            <a:r>
              <a:rPr lang="zh-CN" altLang="en-US" sz="735" dirty="0">
                <a:solidFill>
                  <a:schemeClr val="tx1">
                    <a:lumMod val="50000"/>
                    <a:lumOff val="50000"/>
                  </a:schemeClr>
                </a:solidFill>
                <a:latin typeface="+mn-lt"/>
                <a:cs typeface="+mn-ea"/>
                <a:sym typeface="+mn-lt"/>
              </a:rPr>
              <a:t>您的内容打在这里，或者通过复制您的文本后，在此框中选择粘贴</a:t>
            </a:r>
          </a:p>
        </p:txBody>
      </p:sp>
      <p:sp>
        <p:nvSpPr>
          <p:cNvPr id="25" name="TextBox 22">
            <a:extLst>
              <a:ext uri="{FF2B5EF4-FFF2-40B4-BE49-F238E27FC236}">
                <a16:creationId xmlns="" xmlns:a16="http://schemas.microsoft.com/office/drawing/2014/main" id="{E62FAC5F-0EA0-4E2F-8951-F63A02A5E83E}"/>
              </a:ext>
            </a:extLst>
          </p:cNvPr>
          <p:cNvSpPr txBox="1"/>
          <p:nvPr/>
        </p:nvSpPr>
        <p:spPr>
          <a:xfrm>
            <a:off x="6987796" y="2517049"/>
            <a:ext cx="787395" cy="304379"/>
          </a:xfrm>
          <a:prstGeom prst="rect">
            <a:avLst/>
          </a:prstGeom>
          <a:noFill/>
        </p:spPr>
        <p:txBody>
          <a:bodyPr wrap="none" rtlCol="0" anchor="ctr" anchorCtr="0">
            <a:spAutoFit/>
          </a:bodyPr>
          <a:lstStyle/>
          <a:p>
            <a:pPr defTabSz="671680">
              <a:lnSpc>
                <a:spcPct val="130000"/>
              </a:lnSpc>
            </a:pPr>
            <a:r>
              <a:rPr lang="zh-CN" altLang="en-US" sz="1176" dirty="0">
                <a:solidFill>
                  <a:schemeClr val="tx1">
                    <a:lumMod val="75000"/>
                    <a:lumOff val="25000"/>
                  </a:schemeClr>
                </a:solidFill>
                <a:cs typeface="+mn-ea"/>
                <a:sym typeface="+mn-lt"/>
              </a:rPr>
              <a:t>项目管理</a:t>
            </a:r>
            <a:endParaRPr lang="en-US" altLang="zh-CN" sz="1176" dirty="0">
              <a:solidFill>
                <a:schemeClr val="tx1">
                  <a:lumMod val="75000"/>
                  <a:lumOff val="25000"/>
                </a:schemeClr>
              </a:solidFill>
              <a:cs typeface="+mn-ea"/>
              <a:sym typeface="+mn-lt"/>
            </a:endParaRPr>
          </a:p>
        </p:txBody>
      </p:sp>
      <p:sp>
        <p:nvSpPr>
          <p:cNvPr id="26" name="Subtitle 2">
            <a:extLst>
              <a:ext uri="{FF2B5EF4-FFF2-40B4-BE49-F238E27FC236}">
                <a16:creationId xmlns="" xmlns:a16="http://schemas.microsoft.com/office/drawing/2014/main" id="{FCFAFF83-3E32-4382-8F04-4003D0061B87}"/>
              </a:ext>
            </a:extLst>
          </p:cNvPr>
          <p:cNvSpPr txBox="1">
            <a:spLocks/>
          </p:cNvSpPr>
          <p:nvPr/>
        </p:nvSpPr>
        <p:spPr>
          <a:xfrm>
            <a:off x="4839879" y="2741110"/>
            <a:ext cx="1436494" cy="521755"/>
          </a:xfrm>
          <a:prstGeom prst="rect">
            <a:avLst/>
          </a:prstGeom>
        </p:spPr>
        <p:txBody>
          <a:bodyPr vert="horz" wrap="square" lIns="79892" tIns="39946" rIns="79892" bIns="3994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30000"/>
              </a:lnSpc>
              <a:spcBef>
                <a:spcPct val="0"/>
              </a:spcBef>
            </a:pPr>
            <a:r>
              <a:rPr lang="zh-CN" altLang="en-US" sz="735" dirty="0">
                <a:solidFill>
                  <a:schemeClr val="tx1">
                    <a:lumMod val="50000"/>
                    <a:lumOff val="50000"/>
                  </a:schemeClr>
                </a:solidFill>
                <a:latin typeface="+mn-lt"/>
                <a:cs typeface="+mn-ea"/>
                <a:sym typeface="+mn-lt"/>
              </a:rPr>
              <a:t>您的内容打在这里，或者通过复制您的文本后，在此框中选择粘贴</a:t>
            </a:r>
          </a:p>
        </p:txBody>
      </p:sp>
      <p:sp>
        <p:nvSpPr>
          <p:cNvPr id="27" name="TextBox 26">
            <a:extLst>
              <a:ext uri="{FF2B5EF4-FFF2-40B4-BE49-F238E27FC236}">
                <a16:creationId xmlns="" xmlns:a16="http://schemas.microsoft.com/office/drawing/2014/main" id="{02402661-F842-471C-9D3D-3CC306CB9B18}"/>
              </a:ext>
            </a:extLst>
          </p:cNvPr>
          <p:cNvSpPr txBox="1"/>
          <p:nvPr/>
        </p:nvSpPr>
        <p:spPr>
          <a:xfrm>
            <a:off x="4844828" y="2517049"/>
            <a:ext cx="787395" cy="304379"/>
          </a:xfrm>
          <a:prstGeom prst="rect">
            <a:avLst/>
          </a:prstGeom>
          <a:noFill/>
        </p:spPr>
        <p:txBody>
          <a:bodyPr wrap="none" rtlCol="0" anchor="ctr" anchorCtr="0">
            <a:spAutoFit/>
          </a:bodyPr>
          <a:lstStyle/>
          <a:p>
            <a:pPr defTabSz="671680">
              <a:lnSpc>
                <a:spcPct val="130000"/>
              </a:lnSpc>
            </a:pPr>
            <a:r>
              <a:rPr lang="zh-CN" altLang="en-US" sz="1176" dirty="0">
                <a:solidFill>
                  <a:schemeClr val="tx1">
                    <a:lumMod val="75000"/>
                    <a:lumOff val="25000"/>
                  </a:schemeClr>
                </a:solidFill>
                <a:cs typeface="+mn-ea"/>
                <a:sym typeface="+mn-lt"/>
              </a:rPr>
              <a:t>项目管理</a:t>
            </a:r>
            <a:endParaRPr lang="en-US" altLang="zh-CN" sz="1176" dirty="0">
              <a:solidFill>
                <a:schemeClr val="tx1">
                  <a:lumMod val="75000"/>
                  <a:lumOff val="25000"/>
                </a:schemeClr>
              </a:solidFill>
              <a:cs typeface="+mn-ea"/>
              <a:sym typeface="+mn-lt"/>
            </a:endParaRPr>
          </a:p>
        </p:txBody>
      </p:sp>
      <p:grpSp>
        <p:nvGrpSpPr>
          <p:cNvPr id="28" name="组合 27">
            <a:extLst>
              <a:ext uri="{FF2B5EF4-FFF2-40B4-BE49-F238E27FC236}">
                <a16:creationId xmlns="" xmlns:a16="http://schemas.microsoft.com/office/drawing/2014/main" id="{68310BE3-BED7-42B9-84E6-35058900CEA4}"/>
              </a:ext>
            </a:extLst>
          </p:cNvPr>
          <p:cNvGrpSpPr/>
          <p:nvPr/>
        </p:nvGrpSpPr>
        <p:grpSpPr>
          <a:xfrm>
            <a:off x="4405753" y="2610268"/>
            <a:ext cx="412254" cy="412254"/>
            <a:chOff x="5966950" y="3119520"/>
            <a:chExt cx="561144" cy="561144"/>
          </a:xfrm>
          <a:solidFill>
            <a:schemeClr val="tx1">
              <a:lumMod val="85000"/>
              <a:lumOff val="15000"/>
            </a:schemeClr>
          </a:solidFill>
          <a:effectLst>
            <a:outerShdw blurRad="254000" dist="63500" dir="2700000" algn="tl" rotWithShape="0">
              <a:prstClr val="black">
                <a:alpha val="30000"/>
              </a:prstClr>
            </a:outerShdw>
          </a:effectLst>
        </p:grpSpPr>
        <p:sp>
          <p:nvSpPr>
            <p:cNvPr id="29" name="Oval 27">
              <a:extLst>
                <a:ext uri="{FF2B5EF4-FFF2-40B4-BE49-F238E27FC236}">
                  <a16:creationId xmlns="" xmlns:a16="http://schemas.microsoft.com/office/drawing/2014/main" id="{43CDDDA6-5811-4D97-99F0-F37C7B42DC31}"/>
                </a:ext>
              </a:extLst>
            </p:cNvPr>
            <p:cNvSpPr/>
            <p:nvPr/>
          </p:nvSpPr>
          <p:spPr>
            <a:xfrm>
              <a:off x="5966950" y="3119520"/>
              <a:ext cx="561144" cy="561144"/>
            </a:xfrm>
            <a:prstGeom prst="ellipse">
              <a:avLst/>
            </a:prstGeom>
            <a:solidFill>
              <a:srgbClr val="FBD63C"/>
            </a:solidFill>
            <a:ln w="12700" cap="flat" cmpd="sng" algn="ctr">
              <a:noFill/>
              <a:prstDash val="solid"/>
              <a:miter lim="800000"/>
            </a:ln>
            <a:effectLst>
              <a:outerShdw blurRad="50800" dist="38100" dir="16200000" rotWithShape="0">
                <a:prstClr val="black">
                  <a:alpha val="7000"/>
                </a:prstClr>
              </a:outerShdw>
            </a:effectLst>
          </p:spPr>
          <p:txBody>
            <a:bodyPr rtlCol="0" anchor="ctr"/>
            <a:lstStyle/>
            <a:p>
              <a:pPr algn="ctr" fontAlgn="auto">
                <a:lnSpc>
                  <a:spcPct val="130000"/>
                </a:lnSpc>
                <a:defRPr/>
              </a:pPr>
              <a:endParaRPr lang="en-US" sz="1322" kern="0" dirty="0">
                <a:solidFill>
                  <a:prstClr val="white"/>
                </a:solidFill>
                <a:cs typeface="+mn-ea"/>
                <a:sym typeface="+mn-lt"/>
              </a:endParaRPr>
            </a:p>
          </p:txBody>
        </p:sp>
        <p:sp>
          <p:nvSpPr>
            <p:cNvPr id="30" name="Shape 2633">
              <a:extLst>
                <a:ext uri="{FF2B5EF4-FFF2-40B4-BE49-F238E27FC236}">
                  <a16:creationId xmlns="" xmlns:a16="http://schemas.microsoft.com/office/drawing/2014/main" id="{1F025BD6-C357-4CB9-A8F3-7E39B0405A48}"/>
                </a:ext>
              </a:extLst>
            </p:cNvPr>
            <p:cNvSpPr/>
            <p:nvPr/>
          </p:nvSpPr>
          <p:spPr>
            <a:xfrm>
              <a:off x="6116984" y="328273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0A2C6B"/>
            </a:solidFill>
            <a:ln w="12700">
              <a:miter lim="400000"/>
            </a:ln>
          </p:spPr>
          <p:txBody>
            <a:bodyPr lIns="13992" tIns="13992" rIns="13992" bIns="13992" anchor="ctr"/>
            <a:lstStyle/>
            <a:p>
              <a:pPr defTabSz="167904">
                <a:lnSpc>
                  <a:spcPct val="130000"/>
                </a:lnSpc>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2" kern="0"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31" name="组合 30">
            <a:extLst>
              <a:ext uri="{FF2B5EF4-FFF2-40B4-BE49-F238E27FC236}">
                <a16:creationId xmlns="" xmlns:a16="http://schemas.microsoft.com/office/drawing/2014/main" id="{0FC869C2-40C2-4131-A5A6-A0A11D5E27F8}"/>
              </a:ext>
            </a:extLst>
          </p:cNvPr>
          <p:cNvGrpSpPr/>
          <p:nvPr/>
        </p:nvGrpSpPr>
        <p:grpSpPr>
          <a:xfrm>
            <a:off x="6548720" y="2610268"/>
            <a:ext cx="412254" cy="412254"/>
            <a:chOff x="8785018" y="3119520"/>
            <a:chExt cx="561144" cy="561144"/>
          </a:xfrm>
        </p:grpSpPr>
        <p:sp>
          <p:nvSpPr>
            <p:cNvPr id="32" name="Oval 24">
              <a:extLst>
                <a:ext uri="{FF2B5EF4-FFF2-40B4-BE49-F238E27FC236}">
                  <a16:creationId xmlns="" xmlns:a16="http://schemas.microsoft.com/office/drawing/2014/main" id="{544CD258-1B60-4F26-AC66-2BB32507893F}"/>
                </a:ext>
              </a:extLst>
            </p:cNvPr>
            <p:cNvSpPr/>
            <p:nvPr/>
          </p:nvSpPr>
          <p:spPr>
            <a:xfrm>
              <a:off x="8785018" y="3119520"/>
              <a:ext cx="561144" cy="561144"/>
            </a:xfrm>
            <a:prstGeom prst="ellipse">
              <a:avLst/>
            </a:prstGeom>
            <a:solidFill>
              <a:srgbClr val="3D4753"/>
            </a:solidFill>
            <a:ln w="12700" cap="flat" cmpd="sng" algn="ctr">
              <a:noFill/>
              <a:prstDash val="solid"/>
              <a:miter lim="800000"/>
            </a:ln>
            <a:effectLst>
              <a:outerShdw blurRad="254000" dist="63500" dir="2700000" algn="tl" rotWithShape="0">
                <a:prstClr val="black">
                  <a:alpha val="30000"/>
                </a:prstClr>
              </a:outerShdw>
            </a:effectLst>
          </p:spPr>
          <p:txBody>
            <a:bodyPr rtlCol="0" anchor="ctr"/>
            <a:lstStyle/>
            <a:p>
              <a:pPr algn="ctr" fontAlgn="auto">
                <a:lnSpc>
                  <a:spcPct val="130000"/>
                </a:lnSpc>
                <a:defRPr/>
              </a:pPr>
              <a:endParaRPr lang="en-US" sz="1322" kern="0" dirty="0">
                <a:solidFill>
                  <a:prstClr val="white"/>
                </a:solidFill>
                <a:cs typeface="+mn-ea"/>
                <a:sym typeface="+mn-lt"/>
              </a:endParaRPr>
            </a:p>
          </p:txBody>
        </p:sp>
        <p:sp>
          <p:nvSpPr>
            <p:cNvPr id="33" name="Shape 2840">
              <a:extLst>
                <a:ext uri="{FF2B5EF4-FFF2-40B4-BE49-F238E27FC236}">
                  <a16:creationId xmlns="" xmlns:a16="http://schemas.microsoft.com/office/drawing/2014/main" id="{A97E286A-DCAE-4EB7-9038-A3550DADA450}"/>
                </a:ext>
              </a:extLst>
            </p:cNvPr>
            <p:cNvSpPr/>
            <p:nvPr/>
          </p:nvSpPr>
          <p:spPr>
            <a:xfrm>
              <a:off x="8925926" y="3273124"/>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ysClr val="window" lastClr="FFFFFF"/>
            </a:solidFill>
            <a:ln w="12700">
              <a:miter lim="400000"/>
            </a:ln>
          </p:spPr>
          <p:txBody>
            <a:bodyPr lIns="13992" tIns="13992" rIns="13992" bIns="13992" anchor="ctr"/>
            <a:lstStyle/>
            <a:p>
              <a:pPr defTabSz="167904">
                <a:lnSpc>
                  <a:spcPct val="130000"/>
                </a:lnSpc>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2" kern="0" dirty="0">
                <a:solidFill>
                  <a:srgbClr val="FFFFFF"/>
                </a:solidFill>
                <a:effectLst>
                  <a:outerShdw blurRad="38100" dist="12700" dir="5400000" rotWithShape="0">
                    <a:srgbClr val="000000">
                      <a:alpha val="50000"/>
                    </a:srgbClr>
                  </a:outerShdw>
                </a:effectLst>
                <a:cs typeface="+mn-ea"/>
                <a:sym typeface="+mn-lt"/>
              </a:endParaRPr>
            </a:p>
          </p:txBody>
        </p:sp>
      </p:grpSp>
      <p:graphicFrame>
        <p:nvGraphicFramePr>
          <p:cNvPr id="34" name="Chart 30">
            <a:extLst>
              <a:ext uri="{FF2B5EF4-FFF2-40B4-BE49-F238E27FC236}">
                <a16:creationId xmlns="" xmlns:a16="http://schemas.microsoft.com/office/drawing/2014/main" id="{40205C60-00CB-4523-81A2-6328666F4904}"/>
              </a:ext>
            </a:extLst>
          </p:cNvPr>
          <p:cNvGraphicFramePr/>
          <p:nvPr>
            <p:extLst>
              <p:ext uri="{D42A27DB-BD31-4B8C-83A1-F6EECF244321}">
                <p14:modId xmlns:p14="http://schemas.microsoft.com/office/powerpoint/2010/main" val="2668855106"/>
              </p:ext>
            </p:extLst>
          </p:nvPr>
        </p:nvGraphicFramePr>
        <p:xfrm>
          <a:off x="504858" y="1577512"/>
          <a:ext cx="3574091" cy="2569511"/>
        </p:xfrm>
        <a:graphic>
          <a:graphicData uri="http://schemas.openxmlformats.org/drawingml/2006/chart">
            <c:chart xmlns:c="http://schemas.openxmlformats.org/drawingml/2006/chart" xmlns:r="http://schemas.openxmlformats.org/officeDocument/2006/relationships" r:id="rId3"/>
          </a:graphicData>
        </a:graphic>
      </p:graphicFrame>
      <p:sp>
        <p:nvSpPr>
          <p:cNvPr id="41" name="文本框 40"/>
          <p:cNvSpPr txBox="1"/>
          <p:nvPr/>
        </p:nvSpPr>
        <p:spPr>
          <a:xfrm>
            <a:off x="1503502" y="272356"/>
            <a:ext cx="1210588" cy="400110"/>
          </a:xfrm>
          <a:prstGeom prst="rect">
            <a:avLst/>
          </a:prstGeom>
          <a:noFill/>
        </p:spPr>
        <p:txBody>
          <a:bodyPr wrap="none" rtlCol="0">
            <a:spAutoFit/>
          </a:bodyPr>
          <a:lstStyle/>
          <a:p>
            <a:r>
              <a:rPr lang="zh-CN" altLang="en-US" sz="2000" b="1" dirty="0" smtClean="0">
                <a:solidFill>
                  <a:schemeClr val="bg1"/>
                </a:solidFill>
                <a:cs typeface="+mn-ea"/>
                <a:sym typeface="+mn-lt"/>
              </a:rPr>
              <a:t>完成进度</a:t>
            </a:r>
            <a:endParaRPr lang="zh-CN" altLang="en-US" sz="2000" b="1" dirty="0">
              <a:solidFill>
                <a:schemeClr val="bg1"/>
              </a:solidFill>
              <a:cs typeface="+mn-ea"/>
              <a:sym typeface="+mn-lt"/>
            </a:endParaRPr>
          </a:p>
        </p:txBody>
      </p:sp>
      <p:sp>
        <p:nvSpPr>
          <p:cNvPr id="42" name="文本框 41"/>
          <p:cNvSpPr txBox="1"/>
          <p:nvPr/>
        </p:nvSpPr>
        <p:spPr>
          <a:xfrm>
            <a:off x="2627188" y="426121"/>
            <a:ext cx="2521446" cy="253379"/>
          </a:xfrm>
          <a:prstGeom prst="rect">
            <a:avLst/>
          </a:prstGeom>
          <a:noFill/>
        </p:spPr>
        <p:txBody>
          <a:bodyPr wrap="square" rtlCol="0">
            <a:spAutoFit/>
          </a:bodyPr>
          <a:lstStyle/>
          <a:p>
            <a:r>
              <a:rPr lang="en-US" altLang="zh-CN" sz="1000" dirty="0">
                <a:solidFill>
                  <a:schemeClr val="bg1">
                    <a:lumMod val="85000"/>
                  </a:schemeClr>
                </a:solidFill>
                <a:cs typeface="+mn-ea"/>
                <a:sym typeface="+mn-lt"/>
              </a:rPr>
              <a:t>Atmospheric Engineering Project Report</a:t>
            </a:r>
            <a:endParaRPr lang="zh-CN" altLang="en-US" sz="1000" dirty="0">
              <a:solidFill>
                <a:schemeClr val="bg1">
                  <a:lumMod val="85000"/>
                </a:schemeClr>
              </a:solidFill>
              <a:cs typeface="+mn-ea"/>
              <a:sym typeface="+mn-lt"/>
            </a:endParaRPr>
          </a:p>
        </p:txBody>
      </p:sp>
      <p:sp>
        <p:nvSpPr>
          <p:cNvPr id="43" name="文本框 42"/>
          <p:cNvSpPr txBox="1"/>
          <p:nvPr/>
        </p:nvSpPr>
        <p:spPr>
          <a:xfrm>
            <a:off x="252301" y="143892"/>
            <a:ext cx="697627" cy="646331"/>
          </a:xfrm>
          <a:prstGeom prst="rect">
            <a:avLst/>
          </a:prstGeom>
          <a:noFill/>
        </p:spPr>
        <p:txBody>
          <a:bodyPr wrap="none" rtlCol="0">
            <a:spAutoFit/>
          </a:bodyPr>
          <a:lstStyle/>
          <a:p>
            <a:pPr algn="ctr"/>
            <a:r>
              <a:rPr lang="en-US" altLang="zh-CN" sz="3600" dirty="0" smtClean="0">
                <a:solidFill>
                  <a:schemeClr val="tx1">
                    <a:lumMod val="85000"/>
                    <a:lumOff val="15000"/>
                  </a:schemeClr>
                </a:solidFill>
                <a:cs typeface="+mn-ea"/>
                <a:sym typeface="+mn-lt"/>
              </a:rPr>
              <a:t>02</a:t>
            </a:r>
            <a:endParaRPr lang="zh-CN" altLang="en-US" sz="36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41870327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up)">
                                      <p:cBhvr>
                                        <p:cTn id="45" dur="500"/>
                                        <p:tgtEl>
                                          <p:spTgt spid="27"/>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up)">
                                      <p:cBhvr>
                                        <p:cTn id="49" dur="500"/>
                                        <p:tgtEl>
                                          <p:spTgt spid="26"/>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500"/>
                                        <p:tgtEl>
                                          <p:spTgt spid="24"/>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up)">
                                      <p:cBhvr>
                                        <p:cTn id="73" dur="500"/>
                                        <p:tgtEl>
                                          <p:spTgt spid="7"/>
                                        </p:tgtEl>
                                      </p:cBhvr>
                                    </p:animEffect>
                                  </p:childTnLst>
                                </p:cTn>
                              </p:par>
                            </p:childTnLst>
                          </p:cTn>
                        </p:par>
                        <p:par>
                          <p:cTn id="74" fill="hold">
                            <p:stCondLst>
                              <p:cond delay="7500"/>
                            </p:stCondLst>
                            <p:childTnLst>
                              <p:par>
                                <p:cTn id="75" presetID="22" presetClass="entr" presetSubtype="1" fill="hold" grpId="0" nodeType="after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wipe(up)">
                                      <p:cBhvr>
                                        <p:cTn id="77" dur="500"/>
                                        <p:tgtEl>
                                          <p:spTgt spid="6"/>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wipe(up)">
                                      <p:cBhvr>
                                        <p:cTn id="87" dur="500"/>
                                        <p:tgtEl>
                                          <p:spTgt spid="5"/>
                                        </p:tgtEl>
                                      </p:cBhvr>
                                    </p:animEffect>
                                  </p:childTnLst>
                                </p:cTn>
                              </p:par>
                            </p:childTnLst>
                          </p:cTn>
                        </p:par>
                        <p:par>
                          <p:cTn id="88" fill="hold">
                            <p:stCondLst>
                              <p:cond delay="9000"/>
                            </p:stCondLst>
                            <p:childTnLst>
                              <p:par>
                                <p:cTn id="89" presetID="22" presetClass="entr" presetSubtype="1" fill="hold" grpId="0" nodeType="after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wipe(up)">
                                      <p:cBhvr>
                                        <p:cTn id="9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24" grpId="0"/>
      <p:bldP spid="25" grpId="0"/>
      <p:bldP spid="26" grpId="0"/>
      <p:bldP spid="27" grpId="0"/>
      <p:bldGraphic spid="3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7"/>
          <p:cNvSpPr>
            <a:spLocks noChangeShapeType="1"/>
          </p:cNvSpPr>
          <p:nvPr/>
        </p:nvSpPr>
        <p:spPr bwMode="auto">
          <a:xfrm>
            <a:off x="3846869" y="3508089"/>
            <a:ext cx="2220305" cy="0"/>
          </a:xfrm>
          <a:prstGeom prst="line">
            <a:avLst/>
          </a:prstGeom>
          <a:noFill/>
          <a:ln w="2"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7204" tIns="33602" rIns="67204" bIns="33602" numCol="1" anchor="t" anchorCtr="0" compatLnSpc="1">
            <a:prstTxWarp prst="textNoShape">
              <a:avLst/>
            </a:prstTxWarp>
          </a:bodyPr>
          <a:lstStyle/>
          <a:p>
            <a:endParaRPr lang="zh-CN" altLang="en-US" sz="1176" dirty="0">
              <a:cs typeface="+mn-ea"/>
              <a:sym typeface="+mn-lt"/>
            </a:endParaRPr>
          </a:p>
        </p:txBody>
      </p:sp>
      <p:sp>
        <p:nvSpPr>
          <p:cNvPr id="5" name="Line 8"/>
          <p:cNvSpPr>
            <a:spLocks noChangeShapeType="1"/>
          </p:cNvSpPr>
          <p:nvPr/>
        </p:nvSpPr>
        <p:spPr bwMode="auto">
          <a:xfrm>
            <a:off x="3846869" y="3227137"/>
            <a:ext cx="2220305" cy="0"/>
          </a:xfrm>
          <a:prstGeom prst="line">
            <a:avLst/>
          </a:prstGeom>
          <a:noFill/>
          <a:ln w="2"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7204" tIns="33602" rIns="67204" bIns="33602" numCol="1" anchor="t" anchorCtr="0" compatLnSpc="1">
            <a:prstTxWarp prst="textNoShape">
              <a:avLst/>
            </a:prstTxWarp>
          </a:bodyPr>
          <a:lstStyle/>
          <a:p>
            <a:endParaRPr lang="zh-CN" altLang="en-US" sz="1176" dirty="0">
              <a:cs typeface="+mn-ea"/>
              <a:sym typeface="+mn-lt"/>
            </a:endParaRPr>
          </a:p>
        </p:txBody>
      </p:sp>
      <p:sp>
        <p:nvSpPr>
          <p:cNvPr id="6" name="Line 9"/>
          <p:cNvSpPr>
            <a:spLocks noChangeShapeType="1"/>
          </p:cNvSpPr>
          <p:nvPr/>
        </p:nvSpPr>
        <p:spPr bwMode="auto">
          <a:xfrm>
            <a:off x="3846869" y="2946183"/>
            <a:ext cx="2220305" cy="0"/>
          </a:xfrm>
          <a:prstGeom prst="line">
            <a:avLst/>
          </a:prstGeom>
          <a:noFill/>
          <a:ln w="2"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7204" tIns="33602" rIns="67204" bIns="33602" numCol="1" anchor="t" anchorCtr="0" compatLnSpc="1">
            <a:prstTxWarp prst="textNoShape">
              <a:avLst/>
            </a:prstTxWarp>
          </a:bodyPr>
          <a:lstStyle/>
          <a:p>
            <a:endParaRPr lang="zh-CN" altLang="en-US" sz="1176" dirty="0">
              <a:cs typeface="+mn-ea"/>
              <a:sym typeface="+mn-lt"/>
            </a:endParaRPr>
          </a:p>
        </p:txBody>
      </p:sp>
      <p:sp>
        <p:nvSpPr>
          <p:cNvPr id="7" name="Line 10"/>
          <p:cNvSpPr>
            <a:spLocks noChangeShapeType="1"/>
          </p:cNvSpPr>
          <p:nvPr/>
        </p:nvSpPr>
        <p:spPr bwMode="auto">
          <a:xfrm>
            <a:off x="3846869" y="2665229"/>
            <a:ext cx="2220305" cy="0"/>
          </a:xfrm>
          <a:prstGeom prst="line">
            <a:avLst/>
          </a:prstGeom>
          <a:noFill/>
          <a:ln w="2"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7204" tIns="33602" rIns="67204" bIns="33602" numCol="1" anchor="t" anchorCtr="0" compatLnSpc="1">
            <a:prstTxWarp prst="textNoShape">
              <a:avLst/>
            </a:prstTxWarp>
          </a:bodyPr>
          <a:lstStyle/>
          <a:p>
            <a:endParaRPr lang="zh-CN" altLang="en-US" sz="1176" dirty="0">
              <a:cs typeface="+mn-ea"/>
              <a:sym typeface="+mn-lt"/>
            </a:endParaRPr>
          </a:p>
        </p:txBody>
      </p:sp>
      <p:sp>
        <p:nvSpPr>
          <p:cNvPr id="8" name="Line 11"/>
          <p:cNvSpPr>
            <a:spLocks noChangeShapeType="1"/>
          </p:cNvSpPr>
          <p:nvPr/>
        </p:nvSpPr>
        <p:spPr bwMode="auto">
          <a:xfrm>
            <a:off x="3846869" y="2384276"/>
            <a:ext cx="2220305" cy="0"/>
          </a:xfrm>
          <a:prstGeom prst="line">
            <a:avLst/>
          </a:prstGeom>
          <a:noFill/>
          <a:ln w="2"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7204" tIns="33602" rIns="67204" bIns="33602" numCol="1" anchor="t" anchorCtr="0" compatLnSpc="1">
            <a:prstTxWarp prst="textNoShape">
              <a:avLst/>
            </a:prstTxWarp>
          </a:bodyPr>
          <a:lstStyle/>
          <a:p>
            <a:endParaRPr lang="zh-CN" altLang="en-US" sz="1176" dirty="0">
              <a:cs typeface="+mn-ea"/>
              <a:sym typeface="+mn-lt"/>
            </a:endParaRPr>
          </a:p>
        </p:txBody>
      </p:sp>
      <p:sp>
        <p:nvSpPr>
          <p:cNvPr id="9" name="Line 12"/>
          <p:cNvSpPr>
            <a:spLocks noChangeShapeType="1"/>
          </p:cNvSpPr>
          <p:nvPr/>
        </p:nvSpPr>
        <p:spPr bwMode="auto">
          <a:xfrm>
            <a:off x="3846869" y="2103322"/>
            <a:ext cx="2220305" cy="0"/>
          </a:xfrm>
          <a:prstGeom prst="line">
            <a:avLst/>
          </a:prstGeom>
          <a:noFill/>
          <a:ln w="2"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7204" tIns="33602" rIns="67204" bIns="33602" numCol="1" anchor="t" anchorCtr="0" compatLnSpc="1">
            <a:prstTxWarp prst="textNoShape">
              <a:avLst/>
            </a:prstTxWarp>
          </a:bodyPr>
          <a:lstStyle/>
          <a:p>
            <a:endParaRPr lang="zh-CN" altLang="en-US" sz="1176" dirty="0">
              <a:cs typeface="+mn-ea"/>
              <a:sym typeface="+mn-lt"/>
            </a:endParaRPr>
          </a:p>
        </p:txBody>
      </p:sp>
      <p:sp>
        <p:nvSpPr>
          <p:cNvPr id="10" name="Line 13"/>
          <p:cNvSpPr>
            <a:spLocks noChangeShapeType="1"/>
          </p:cNvSpPr>
          <p:nvPr/>
        </p:nvSpPr>
        <p:spPr bwMode="auto">
          <a:xfrm>
            <a:off x="3846869" y="1822368"/>
            <a:ext cx="2220305" cy="0"/>
          </a:xfrm>
          <a:prstGeom prst="line">
            <a:avLst/>
          </a:prstGeom>
          <a:noFill/>
          <a:ln w="2"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7204" tIns="33602" rIns="67204" bIns="33602" numCol="1" anchor="t" anchorCtr="0" compatLnSpc="1">
            <a:prstTxWarp prst="textNoShape">
              <a:avLst/>
            </a:prstTxWarp>
          </a:bodyPr>
          <a:lstStyle/>
          <a:p>
            <a:endParaRPr lang="zh-CN" altLang="en-US" sz="1176" dirty="0">
              <a:cs typeface="+mn-ea"/>
              <a:sym typeface="+mn-lt"/>
            </a:endParaRPr>
          </a:p>
        </p:txBody>
      </p:sp>
      <p:sp>
        <p:nvSpPr>
          <p:cNvPr id="11" name="Rectangle 16"/>
          <p:cNvSpPr>
            <a:spLocks noChangeArrowheads="1"/>
          </p:cNvSpPr>
          <p:nvPr/>
        </p:nvSpPr>
        <p:spPr bwMode="auto">
          <a:xfrm>
            <a:off x="4099766" y="2165145"/>
            <a:ext cx="213514" cy="1342943"/>
          </a:xfrm>
          <a:prstGeom prst="rect">
            <a:avLst/>
          </a:prstGeom>
          <a:solidFill>
            <a:srgbClr val="FBD63C"/>
          </a:solidFill>
          <a:ln>
            <a:noFill/>
          </a:ln>
          <a:extLst/>
        </p:spPr>
        <p:txBody>
          <a:bodyPr vert="horz" wrap="square" lIns="67204" tIns="33602" rIns="67204" bIns="33602" numCol="1" anchor="t" anchorCtr="0" compatLnSpc="1">
            <a:prstTxWarp prst="textNoShape">
              <a:avLst/>
            </a:prstTxWarp>
          </a:bodyPr>
          <a:lstStyle/>
          <a:p>
            <a:endParaRPr lang="zh-CN" altLang="en-US" sz="1176" dirty="0">
              <a:cs typeface="+mn-ea"/>
              <a:sym typeface="+mn-lt"/>
            </a:endParaRPr>
          </a:p>
        </p:txBody>
      </p:sp>
      <p:sp>
        <p:nvSpPr>
          <p:cNvPr id="12" name="Rectangle 19"/>
          <p:cNvSpPr>
            <a:spLocks noChangeArrowheads="1"/>
          </p:cNvSpPr>
          <p:nvPr/>
        </p:nvSpPr>
        <p:spPr bwMode="auto">
          <a:xfrm>
            <a:off x="4843326" y="2391346"/>
            <a:ext cx="213514" cy="1116742"/>
          </a:xfrm>
          <a:prstGeom prst="rect">
            <a:avLst/>
          </a:prstGeom>
          <a:solidFill>
            <a:srgbClr val="3D4753"/>
          </a:solidFill>
          <a:ln>
            <a:noFill/>
          </a:ln>
          <a:extLst/>
        </p:spPr>
        <p:txBody>
          <a:bodyPr vert="horz" wrap="square" lIns="67204" tIns="33602" rIns="67204" bIns="33602" numCol="1" anchor="t" anchorCtr="0" compatLnSpc="1">
            <a:prstTxWarp prst="textNoShape">
              <a:avLst/>
            </a:prstTxWarp>
          </a:bodyPr>
          <a:lstStyle/>
          <a:p>
            <a:endParaRPr lang="zh-CN" altLang="en-US" sz="1176" dirty="0">
              <a:cs typeface="+mn-ea"/>
              <a:sym typeface="+mn-lt"/>
            </a:endParaRPr>
          </a:p>
        </p:txBody>
      </p:sp>
      <p:sp>
        <p:nvSpPr>
          <p:cNvPr id="13" name="Rectangle 22"/>
          <p:cNvSpPr>
            <a:spLocks noChangeArrowheads="1"/>
          </p:cNvSpPr>
          <p:nvPr/>
        </p:nvSpPr>
        <p:spPr bwMode="auto">
          <a:xfrm>
            <a:off x="5586885" y="1720577"/>
            <a:ext cx="213514" cy="1787511"/>
          </a:xfrm>
          <a:prstGeom prst="rect">
            <a:avLst/>
          </a:prstGeom>
          <a:solidFill>
            <a:schemeClr val="tx1">
              <a:lumMod val="50000"/>
              <a:lumOff val="50000"/>
            </a:schemeClr>
          </a:solidFill>
          <a:ln>
            <a:noFill/>
          </a:ln>
          <a:extLst/>
        </p:spPr>
        <p:txBody>
          <a:bodyPr vert="horz" wrap="square" lIns="67204" tIns="33602" rIns="67204" bIns="33602" numCol="1" anchor="t" anchorCtr="0" compatLnSpc="1">
            <a:prstTxWarp prst="textNoShape">
              <a:avLst/>
            </a:prstTxWarp>
          </a:bodyPr>
          <a:lstStyle/>
          <a:p>
            <a:endParaRPr lang="zh-CN" altLang="en-US" sz="1176" dirty="0">
              <a:cs typeface="+mn-ea"/>
              <a:sym typeface="+mn-lt"/>
            </a:endParaRPr>
          </a:p>
        </p:txBody>
      </p:sp>
      <p:sp>
        <p:nvSpPr>
          <p:cNvPr id="14" name="TextBox 17"/>
          <p:cNvSpPr txBox="1"/>
          <p:nvPr/>
        </p:nvSpPr>
        <p:spPr>
          <a:xfrm>
            <a:off x="3598054" y="3406298"/>
            <a:ext cx="62518" cy="135743"/>
          </a:xfrm>
          <a:prstGeom prst="rect">
            <a:avLst/>
          </a:prstGeom>
          <a:noFill/>
        </p:spPr>
        <p:txBody>
          <a:bodyPr wrap="none" lIns="0" tIns="0" rIns="0" bIns="0" rtlCol="0">
            <a:spAutoFit/>
          </a:bodyPr>
          <a:lstStyle/>
          <a:p>
            <a:r>
              <a:rPr lang="en-US" altLang="zh-CN" sz="882" dirty="0">
                <a:solidFill>
                  <a:schemeClr val="tx1">
                    <a:lumMod val="65000"/>
                    <a:lumOff val="35000"/>
                  </a:schemeClr>
                </a:solidFill>
                <a:cs typeface="+mn-ea"/>
                <a:sym typeface="+mn-lt"/>
              </a:rPr>
              <a:t>0</a:t>
            </a:r>
            <a:endParaRPr lang="zh-CN" altLang="en-US" sz="882" dirty="0">
              <a:solidFill>
                <a:schemeClr val="tx1">
                  <a:lumMod val="65000"/>
                  <a:lumOff val="35000"/>
                </a:schemeClr>
              </a:solidFill>
              <a:cs typeface="+mn-ea"/>
              <a:sym typeface="+mn-lt"/>
            </a:endParaRPr>
          </a:p>
        </p:txBody>
      </p:sp>
      <p:sp>
        <p:nvSpPr>
          <p:cNvPr id="15" name="TextBox 18"/>
          <p:cNvSpPr txBox="1"/>
          <p:nvPr/>
        </p:nvSpPr>
        <p:spPr>
          <a:xfrm>
            <a:off x="3426047" y="3125346"/>
            <a:ext cx="187552" cy="135743"/>
          </a:xfrm>
          <a:prstGeom prst="rect">
            <a:avLst/>
          </a:prstGeom>
          <a:noFill/>
        </p:spPr>
        <p:txBody>
          <a:bodyPr wrap="none" lIns="0" tIns="0" rIns="0" bIns="0" rtlCol="0">
            <a:spAutoFit/>
          </a:bodyPr>
          <a:lstStyle/>
          <a:p>
            <a:r>
              <a:rPr lang="en-US" altLang="zh-CN" sz="882" dirty="0">
                <a:solidFill>
                  <a:schemeClr val="tx1">
                    <a:lumMod val="65000"/>
                    <a:lumOff val="35000"/>
                  </a:schemeClr>
                </a:solidFill>
                <a:cs typeface="+mn-ea"/>
                <a:sym typeface="+mn-lt"/>
              </a:rPr>
              <a:t>100</a:t>
            </a:r>
            <a:endParaRPr lang="zh-CN" altLang="en-US" sz="882" dirty="0">
              <a:solidFill>
                <a:schemeClr val="tx1">
                  <a:lumMod val="65000"/>
                  <a:lumOff val="35000"/>
                </a:schemeClr>
              </a:solidFill>
              <a:cs typeface="+mn-ea"/>
              <a:sym typeface="+mn-lt"/>
            </a:endParaRPr>
          </a:p>
        </p:txBody>
      </p:sp>
      <p:sp>
        <p:nvSpPr>
          <p:cNvPr id="16" name="TextBox 19"/>
          <p:cNvSpPr txBox="1"/>
          <p:nvPr/>
        </p:nvSpPr>
        <p:spPr>
          <a:xfrm>
            <a:off x="3426047" y="2844392"/>
            <a:ext cx="187552" cy="135743"/>
          </a:xfrm>
          <a:prstGeom prst="rect">
            <a:avLst/>
          </a:prstGeom>
          <a:noFill/>
        </p:spPr>
        <p:txBody>
          <a:bodyPr wrap="none" lIns="0" tIns="0" rIns="0" bIns="0" rtlCol="0">
            <a:spAutoFit/>
          </a:bodyPr>
          <a:lstStyle/>
          <a:p>
            <a:r>
              <a:rPr lang="en-US" altLang="zh-CN" sz="882" dirty="0">
                <a:solidFill>
                  <a:schemeClr val="tx1">
                    <a:lumMod val="65000"/>
                    <a:lumOff val="35000"/>
                  </a:schemeClr>
                </a:solidFill>
                <a:cs typeface="+mn-ea"/>
                <a:sym typeface="+mn-lt"/>
              </a:rPr>
              <a:t>200</a:t>
            </a:r>
            <a:endParaRPr lang="zh-CN" altLang="en-US" sz="882" dirty="0">
              <a:solidFill>
                <a:schemeClr val="tx1">
                  <a:lumMod val="65000"/>
                  <a:lumOff val="35000"/>
                </a:schemeClr>
              </a:solidFill>
              <a:cs typeface="+mn-ea"/>
              <a:sym typeface="+mn-lt"/>
            </a:endParaRPr>
          </a:p>
        </p:txBody>
      </p:sp>
      <p:sp>
        <p:nvSpPr>
          <p:cNvPr id="17" name="TextBox 20"/>
          <p:cNvSpPr txBox="1"/>
          <p:nvPr/>
        </p:nvSpPr>
        <p:spPr>
          <a:xfrm>
            <a:off x="3426047" y="2563438"/>
            <a:ext cx="187552" cy="135743"/>
          </a:xfrm>
          <a:prstGeom prst="rect">
            <a:avLst/>
          </a:prstGeom>
          <a:noFill/>
        </p:spPr>
        <p:txBody>
          <a:bodyPr wrap="none" lIns="0" tIns="0" rIns="0" bIns="0" rtlCol="0">
            <a:spAutoFit/>
          </a:bodyPr>
          <a:lstStyle/>
          <a:p>
            <a:r>
              <a:rPr lang="en-US" altLang="zh-CN" sz="882" dirty="0">
                <a:solidFill>
                  <a:schemeClr val="tx1">
                    <a:lumMod val="65000"/>
                    <a:lumOff val="35000"/>
                  </a:schemeClr>
                </a:solidFill>
                <a:cs typeface="+mn-ea"/>
                <a:sym typeface="+mn-lt"/>
              </a:rPr>
              <a:t>300</a:t>
            </a:r>
            <a:endParaRPr lang="zh-CN" altLang="en-US" sz="882" dirty="0">
              <a:solidFill>
                <a:schemeClr val="tx1">
                  <a:lumMod val="65000"/>
                  <a:lumOff val="35000"/>
                </a:schemeClr>
              </a:solidFill>
              <a:cs typeface="+mn-ea"/>
              <a:sym typeface="+mn-lt"/>
            </a:endParaRPr>
          </a:p>
        </p:txBody>
      </p:sp>
      <p:sp>
        <p:nvSpPr>
          <p:cNvPr id="18" name="TextBox 21"/>
          <p:cNvSpPr txBox="1"/>
          <p:nvPr/>
        </p:nvSpPr>
        <p:spPr>
          <a:xfrm>
            <a:off x="3426047" y="2282485"/>
            <a:ext cx="187552" cy="135743"/>
          </a:xfrm>
          <a:prstGeom prst="rect">
            <a:avLst/>
          </a:prstGeom>
          <a:noFill/>
        </p:spPr>
        <p:txBody>
          <a:bodyPr wrap="none" lIns="0" tIns="0" rIns="0" bIns="0" rtlCol="0">
            <a:spAutoFit/>
          </a:bodyPr>
          <a:lstStyle/>
          <a:p>
            <a:r>
              <a:rPr lang="en-US" altLang="zh-CN" sz="882" dirty="0">
                <a:solidFill>
                  <a:schemeClr val="tx1">
                    <a:lumMod val="65000"/>
                    <a:lumOff val="35000"/>
                  </a:schemeClr>
                </a:solidFill>
                <a:cs typeface="+mn-ea"/>
                <a:sym typeface="+mn-lt"/>
              </a:rPr>
              <a:t>400</a:t>
            </a:r>
            <a:endParaRPr lang="zh-CN" altLang="en-US" sz="882" dirty="0">
              <a:solidFill>
                <a:schemeClr val="tx1">
                  <a:lumMod val="65000"/>
                  <a:lumOff val="35000"/>
                </a:schemeClr>
              </a:solidFill>
              <a:cs typeface="+mn-ea"/>
              <a:sym typeface="+mn-lt"/>
            </a:endParaRPr>
          </a:p>
        </p:txBody>
      </p:sp>
      <p:sp>
        <p:nvSpPr>
          <p:cNvPr id="19" name="TextBox 22"/>
          <p:cNvSpPr txBox="1"/>
          <p:nvPr/>
        </p:nvSpPr>
        <p:spPr>
          <a:xfrm>
            <a:off x="3426047" y="2001531"/>
            <a:ext cx="187552" cy="135743"/>
          </a:xfrm>
          <a:prstGeom prst="rect">
            <a:avLst/>
          </a:prstGeom>
          <a:noFill/>
        </p:spPr>
        <p:txBody>
          <a:bodyPr wrap="none" lIns="0" tIns="0" rIns="0" bIns="0" rtlCol="0">
            <a:spAutoFit/>
          </a:bodyPr>
          <a:lstStyle/>
          <a:p>
            <a:r>
              <a:rPr lang="en-US" altLang="zh-CN" sz="882" dirty="0">
                <a:solidFill>
                  <a:schemeClr val="tx1">
                    <a:lumMod val="65000"/>
                    <a:lumOff val="35000"/>
                  </a:schemeClr>
                </a:solidFill>
                <a:cs typeface="+mn-ea"/>
                <a:sym typeface="+mn-lt"/>
              </a:rPr>
              <a:t>500</a:t>
            </a:r>
            <a:endParaRPr lang="zh-CN" altLang="en-US" sz="882" dirty="0">
              <a:solidFill>
                <a:schemeClr val="tx1">
                  <a:lumMod val="65000"/>
                  <a:lumOff val="35000"/>
                </a:schemeClr>
              </a:solidFill>
              <a:cs typeface="+mn-ea"/>
              <a:sym typeface="+mn-lt"/>
            </a:endParaRPr>
          </a:p>
        </p:txBody>
      </p:sp>
      <p:sp>
        <p:nvSpPr>
          <p:cNvPr id="20" name="TextBox 23"/>
          <p:cNvSpPr txBox="1"/>
          <p:nvPr/>
        </p:nvSpPr>
        <p:spPr>
          <a:xfrm>
            <a:off x="3426047" y="1720577"/>
            <a:ext cx="187552" cy="135743"/>
          </a:xfrm>
          <a:prstGeom prst="rect">
            <a:avLst/>
          </a:prstGeom>
          <a:noFill/>
        </p:spPr>
        <p:txBody>
          <a:bodyPr wrap="none" lIns="0" tIns="0" rIns="0" bIns="0" rtlCol="0">
            <a:spAutoFit/>
          </a:bodyPr>
          <a:lstStyle/>
          <a:p>
            <a:r>
              <a:rPr lang="en-US" altLang="zh-CN" sz="882" dirty="0">
                <a:solidFill>
                  <a:schemeClr val="tx1">
                    <a:lumMod val="65000"/>
                    <a:lumOff val="35000"/>
                  </a:schemeClr>
                </a:solidFill>
                <a:cs typeface="+mn-ea"/>
                <a:sym typeface="+mn-lt"/>
              </a:rPr>
              <a:t>600</a:t>
            </a:r>
            <a:endParaRPr lang="zh-CN" altLang="en-US" sz="882" dirty="0">
              <a:solidFill>
                <a:schemeClr val="tx1">
                  <a:lumMod val="65000"/>
                  <a:lumOff val="35000"/>
                </a:schemeClr>
              </a:solidFill>
              <a:cs typeface="+mn-ea"/>
              <a:sym typeface="+mn-lt"/>
            </a:endParaRPr>
          </a:p>
        </p:txBody>
      </p:sp>
      <p:sp>
        <p:nvSpPr>
          <p:cNvPr id="22" name="TextBox 25"/>
          <p:cNvSpPr txBox="1"/>
          <p:nvPr/>
        </p:nvSpPr>
        <p:spPr>
          <a:xfrm>
            <a:off x="4086231" y="3552986"/>
            <a:ext cx="227626" cy="135743"/>
          </a:xfrm>
          <a:prstGeom prst="rect">
            <a:avLst/>
          </a:prstGeom>
          <a:noFill/>
        </p:spPr>
        <p:txBody>
          <a:bodyPr wrap="none" lIns="0" tIns="0" rIns="0" bIns="0" rtlCol="0">
            <a:spAutoFit/>
          </a:bodyPr>
          <a:lstStyle/>
          <a:p>
            <a:r>
              <a:rPr lang="zh-CN" altLang="en-US" sz="882" dirty="0">
                <a:solidFill>
                  <a:schemeClr val="tx1">
                    <a:lumMod val="65000"/>
                    <a:lumOff val="35000"/>
                  </a:schemeClr>
                </a:solidFill>
                <a:cs typeface="+mn-ea"/>
                <a:sym typeface="+mn-lt"/>
              </a:rPr>
              <a:t>标题</a:t>
            </a:r>
          </a:p>
        </p:txBody>
      </p:sp>
      <p:sp>
        <p:nvSpPr>
          <p:cNvPr id="23" name="TextBox 26"/>
          <p:cNvSpPr txBox="1"/>
          <p:nvPr/>
        </p:nvSpPr>
        <p:spPr>
          <a:xfrm>
            <a:off x="4829791" y="3552986"/>
            <a:ext cx="227626" cy="135743"/>
          </a:xfrm>
          <a:prstGeom prst="rect">
            <a:avLst/>
          </a:prstGeom>
          <a:noFill/>
        </p:spPr>
        <p:txBody>
          <a:bodyPr wrap="none" lIns="0" tIns="0" rIns="0" bIns="0" rtlCol="0">
            <a:spAutoFit/>
          </a:bodyPr>
          <a:lstStyle/>
          <a:p>
            <a:r>
              <a:rPr lang="zh-CN" altLang="en-US" sz="882" dirty="0">
                <a:solidFill>
                  <a:schemeClr val="tx1">
                    <a:lumMod val="65000"/>
                    <a:lumOff val="35000"/>
                  </a:schemeClr>
                </a:solidFill>
                <a:cs typeface="+mn-ea"/>
                <a:sym typeface="+mn-lt"/>
              </a:rPr>
              <a:t>标题</a:t>
            </a:r>
          </a:p>
        </p:txBody>
      </p:sp>
      <p:sp>
        <p:nvSpPr>
          <p:cNvPr id="24" name="TextBox 27"/>
          <p:cNvSpPr txBox="1"/>
          <p:nvPr/>
        </p:nvSpPr>
        <p:spPr>
          <a:xfrm>
            <a:off x="5573350" y="3552986"/>
            <a:ext cx="227626" cy="135743"/>
          </a:xfrm>
          <a:prstGeom prst="rect">
            <a:avLst/>
          </a:prstGeom>
          <a:noFill/>
        </p:spPr>
        <p:txBody>
          <a:bodyPr wrap="none" lIns="0" tIns="0" rIns="0" bIns="0" rtlCol="0">
            <a:spAutoFit/>
          </a:bodyPr>
          <a:lstStyle/>
          <a:p>
            <a:r>
              <a:rPr lang="zh-CN" altLang="en-US" sz="882" dirty="0">
                <a:solidFill>
                  <a:schemeClr val="tx1">
                    <a:lumMod val="65000"/>
                    <a:lumOff val="35000"/>
                  </a:schemeClr>
                </a:solidFill>
                <a:cs typeface="+mn-ea"/>
                <a:sym typeface="+mn-lt"/>
              </a:rPr>
              <a:t>标题</a:t>
            </a:r>
          </a:p>
        </p:txBody>
      </p:sp>
      <p:sp>
        <p:nvSpPr>
          <p:cNvPr id="25" name="圆角矩形 24"/>
          <p:cNvSpPr/>
          <p:nvPr/>
        </p:nvSpPr>
        <p:spPr>
          <a:xfrm>
            <a:off x="919430" y="1445247"/>
            <a:ext cx="2063979" cy="3010961"/>
          </a:xfrm>
          <a:prstGeom prst="roundRect">
            <a:avLst>
              <a:gd name="adj" fmla="val 4366"/>
            </a:avLst>
          </a:prstGeom>
          <a:blipFill>
            <a:blip r:embed="rId3"/>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cs typeface="+mn-ea"/>
              <a:sym typeface="+mn-lt"/>
            </a:endParaRPr>
          </a:p>
        </p:txBody>
      </p:sp>
      <p:sp>
        <p:nvSpPr>
          <p:cNvPr id="26" name="TextBox 57"/>
          <p:cNvSpPr txBox="1"/>
          <p:nvPr/>
        </p:nvSpPr>
        <p:spPr>
          <a:xfrm>
            <a:off x="6575242" y="1786226"/>
            <a:ext cx="1546701" cy="441083"/>
          </a:xfrm>
          <a:prstGeom prst="rect">
            <a:avLst/>
          </a:prstGeom>
          <a:noFill/>
        </p:spPr>
        <p:txBody>
          <a:bodyPr wrap="square" lIns="0" tIns="0" rIns="0" bIns="0" rtlCol="0">
            <a:spAutoFit/>
          </a:bodyPr>
          <a:lstStyle/>
          <a:p>
            <a:pPr algn="just">
              <a:lnSpc>
                <a:spcPct val="130000"/>
              </a:lnSpc>
            </a:pPr>
            <a:r>
              <a:rPr lang="zh-CN" altLang="en-US" sz="735" dirty="0">
                <a:solidFill>
                  <a:schemeClr val="tx1">
                    <a:lumMod val="50000"/>
                    <a:lumOff val="50000"/>
                  </a:schemeClr>
                </a:solidFill>
                <a:cs typeface="+mn-ea"/>
                <a:sym typeface="+mn-lt"/>
              </a:rPr>
              <a:t>您的内容打在这里，或者通过复制您的文本后，在此框中选择粘贴，并选择只保留文字。</a:t>
            </a:r>
          </a:p>
        </p:txBody>
      </p:sp>
      <p:sp>
        <p:nvSpPr>
          <p:cNvPr id="27" name="TextBox 58"/>
          <p:cNvSpPr txBox="1"/>
          <p:nvPr/>
        </p:nvSpPr>
        <p:spPr>
          <a:xfrm>
            <a:off x="6575242" y="2878089"/>
            <a:ext cx="1546701" cy="441083"/>
          </a:xfrm>
          <a:prstGeom prst="rect">
            <a:avLst/>
          </a:prstGeom>
          <a:noFill/>
        </p:spPr>
        <p:txBody>
          <a:bodyPr wrap="square" lIns="0" tIns="0" rIns="0" bIns="0" rtlCol="0">
            <a:spAutoFit/>
          </a:bodyPr>
          <a:lstStyle/>
          <a:p>
            <a:pPr algn="just">
              <a:lnSpc>
                <a:spcPct val="130000"/>
              </a:lnSpc>
            </a:pPr>
            <a:r>
              <a:rPr lang="zh-CN" altLang="en-US" sz="735" dirty="0">
                <a:solidFill>
                  <a:schemeClr val="tx1">
                    <a:lumMod val="50000"/>
                    <a:lumOff val="50000"/>
                  </a:schemeClr>
                </a:solidFill>
                <a:cs typeface="+mn-ea"/>
                <a:sym typeface="+mn-lt"/>
              </a:rPr>
              <a:t>您的内容打在这里，或者通过复制您的文本后，在此框中选择粘贴，并选择只保留文字。</a:t>
            </a:r>
          </a:p>
        </p:txBody>
      </p:sp>
      <p:sp>
        <p:nvSpPr>
          <p:cNvPr id="28" name="TextBox 59"/>
          <p:cNvSpPr txBox="1"/>
          <p:nvPr/>
        </p:nvSpPr>
        <p:spPr>
          <a:xfrm>
            <a:off x="6575242" y="3947256"/>
            <a:ext cx="1546701" cy="441083"/>
          </a:xfrm>
          <a:prstGeom prst="rect">
            <a:avLst/>
          </a:prstGeom>
          <a:noFill/>
        </p:spPr>
        <p:txBody>
          <a:bodyPr wrap="square" lIns="0" tIns="0" rIns="0" bIns="0" rtlCol="0">
            <a:spAutoFit/>
          </a:bodyPr>
          <a:lstStyle/>
          <a:p>
            <a:pPr algn="just">
              <a:lnSpc>
                <a:spcPct val="130000"/>
              </a:lnSpc>
            </a:pPr>
            <a:r>
              <a:rPr lang="zh-CN" altLang="en-US" sz="735" dirty="0">
                <a:solidFill>
                  <a:schemeClr val="tx1">
                    <a:lumMod val="50000"/>
                    <a:lumOff val="50000"/>
                  </a:schemeClr>
                </a:solidFill>
                <a:cs typeface="+mn-ea"/>
                <a:sym typeface="+mn-lt"/>
              </a:rPr>
              <a:t>您的内容打在这里，或者通过复制您的文本后，在此框中选择粘贴，并选择只保留文字。</a:t>
            </a:r>
          </a:p>
        </p:txBody>
      </p:sp>
      <p:sp>
        <p:nvSpPr>
          <p:cNvPr id="29" name="TextBox 60"/>
          <p:cNvSpPr txBox="1"/>
          <p:nvPr/>
        </p:nvSpPr>
        <p:spPr>
          <a:xfrm>
            <a:off x="3426047" y="3787055"/>
            <a:ext cx="2641127" cy="441083"/>
          </a:xfrm>
          <a:prstGeom prst="rect">
            <a:avLst/>
          </a:prstGeom>
          <a:noFill/>
        </p:spPr>
        <p:txBody>
          <a:bodyPr wrap="square" lIns="0" tIns="0" rIns="0" bIns="0" rtlCol="0">
            <a:spAutoFit/>
          </a:bodyPr>
          <a:lstStyle/>
          <a:p>
            <a:pPr algn="just">
              <a:lnSpc>
                <a:spcPct val="130000"/>
              </a:lnSpc>
            </a:pPr>
            <a:r>
              <a:rPr lang="zh-CN" altLang="en-US" sz="735" dirty="0">
                <a:solidFill>
                  <a:schemeClr val="tx1">
                    <a:lumMod val="50000"/>
                    <a:lumOff val="50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p>
        </p:txBody>
      </p:sp>
      <p:sp>
        <p:nvSpPr>
          <p:cNvPr id="36" name="圆角矩形 35"/>
          <p:cNvSpPr/>
          <p:nvPr/>
        </p:nvSpPr>
        <p:spPr>
          <a:xfrm>
            <a:off x="6575242" y="1378680"/>
            <a:ext cx="1546701" cy="307533"/>
          </a:xfrm>
          <a:prstGeom prst="roundRect">
            <a:avLst/>
          </a:prstGeom>
          <a:solidFill>
            <a:srgbClr val="FBD63C"/>
          </a:solidFill>
          <a:ln w="12700">
            <a:noFill/>
          </a:ln>
          <a:effectLst>
            <a:outerShdw blurRad="419100" dist="228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76" dirty="0">
                <a:solidFill>
                  <a:srgbClr val="3D4753"/>
                </a:solidFill>
                <a:cs typeface="+mn-ea"/>
                <a:sym typeface="+mn-lt"/>
              </a:rPr>
              <a:t>成功经验总结一</a:t>
            </a:r>
          </a:p>
        </p:txBody>
      </p:sp>
      <p:sp>
        <p:nvSpPr>
          <p:cNvPr id="37" name="圆角矩形 36"/>
          <p:cNvSpPr/>
          <p:nvPr/>
        </p:nvSpPr>
        <p:spPr>
          <a:xfrm>
            <a:off x="6575242" y="2470543"/>
            <a:ext cx="1546701" cy="307533"/>
          </a:xfrm>
          <a:prstGeom prst="roundRect">
            <a:avLst/>
          </a:prstGeom>
          <a:solidFill>
            <a:srgbClr val="3D4753"/>
          </a:solidFill>
          <a:ln w="12700">
            <a:noFill/>
          </a:ln>
          <a:effectLst>
            <a:outerShdw blurRad="419100" dist="228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76" dirty="0">
                <a:solidFill>
                  <a:schemeClr val="bg1"/>
                </a:solidFill>
                <a:cs typeface="+mn-ea"/>
                <a:sym typeface="+mn-lt"/>
              </a:rPr>
              <a:t>成功经验总结二</a:t>
            </a:r>
          </a:p>
        </p:txBody>
      </p:sp>
      <p:sp>
        <p:nvSpPr>
          <p:cNvPr id="38" name="圆角矩形 37"/>
          <p:cNvSpPr/>
          <p:nvPr/>
        </p:nvSpPr>
        <p:spPr>
          <a:xfrm>
            <a:off x="6575242" y="3542019"/>
            <a:ext cx="1546701" cy="307533"/>
          </a:xfrm>
          <a:prstGeom prst="roundRect">
            <a:avLst/>
          </a:prstGeom>
          <a:solidFill>
            <a:schemeClr val="tx1">
              <a:lumMod val="50000"/>
              <a:lumOff val="50000"/>
            </a:schemeClr>
          </a:solidFill>
          <a:ln w="12700">
            <a:noFill/>
          </a:ln>
          <a:effectLst>
            <a:outerShdw blurRad="419100" dist="228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76" dirty="0">
                <a:solidFill>
                  <a:schemeClr val="bg1"/>
                </a:solidFill>
                <a:cs typeface="+mn-ea"/>
                <a:sym typeface="+mn-lt"/>
              </a:rPr>
              <a:t>成功经验总结三</a:t>
            </a:r>
          </a:p>
        </p:txBody>
      </p:sp>
      <p:sp>
        <p:nvSpPr>
          <p:cNvPr id="40" name="文本框 39"/>
          <p:cNvSpPr txBox="1"/>
          <p:nvPr/>
        </p:nvSpPr>
        <p:spPr>
          <a:xfrm>
            <a:off x="1503502" y="272356"/>
            <a:ext cx="1210588" cy="400110"/>
          </a:xfrm>
          <a:prstGeom prst="rect">
            <a:avLst/>
          </a:prstGeom>
          <a:noFill/>
        </p:spPr>
        <p:txBody>
          <a:bodyPr wrap="none" rtlCol="0">
            <a:spAutoFit/>
          </a:bodyPr>
          <a:lstStyle/>
          <a:p>
            <a:r>
              <a:rPr lang="zh-CN" altLang="en-US" sz="2000" b="1" dirty="0" smtClean="0">
                <a:solidFill>
                  <a:schemeClr val="bg1"/>
                </a:solidFill>
                <a:cs typeface="+mn-ea"/>
                <a:sym typeface="+mn-lt"/>
              </a:rPr>
              <a:t>完成进度</a:t>
            </a:r>
            <a:endParaRPr lang="zh-CN" altLang="en-US" sz="2000" b="1" dirty="0">
              <a:solidFill>
                <a:schemeClr val="bg1"/>
              </a:solidFill>
              <a:cs typeface="+mn-ea"/>
              <a:sym typeface="+mn-lt"/>
            </a:endParaRPr>
          </a:p>
        </p:txBody>
      </p:sp>
      <p:sp>
        <p:nvSpPr>
          <p:cNvPr id="41" name="文本框 40"/>
          <p:cNvSpPr txBox="1"/>
          <p:nvPr/>
        </p:nvSpPr>
        <p:spPr>
          <a:xfrm>
            <a:off x="2627188" y="426121"/>
            <a:ext cx="2521446" cy="253379"/>
          </a:xfrm>
          <a:prstGeom prst="rect">
            <a:avLst/>
          </a:prstGeom>
          <a:noFill/>
        </p:spPr>
        <p:txBody>
          <a:bodyPr wrap="square" rtlCol="0">
            <a:spAutoFit/>
          </a:bodyPr>
          <a:lstStyle/>
          <a:p>
            <a:r>
              <a:rPr lang="en-US" altLang="zh-CN" sz="1000" dirty="0">
                <a:solidFill>
                  <a:schemeClr val="bg1">
                    <a:lumMod val="85000"/>
                  </a:schemeClr>
                </a:solidFill>
                <a:cs typeface="+mn-ea"/>
                <a:sym typeface="+mn-lt"/>
              </a:rPr>
              <a:t>Atmospheric Engineering Project Report</a:t>
            </a:r>
            <a:endParaRPr lang="zh-CN" altLang="en-US" sz="1000" dirty="0">
              <a:solidFill>
                <a:schemeClr val="bg1">
                  <a:lumMod val="85000"/>
                </a:schemeClr>
              </a:solidFill>
              <a:cs typeface="+mn-ea"/>
              <a:sym typeface="+mn-lt"/>
            </a:endParaRPr>
          </a:p>
        </p:txBody>
      </p:sp>
      <p:sp>
        <p:nvSpPr>
          <p:cNvPr id="42" name="文本框 41"/>
          <p:cNvSpPr txBox="1"/>
          <p:nvPr/>
        </p:nvSpPr>
        <p:spPr>
          <a:xfrm>
            <a:off x="252301" y="143892"/>
            <a:ext cx="697627" cy="646331"/>
          </a:xfrm>
          <a:prstGeom prst="rect">
            <a:avLst/>
          </a:prstGeom>
          <a:noFill/>
        </p:spPr>
        <p:txBody>
          <a:bodyPr wrap="none" rtlCol="0">
            <a:spAutoFit/>
          </a:bodyPr>
          <a:lstStyle/>
          <a:p>
            <a:pPr algn="ctr"/>
            <a:r>
              <a:rPr lang="en-US" altLang="zh-CN" sz="3600" dirty="0" smtClean="0">
                <a:solidFill>
                  <a:schemeClr val="tx1">
                    <a:lumMod val="85000"/>
                    <a:lumOff val="15000"/>
                  </a:schemeClr>
                </a:solidFill>
                <a:cs typeface="+mn-ea"/>
                <a:sym typeface="+mn-lt"/>
              </a:rPr>
              <a:t>02</a:t>
            </a:r>
            <a:endParaRPr lang="zh-CN" altLang="en-US" sz="36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509548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
                                        <p:tgtEl>
                                          <p:spTgt spid="14"/>
                                        </p:tgtEl>
                                      </p:cBhvr>
                                    </p:animEffect>
                                  </p:childTnLst>
                                </p:cTn>
                              </p:par>
                            </p:childTnLst>
                          </p:cTn>
                        </p:par>
                        <p:par>
                          <p:cTn id="13" fill="hold">
                            <p:stCondLst>
                              <p:cond delay="11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
                                        <p:tgtEl>
                                          <p:spTgt spid="15"/>
                                        </p:tgtEl>
                                      </p:cBhvr>
                                    </p:animEffect>
                                  </p:childTnLst>
                                </p:cTn>
                              </p:par>
                            </p:childTnLst>
                          </p:cTn>
                        </p:par>
                        <p:par>
                          <p:cTn id="17" fill="hold">
                            <p:stCondLst>
                              <p:cond delay="12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
                                        <p:tgtEl>
                                          <p:spTgt spid="16"/>
                                        </p:tgtEl>
                                      </p:cBhvr>
                                    </p:animEffect>
                                  </p:childTnLst>
                                </p:cTn>
                              </p:par>
                            </p:childTnLst>
                          </p:cTn>
                        </p:par>
                        <p:par>
                          <p:cTn id="21" fill="hold">
                            <p:stCondLst>
                              <p:cond delay="13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
                                        <p:tgtEl>
                                          <p:spTgt spid="17"/>
                                        </p:tgtEl>
                                      </p:cBhvr>
                                    </p:animEffect>
                                  </p:childTnLst>
                                </p:cTn>
                              </p:par>
                            </p:childTnLst>
                          </p:cTn>
                        </p:par>
                        <p:par>
                          <p:cTn id="25" fill="hold">
                            <p:stCondLst>
                              <p:cond delay="14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
                                        <p:tgtEl>
                                          <p:spTgt spid="18"/>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
                                        <p:tgtEl>
                                          <p:spTgt spid="19"/>
                                        </p:tgtEl>
                                      </p:cBhvr>
                                    </p:animEffect>
                                  </p:childTnLst>
                                </p:cTn>
                              </p:par>
                            </p:childTnLst>
                          </p:cTn>
                        </p:par>
                        <p:par>
                          <p:cTn id="33" fill="hold">
                            <p:stCondLst>
                              <p:cond delay="160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
                                        <p:tgtEl>
                                          <p:spTgt spid="2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par>
                          <p:cTn id="58" fill="hold">
                            <p:stCondLst>
                              <p:cond delay="21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par>
                          <p:cTn id="68" fill="hold">
                            <p:stCondLst>
                              <p:cond delay="2600"/>
                            </p:stCondLst>
                            <p:childTnLst>
                              <p:par>
                                <p:cTn id="69" presetID="22" presetClass="entr" presetSubtype="4"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down)">
                                      <p:cBhvr>
                                        <p:cTn id="71" dur="500"/>
                                        <p:tgtEl>
                                          <p:spTgt spid="11"/>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down)">
                                      <p:cBhvr>
                                        <p:cTn id="74" dur="500"/>
                                        <p:tgtEl>
                                          <p:spTgt spid="12"/>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down)">
                                      <p:cBhvr>
                                        <p:cTn id="77" dur="500"/>
                                        <p:tgtEl>
                                          <p:spTgt spid="13"/>
                                        </p:tgtEl>
                                      </p:cBhvr>
                                    </p:animEffect>
                                  </p:childTnLst>
                                </p:cTn>
                              </p:par>
                              <p:par>
                                <p:cTn id="78" presetID="22" presetClass="entr" presetSubtype="8" fill="hold" grpId="0" nodeType="withEffect">
                                  <p:stCondLst>
                                    <p:cond delay="0"/>
                                  </p:stCondLst>
                                  <p:iterate type="lt">
                                    <p:tmPct val="50000"/>
                                  </p:iterate>
                                  <p:childTnLst>
                                    <p:set>
                                      <p:cBhvr>
                                        <p:cTn id="79" dur="1" fill="hold">
                                          <p:stCondLst>
                                            <p:cond delay="0"/>
                                          </p:stCondLst>
                                        </p:cTn>
                                        <p:tgtEl>
                                          <p:spTgt spid="29"/>
                                        </p:tgtEl>
                                        <p:attrNameLst>
                                          <p:attrName>style.visibility</p:attrName>
                                        </p:attrNameLst>
                                      </p:cBhvr>
                                      <p:to>
                                        <p:strVal val="visible"/>
                                      </p:to>
                                    </p:set>
                                    <p:animEffect transition="in" filter="wipe(left)">
                                      <p:cBhvr>
                                        <p:cTn id="80" dur="20"/>
                                        <p:tgtEl>
                                          <p:spTgt spid="29"/>
                                        </p:tgtEl>
                                      </p:cBhvr>
                                    </p:animEffect>
                                  </p:childTnLst>
                                </p:cTn>
                              </p:par>
                            </p:childTnLst>
                          </p:cTn>
                        </p:par>
                        <p:par>
                          <p:cTn id="81" fill="hold">
                            <p:stCondLst>
                              <p:cond delay="339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iterate type="lt">
                                    <p:tmPct val="10000"/>
                                  </p:iterate>
                                  <p:childTnLst>
                                    <p:set>
                                      <p:cBhvr>
                                        <p:cTn id="88" dur="1" fill="hold">
                                          <p:stCondLst>
                                            <p:cond delay="0"/>
                                          </p:stCondLst>
                                        </p:cTn>
                                        <p:tgtEl>
                                          <p:spTgt spid="26"/>
                                        </p:tgtEl>
                                        <p:attrNameLst>
                                          <p:attrName>style.visibility</p:attrName>
                                        </p:attrNameLst>
                                      </p:cBhvr>
                                      <p:to>
                                        <p:strVal val="visible"/>
                                      </p:to>
                                    </p:set>
                                    <p:anim calcmode="lin" valueType="num">
                                      <p:cBhvr>
                                        <p:cTn id="89" dur="200" fill="hold"/>
                                        <p:tgtEl>
                                          <p:spTgt spid="26"/>
                                        </p:tgtEl>
                                        <p:attrNameLst>
                                          <p:attrName>ppt_w</p:attrName>
                                        </p:attrNameLst>
                                      </p:cBhvr>
                                      <p:tavLst>
                                        <p:tav tm="0">
                                          <p:val>
                                            <p:fltVal val="0"/>
                                          </p:val>
                                        </p:tav>
                                        <p:tav tm="100000">
                                          <p:val>
                                            <p:strVal val="#ppt_w"/>
                                          </p:val>
                                        </p:tav>
                                      </p:tavLst>
                                    </p:anim>
                                    <p:anim calcmode="lin" valueType="num">
                                      <p:cBhvr>
                                        <p:cTn id="90" dur="200" fill="hold"/>
                                        <p:tgtEl>
                                          <p:spTgt spid="26"/>
                                        </p:tgtEl>
                                        <p:attrNameLst>
                                          <p:attrName>ppt_h</p:attrName>
                                        </p:attrNameLst>
                                      </p:cBhvr>
                                      <p:tavLst>
                                        <p:tav tm="0">
                                          <p:val>
                                            <p:fltVal val="0"/>
                                          </p:val>
                                        </p:tav>
                                        <p:tav tm="100000">
                                          <p:val>
                                            <p:strVal val="#ppt_h"/>
                                          </p:val>
                                        </p:tav>
                                      </p:tavLst>
                                    </p:anim>
                                    <p:animEffect transition="in" filter="fade">
                                      <p:cBhvr>
                                        <p:cTn id="91" dur="200"/>
                                        <p:tgtEl>
                                          <p:spTgt spid="26"/>
                                        </p:tgtEl>
                                      </p:cBhvr>
                                    </p:animEffect>
                                  </p:childTnLst>
                                </p:cTn>
                              </p:par>
                            </p:childTnLst>
                          </p:cTn>
                        </p:par>
                        <p:par>
                          <p:cTn id="92" fill="hold">
                            <p:stCondLst>
                              <p:cond delay="4350"/>
                            </p:stCondLst>
                            <p:childTnLst>
                              <p:par>
                                <p:cTn id="93" presetID="53" presetClass="entr" presetSubtype="16"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 calcmode="lin" valueType="num">
                                      <p:cBhvr>
                                        <p:cTn id="95" dur="500" fill="hold"/>
                                        <p:tgtEl>
                                          <p:spTgt spid="37"/>
                                        </p:tgtEl>
                                        <p:attrNameLst>
                                          <p:attrName>ppt_w</p:attrName>
                                        </p:attrNameLst>
                                      </p:cBhvr>
                                      <p:tavLst>
                                        <p:tav tm="0">
                                          <p:val>
                                            <p:fltVal val="0"/>
                                          </p:val>
                                        </p:tav>
                                        <p:tav tm="100000">
                                          <p:val>
                                            <p:strVal val="#ppt_w"/>
                                          </p:val>
                                        </p:tav>
                                      </p:tavLst>
                                    </p:anim>
                                    <p:anim calcmode="lin" valueType="num">
                                      <p:cBhvr>
                                        <p:cTn id="96" dur="500" fill="hold"/>
                                        <p:tgtEl>
                                          <p:spTgt spid="37"/>
                                        </p:tgtEl>
                                        <p:attrNameLst>
                                          <p:attrName>ppt_h</p:attrName>
                                        </p:attrNameLst>
                                      </p:cBhvr>
                                      <p:tavLst>
                                        <p:tav tm="0">
                                          <p:val>
                                            <p:fltVal val="0"/>
                                          </p:val>
                                        </p:tav>
                                        <p:tav tm="100000">
                                          <p:val>
                                            <p:strVal val="#ppt_h"/>
                                          </p:val>
                                        </p:tav>
                                      </p:tavLst>
                                    </p:anim>
                                    <p:animEffect transition="in" filter="fade">
                                      <p:cBhvr>
                                        <p:cTn id="97" dur="500"/>
                                        <p:tgtEl>
                                          <p:spTgt spid="37"/>
                                        </p:tgtEl>
                                      </p:cBhvr>
                                    </p:animEffect>
                                  </p:childTnLst>
                                </p:cTn>
                              </p:par>
                              <p:par>
                                <p:cTn id="98" presetID="53" presetClass="entr" presetSubtype="16" fill="hold" grpId="0" nodeType="withEffect">
                                  <p:stCondLst>
                                    <p:cond delay="0"/>
                                  </p:stCondLst>
                                  <p:iterate type="lt">
                                    <p:tmPct val="10000"/>
                                  </p:iterate>
                                  <p:childTnLst>
                                    <p:set>
                                      <p:cBhvr>
                                        <p:cTn id="99" dur="1" fill="hold">
                                          <p:stCondLst>
                                            <p:cond delay="0"/>
                                          </p:stCondLst>
                                        </p:cTn>
                                        <p:tgtEl>
                                          <p:spTgt spid="27"/>
                                        </p:tgtEl>
                                        <p:attrNameLst>
                                          <p:attrName>style.visibility</p:attrName>
                                        </p:attrNameLst>
                                      </p:cBhvr>
                                      <p:to>
                                        <p:strVal val="visible"/>
                                      </p:to>
                                    </p:set>
                                    <p:anim calcmode="lin" valueType="num">
                                      <p:cBhvr>
                                        <p:cTn id="100" dur="200" fill="hold"/>
                                        <p:tgtEl>
                                          <p:spTgt spid="27"/>
                                        </p:tgtEl>
                                        <p:attrNameLst>
                                          <p:attrName>ppt_w</p:attrName>
                                        </p:attrNameLst>
                                      </p:cBhvr>
                                      <p:tavLst>
                                        <p:tav tm="0">
                                          <p:val>
                                            <p:fltVal val="0"/>
                                          </p:val>
                                        </p:tav>
                                        <p:tav tm="100000">
                                          <p:val>
                                            <p:strVal val="#ppt_w"/>
                                          </p:val>
                                        </p:tav>
                                      </p:tavLst>
                                    </p:anim>
                                    <p:anim calcmode="lin" valueType="num">
                                      <p:cBhvr>
                                        <p:cTn id="101" dur="200" fill="hold"/>
                                        <p:tgtEl>
                                          <p:spTgt spid="27"/>
                                        </p:tgtEl>
                                        <p:attrNameLst>
                                          <p:attrName>ppt_h</p:attrName>
                                        </p:attrNameLst>
                                      </p:cBhvr>
                                      <p:tavLst>
                                        <p:tav tm="0">
                                          <p:val>
                                            <p:fltVal val="0"/>
                                          </p:val>
                                        </p:tav>
                                        <p:tav tm="100000">
                                          <p:val>
                                            <p:strVal val="#ppt_h"/>
                                          </p:val>
                                        </p:tav>
                                      </p:tavLst>
                                    </p:anim>
                                    <p:animEffect transition="in" filter="fade">
                                      <p:cBhvr>
                                        <p:cTn id="102" dur="200"/>
                                        <p:tgtEl>
                                          <p:spTgt spid="27"/>
                                        </p:tgtEl>
                                      </p:cBhvr>
                                    </p:animEffect>
                                  </p:childTnLst>
                                </p:cTn>
                              </p:par>
                            </p:childTnLst>
                          </p:cTn>
                        </p:par>
                        <p:par>
                          <p:cTn id="103" fill="hold">
                            <p:stCondLst>
                              <p:cond delay="5310"/>
                            </p:stCondLst>
                            <p:childTnLst>
                              <p:par>
                                <p:cTn id="104" presetID="53" presetClass="entr" presetSubtype="16" fill="hold" grpId="0" nodeType="afterEffect">
                                  <p:stCondLst>
                                    <p:cond delay="0"/>
                                  </p:stCondLst>
                                  <p:childTnLst>
                                    <p:set>
                                      <p:cBhvr>
                                        <p:cTn id="105" dur="1" fill="hold">
                                          <p:stCondLst>
                                            <p:cond delay="0"/>
                                          </p:stCondLst>
                                        </p:cTn>
                                        <p:tgtEl>
                                          <p:spTgt spid="38"/>
                                        </p:tgtEl>
                                        <p:attrNameLst>
                                          <p:attrName>style.visibility</p:attrName>
                                        </p:attrNameLst>
                                      </p:cBhvr>
                                      <p:to>
                                        <p:strVal val="visible"/>
                                      </p:to>
                                    </p:set>
                                    <p:anim calcmode="lin" valueType="num">
                                      <p:cBhvr>
                                        <p:cTn id="106" dur="500" fill="hold"/>
                                        <p:tgtEl>
                                          <p:spTgt spid="38"/>
                                        </p:tgtEl>
                                        <p:attrNameLst>
                                          <p:attrName>ppt_w</p:attrName>
                                        </p:attrNameLst>
                                      </p:cBhvr>
                                      <p:tavLst>
                                        <p:tav tm="0">
                                          <p:val>
                                            <p:fltVal val="0"/>
                                          </p:val>
                                        </p:tav>
                                        <p:tav tm="100000">
                                          <p:val>
                                            <p:strVal val="#ppt_w"/>
                                          </p:val>
                                        </p:tav>
                                      </p:tavLst>
                                    </p:anim>
                                    <p:anim calcmode="lin" valueType="num">
                                      <p:cBhvr>
                                        <p:cTn id="107" dur="500" fill="hold"/>
                                        <p:tgtEl>
                                          <p:spTgt spid="38"/>
                                        </p:tgtEl>
                                        <p:attrNameLst>
                                          <p:attrName>ppt_h</p:attrName>
                                        </p:attrNameLst>
                                      </p:cBhvr>
                                      <p:tavLst>
                                        <p:tav tm="0">
                                          <p:val>
                                            <p:fltVal val="0"/>
                                          </p:val>
                                        </p:tav>
                                        <p:tav tm="100000">
                                          <p:val>
                                            <p:strVal val="#ppt_h"/>
                                          </p:val>
                                        </p:tav>
                                      </p:tavLst>
                                    </p:anim>
                                    <p:animEffect transition="in" filter="fade">
                                      <p:cBhvr>
                                        <p:cTn id="108" dur="500"/>
                                        <p:tgtEl>
                                          <p:spTgt spid="38"/>
                                        </p:tgtEl>
                                      </p:cBhvr>
                                    </p:animEffect>
                                  </p:childTnLst>
                                </p:cTn>
                              </p:par>
                              <p:par>
                                <p:cTn id="109" presetID="53" presetClass="entr" presetSubtype="16" fill="hold" grpId="0" nodeType="withEffect">
                                  <p:stCondLst>
                                    <p:cond delay="0"/>
                                  </p:stCondLst>
                                  <p:iterate type="lt">
                                    <p:tmPct val="10000"/>
                                  </p:iterate>
                                  <p:childTnLst>
                                    <p:set>
                                      <p:cBhvr>
                                        <p:cTn id="110" dur="1" fill="hold">
                                          <p:stCondLst>
                                            <p:cond delay="0"/>
                                          </p:stCondLst>
                                        </p:cTn>
                                        <p:tgtEl>
                                          <p:spTgt spid="28"/>
                                        </p:tgtEl>
                                        <p:attrNameLst>
                                          <p:attrName>style.visibility</p:attrName>
                                        </p:attrNameLst>
                                      </p:cBhvr>
                                      <p:to>
                                        <p:strVal val="visible"/>
                                      </p:to>
                                    </p:set>
                                    <p:anim calcmode="lin" valueType="num">
                                      <p:cBhvr>
                                        <p:cTn id="111" dur="200" fill="hold"/>
                                        <p:tgtEl>
                                          <p:spTgt spid="28"/>
                                        </p:tgtEl>
                                        <p:attrNameLst>
                                          <p:attrName>ppt_w</p:attrName>
                                        </p:attrNameLst>
                                      </p:cBhvr>
                                      <p:tavLst>
                                        <p:tav tm="0">
                                          <p:val>
                                            <p:fltVal val="0"/>
                                          </p:val>
                                        </p:tav>
                                        <p:tav tm="100000">
                                          <p:val>
                                            <p:strVal val="#ppt_w"/>
                                          </p:val>
                                        </p:tav>
                                      </p:tavLst>
                                    </p:anim>
                                    <p:anim calcmode="lin" valueType="num">
                                      <p:cBhvr>
                                        <p:cTn id="112" dur="200" fill="hold"/>
                                        <p:tgtEl>
                                          <p:spTgt spid="28"/>
                                        </p:tgtEl>
                                        <p:attrNameLst>
                                          <p:attrName>ppt_h</p:attrName>
                                        </p:attrNameLst>
                                      </p:cBhvr>
                                      <p:tavLst>
                                        <p:tav tm="0">
                                          <p:val>
                                            <p:fltVal val="0"/>
                                          </p:val>
                                        </p:tav>
                                        <p:tav tm="100000">
                                          <p:val>
                                            <p:strVal val="#ppt_h"/>
                                          </p:val>
                                        </p:tav>
                                      </p:tavLst>
                                    </p:anim>
                                    <p:animEffect transition="in" filter="fade">
                                      <p:cBhvr>
                                        <p:cTn id="113" dur="2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2" grpId="0"/>
      <p:bldP spid="23" grpId="0"/>
      <p:bldP spid="24" grpId="0"/>
      <p:bldP spid="25" grpId="0" animBg="1"/>
      <p:bldP spid="26" grpId="0"/>
      <p:bldP spid="27" grpId="0"/>
      <p:bldP spid="28" grpId="0"/>
      <p:bldP spid="29"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24726" y="842719"/>
            <a:ext cx="1852218" cy="1525427"/>
          </a:xfrm>
          <a:prstGeom prst="rect">
            <a:avLst/>
          </a:prstGeom>
          <a:blipFill dpi="0" rotWithShape="1">
            <a:blip r:embed="rId3"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cs typeface="+mn-ea"/>
              <a:sym typeface="+mn-lt"/>
            </a:endParaRPr>
          </a:p>
        </p:txBody>
      </p:sp>
      <p:sp>
        <p:nvSpPr>
          <p:cNvPr id="3" name="矩形 2"/>
          <p:cNvSpPr/>
          <p:nvPr/>
        </p:nvSpPr>
        <p:spPr>
          <a:xfrm>
            <a:off x="20284" y="842719"/>
            <a:ext cx="1280080" cy="1525427"/>
          </a:xfrm>
          <a:prstGeom prst="rect">
            <a:avLst/>
          </a:prstGeom>
          <a:blipFill dpi="0" rotWithShape="1">
            <a:blip r:embed="rId4"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cs typeface="+mn-ea"/>
              <a:sym typeface="+mn-lt"/>
            </a:endParaRPr>
          </a:p>
        </p:txBody>
      </p:sp>
      <p:sp>
        <p:nvSpPr>
          <p:cNvPr id="4" name="矩形 3"/>
          <p:cNvSpPr/>
          <p:nvPr/>
        </p:nvSpPr>
        <p:spPr>
          <a:xfrm>
            <a:off x="1535045" y="426692"/>
            <a:ext cx="2560158" cy="1941454"/>
          </a:xfrm>
          <a:prstGeom prst="rect">
            <a:avLst/>
          </a:prstGeom>
          <a:blipFill dpi="0" rotWithShape="1">
            <a:blip r:embed="rId5"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cs typeface="+mn-ea"/>
              <a:sym typeface="+mn-lt"/>
            </a:endParaRPr>
          </a:p>
        </p:txBody>
      </p:sp>
      <p:sp>
        <p:nvSpPr>
          <p:cNvPr id="5" name="矩形 4"/>
          <p:cNvSpPr/>
          <p:nvPr/>
        </p:nvSpPr>
        <p:spPr>
          <a:xfrm>
            <a:off x="4329885" y="842719"/>
            <a:ext cx="2560158" cy="1525427"/>
          </a:xfrm>
          <a:prstGeom prst="rect">
            <a:avLst/>
          </a:prstGeom>
          <a:blipFill dpi="0" rotWithShape="1">
            <a:blip r:embed="rId6"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cs typeface="+mn-ea"/>
              <a:sym typeface="+mn-lt"/>
            </a:endParaRPr>
          </a:p>
        </p:txBody>
      </p:sp>
      <p:sp>
        <p:nvSpPr>
          <p:cNvPr id="7" name="矩形 6"/>
          <p:cNvSpPr/>
          <p:nvPr/>
        </p:nvSpPr>
        <p:spPr>
          <a:xfrm>
            <a:off x="20283" y="2581493"/>
            <a:ext cx="1824114" cy="1525427"/>
          </a:xfrm>
          <a:prstGeom prst="rect">
            <a:avLst/>
          </a:prstGeom>
          <a:blipFill dpi="0" rotWithShape="1">
            <a:blip r:embed="rId7"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cs typeface="+mn-ea"/>
              <a:sym typeface="+mn-lt"/>
            </a:endParaRPr>
          </a:p>
        </p:txBody>
      </p:sp>
      <p:sp>
        <p:nvSpPr>
          <p:cNvPr id="8" name="矩形 7"/>
          <p:cNvSpPr/>
          <p:nvPr/>
        </p:nvSpPr>
        <p:spPr>
          <a:xfrm>
            <a:off x="2079078" y="2581493"/>
            <a:ext cx="2560160" cy="1525427"/>
          </a:xfrm>
          <a:prstGeom prst="rect">
            <a:avLst/>
          </a:prstGeom>
          <a:blipFill dpi="0" rotWithShape="1">
            <a:blip r:embed="rId8"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cs typeface="+mn-ea"/>
              <a:sym typeface="+mn-lt"/>
            </a:endParaRPr>
          </a:p>
        </p:txBody>
      </p:sp>
      <p:sp>
        <p:nvSpPr>
          <p:cNvPr id="9" name="矩形 8"/>
          <p:cNvSpPr/>
          <p:nvPr/>
        </p:nvSpPr>
        <p:spPr>
          <a:xfrm>
            <a:off x="4873920" y="2581493"/>
            <a:ext cx="2549490" cy="1994790"/>
          </a:xfrm>
          <a:prstGeom prst="rect">
            <a:avLst/>
          </a:prstGeom>
          <a:blipFill dpi="0" rotWithShape="1">
            <a:blip r:embed="rId9"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cs typeface="+mn-ea"/>
              <a:sym typeface="+mn-lt"/>
            </a:endParaRPr>
          </a:p>
        </p:txBody>
      </p:sp>
      <p:sp>
        <p:nvSpPr>
          <p:cNvPr id="10" name="矩形 9"/>
          <p:cNvSpPr/>
          <p:nvPr/>
        </p:nvSpPr>
        <p:spPr>
          <a:xfrm>
            <a:off x="7668761" y="2581493"/>
            <a:ext cx="1308182" cy="1525427"/>
          </a:xfrm>
          <a:prstGeom prst="rect">
            <a:avLst/>
          </a:prstGeom>
          <a:blipFill dpi="0" rotWithShape="1">
            <a:blip r:embed="rId10"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cs typeface="+mn-ea"/>
              <a:sym typeface="+mn-lt"/>
            </a:endParaRPr>
          </a:p>
        </p:txBody>
      </p:sp>
      <p:sp>
        <p:nvSpPr>
          <p:cNvPr id="11" name="矩形 10"/>
          <p:cNvSpPr/>
          <p:nvPr/>
        </p:nvSpPr>
        <p:spPr>
          <a:xfrm>
            <a:off x="20284" y="2058794"/>
            <a:ext cx="8956660" cy="832051"/>
          </a:xfrm>
          <a:prstGeom prst="rect">
            <a:avLst/>
          </a:prstGeom>
          <a:gradFill>
            <a:gsLst>
              <a:gs pos="1000">
                <a:srgbClr val="3D4753">
                  <a:alpha val="0"/>
                </a:srgbClr>
              </a:gs>
              <a:gs pos="64000">
                <a:srgbClr val="3D4753">
                  <a:alpha val="72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cs typeface="+mn-ea"/>
              <a:sym typeface="+mn-lt"/>
            </a:endParaRPr>
          </a:p>
        </p:txBody>
      </p:sp>
      <p:sp>
        <p:nvSpPr>
          <p:cNvPr id="12" name="矩形 11"/>
          <p:cNvSpPr/>
          <p:nvPr/>
        </p:nvSpPr>
        <p:spPr>
          <a:xfrm>
            <a:off x="6254844" y="2282548"/>
            <a:ext cx="1992853" cy="454292"/>
          </a:xfrm>
          <a:prstGeom prst="rect">
            <a:avLst/>
          </a:prstGeom>
        </p:spPr>
        <p:txBody>
          <a:bodyPr wrap="none">
            <a:spAutoFit/>
          </a:bodyPr>
          <a:lstStyle/>
          <a:p>
            <a:r>
              <a:rPr lang="zh-CN" altLang="en-US" sz="2352" b="1" dirty="0">
                <a:solidFill>
                  <a:srgbClr val="FBD63C"/>
                </a:solidFill>
                <a:cs typeface="+mn-ea"/>
                <a:sym typeface="+mn-lt"/>
              </a:rPr>
              <a:t>成功项目展示</a:t>
            </a:r>
          </a:p>
        </p:txBody>
      </p:sp>
    </p:spTree>
    <p:extLst>
      <p:ext uri="{BB962C8B-B14F-4D97-AF65-F5344CB8AC3E}">
        <p14:creationId xmlns:p14="http://schemas.microsoft.com/office/powerpoint/2010/main" val="9954007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2" presetClass="entr" presetSubtype="2" fill="hold" grpId="0" nodeType="withEffect">
                                  <p:stCondLst>
                                    <p:cond delay="250"/>
                                  </p:stCondLst>
                                  <p:childTnLst>
                                    <p:set>
                                      <p:cBhvr>
                                        <p:cTn id="38" dur="1" fill="hold">
                                          <p:stCondLst>
                                            <p:cond delay="0"/>
                                          </p:stCondLst>
                                        </p:cTn>
                                        <p:tgtEl>
                                          <p:spTgt spid="11"/>
                                        </p:tgtEl>
                                        <p:attrNameLst>
                                          <p:attrName>style.visibility</p:attrName>
                                        </p:attrNameLst>
                                      </p:cBhvr>
                                      <p:to>
                                        <p:strVal val="visible"/>
                                      </p:to>
                                    </p:set>
                                    <p:animEffect transition="in" filter="wipe(right)">
                                      <p:cBhvr>
                                        <p:cTn id="39" dur="500"/>
                                        <p:tgtEl>
                                          <p:spTgt spid="11"/>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4" grpId="0" animBg="1"/>
      <p:bldP spid="5" grpId="0" animBg="1"/>
      <p:bldP spid="7" grpId="0" animBg="1"/>
      <p:bldP spid="8" grpId="0" animBg="1"/>
      <p:bldP spid="9" grpId="0" animBg="1"/>
      <p:bldP spid="10" grpId="0" animBg="1"/>
      <p:bldP spid="11"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756022" y="1512044"/>
            <a:ext cx="4425941" cy="2187644"/>
          </a:xfrm>
          <a:prstGeom prst="parallelogram">
            <a:avLst>
              <a:gd name="adj" fmla="val 30995"/>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平行四边形 14"/>
          <p:cNvSpPr/>
          <p:nvPr/>
        </p:nvSpPr>
        <p:spPr>
          <a:xfrm>
            <a:off x="2301766" y="1955682"/>
            <a:ext cx="7023331" cy="1284554"/>
          </a:xfrm>
          <a:prstGeom prst="parallelogram">
            <a:avLst>
              <a:gd name="adj" fmla="val 30995"/>
            </a:avLst>
          </a:prstGeom>
          <a:solidFill>
            <a:srgbClr val="FBD63C"/>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p:cNvGrpSpPr/>
          <p:nvPr/>
        </p:nvGrpSpPr>
        <p:grpSpPr>
          <a:xfrm>
            <a:off x="748553" y="843567"/>
            <a:ext cx="1847001" cy="338554"/>
            <a:chOff x="6609201" y="327770"/>
            <a:chExt cx="2114109" cy="387515"/>
          </a:xfrm>
          <a:effectLst>
            <a:outerShdw blurRad="25400" dist="25400" dir="2700000" algn="tl" rotWithShape="0">
              <a:prstClr val="black">
                <a:alpha val="25000"/>
              </a:prstClr>
            </a:outerShdw>
          </a:effectLst>
        </p:grpSpPr>
        <p:sp>
          <p:nvSpPr>
            <p:cNvPr id="17" name="文本框 16"/>
            <p:cNvSpPr txBox="1"/>
            <p:nvPr/>
          </p:nvSpPr>
          <p:spPr>
            <a:xfrm>
              <a:off x="6609201" y="327770"/>
              <a:ext cx="892093" cy="387515"/>
            </a:xfrm>
            <a:prstGeom prst="rect">
              <a:avLst/>
            </a:prstGeom>
            <a:noFill/>
          </p:spPr>
          <p:txBody>
            <a:bodyPr wrap="none" rtlCol="0">
              <a:spAutoFit/>
            </a:bodyPr>
            <a:lstStyle/>
            <a:p>
              <a:r>
                <a:rPr lang="en-US" altLang="zh-CN" dirty="0" smtClean="0">
                  <a:solidFill>
                    <a:srgbClr val="F9D740"/>
                  </a:solidFill>
                  <a:cs typeface="+mn-ea"/>
                  <a:sym typeface="+mn-lt"/>
                </a:rPr>
                <a:t>LOGO</a:t>
              </a:r>
              <a:endParaRPr lang="zh-CN" altLang="en-US" dirty="0">
                <a:solidFill>
                  <a:srgbClr val="F9D740"/>
                </a:solidFill>
                <a:cs typeface="+mn-ea"/>
                <a:sym typeface="+mn-lt"/>
              </a:endParaRPr>
            </a:p>
          </p:txBody>
        </p:sp>
        <p:sp>
          <p:nvSpPr>
            <p:cNvPr id="18" name="文本框 17"/>
            <p:cNvSpPr txBox="1"/>
            <p:nvPr/>
          </p:nvSpPr>
          <p:spPr>
            <a:xfrm>
              <a:off x="7183376" y="355147"/>
              <a:ext cx="1033373" cy="352287"/>
            </a:xfrm>
            <a:prstGeom prst="rect">
              <a:avLst/>
            </a:prstGeom>
            <a:noFill/>
          </p:spPr>
          <p:txBody>
            <a:bodyPr wrap="none" rtlCol="0">
              <a:spAutoFit/>
            </a:bodyPr>
            <a:lstStyle/>
            <a:p>
              <a:r>
                <a:rPr lang="zh-CN" altLang="en-US" sz="1400" dirty="0" smtClean="0">
                  <a:solidFill>
                    <a:schemeClr val="tx1">
                      <a:lumMod val="85000"/>
                      <a:lumOff val="15000"/>
                    </a:schemeClr>
                  </a:solidFill>
                  <a:cs typeface="+mn-ea"/>
                  <a:sym typeface="+mn-lt"/>
                </a:rPr>
                <a:t>企业标志</a:t>
              </a:r>
              <a:endParaRPr lang="zh-CN" altLang="en-US" sz="1400" dirty="0">
                <a:solidFill>
                  <a:schemeClr val="tx1">
                    <a:lumMod val="85000"/>
                    <a:lumOff val="15000"/>
                  </a:schemeClr>
                </a:solidFill>
                <a:cs typeface="+mn-ea"/>
                <a:sym typeface="+mn-lt"/>
              </a:endParaRPr>
            </a:p>
          </p:txBody>
        </p:sp>
        <p:sp>
          <p:nvSpPr>
            <p:cNvPr id="19" name="椭圆 18"/>
            <p:cNvSpPr/>
            <p:nvPr/>
          </p:nvSpPr>
          <p:spPr>
            <a:xfrm>
              <a:off x="8237356" y="506062"/>
              <a:ext cx="76088" cy="72579"/>
            </a:xfrm>
            <a:prstGeom prst="ellipse">
              <a:avLst/>
            </a:prstGeom>
            <a:solidFill>
              <a:srgbClr val="F9D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sp>
          <p:nvSpPr>
            <p:cNvPr id="20" name="椭圆 19"/>
            <p:cNvSpPr/>
            <p:nvPr/>
          </p:nvSpPr>
          <p:spPr>
            <a:xfrm>
              <a:off x="8442290" y="506062"/>
              <a:ext cx="76088" cy="7257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sp>
          <p:nvSpPr>
            <p:cNvPr id="21" name="椭圆 20"/>
            <p:cNvSpPr/>
            <p:nvPr/>
          </p:nvSpPr>
          <p:spPr>
            <a:xfrm>
              <a:off x="8647222" y="506062"/>
              <a:ext cx="76088" cy="72579"/>
            </a:xfrm>
            <a:prstGeom prst="ellipse">
              <a:avLst/>
            </a:prstGeom>
            <a:solidFill>
              <a:schemeClr val="bg1">
                <a:lumMod val="8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grpSp>
      <p:sp>
        <p:nvSpPr>
          <p:cNvPr id="22" name="PA-文本框 50">
            <a:extLst>
              <a:ext uri="{FF2B5EF4-FFF2-40B4-BE49-F238E27FC236}">
                <a16:creationId xmlns="" xmlns:a16="http://schemas.microsoft.com/office/drawing/2014/main" id="{46630D7B-4BA5-4989-8F72-A67D800FFF51}"/>
              </a:ext>
            </a:extLst>
          </p:cNvPr>
          <p:cNvSpPr txBox="1"/>
          <p:nvPr>
            <p:custDataLst>
              <p:tags r:id="rId1"/>
            </p:custDataLst>
          </p:nvPr>
        </p:nvSpPr>
        <p:spPr>
          <a:xfrm>
            <a:off x="4103741" y="3560206"/>
            <a:ext cx="3832889" cy="400110"/>
          </a:xfrm>
          <a:prstGeom prst="rect">
            <a:avLst/>
          </a:prstGeom>
          <a:noFill/>
        </p:spPr>
        <p:txBody>
          <a:bodyPr wrap="square" rtlCol="0">
            <a:spAutoFit/>
          </a:bodyPr>
          <a:lstStyle/>
          <a:p>
            <a:r>
              <a:rPr lang="en-US" altLang="zh-CN" sz="1000" dirty="0">
                <a:solidFill>
                  <a:schemeClr val="tx1">
                    <a:lumMod val="75000"/>
                    <a:lumOff val="25000"/>
                  </a:schemeClr>
                </a:solidFill>
                <a:cs typeface="+mn-ea"/>
                <a:sym typeface="+mn-lt"/>
              </a:rPr>
              <a:t>Brief introduction to the business plan for atmospheric minimalism </a:t>
            </a:r>
            <a:r>
              <a:rPr lang="en-US" altLang="zh-CN" sz="1000" dirty="0" err="1" smtClean="0">
                <a:solidFill>
                  <a:schemeClr val="tx1">
                    <a:lumMod val="75000"/>
                    <a:lumOff val="25000"/>
                  </a:schemeClr>
                </a:solidFill>
                <a:cs typeface="+mn-ea"/>
                <a:sym typeface="+mn-lt"/>
              </a:rPr>
              <a:t>templateBrief</a:t>
            </a:r>
            <a:r>
              <a:rPr lang="en-US" altLang="zh-CN" sz="1000" dirty="0" smtClean="0">
                <a:solidFill>
                  <a:schemeClr val="tx1">
                    <a:lumMod val="75000"/>
                    <a:lumOff val="25000"/>
                  </a:schemeClr>
                </a:solidFill>
                <a:cs typeface="+mn-ea"/>
                <a:sym typeface="+mn-lt"/>
              </a:rPr>
              <a:t> </a:t>
            </a:r>
            <a:r>
              <a:rPr lang="en-US" altLang="zh-CN" sz="1000" dirty="0">
                <a:solidFill>
                  <a:schemeClr val="tx1">
                    <a:lumMod val="75000"/>
                    <a:lumOff val="25000"/>
                  </a:schemeClr>
                </a:solidFill>
                <a:cs typeface="+mn-ea"/>
                <a:sym typeface="+mn-lt"/>
              </a:rPr>
              <a:t>introduction to the business </a:t>
            </a:r>
            <a:r>
              <a:rPr lang="en-US" altLang="zh-CN" sz="1000" dirty="0" smtClean="0">
                <a:solidFill>
                  <a:schemeClr val="tx1">
                    <a:lumMod val="75000"/>
                    <a:lumOff val="25000"/>
                  </a:schemeClr>
                </a:solidFill>
                <a:cs typeface="+mn-ea"/>
                <a:sym typeface="+mn-lt"/>
              </a:rPr>
              <a:t>plan</a:t>
            </a:r>
            <a:endParaRPr lang="zh-CN" altLang="en-US" sz="1000" dirty="0">
              <a:solidFill>
                <a:schemeClr val="tx1">
                  <a:lumMod val="75000"/>
                  <a:lumOff val="25000"/>
                </a:schemeClr>
              </a:solidFill>
              <a:cs typeface="+mn-ea"/>
              <a:sym typeface="+mn-lt"/>
            </a:endParaRPr>
          </a:p>
        </p:txBody>
      </p:sp>
      <p:sp>
        <p:nvSpPr>
          <p:cNvPr id="23" name="文本框 22"/>
          <p:cNvSpPr txBox="1"/>
          <p:nvPr/>
        </p:nvSpPr>
        <p:spPr>
          <a:xfrm>
            <a:off x="4103741" y="2509872"/>
            <a:ext cx="1620957" cy="523220"/>
          </a:xfrm>
          <a:prstGeom prst="rect">
            <a:avLst/>
          </a:prstGeom>
          <a:noFill/>
        </p:spPr>
        <p:txBody>
          <a:bodyPr wrap="none" rtlCol="0">
            <a:spAutoFit/>
          </a:bodyPr>
          <a:lstStyle/>
          <a:p>
            <a:r>
              <a:rPr lang="zh-CN" altLang="en-US" sz="2800" b="1" dirty="0" smtClean="0">
                <a:solidFill>
                  <a:srgbClr val="262E3E"/>
                </a:solidFill>
                <a:cs typeface="+mn-ea"/>
                <a:sym typeface="+mn-lt"/>
              </a:rPr>
              <a:t>问题不足</a:t>
            </a:r>
            <a:endParaRPr lang="zh-CN" altLang="en-US" sz="2800" b="1" dirty="0">
              <a:solidFill>
                <a:srgbClr val="262E3E"/>
              </a:solidFill>
              <a:cs typeface="+mn-ea"/>
              <a:sym typeface="+mn-lt"/>
            </a:endParaRPr>
          </a:p>
        </p:txBody>
      </p:sp>
      <p:sp>
        <p:nvSpPr>
          <p:cNvPr id="24" name="文本框 23"/>
          <p:cNvSpPr txBox="1"/>
          <p:nvPr/>
        </p:nvSpPr>
        <p:spPr>
          <a:xfrm>
            <a:off x="4118334" y="2223249"/>
            <a:ext cx="1453475" cy="338554"/>
          </a:xfrm>
          <a:prstGeom prst="rect">
            <a:avLst/>
          </a:prstGeom>
          <a:noFill/>
        </p:spPr>
        <p:txBody>
          <a:bodyPr wrap="none" rtlCol="0">
            <a:spAutoFit/>
          </a:bodyPr>
          <a:lstStyle/>
          <a:p>
            <a:r>
              <a:rPr lang="en-US" altLang="zh-CN" dirty="0" smtClean="0">
                <a:solidFill>
                  <a:srgbClr val="262E3E"/>
                </a:solidFill>
                <a:cs typeface="+mn-ea"/>
                <a:sym typeface="+mn-lt"/>
              </a:rPr>
              <a:t>PART THREE</a:t>
            </a:r>
            <a:endParaRPr lang="zh-CN" altLang="en-US" dirty="0">
              <a:solidFill>
                <a:srgbClr val="262E3E"/>
              </a:solidFill>
              <a:cs typeface="+mn-ea"/>
              <a:sym typeface="+mn-lt"/>
            </a:endParaRPr>
          </a:p>
        </p:txBody>
      </p:sp>
      <p:sp>
        <p:nvSpPr>
          <p:cNvPr id="42" name="文本框 41"/>
          <p:cNvSpPr txBox="1"/>
          <p:nvPr/>
        </p:nvSpPr>
        <p:spPr>
          <a:xfrm>
            <a:off x="2928201" y="2129705"/>
            <a:ext cx="1040671" cy="1015663"/>
          </a:xfrm>
          <a:prstGeom prst="rect">
            <a:avLst/>
          </a:prstGeom>
          <a:noFill/>
        </p:spPr>
        <p:txBody>
          <a:bodyPr wrap="none" rtlCol="0">
            <a:spAutoFit/>
          </a:bodyPr>
          <a:lstStyle/>
          <a:p>
            <a:pPr algn="ctr"/>
            <a:r>
              <a:rPr lang="en-US" altLang="zh-CN" sz="6000" dirty="0" smtClean="0">
                <a:solidFill>
                  <a:schemeClr val="tx1">
                    <a:lumMod val="85000"/>
                    <a:lumOff val="15000"/>
                  </a:schemeClr>
                </a:solidFill>
                <a:cs typeface="+mn-ea"/>
                <a:sym typeface="+mn-lt"/>
              </a:rPr>
              <a:t>03</a:t>
            </a:r>
            <a:endParaRPr lang="zh-CN" altLang="en-US" sz="6000" dirty="0">
              <a:solidFill>
                <a:schemeClr val="tx1">
                  <a:lumMod val="85000"/>
                  <a:lumOff val="15000"/>
                </a:schemeClr>
              </a:solidFill>
              <a:cs typeface="+mn-ea"/>
              <a:sym typeface="+mn-lt"/>
            </a:endParaRPr>
          </a:p>
        </p:txBody>
      </p:sp>
      <p:sp>
        <p:nvSpPr>
          <p:cNvPr id="43" name="平行四边形 42"/>
          <p:cNvSpPr/>
          <p:nvPr/>
        </p:nvSpPr>
        <p:spPr>
          <a:xfrm>
            <a:off x="8172970" y="1688144"/>
            <a:ext cx="1872208" cy="45719"/>
          </a:xfrm>
          <a:prstGeom prst="parallelogram">
            <a:avLst>
              <a:gd name="adj" fmla="val 30995"/>
            </a:avLst>
          </a:prstGeom>
          <a:solidFill>
            <a:schemeClr val="tx1">
              <a:lumMod val="75000"/>
              <a:lumOff val="25000"/>
            </a:schemeClr>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4840278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1+#ppt_w/2"/>
                                          </p:val>
                                        </p:tav>
                                        <p:tav tm="100000">
                                          <p:val>
                                            <p:strVal val="#ppt_x"/>
                                          </p:val>
                                        </p:tav>
                                      </p:tavLst>
                                    </p:anim>
                                    <p:anim calcmode="lin" valueType="num">
                                      <p:cBhvr additive="base">
                                        <p:cTn id="16" dur="500" fill="hold"/>
                                        <p:tgtEl>
                                          <p:spTgt spid="43"/>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25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53" presetClass="entr" presetSubtype="16" fill="hold" grpId="0" nodeType="withEffect">
                                  <p:stCondLst>
                                    <p:cond delay="25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Effect transition="in" filter="fade">
                                      <p:cBhvr>
                                        <p:cTn id="25" dur="500"/>
                                        <p:tgtEl>
                                          <p:spTgt spid="42"/>
                                        </p:tgtEl>
                                      </p:cBhvr>
                                    </p:animEffect>
                                  </p:childTnLst>
                                </p:cTn>
                              </p:par>
                              <p:par>
                                <p:cTn id="26" presetID="41" presetClass="entr" presetSubtype="0" fill="hold" grpId="0" nodeType="withEffect">
                                  <p:stCondLst>
                                    <p:cond delay="750"/>
                                  </p:stCondLst>
                                  <p:iterate type="lt">
                                    <p:tmPct val="10000"/>
                                  </p:iterate>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3"/>
                                        </p:tgtEl>
                                        <p:attrNameLst>
                                          <p:attrName>ppt_y</p:attrName>
                                        </p:attrNameLst>
                                      </p:cBhvr>
                                      <p:tavLst>
                                        <p:tav tm="0">
                                          <p:val>
                                            <p:strVal val="#ppt_y"/>
                                          </p:val>
                                        </p:tav>
                                        <p:tav tm="100000">
                                          <p:val>
                                            <p:strVal val="#ppt_y"/>
                                          </p:val>
                                        </p:tav>
                                      </p:tavLst>
                                    </p:anim>
                                    <p:anim calcmode="lin" valueType="num">
                                      <p:cBhvr>
                                        <p:cTn id="30"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3"/>
                                        </p:tgtEl>
                                      </p:cBhvr>
                                    </p:animEffect>
                                  </p:childTnLst>
                                </p:cTn>
                              </p:par>
                              <p:par>
                                <p:cTn id="33" presetID="2" presetClass="entr" presetSubtype="1" fill="hold" grpId="0" nodeType="withEffect">
                                  <p:stCondLst>
                                    <p:cond delay="10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0-#ppt_h/2"/>
                                          </p:val>
                                        </p:tav>
                                        <p:tav tm="100000">
                                          <p:val>
                                            <p:strVal val="#ppt_y"/>
                                          </p:val>
                                        </p:tav>
                                      </p:tavLst>
                                    </p:anim>
                                  </p:childTnLst>
                                </p:cTn>
                              </p:par>
                              <p:par>
                                <p:cTn id="37" presetID="22" presetClass="entr" presetSubtype="8" fill="hold" grpId="0" nodeType="withEffect">
                                  <p:stCondLst>
                                    <p:cond delay="125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22" grpId="0"/>
      <p:bldP spid="23" grpId="0"/>
      <p:bldP spid="24" grpId="0"/>
      <p:bldP spid="42" grpId="0"/>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9728" y="0"/>
            <a:ext cx="9001125" cy="5040313"/>
          </a:xfrm>
          <a:prstGeom prst="rect">
            <a:avLst/>
          </a:prstGeom>
          <a:solidFill>
            <a:srgbClr val="3D4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9728" y="1"/>
            <a:ext cx="5517674" cy="5040726"/>
          </a:xfrm>
          <a:custGeom>
            <a:avLst/>
            <a:gdLst>
              <a:gd name="connsiteX0" fmla="*/ 0 w 5517674"/>
              <a:gd name="connsiteY0" fmla="*/ 0 h 5040313"/>
              <a:gd name="connsiteX1" fmla="*/ 5517674 w 5517674"/>
              <a:gd name="connsiteY1" fmla="*/ 0 h 5040313"/>
              <a:gd name="connsiteX2" fmla="*/ 5517674 w 5517674"/>
              <a:gd name="connsiteY2" fmla="*/ 5040313 h 5040313"/>
              <a:gd name="connsiteX3" fmla="*/ 0 w 5517674"/>
              <a:gd name="connsiteY3" fmla="*/ 5040313 h 5040313"/>
              <a:gd name="connsiteX4" fmla="*/ 0 w 5517674"/>
              <a:gd name="connsiteY4" fmla="*/ 0 h 5040313"/>
              <a:gd name="connsiteX0" fmla="*/ 0 w 5517674"/>
              <a:gd name="connsiteY0" fmla="*/ 0 h 5040726"/>
              <a:gd name="connsiteX1" fmla="*/ 5517674 w 5517674"/>
              <a:gd name="connsiteY1" fmla="*/ 0 h 5040726"/>
              <a:gd name="connsiteX2" fmla="*/ 5517674 w 5517674"/>
              <a:gd name="connsiteY2" fmla="*/ 5040313 h 5040726"/>
              <a:gd name="connsiteX3" fmla="*/ 3588444 w 5517674"/>
              <a:gd name="connsiteY3" fmla="*/ 5040726 h 5040726"/>
              <a:gd name="connsiteX4" fmla="*/ 0 w 5517674"/>
              <a:gd name="connsiteY4" fmla="*/ 5040313 h 5040726"/>
              <a:gd name="connsiteX5" fmla="*/ 0 w 5517674"/>
              <a:gd name="connsiteY5" fmla="*/ 0 h 5040726"/>
              <a:gd name="connsiteX0" fmla="*/ 0 w 5517674"/>
              <a:gd name="connsiteY0" fmla="*/ 0 h 5040726"/>
              <a:gd name="connsiteX1" fmla="*/ 5517674 w 5517674"/>
              <a:gd name="connsiteY1" fmla="*/ 0 h 5040726"/>
              <a:gd name="connsiteX2" fmla="*/ 3588444 w 5517674"/>
              <a:gd name="connsiteY2" fmla="*/ 5040726 h 5040726"/>
              <a:gd name="connsiteX3" fmla="*/ 0 w 5517674"/>
              <a:gd name="connsiteY3" fmla="*/ 5040313 h 5040726"/>
              <a:gd name="connsiteX4" fmla="*/ 0 w 5517674"/>
              <a:gd name="connsiteY4" fmla="*/ 0 h 5040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674" h="5040726">
                <a:moveTo>
                  <a:pt x="0" y="0"/>
                </a:moveTo>
                <a:lnTo>
                  <a:pt x="5517674" y="0"/>
                </a:lnTo>
                <a:lnTo>
                  <a:pt x="3588444" y="5040726"/>
                </a:lnTo>
                <a:lnTo>
                  <a:pt x="0" y="5040313"/>
                </a:lnTo>
                <a:lnTo>
                  <a:pt x="0"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等腰三角形 3"/>
          <p:cNvSpPr/>
          <p:nvPr/>
        </p:nvSpPr>
        <p:spPr>
          <a:xfrm>
            <a:off x="3525238" y="0"/>
            <a:ext cx="2008822" cy="5040313"/>
          </a:xfrm>
          <a:custGeom>
            <a:avLst/>
            <a:gdLst>
              <a:gd name="connsiteX0" fmla="*/ 0 w 530751"/>
              <a:gd name="connsiteY0" fmla="*/ 5040313 h 5040313"/>
              <a:gd name="connsiteX1" fmla="*/ 530751 w 530751"/>
              <a:gd name="connsiteY1" fmla="*/ 0 h 5040313"/>
              <a:gd name="connsiteX2" fmla="*/ 530751 w 530751"/>
              <a:gd name="connsiteY2" fmla="*/ 5040313 h 5040313"/>
              <a:gd name="connsiteX3" fmla="*/ 0 w 530751"/>
              <a:gd name="connsiteY3" fmla="*/ 5040313 h 5040313"/>
              <a:gd name="connsiteX0" fmla="*/ 0 w 2008822"/>
              <a:gd name="connsiteY0" fmla="*/ 5040313 h 5040313"/>
              <a:gd name="connsiteX1" fmla="*/ 2008822 w 2008822"/>
              <a:gd name="connsiteY1" fmla="*/ 0 h 5040313"/>
              <a:gd name="connsiteX2" fmla="*/ 530751 w 2008822"/>
              <a:gd name="connsiteY2" fmla="*/ 5040313 h 5040313"/>
              <a:gd name="connsiteX3" fmla="*/ 0 w 2008822"/>
              <a:gd name="connsiteY3" fmla="*/ 5040313 h 5040313"/>
            </a:gdLst>
            <a:ahLst/>
            <a:cxnLst>
              <a:cxn ang="0">
                <a:pos x="connsiteX0" y="connsiteY0"/>
              </a:cxn>
              <a:cxn ang="0">
                <a:pos x="connsiteX1" y="connsiteY1"/>
              </a:cxn>
              <a:cxn ang="0">
                <a:pos x="connsiteX2" y="connsiteY2"/>
              </a:cxn>
              <a:cxn ang="0">
                <a:pos x="connsiteX3" y="connsiteY3"/>
              </a:cxn>
            </a:cxnLst>
            <a:rect l="l" t="t" r="r" b="b"/>
            <a:pathLst>
              <a:path w="2008822" h="5040313">
                <a:moveTo>
                  <a:pt x="0" y="5040313"/>
                </a:moveTo>
                <a:lnTo>
                  <a:pt x="2008822" y="0"/>
                </a:lnTo>
                <a:lnTo>
                  <a:pt x="530751" y="5040313"/>
                </a:lnTo>
                <a:lnTo>
                  <a:pt x="0" y="5040313"/>
                </a:lnTo>
                <a:close/>
              </a:path>
            </a:pathLst>
          </a:custGeom>
          <a:solidFill>
            <a:srgbClr val="FBC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等腰三角形 3"/>
          <p:cNvSpPr/>
          <p:nvPr/>
        </p:nvSpPr>
        <p:spPr>
          <a:xfrm>
            <a:off x="3855508" y="-30145"/>
            <a:ext cx="1683019" cy="5075837"/>
          </a:xfrm>
          <a:custGeom>
            <a:avLst/>
            <a:gdLst>
              <a:gd name="connsiteX0" fmla="*/ 0 w 530751"/>
              <a:gd name="connsiteY0" fmla="*/ 5040313 h 5040313"/>
              <a:gd name="connsiteX1" fmla="*/ 530751 w 530751"/>
              <a:gd name="connsiteY1" fmla="*/ 0 h 5040313"/>
              <a:gd name="connsiteX2" fmla="*/ 530751 w 530751"/>
              <a:gd name="connsiteY2" fmla="*/ 5040313 h 5040313"/>
              <a:gd name="connsiteX3" fmla="*/ 0 w 530751"/>
              <a:gd name="connsiteY3" fmla="*/ 5040313 h 5040313"/>
              <a:gd name="connsiteX0" fmla="*/ 0 w 2008822"/>
              <a:gd name="connsiteY0" fmla="*/ 5040313 h 5040313"/>
              <a:gd name="connsiteX1" fmla="*/ 2008822 w 2008822"/>
              <a:gd name="connsiteY1" fmla="*/ 0 h 5040313"/>
              <a:gd name="connsiteX2" fmla="*/ 530751 w 2008822"/>
              <a:gd name="connsiteY2" fmla="*/ 5040313 h 5040313"/>
              <a:gd name="connsiteX3" fmla="*/ 0 w 2008822"/>
              <a:gd name="connsiteY3" fmla="*/ 5040313 h 5040313"/>
              <a:gd name="connsiteX0" fmla="*/ 0 w 1747565"/>
              <a:gd name="connsiteY0" fmla="*/ 5070458 h 5070458"/>
              <a:gd name="connsiteX1" fmla="*/ 1747565 w 1747565"/>
              <a:gd name="connsiteY1" fmla="*/ 0 h 5070458"/>
              <a:gd name="connsiteX2" fmla="*/ 530751 w 1747565"/>
              <a:gd name="connsiteY2" fmla="*/ 5070458 h 5070458"/>
              <a:gd name="connsiteX3" fmla="*/ 0 w 1747565"/>
              <a:gd name="connsiteY3" fmla="*/ 5070458 h 5070458"/>
              <a:gd name="connsiteX0" fmla="*/ 0 w 1634609"/>
              <a:gd name="connsiteY0" fmla="*/ 5075837 h 5075837"/>
              <a:gd name="connsiteX1" fmla="*/ 1634609 w 1634609"/>
              <a:gd name="connsiteY1" fmla="*/ 0 h 5075837"/>
              <a:gd name="connsiteX2" fmla="*/ 417795 w 1634609"/>
              <a:gd name="connsiteY2" fmla="*/ 5070458 h 5075837"/>
              <a:gd name="connsiteX3" fmla="*/ 0 w 1634609"/>
              <a:gd name="connsiteY3" fmla="*/ 5075837 h 5075837"/>
              <a:gd name="connsiteX0" fmla="*/ 0 w 1634609"/>
              <a:gd name="connsiteY0" fmla="*/ 5075837 h 5075837"/>
              <a:gd name="connsiteX1" fmla="*/ 1634609 w 1634609"/>
              <a:gd name="connsiteY1" fmla="*/ 0 h 5075837"/>
              <a:gd name="connsiteX2" fmla="*/ 294082 w 1634609"/>
              <a:gd name="connsiteY2" fmla="*/ 5070458 h 5075837"/>
              <a:gd name="connsiteX3" fmla="*/ 0 w 1634609"/>
              <a:gd name="connsiteY3" fmla="*/ 5075837 h 5075837"/>
              <a:gd name="connsiteX0" fmla="*/ 0 w 1683019"/>
              <a:gd name="connsiteY0" fmla="*/ 5075837 h 5075837"/>
              <a:gd name="connsiteX1" fmla="*/ 1683019 w 1683019"/>
              <a:gd name="connsiteY1" fmla="*/ 0 h 5075837"/>
              <a:gd name="connsiteX2" fmla="*/ 342492 w 1683019"/>
              <a:gd name="connsiteY2" fmla="*/ 5070458 h 5075837"/>
              <a:gd name="connsiteX3" fmla="*/ 0 w 1683019"/>
              <a:gd name="connsiteY3" fmla="*/ 5075837 h 5075837"/>
            </a:gdLst>
            <a:ahLst/>
            <a:cxnLst>
              <a:cxn ang="0">
                <a:pos x="connsiteX0" y="connsiteY0"/>
              </a:cxn>
              <a:cxn ang="0">
                <a:pos x="connsiteX1" y="connsiteY1"/>
              </a:cxn>
              <a:cxn ang="0">
                <a:pos x="connsiteX2" y="connsiteY2"/>
              </a:cxn>
              <a:cxn ang="0">
                <a:pos x="connsiteX3" y="connsiteY3"/>
              </a:cxn>
            </a:cxnLst>
            <a:rect l="l" t="t" r="r" b="b"/>
            <a:pathLst>
              <a:path w="1683019" h="5075837">
                <a:moveTo>
                  <a:pt x="0" y="5075837"/>
                </a:moveTo>
                <a:lnTo>
                  <a:pt x="1683019" y="0"/>
                </a:lnTo>
                <a:lnTo>
                  <a:pt x="342492" y="5070458"/>
                </a:lnTo>
                <a:lnTo>
                  <a:pt x="0" y="5075837"/>
                </a:lnTo>
                <a:close/>
              </a:path>
            </a:pathLst>
          </a:custGeom>
          <a:solidFill>
            <a:srgbClr val="FBD63C"/>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5836400" y="1251178"/>
            <a:ext cx="1328457" cy="307777"/>
          </a:xfrm>
          <a:prstGeom prst="rect">
            <a:avLst/>
          </a:prstGeom>
          <a:noFill/>
        </p:spPr>
        <p:txBody>
          <a:bodyPr wrap="square" rtlCol="0">
            <a:spAutoFit/>
          </a:bodyPr>
          <a:lstStyle/>
          <a:p>
            <a:pPr algn="dist"/>
            <a:r>
              <a:rPr lang="en-US" altLang="zh-CN" sz="1400" dirty="0" smtClean="0">
                <a:solidFill>
                  <a:schemeClr val="bg1"/>
                </a:solidFill>
                <a:cs typeface="+mn-ea"/>
                <a:sym typeface="+mn-lt"/>
              </a:rPr>
              <a:t>CONTENTS</a:t>
            </a:r>
            <a:endParaRPr lang="zh-CN" altLang="en-US" sz="1400" dirty="0">
              <a:solidFill>
                <a:schemeClr val="bg1"/>
              </a:solidFill>
              <a:cs typeface="+mn-ea"/>
              <a:sym typeface="+mn-lt"/>
            </a:endParaRPr>
          </a:p>
        </p:txBody>
      </p:sp>
      <p:sp>
        <p:nvSpPr>
          <p:cNvPr id="39" name="文本框 38"/>
          <p:cNvSpPr txBox="1"/>
          <p:nvPr/>
        </p:nvSpPr>
        <p:spPr>
          <a:xfrm>
            <a:off x="5779530" y="791964"/>
            <a:ext cx="902811" cy="523220"/>
          </a:xfrm>
          <a:prstGeom prst="rect">
            <a:avLst/>
          </a:prstGeom>
          <a:noFill/>
        </p:spPr>
        <p:txBody>
          <a:bodyPr wrap="none" rtlCol="0">
            <a:spAutoFit/>
          </a:bodyPr>
          <a:lstStyle/>
          <a:p>
            <a:r>
              <a:rPr lang="zh-CN" altLang="en-US" sz="2800" dirty="0" smtClean="0">
                <a:solidFill>
                  <a:srgbClr val="FBD63C"/>
                </a:solidFill>
                <a:cs typeface="+mn-ea"/>
                <a:sym typeface="+mn-lt"/>
              </a:rPr>
              <a:t>目录</a:t>
            </a:r>
            <a:endParaRPr lang="zh-CN" altLang="en-US" sz="2800" dirty="0">
              <a:solidFill>
                <a:srgbClr val="FBD63C"/>
              </a:solidFill>
              <a:cs typeface="+mn-ea"/>
              <a:sym typeface="+mn-lt"/>
            </a:endParaRPr>
          </a:p>
        </p:txBody>
      </p:sp>
      <p:grpSp>
        <p:nvGrpSpPr>
          <p:cNvPr id="12" name="组合 11"/>
          <p:cNvGrpSpPr/>
          <p:nvPr/>
        </p:nvGrpSpPr>
        <p:grpSpPr>
          <a:xfrm>
            <a:off x="5724698" y="2105853"/>
            <a:ext cx="3197939" cy="453457"/>
            <a:chOff x="5623818" y="1773588"/>
            <a:chExt cx="3197939" cy="453457"/>
          </a:xfrm>
        </p:grpSpPr>
        <p:grpSp>
          <p:nvGrpSpPr>
            <p:cNvPr id="59" name="组合 58"/>
            <p:cNvGrpSpPr/>
            <p:nvPr/>
          </p:nvGrpSpPr>
          <p:grpSpPr>
            <a:xfrm>
              <a:off x="5623818" y="1773588"/>
              <a:ext cx="3197939" cy="453457"/>
              <a:chOff x="7421413" y="1337922"/>
              <a:chExt cx="3197939" cy="453457"/>
            </a:xfrm>
          </p:grpSpPr>
          <p:grpSp>
            <p:nvGrpSpPr>
              <p:cNvPr id="60" name="组合 59"/>
              <p:cNvGrpSpPr/>
              <p:nvPr/>
            </p:nvGrpSpPr>
            <p:grpSpPr>
              <a:xfrm>
                <a:off x="8351085" y="1337922"/>
                <a:ext cx="2268267" cy="431168"/>
                <a:chOff x="5484432" y="2721136"/>
                <a:chExt cx="2268267" cy="431168"/>
              </a:xfrm>
            </p:grpSpPr>
            <p:sp>
              <p:nvSpPr>
                <p:cNvPr id="62" name="文本框 61"/>
                <p:cNvSpPr txBox="1"/>
                <p:nvPr/>
              </p:nvSpPr>
              <p:spPr>
                <a:xfrm>
                  <a:off x="5484432" y="2721136"/>
                  <a:ext cx="2268267" cy="345094"/>
                </a:xfrm>
                <a:prstGeom prst="rect">
                  <a:avLst/>
                </a:prstGeom>
                <a:noFill/>
              </p:spPr>
              <p:txBody>
                <a:bodyPr wrap="square" rtlCol="0">
                  <a:spAutoFit/>
                </a:bodyPr>
                <a:lstStyle/>
                <a:p>
                  <a:pPr>
                    <a:lnSpc>
                      <a:spcPct val="130000"/>
                    </a:lnSpc>
                  </a:pPr>
                  <a:r>
                    <a:rPr lang="zh-CN" altLang="en-US" sz="1400" dirty="0" smtClean="0">
                      <a:solidFill>
                        <a:schemeClr val="bg1"/>
                      </a:solidFill>
                      <a:cs typeface="+mn-ea"/>
                      <a:sym typeface="+mn-lt"/>
                    </a:rPr>
                    <a:t>项目介绍</a:t>
                  </a:r>
                  <a:endParaRPr lang="zh-CN" altLang="en-US" sz="1400" dirty="0">
                    <a:solidFill>
                      <a:schemeClr val="bg1"/>
                    </a:solidFill>
                    <a:cs typeface="+mn-ea"/>
                    <a:sym typeface="+mn-lt"/>
                  </a:endParaRPr>
                </a:p>
              </p:txBody>
            </p:sp>
            <p:sp>
              <p:nvSpPr>
                <p:cNvPr id="64" name="文本框 63">
                  <a:extLst>
                    <a:ext uri="{FF2B5EF4-FFF2-40B4-BE49-F238E27FC236}">
                      <a16:creationId xmlns="" xmlns:a16="http://schemas.microsoft.com/office/drawing/2014/main" id="{503E0C68-DA60-417A-94AF-3E2A39D1D51A}"/>
                    </a:ext>
                  </a:extLst>
                </p:cNvPr>
                <p:cNvSpPr txBox="1"/>
                <p:nvPr/>
              </p:nvSpPr>
              <p:spPr>
                <a:xfrm>
                  <a:off x="5490294" y="2937822"/>
                  <a:ext cx="2250976" cy="214482"/>
                </a:xfrm>
                <a:prstGeom prst="rect">
                  <a:avLst/>
                </a:prstGeom>
                <a:noFill/>
              </p:spPr>
              <p:txBody>
                <a:bodyPr wrap="square" rtlCol="0">
                  <a:spAutoFit/>
                </a:bodyPr>
                <a:lstStyle/>
                <a:p>
                  <a:pPr>
                    <a:lnSpc>
                      <a:spcPct val="150000"/>
                    </a:lnSpc>
                  </a:pPr>
                  <a:r>
                    <a:rPr lang="en-US" altLang="zh-CN" sz="600" dirty="0">
                      <a:solidFill>
                        <a:schemeClr val="bg1">
                          <a:lumMod val="85000"/>
                        </a:schemeClr>
                      </a:solidFill>
                      <a:cs typeface="+mn-ea"/>
                      <a:sym typeface="+mn-lt"/>
                    </a:rPr>
                    <a:t>Competitive product analysis</a:t>
                  </a:r>
                </a:p>
              </p:txBody>
            </p:sp>
          </p:grpSp>
          <p:sp>
            <p:nvSpPr>
              <p:cNvPr id="61" name="文本框 60"/>
              <p:cNvSpPr txBox="1"/>
              <p:nvPr/>
            </p:nvSpPr>
            <p:spPr>
              <a:xfrm>
                <a:off x="7421413" y="1337922"/>
                <a:ext cx="639869" cy="453457"/>
              </a:xfrm>
              <a:prstGeom prst="rect">
                <a:avLst/>
              </a:prstGeom>
              <a:noFill/>
            </p:spPr>
            <p:txBody>
              <a:bodyPr wrap="square" rtlCol="0">
                <a:spAutoFit/>
              </a:bodyPr>
              <a:lstStyle/>
              <a:p>
                <a:pPr algn="ctr">
                  <a:lnSpc>
                    <a:spcPct val="130000"/>
                  </a:lnSpc>
                </a:pPr>
                <a:r>
                  <a:rPr lang="en-US" altLang="zh-CN" sz="2000" dirty="0" smtClean="0">
                    <a:solidFill>
                      <a:srgbClr val="FBD63C"/>
                    </a:solidFill>
                    <a:cs typeface="+mn-ea"/>
                    <a:sym typeface="+mn-lt"/>
                  </a:rPr>
                  <a:t>01 </a:t>
                </a:r>
                <a:endParaRPr lang="zh-CN" altLang="en-US" sz="2000" dirty="0">
                  <a:solidFill>
                    <a:srgbClr val="FBD63C"/>
                  </a:solidFill>
                  <a:cs typeface="+mn-ea"/>
                  <a:sym typeface="+mn-lt"/>
                </a:endParaRPr>
              </a:p>
            </p:txBody>
          </p:sp>
        </p:grpSp>
        <p:cxnSp>
          <p:nvCxnSpPr>
            <p:cNvPr id="8" name="直接连接符 7"/>
            <p:cNvCxnSpPr/>
            <p:nvPr/>
          </p:nvCxnSpPr>
          <p:spPr>
            <a:xfrm>
              <a:off x="6368322" y="1884117"/>
              <a:ext cx="0" cy="270857"/>
            </a:xfrm>
            <a:prstGeom prst="line">
              <a:avLst/>
            </a:prstGeom>
            <a:ln w="19050">
              <a:solidFill>
                <a:srgbClr val="FBD63C"/>
              </a:solidFill>
            </a:ln>
          </p:spPr>
          <p:style>
            <a:lnRef idx="1">
              <a:schemeClr val="accent1"/>
            </a:lnRef>
            <a:fillRef idx="0">
              <a:schemeClr val="accent1"/>
            </a:fillRef>
            <a:effectRef idx="0">
              <a:schemeClr val="accent1"/>
            </a:effectRef>
            <a:fontRef idx="minor">
              <a:schemeClr val="tx1"/>
            </a:fontRef>
          </p:style>
        </p:cxnSp>
      </p:grpSp>
      <p:grpSp>
        <p:nvGrpSpPr>
          <p:cNvPr id="122" name="组合 121"/>
          <p:cNvGrpSpPr/>
          <p:nvPr/>
        </p:nvGrpSpPr>
        <p:grpSpPr>
          <a:xfrm>
            <a:off x="5724698" y="2730531"/>
            <a:ext cx="3197939" cy="453457"/>
            <a:chOff x="5623818" y="1773588"/>
            <a:chExt cx="3197939" cy="453457"/>
          </a:xfrm>
        </p:grpSpPr>
        <p:grpSp>
          <p:nvGrpSpPr>
            <p:cNvPr id="123" name="组合 122"/>
            <p:cNvGrpSpPr/>
            <p:nvPr/>
          </p:nvGrpSpPr>
          <p:grpSpPr>
            <a:xfrm>
              <a:off x="5623818" y="1773588"/>
              <a:ext cx="3197939" cy="453457"/>
              <a:chOff x="7421413" y="1337922"/>
              <a:chExt cx="3197939" cy="453457"/>
            </a:xfrm>
          </p:grpSpPr>
          <p:grpSp>
            <p:nvGrpSpPr>
              <p:cNvPr id="125" name="组合 124"/>
              <p:cNvGrpSpPr/>
              <p:nvPr/>
            </p:nvGrpSpPr>
            <p:grpSpPr>
              <a:xfrm>
                <a:off x="8351085" y="1337922"/>
                <a:ext cx="2268267" cy="431168"/>
                <a:chOff x="5484432" y="2721136"/>
                <a:chExt cx="2268267" cy="431168"/>
              </a:xfrm>
            </p:grpSpPr>
            <p:sp>
              <p:nvSpPr>
                <p:cNvPr id="127" name="文本框 126"/>
                <p:cNvSpPr txBox="1"/>
                <p:nvPr/>
              </p:nvSpPr>
              <p:spPr>
                <a:xfrm>
                  <a:off x="5484432" y="2721136"/>
                  <a:ext cx="2268267" cy="345094"/>
                </a:xfrm>
                <a:prstGeom prst="rect">
                  <a:avLst/>
                </a:prstGeom>
                <a:noFill/>
              </p:spPr>
              <p:txBody>
                <a:bodyPr wrap="square" rtlCol="0">
                  <a:spAutoFit/>
                </a:bodyPr>
                <a:lstStyle/>
                <a:p>
                  <a:pPr>
                    <a:lnSpc>
                      <a:spcPct val="130000"/>
                    </a:lnSpc>
                  </a:pPr>
                  <a:r>
                    <a:rPr lang="zh-CN" altLang="en-US" sz="1400" dirty="0" smtClean="0">
                      <a:solidFill>
                        <a:schemeClr val="bg1"/>
                      </a:solidFill>
                      <a:cs typeface="+mn-ea"/>
                      <a:sym typeface="+mn-lt"/>
                    </a:rPr>
                    <a:t>完成进度</a:t>
                  </a:r>
                  <a:endParaRPr lang="zh-CN" altLang="en-US" sz="1400" dirty="0">
                    <a:solidFill>
                      <a:schemeClr val="bg1"/>
                    </a:solidFill>
                    <a:cs typeface="+mn-ea"/>
                    <a:sym typeface="+mn-lt"/>
                  </a:endParaRPr>
                </a:p>
              </p:txBody>
            </p:sp>
            <p:sp>
              <p:nvSpPr>
                <p:cNvPr id="128" name="文本框 127">
                  <a:extLst>
                    <a:ext uri="{FF2B5EF4-FFF2-40B4-BE49-F238E27FC236}">
                      <a16:creationId xmlns="" xmlns:a16="http://schemas.microsoft.com/office/drawing/2014/main" id="{503E0C68-DA60-417A-94AF-3E2A39D1D51A}"/>
                    </a:ext>
                  </a:extLst>
                </p:cNvPr>
                <p:cNvSpPr txBox="1"/>
                <p:nvPr/>
              </p:nvSpPr>
              <p:spPr>
                <a:xfrm>
                  <a:off x="5490294" y="2937822"/>
                  <a:ext cx="2250976" cy="214482"/>
                </a:xfrm>
                <a:prstGeom prst="rect">
                  <a:avLst/>
                </a:prstGeom>
                <a:noFill/>
              </p:spPr>
              <p:txBody>
                <a:bodyPr wrap="square" rtlCol="0">
                  <a:spAutoFit/>
                </a:bodyPr>
                <a:lstStyle/>
                <a:p>
                  <a:pPr>
                    <a:lnSpc>
                      <a:spcPct val="150000"/>
                    </a:lnSpc>
                  </a:pPr>
                  <a:r>
                    <a:rPr lang="en-US" altLang="zh-CN" sz="600" dirty="0">
                      <a:solidFill>
                        <a:schemeClr val="bg1">
                          <a:lumMod val="85000"/>
                        </a:schemeClr>
                      </a:solidFill>
                      <a:cs typeface="+mn-ea"/>
                      <a:sym typeface="+mn-lt"/>
                    </a:rPr>
                    <a:t>Competitive product analysis</a:t>
                  </a:r>
                </a:p>
              </p:txBody>
            </p:sp>
          </p:grpSp>
          <p:sp>
            <p:nvSpPr>
              <p:cNvPr id="126" name="文本框 125"/>
              <p:cNvSpPr txBox="1"/>
              <p:nvPr/>
            </p:nvSpPr>
            <p:spPr>
              <a:xfrm>
                <a:off x="7421413" y="1337922"/>
                <a:ext cx="639869" cy="453457"/>
              </a:xfrm>
              <a:prstGeom prst="rect">
                <a:avLst/>
              </a:prstGeom>
              <a:noFill/>
            </p:spPr>
            <p:txBody>
              <a:bodyPr wrap="square" rtlCol="0">
                <a:spAutoFit/>
              </a:bodyPr>
              <a:lstStyle/>
              <a:p>
                <a:pPr algn="ctr">
                  <a:lnSpc>
                    <a:spcPct val="130000"/>
                  </a:lnSpc>
                </a:pPr>
                <a:r>
                  <a:rPr lang="en-US" altLang="zh-CN" sz="2000" dirty="0" smtClean="0">
                    <a:solidFill>
                      <a:srgbClr val="FBD63C"/>
                    </a:solidFill>
                    <a:cs typeface="+mn-ea"/>
                    <a:sym typeface="+mn-lt"/>
                  </a:rPr>
                  <a:t>02 </a:t>
                </a:r>
                <a:endParaRPr lang="zh-CN" altLang="en-US" sz="2000" dirty="0">
                  <a:solidFill>
                    <a:srgbClr val="FBD63C"/>
                  </a:solidFill>
                  <a:cs typeface="+mn-ea"/>
                  <a:sym typeface="+mn-lt"/>
                </a:endParaRPr>
              </a:p>
            </p:txBody>
          </p:sp>
        </p:grpSp>
        <p:cxnSp>
          <p:nvCxnSpPr>
            <p:cNvPr id="124" name="直接连接符 123"/>
            <p:cNvCxnSpPr/>
            <p:nvPr/>
          </p:nvCxnSpPr>
          <p:spPr>
            <a:xfrm>
              <a:off x="6368322" y="1884117"/>
              <a:ext cx="0" cy="270857"/>
            </a:xfrm>
            <a:prstGeom prst="line">
              <a:avLst/>
            </a:prstGeom>
            <a:ln w="19050">
              <a:solidFill>
                <a:srgbClr val="FBD63C"/>
              </a:solidFill>
            </a:ln>
          </p:spPr>
          <p:style>
            <a:lnRef idx="1">
              <a:schemeClr val="accent1"/>
            </a:lnRef>
            <a:fillRef idx="0">
              <a:schemeClr val="accent1"/>
            </a:fillRef>
            <a:effectRef idx="0">
              <a:schemeClr val="accent1"/>
            </a:effectRef>
            <a:fontRef idx="minor">
              <a:schemeClr val="tx1"/>
            </a:fontRef>
          </p:style>
        </p:cxnSp>
      </p:grpSp>
      <p:grpSp>
        <p:nvGrpSpPr>
          <p:cNvPr id="129" name="组合 128"/>
          <p:cNvGrpSpPr/>
          <p:nvPr/>
        </p:nvGrpSpPr>
        <p:grpSpPr>
          <a:xfrm>
            <a:off x="5724698" y="3355209"/>
            <a:ext cx="3197939" cy="453457"/>
            <a:chOff x="5623818" y="1773588"/>
            <a:chExt cx="3197939" cy="453457"/>
          </a:xfrm>
        </p:grpSpPr>
        <p:grpSp>
          <p:nvGrpSpPr>
            <p:cNvPr id="130" name="组合 129"/>
            <p:cNvGrpSpPr/>
            <p:nvPr/>
          </p:nvGrpSpPr>
          <p:grpSpPr>
            <a:xfrm>
              <a:off x="5623818" y="1773588"/>
              <a:ext cx="3197939" cy="453457"/>
              <a:chOff x="7421413" y="1337922"/>
              <a:chExt cx="3197939" cy="453457"/>
            </a:xfrm>
          </p:grpSpPr>
          <p:grpSp>
            <p:nvGrpSpPr>
              <p:cNvPr id="132" name="组合 131"/>
              <p:cNvGrpSpPr/>
              <p:nvPr/>
            </p:nvGrpSpPr>
            <p:grpSpPr>
              <a:xfrm>
                <a:off x="8351085" y="1337922"/>
                <a:ext cx="2268267" cy="431168"/>
                <a:chOff x="5484432" y="2721136"/>
                <a:chExt cx="2268267" cy="431168"/>
              </a:xfrm>
            </p:grpSpPr>
            <p:sp>
              <p:nvSpPr>
                <p:cNvPr id="134" name="文本框 133"/>
                <p:cNvSpPr txBox="1"/>
                <p:nvPr/>
              </p:nvSpPr>
              <p:spPr>
                <a:xfrm>
                  <a:off x="5484432" y="2721136"/>
                  <a:ext cx="2268267" cy="345094"/>
                </a:xfrm>
                <a:prstGeom prst="rect">
                  <a:avLst/>
                </a:prstGeom>
                <a:noFill/>
              </p:spPr>
              <p:txBody>
                <a:bodyPr wrap="square" rtlCol="0">
                  <a:spAutoFit/>
                </a:bodyPr>
                <a:lstStyle/>
                <a:p>
                  <a:pPr>
                    <a:lnSpc>
                      <a:spcPct val="130000"/>
                    </a:lnSpc>
                  </a:pPr>
                  <a:r>
                    <a:rPr lang="zh-CN" altLang="en-US" sz="1400" dirty="0" smtClean="0">
                      <a:solidFill>
                        <a:schemeClr val="bg1"/>
                      </a:solidFill>
                      <a:cs typeface="+mn-ea"/>
                      <a:sym typeface="+mn-lt"/>
                    </a:rPr>
                    <a:t>问题不足</a:t>
                  </a:r>
                  <a:endParaRPr lang="zh-CN" altLang="en-US" sz="1400" dirty="0">
                    <a:solidFill>
                      <a:schemeClr val="bg1"/>
                    </a:solidFill>
                    <a:cs typeface="+mn-ea"/>
                    <a:sym typeface="+mn-lt"/>
                  </a:endParaRPr>
                </a:p>
              </p:txBody>
            </p:sp>
            <p:sp>
              <p:nvSpPr>
                <p:cNvPr id="135" name="文本框 134">
                  <a:extLst>
                    <a:ext uri="{FF2B5EF4-FFF2-40B4-BE49-F238E27FC236}">
                      <a16:creationId xmlns="" xmlns:a16="http://schemas.microsoft.com/office/drawing/2014/main" id="{503E0C68-DA60-417A-94AF-3E2A39D1D51A}"/>
                    </a:ext>
                  </a:extLst>
                </p:cNvPr>
                <p:cNvSpPr txBox="1"/>
                <p:nvPr/>
              </p:nvSpPr>
              <p:spPr>
                <a:xfrm>
                  <a:off x="5490294" y="2937822"/>
                  <a:ext cx="2250976" cy="214482"/>
                </a:xfrm>
                <a:prstGeom prst="rect">
                  <a:avLst/>
                </a:prstGeom>
                <a:noFill/>
              </p:spPr>
              <p:txBody>
                <a:bodyPr wrap="square" rtlCol="0">
                  <a:spAutoFit/>
                </a:bodyPr>
                <a:lstStyle/>
                <a:p>
                  <a:pPr>
                    <a:lnSpc>
                      <a:spcPct val="150000"/>
                    </a:lnSpc>
                  </a:pPr>
                  <a:r>
                    <a:rPr lang="en-US" altLang="zh-CN" sz="600" dirty="0">
                      <a:solidFill>
                        <a:schemeClr val="bg1">
                          <a:lumMod val="85000"/>
                        </a:schemeClr>
                      </a:solidFill>
                      <a:cs typeface="+mn-ea"/>
                      <a:sym typeface="+mn-lt"/>
                    </a:rPr>
                    <a:t>Competitive product analysis</a:t>
                  </a:r>
                </a:p>
              </p:txBody>
            </p:sp>
          </p:grpSp>
          <p:sp>
            <p:nvSpPr>
              <p:cNvPr id="133" name="文本框 132"/>
              <p:cNvSpPr txBox="1"/>
              <p:nvPr/>
            </p:nvSpPr>
            <p:spPr>
              <a:xfrm>
                <a:off x="7421413" y="1337922"/>
                <a:ext cx="639869" cy="453457"/>
              </a:xfrm>
              <a:prstGeom prst="rect">
                <a:avLst/>
              </a:prstGeom>
              <a:noFill/>
            </p:spPr>
            <p:txBody>
              <a:bodyPr wrap="square" rtlCol="0">
                <a:spAutoFit/>
              </a:bodyPr>
              <a:lstStyle/>
              <a:p>
                <a:pPr algn="ctr">
                  <a:lnSpc>
                    <a:spcPct val="130000"/>
                  </a:lnSpc>
                </a:pPr>
                <a:r>
                  <a:rPr lang="en-US" altLang="zh-CN" sz="2000" dirty="0" smtClean="0">
                    <a:solidFill>
                      <a:srgbClr val="FBD63C"/>
                    </a:solidFill>
                    <a:cs typeface="+mn-ea"/>
                    <a:sym typeface="+mn-lt"/>
                  </a:rPr>
                  <a:t>03 </a:t>
                </a:r>
                <a:endParaRPr lang="zh-CN" altLang="en-US" sz="2000" dirty="0">
                  <a:solidFill>
                    <a:srgbClr val="FBD63C"/>
                  </a:solidFill>
                  <a:cs typeface="+mn-ea"/>
                  <a:sym typeface="+mn-lt"/>
                </a:endParaRPr>
              </a:p>
            </p:txBody>
          </p:sp>
        </p:grpSp>
        <p:cxnSp>
          <p:nvCxnSpPr>
            <p:cNvPr id="131" name="直接连接符 130"/>
            <p:cNvCxnSpPr/>
            <p:nvPr/>
          </p:nvCxnSpPr>
          <p:spPr>
            <a:xfrm>
              <a:off x="6368322" y="1884117"/>
              <a:ext cx="0" cy="270857"/>
            </a:xfrm>
            <a:prstGeom prst="line">
              <a:avLst/>
            </a:prstGeom>
            <a:ln w="19050">
              <a:solidFill>
                <a:srgbClr val="FBD63C"/>
              </a:solidFill>
            </a:ln>
          </p:spPr>
          <p:style>
            <a:lnRef idx="1">
              <a:schemeClr val="accent1"/>
            </a:lnRef>
            <a:fillRef idx="0">
              <a:schemeClr val="accent1"/>
            </a:fillRef>
            <a:effectRef idx="0">
              <a:schemeClr val="accent1"/>
            </a:effectRef>
            <a:fontRef idx="minor">
              <a:schemeClr val="tx1"/>
            </a:fontRef>
          </p:style>
        </p:cxnSp>
      </p:grpSp>
      <p:grpSp>
        <p:nvGrpSpPr>
          <p:cNvPr id="136" name="组合 135"/>
          <p:cNvGrpSpPr/>
          <p:nvPr/>
        </p:nvGrpSpPr>
        <p:grpSpPr>
          <a:xfrm>
            <a:off x="5724698" y="3979887"/>
            <a:ext cx="3197939" cy="453457"/>
            <a:chOff x="5623818" y="1773588"/>
            <a:chExt cx="3197939" cy="453457"/>
          </a:xfrm>
        </p:grpSpPr>
        <p:grpSp>
          <p:nvGrpSpPr>
            <p:cNvPr id="137" name="组合 136"/>
            <p:cNvGrpSpPr/>
            <p:nvPr/>
          </p:nvGrpSpPr>
          <p:grpSpPr>
            <a:xfrm>
              <a:off x="5623818" y="1773588"/>
              <a:ext cx="3197939" cy="453457"/>
              <a:chOff x="7421413" y="1337922"/>
              <a:chExt cx="3197939" cy="453457"/>
            </a:xfrm>
          </p:grpSpPr>
          <p:grpSp>
            <p:nvGrpSpPr>
              <p:cNvPr id="139" name="组合 138"/>
              <p:cNvGrpSpPr/>
              <p:nvPr/>
            </p:nvGrpSpPr>
            <p:grpSpPr>
              <a:xfrm>
                <a:off x="8351085" y="1337922"/>
                <a:ext cx="2268267" cy="431168"/>
                <a:chOff x="5484432" y="2721136"/>
                <a:chExt cx="2268267" cy="431168"/>
              </a:xfrm>
            </p:grpSpPr>
            <p:sp>
              <p:nvSpPr>
                <p:cNvPr id="141" name="文本框 140"/>
                <p:cNvSpPr txBox="1"/>
                <p:nvPr/>
              </p:nvSpPr>
              <p:spPr>
                <a:xfrm>
                  <a:off x="5484432" y="2721136"/>
                  <a:ext cx="2268267" cy="345094"/>
                </a:xfrm>
                <a:prstGeom prst="rect">
                  <a:avLst/>
                </a:prstGeom>
                <a:noFill/>
              </p:spPr>
              <p:txBody>
                <a:bodyPr wrap="square" rtlCol="0">
                  <a:spAutoFit/>
                </a:bodyPr>
                <a:lstStyle/>
                <a:p>
                  <a:pPr>
                    <a:lnSpc>
                      <a:spcPct val="130000"/>
                    </a:lnSpc>
                  </a:pPr>
                  <a:r>
                    <a:rPr lang="zh-CN" altLang="en-US" sz="1400" dirty="0" smtClean="0">
                      <a:solidFill>
                        <a:schemeClr val="bg1"/>
                      </a:solidFill>
                      <a:cs typeface="+mn-ea"/>
                      <a:sym typeface="+mn-lt"/>
                    </a:rPr>
                    <a:t>工作计划</a:t>
                  </a:r>
                  <a:endParaRPr lang="zh-CN" altLang="en-US" sz="1400" dirty="0">
                    <a:solidFill>
                      <a:schemeClr val="bg1"/>
                    </a:solidFill>
                    <a:cs typeface="+mn-ea"/>
                    <a:sym typeface="+mn-lt"/>
                  </a:endParaRPr>
                </a:p>
              </p:txBody>
            </p:sp>
            <p:sp>
              <p:nvSpPr>
                <p:cNvPr id="142" name="文本框 141">
                  <a:extLst>
                    <a:ext uri="{FF2B5EF4-FFF2-40B4-BE49-F238E27FC236}">
                      <a16:creationId xmlns="" xmlns:a16="http://schemas.microsoft.com/office/drawing/2014/main" id="{503E0C68-DA60-417A-94AF-3E2A39D1D51A}"/>
                    </a:ext>
                  </a:extLst>
                </p:cNvPr>
                <p:cNvSpPr txBox="1"/>
                <p:nvPr/>
              </p:nvSpPr>
              <p:spPr>
                <a:xfrm>
                  <a:off x="5490294" y="2937822"/>
                  <a:ext cx="2250976" cy="214482"/>
                </a:xfrm>
                <a:prstGeom prst="rect">
                  <a:avLst/>
                </a:prstGeom>
                <a:noFill/>
              </p:spPr>
              <p:txBody>
                <a:bodyPr wrap="square" rtlCol="0">
                  <a:spAutoFit/>
                </a:bodyPr>
                <a:lstStyle/>
                <a:p>
                  <a:pPr>
                    <a:lnSpc>
                      <a:spcPct val="150000"/>
                    </a:lnSpc>
                  </a:pPr>
                  <a:r>
                    <a:rPr lang="en-US" altLang="zh-CN" sz="600" dirty="0">
                      <a:solidFill>
                        <a:schemeClr val="bg1">
                          <a:lumMod val="85000"/>
                        </a:schemeClr>
                      </a:solidFill>
                      <a:cs typeface="+mn-ea"/>
                      <a:sym typeface="+mn-lt"/>
                    </a:rPr>
                    <a:t>Competitive product analysis</a:t>
                  </a:r>
                </a:p>
              </p:txBody>
            </p:sp>
          </p:grpSp>
          <p:sp>
            <p:nvSpPr>
              <p:cNvPr id="140" name="文本框 139"/>
              <p:cNvSpPr txBox="1"/>
              <p:nvPr/>
            </p:nvSpPr>
            <p:spPr>
              <a:xfrm>
                <a:off x="7421413" y="1337922"/>
                <a:ext cx="639869" cy="453457"/>
              </a:xfrm>
              <a:prstGeom prst="rect">
                <a:avLst/>
              </a:prstGeom>
              <a:noFill/>
            </p:spPr>
            <p:txBody>
              <a:bodyPr wrap="square" rtlCol="0">
                <a:spAutoFit/>
              </a:bodyPr>
              <a:lstStyle/>
              <a:p>
                <a:pPr algn="ctr">
                  <a:lnSpc>
                    <a:spcPct val="130000"/>
                  </a:lnSpc>
                </a:pPr>
                <a:r>
                  <a:rPr lang="en-US" altLang="zh-CN" sz="2000" dirty="0" smtClean="0">
                    <a:solidFill>
                      <a:srgbClr val="FBD63C"/>
                    </a:solidFill>
                    <a:cs typeface="+mn-ea"/>
                    <a:sym typeface="+mn-lt"/>
                  </a:rPr>
                  <a:t>04 </a:t>
                </a:r>
                <a:endParaRPr lang="zh-CN" altLang="en-US" sz="2000" dirty="0">
                  <a:solidFill>
                    <a:srgbClr val="FBD63C"/>
                  </a:solidFill>
                  <a:cs typeface="+mn-ea"/>
                  <a:sym typeface="+mn-lt"/>
                </a:endParaRPr>
              </a:p>
            </p:txBody>
          </p:sp>
        </p:grpSp>
        <p:cxnSp>
          <p:nvCxnSpPr>
            <p:cNvPr id="138" name="直接连接符 137"/>
            <p:cNvCxnSpPr/>
            <p:nvPr/>
          </p:nvCxnSpPr>
          <p:spPr>
            <a:xfrm>
              <a:off x="6368322" y="1884117"/>
              <a:ext cx="0" cy="270857"/>
            </a:xfrm>
            <a:prstGeom prst="line">
              <a:avLst/>
            </a:prstGeom>
            <a:ln w="19050">
              <a:solidFill>
                <a:srgbClr val="FBD63C"/>
              </a:solidFill>
            </a:ln>
          </p:spPr>
          <p:style>
            <a:lnRef idx="1">
              <a:schemeClr val="accent1"/>
            </a:lnRef>
            <a:fillRef idx="0">
              <a:schemeClr val="accent1"/>
            </a:fillRef>
            <a:effectRef idx="0">
              <a:schemeClr val="accent1"/>
            </a:effectRef>
            <a:fontRef idx="minor">
              <a:schemeClr val="tx1"/>
            </a:fontRef>
          </p:style>
        </p:cxnSp>
      </p:grpSp>
      <p:sp>
        <p:nvSpPr>
          <p:cNvPr id="14" name="矩形 13"/>
          <p:cNvSpPr/>
          <p:nvPr/>
        </p:nvSpPr>
        <p:spPr>
          <a:xfrm>
            <a:off x="0" y="0"/>
            <a:ext cx="2988394" cy="1308121"/>
          </a:xfrm>
          <a:custGeom>
            <a:avLst/>
            <a:gdLst>
              <a:gd name="connsiteX0" fmla="*/ 0 w 2988394"/>
              <a:gd name="connsiteY0" fmla="*/ 0 h 1152004"/>
              <a:gd name="connsiteX1" fmla="*/ 2988394 w 2988394"/>
              <a:gd name="connsiteY1" fmla="*/ 0 h 1152004"/>
              <a:gd name="connsiteX2" fmla="*/ 2988394 w 2988394"/>
              <a:gd name="connsiteY2" fmla="*/ 1152004 h 1152004"/>
              <a:gd name="connsiteX3" fmla="*/ 0 w 2988394"/>
              <a:gd name="connsiteY3" fmla="*/ 1152004 h 1152004"/>
              <a:gd name="connsiteX4" fmla="*/ 0 w 2988394"/>
              <a:gd name="connsiteY4" fmla="*/ 0 h 1152004"/>
              <a:gd name="connsiteX0" fmla="*/ 0 w 2988394"/>
              <a:gd name="connsiteY0" fmla="*/ 0 h 1352726"/>
              <a:gd name="connsiteX1" fmla="*/ 2988394 w 2988394"/>
              <a:gd name="connsiteY1" fmla="*/ 0 h 1352726"/>
              <a:gd name="connsiteX2" fmla="*/ 1315711 w 2988394"/>
              <a:gd name="connsiteY2" fmla="*/ 1352726 h 1352726"/>
              <a:gd name="connsiteX3" fmla="*/ 0 w 2988394"/>
              <a:gd name="connsiteY3" fmla="*/ 1152004 h 1352726"/>
              <a:gd name="connsiteX4" fmla="*/ 0 w 2988394"/>
              <a:gd name="connsiteY4" fmla="*/ 0 h 1352726"/>
              <a:gd name="connsiteX0" fmla="*/ 0 w 2988394"/>
              <a:gd name="connsiteY0" fmla="*/ 0 h 1308121"/>
              <a:gd name="connsiteX1" fmla="*/ 2988394 w 2988394"/>
              <a:gd name="connsiteY1" fmla="*/ 0 h 1308121"/>
              <a:gd name="connsiteX2" fmla="*/ 1404921 w 2988394"/>
              <a:gd name="connsiteY2" fmla="*/ 1308121 h 1308121"/>
              <a:gd name="connsiteX3" fmla="*/ 0 w 2988394"/>
              <a:gd name="connsiteY3" fmla="*/ 1152004 h 1308121"/>
              <a:gd name="connsiteX4" fmla="*/ 0 w 2988394"/>
              <a:gd name="connsiteY4" fmla="*/ 0 h 1308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394" h="1308121">
                <a:moveTo>
                  <a:pt x="0" y="0"/>
                </a:moveTo>
                <a:lnTo>
                  <a:pt x="2988394" y="0"/>
                </a:lnTo>
                <a:lnTo>
                  <a:pt x="1404921" y="1308121"/>
                </a:lnTo>
                <a:lnTo>
                  <a:pt x="0" y="1152004"/>
                </a:lnTo>
                <a:lnTo>
                  <a:pt x="0" y="0"/>
                </a:lnTo>
                <a:close/>
              </a:path>
            </a:pathLst>
          </a:custGeom>
          <a:solidFill>
            <a:srgbClr val="3D475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43" name="组合 142"/>
          <p:cNvGrpSpPr/>
          <p:nvPr/>
        </p:nvGrpSpPr>
        <p:grpSpPr>
          <a:xfrm>
            <a:off x="36067" y="368307"/>
            <a:ext cx="1726555" cy="307777"/>
            <a:chOff x="6393031" y="327770"/>
            <a:chExt cx="2330279" cy="415398"/>
          </a:xfrm>
        </p:grpSpPr>
        <p:sp>
          <p:nvSpPr>
            <p:cNvPr id="144" name="文本框 143"/>
            <p:cNvSpPr txBox="1"/>
            <p:nvPr/>
          </p:nvSpPr>
          <p:spPr>
            <a:xfrm>
              <a:off x="6393031" y="327770"/>
              <a:ext cx="948057" cy="415398"/>
            </a:xfrm>
            <a:prstGeom prst="rect">
              <a:avLst/>
            </a:prstGeom>
            <a:noFill/>
          </p:spPr>
          <p:txBody>
            <a:bodyPr wrap="none" rtlCol="0">
              <a:spAutoFit/>
            </a:bodyPr>
            <a:lstStyle/>
            <a:p>
              <a:r>
                <a:rPr lang="en-US" altLang="zh-CN" sz="1400" dirty="0" smtClean="0">
                  <a:solidFill>
                    <a:srgbClr val="F9D740"/>
                  </a:solidFill>
                  <a:cs typeface="+mn-ea"/>
                  <a:sym typeface="+mn-lt"/>
                </a:rPr>
                <a:t>LOGO</a:t>
              </a:r>
              <a:endParaRPr lang="zh-CN" altLang="en-US" sz="1400" dirty="0">
                <a:solidFill>
                  <a:srgbClr val="F9D740"/>
                </a:solidFill>
                <a:cs typeface="+mn-ea"/>
                <a:sym typeface="+mn-lt"/>
              </a:endParaRPr>
            </a:p>
          </p:txBody>
        </p:sp>
        <p:sp>
          <p:nvSpPr>
            <p:cNvPr id="145" name="文本框 144"/>
            <p:cNvSpPr txBox="1"/>
            <p:nvPr/>
          </p:nvSpPr>
          <p:spPr>
            <a:xfrm>
              <a:off x="7183376" y="355147"/>
              <a:ext cx="1080033" cy="373859"/>
            </a:xfrm>
            <a:prstGeom prst="rect">
              <a:avLst/>
            </a:prstGeom>
            <a:noFill/>
          </p:spPr>
          <p:txBody>
            <a:bodyPr wrap="none" rtlCol="0">
              <a:spAutoFit/>
            </a:bodyPr>
            <a:lstStyle/>
            <a:p>
              <a:r>
                <a:rPr lang="zh-CN" altLang="en-US" sz="1200" dirty="0" smtClean="0">
                  <a:solidFill>
                    <a:schemeClr val="bg1"/>
                  </a:solidFill>
                  <a:cs typeface="+mn-ea"/>
                  <a:sym typeface="+mn-lt"/>
                </a:rPr>
                <a:t>企业标志</a:t>
              </a:r>
              <a:endParaRPr lang="zh-CN" altLang="en-US" sz="1200" dirty="0">
                <a:solidFill>
                  <a:schemeClr val="bg1"/>
                </a:solidFill>
                <a:cs typeface="+mn-ea"/>
                <a:sym typeface="+mn-lt"/>
              </a:endParaRPr>
            </a:p>
          </p:txBody>
        </p:sp>
        <p:sp>
          <p:nvSpPr>
            <p:cNvPr id="146" name="椭圆 145"/>
            <p:cNvSpPr/>
            <p:nvPr/>
          </p:nvSpPr>
          <p:spPr>
            <a:xfrm>
              <a:off x="8237356" y="506062"/>
              <a:ext cx="76088" cy="72579"/>
            </a:xfrm>
            <a:prstGeom prst="ellipse">
              <a:avLst/>
            </a:prstGeom>
            <a:solidFill>
              <a:srgbClr val="F9D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47" name="椭圆 146"/>
            <p:cNvSpPr/>
            <p:nvPr/>
          </p:nvSpPr>
          <p:spPr>
            <a:xfrm>
              <a:off x="8442290" y="506062"/>
              <a:ext cx="76088" cy="725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48" name="椭圆 147"/>
            <p:cNvSpPr/>
            <p:nvPr/>
          </p:nvSpPr>
          <p:spPr>
            <a:xfrm>
              <a:off x="8647222" y="506062"/>
              <a:ext cx="76088" cy="72579"/>
            </a:xfrm>
            <a:prstGeom prst="ellipse">
              <a:avLst/>
            </a:prstGeom>
            <a:solidFill>
              <a:schemeClr val="bg1">
                <a:lumMod val="8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spTree>
    <p:extLst>
      <p:ext uri="{BB962C8B-B14F-4D97-AF65-F5344CB8AC3E}">
        <p14:creationId xmlns:p14="http://schemas.microsoft.com/office/powerpoint/2010/main" val="1437043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par>
                                    <p:cTn id="17" presetID="2" presetClass="entr" presetSubtype="8" fill="hold" nodeType="withEffect">
                                      <p:stCondLst>
                                        <p:cond delay="250"/>
                                      </p:stCondLst>
                                      <p:childTnLst>
                                        <p:set>
                                          <p:cBhvr>
                                            <p:cTn id="18" dur="1" fill="hold">
                                              <p:stCondLst>
                                                <p:cond delay="0"/>
                                              </p:stCondLst>
                                            </p:cTn>
                                            <p:tgtEl>
                                              <p:spTgt spid="143"/>
                                            </p:tgtEl>
                                            <p:attrNameLst>
                                              <p:attrName>style.visibility</p:attrName>
                                            </p:attrNameLst>
                                          </p:cBhvr>
                                          <p:to>
                                            <p:strVal val="visible"/>
                                          </p:to>
                                        </p:set>
                                        <p:anim calcmode="lin" valueType="num">
                                          <p:cBhvr additive="base">
                                            <p:cTn id="19" dur="500" fill="hold"/>
                                            <p:tgtEl>
                                              <p:spTgt spid="143"/>
                                            </p:tgtEl>
                                            <p:attrNameLst>
                                              <p:attrName>ppt_x</p:attrName>
                                            </p:attrNameLst>
                                          </p:cBhvr>
                                          <p:tavLst>
                                            <p:tav tm="0">
                                              <p:val>
                                                <p:strVal val="0-#ppt_w/2"/>
                                              </p:val>
                                            </p:tav>
                                            <p:tav tm="100000">
                                              <p:val>
                                                <p:strVal val="#ppt_x"/>
                                              </p:val>
                                            </p:tav>
                                          </p:tavLst>
                                        </p:anim>
                                        <p:anim calcmode="lin" valueType="num">
                                          <p:cBhvr additive="base">
                                            <p:cTn id="20" dur="500" fill="hold"/>
                                            <p:tgtEl>
                                              <p:spTgt spid="14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5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1+#ppt_w/2"/>
                                              </p:val>
                                            </p:tav>
                                            <p:tav tm="100000">
                                              <p:val>
                                                <p:strVal val="#ppt_x"/>
                                              </p:val>
                                            </p:tav>
                                          </p:tavLst>
                                        </p:anim>
                                        <p:anim calcmode="lin" valueType="num">
                                          <p:cBhvr additive="base">
                                            <p:cTn id="24" dur="500" fill="hold"/>
                                            <p:tgtEl>
                                              <p:spTgt spid="3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5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2" fill="hold" nodeType="afterEffect" p14:presetBounceEnd="40000">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14:bounceEnd="40000">
                                          <p:cBhvr additive="base">
                                            <p:cTn id="32" dur="75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33" dur="75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1750"/>
                                </p:stCondLst>
                                <p:childTnLst>
                                  <p:par>
                                    <p:cTn id="35" presetID="2" presetClass="entr" presetSubtype="2" fill="hold" nodeType="afterEffect" p14:presetBounceEnd="40000">
                                      <p:stCondLst>
                                        <p:cond delay="0"/>
                                      </p:stCondLst>
                                      <p:childTnLst>
                                        <p:set>
                                          <p:cBhvr>
                                            <p:cTn id="36" dur="1" fill="hold">
                                              <p:stCondLst>
                                                <p:cond delay="0"/>
                                              </p:stCondLst>
                                            </p:cTn>
                                            <p:tgtEl>
                                              <p:spTgt spid="122"/>
                                            </p:tgtEl>
                                            <p:attrNameLst>
                                              <p:attrName>style.visibility</p:attrName>
                                            </p:attrNameLst>
                                          </p:cBhvr>
                                          <p:to>
                                            <p:strVal val="visible"/>
                                          </p:to>
                                        </p:set>
                                        <p:anim calcmode="lin" valueType="num" p14:bounceEnd="40000">
                                          <p:cBhvr additive="base">
                                            <p:cTn id="37" dur="750" fill="hold"/>
                                            <p:tgtEl>
                                              <p:spTgt spid="122"/>
                                            </p:tgtEl>
                                            <p:attrNameLst>
                                              <p:attrName>ppt_x</p:attrName>
                                            </p:attrNameLst>
                                          </p:cBhvr>
                                          <p:tavLst>
                                            <p:tav tm="0">
                                              <p:val>
                                                <p:strVal val="1+#ppt_w/2"/>
                                              </p:val>
                                            </p:tav>
                                            <p:tav tm="100000">
                                              <p:val>
                                                <p:strVal val="#ppt_x"/>
                                              </p:val>
                                            </p:tav>
                                          </p:tavLst>
                                        </p:anim>
                                        <p:anim calcmode="lin" valueType="num" p14:bounceEnd="40000">
                                          <p:cBhvr additive="base">
                                            <p:cTn id="38" dur="750" fill="hold"/>
                                            <p:tgtEl>
                                              <p:spTgt spid="122"/>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2" fill="hold" nodeType="afterEffect" p14:presetBounceEnd="40000">
                                      <p:stCondLst>
                                        <p:cond delay="0"/>
                                      </p:stCondLst>
                                      <p:childTnLst>
                                        <p:set>
                                          <p:cBhvr>
                                            <p:cTn id="41" dur="1" fill="hold">
                                              <p:stCondLst>
                                                <p:cond delay="0"/>
                                              </p:stCondLst>
                                            </p:cTn>
                                            <p:tgtEl>
                                              <p:spTgt spid="129"/>
                                            </p:tgtEl>
                                            <p:attrNameLst>
                                              <p:attrName>style.visibility</p:attrName>
                                            </p:attrNameLst>
                                          </p:cBhvr>
                                          <p:to>
                                            <p:strVal val="visible"/>
                                          </p:to>
                                        </p:set>
                                        <p:anim calcmode="lin" valueType="num" p14:bounceEnd="40000">
                                          <p:cBhvr additive="base">
                                            <p:cTn id="42" dur="750" fill="hold"/>
                                            <p:tgtEl>
                                              <p:spTgt spid="129"/>
                                            </p:tgtEl>
                                            <p:attrNameLst>
                                              <p:attrName>ppt_x</p:attrName>
                                            </p:attrNameLst>
                                          </p:cBhvr>
                                          <p:tavLst>
                                            <p:tav tm="0">
                                              <p:val>
                                                <p:strVal val="1+#ppt_w/2"/>
                                              </p:val>
                                            </p:tav>
                                            <p:tav tm="100000">
                                              <p:val>
                                                <p:strVal val="#ppt_x"/>
                                              </p:val>
                                            </p:tav>
                                          </p:tavLst>
                                        </p:anim>
                                        <p:anim calcmode="lin" valueType="num" p14:bounceEnd="40000">
                                          <p:cBhvr additive="base">
                                            <p:cTn id="43" dur="750" fill="hold"/>
                                            <p:tgtEl>
                                              <p:spTgt spid="129"/>
                                            </p:tgtEl>
                                            <p:attrNameLst>
                                              <p:attrName>ppt_y</p:attrName>
                                            </p:attrNameLst>
                                          </p:cBhvr>
                                          <p:tavLst>
                                            <p:tav tm="0">
                                              <p:val>
                                                <p:strVal val="#ppt_y"/>
                                              </p:val>
                                            </p:tav>
                                            <p:tav tm="100000">
                                              <p:val>
                                                <p:strVal val="#ppt_y"/>
                                              </p:val>
                                            </p:tav>
                                          </p:tavLst>
                                        </p:anim>
                                      </p:childTnLst>
                                    </p:cTn>
                                  </p:par>
                                </p:childTnLst>
                              </p:cTn>
                            </p:par>
                            <p:par>
                              <p:cTn id="44" fill="hold">
                                <p:stCondLst>
                                  <p:cond delay="3250"/>
                                </p:stCondLst>
                                <p:childTnLst>
                                  <p:par>
                                    <p:cTn id="45" presetID="2" presetClass="entr" presetSubtype="2" fill="hold" nodeType="afterEffect" p14:presetBounceEnd="40000">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14:bounceEnd="40000">
                                          <p:cBhvr additive="base">
                                            <p:cTn id="47" dur="750" fill="hold"/>
                                            <p:tgtEl>
                                              <p:spTgt spid="136"/>
                                            </p:tgtEl>
                                            <p:attrNameLst>
                                              <p:attrName>ppt_x</p:attrName>
                                            </p:attrNameLst>
                                          </p:cBhvr>
                                          <p:tavLst>
                                            <p:tav tm="0">
                                              <p:val>
                                                <p:strVal val="1+#ppt_w/2"/>
                                              </p:val>
                                            </p:tav>
                                            <p:tav tm="100000">
                                              <p:val>
                                                <p:strVal val="#ppt_x"/>
                                              </p:val>
                                            </p:tav>
                                          </p:tavLst>
                                        </p:anim>
                                        <p:anim calcmode="lin" valueType="num" p14:bounceEnd="40000">
                                          <p:cBhvr additive="base">
                                            <p:cTn id="48" dur="750" fill="hold"/>
                                            <p:tgtEl>
                                              <p:spTgt spid="1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7" grpId="0" animBg="1"/>
          <p:bldP spid="6" grpId="0"/>
          <p:bldP spid="39" grpId="0"/>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par>
                                    <p:cTn id="17" presetID="2" presetClass="entr" presetSubtype="8" fill="hold" nodeType="withEffect">
                                      <p:stCondLst>
                                        <p:cond delay="250"/>
                                      </p:stCondLst>
                                      <p:childTnLst>
                                        <p:set>
                                          <p:cBhvr>
                                            <p:cTn id="18" dur="1" fill="hold">
                                              <p:stCondLst>
                                                <p:cond delay="0"/>
                                              </p:stCondLst>
                                            </p:cTn>
                                            <p:tgtEl>
                                              <p:spTgt spid="143"/>
                                            </p:tgtEl>
                                            <p:attrNameLst>
                                              <p:attrName>style.visibility</p:attrName>
                                            </p:attrNameLst>
                                          </p:cBhvr>
                                          <p:to>
                                            <p:strVal val="visible"/>
                                          </p:to>
                                        </p:set>
                                        <p:anim calcmode="lin" valueType="num">
                                          <p:cBhvr additive="base">
                                            <p:cTn id="19" dur="500" fill="hold"/>
                                            <p:tgtEl>
                                              <p:spTgt spid="143"/>
                                            </p:tgtEl>
                                            <p:attrNameLst>
                                              <p:attrName>ppt_x</p:attrName>
                                            </p:attrNameLst>
                                          </p:cBhvr>
                                          <p:tavLst>
                                            <p:tav tm="0">
                                              <p:val>
                                                <p:strVal val="0-#ppt_w/2"/>
                                              </p:val>
                                            </p:tav>
                                            <p:tav tm="100000">
                                              <p:val>
                                                <p:strVal val="#ppt_x"/>
                                              </p:val>
                                            </p:tav>
                                          </p:tavLst>
                                        </p:anim>
                                        <p:anim calcmode="lin" valueType="num">
                                          <p:cBhvr additive="base">
                                            <p:cTn id="20" dur="500" fill="hold"/>
                                            <p:tgtEl>
                                              <p:spTgt spid="14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5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1+#ppt_w/2"/>
                                              </p:val>
                                            </p:tav>
                                            <p:tav tm="100000">
                                              <p:val>
                                                <p:strVal val="#ppt_x"/>
                                              </p:val>
                                            </p:tav>
                                          </p:tavLst>
                                        </p:anim>
                                        <p:anim calcmode="lin" valueType="num">
                                          <p:cBhvr additive="base">
                                            <p:cTn id="24" dur="500" fill="hold"/>
                                            <p:tgtEl>
                                              <p:spTgt spid="3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5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2"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750" fill="hold"/>
                                            <p:tgtEl>
                                              <p:spTgt spid="12"/>
                                            </p:tgtEl>
                                            <p:attrNameLst>
                                              <p:attrName>ppt_x</p:attrName>
                                            </p:attrNameLst>
                                          </p:cBhvr>
                                          <p:tavLst>
                                            <p:tav tm="0">
                                              <p:val>
                                                <p:strVal val="1+#ppt_w/2"/>
                                              </p:val>
                                            </p:tav>
                                            <p:tav tm="100000">
                                              <p:val>
                                                <p:strVal val="#ppt_x"/>
                                              </p:val>
                                            </p:tav>
                                          </p:tavLst>
                                        </p:anim>
                                        <p:anim calcmode="lin" valueType="num">
                                          <p:cBhvr additive="base">
                                            <p:cTn id="33" dur="75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1750"/>
                                </p:stCondLst>
                                <p:childTnLst>
                                  <p:par>
                                    <p:cTn id="35" presetID="2" presetClass="entr" presetSubtype="2" fill="hold" nodeType="afterEffect">
                                      <p:stCondLst>
                                        <p:cond delay="0"/>
                                      </p:stCondLst>
                                      <p:childTnLst>
                                        <p:set>
                                          <p:cBhvr>
                                            <p:cTn id="36" dur="1" fill="hold">
                                              <p:stCondLst>
                                                <p:cond delay="0"/>
                                              </p:stCondLst>
                                            </p:cTn>
                                            <p:tgtEl>
                                              <p:spTgt spid="122"/>
                                            </p:tgtEl>
                                            <p:attrNameLst>
                                              <p:attrName>style.visibility</p:attrName>
                                            </p:attrNameLst>
                                          </p:cBhvr>
                                          <p:to>
                                            <p:strVal val="visible"/>
                                          </p:to>
                                        </p:set>
                                        <p:anim calcmode="lin" valueType="num">
                                          <p:cBhvr additive="base">
                                            <p:cTn id="37" dur="750" fill="hold"/>
                                            <p:tgtEl>
                                              <p:spTgt spid="122"/>
                                            </p:tgtEl>
                                            <p:attrNameLst>
                                              <p:attrName>ppt_x</p:attrName>
                                            </p:attrNameLst>
                                          </p:cBhvr>
                                          <p:tavLst>
                                            <p:tav tm="0">
                                              <p:val>
                                                <p:strVal val="1+#ppt_w/2"/>
                                              </p:val>
                                            </p:tav>
                                            <p:tav tm="100000">
                                              <p:val>
                                                <p:strVal val="#ppt_x"/>
                                              </p:val>
                                            </p:tav>
                                          </p:tavLst>
                                        </p:anim>
                                        <p:anim calcmode="lin" valueType="num">
                                          <p:cBhvr additive="base">
                                            <p:cTn id="38" dur="750" fill="hold"/>
                                            <p:tgtEl>
                                              <p:spTgt spid="122"/>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2" fill="hold" nodeType="afterEffect">
                                      <p:stCondLst>
                                        <p:cond delay="0"/>
                                      </p:stCondLst>
                                      <p:childTnLst>
                                        <p:set>
                                          <p:cBhvr>
                                            <p:cTn id="41" dur="1" fill="hold">
                                              <p:stCondLst>
                                                <p:cond delay="0"/>
                                              </p:stCondLst>
                                            </p:cTn>
                                            <p:tgtEl>
                                              <p:spTgt spid="129"/>
                                            </p:tgtEl>
                                            <p:attrNameLst>
                                              <p:attrName>style.visibility</p:attrName>
                                            </p:attrNameLst>
                                          </p:cBhvr>
                                          <p:to>
                                            <p:strVal val="visible"/>
                                          </p:to>
                                        </p:set>
                                        <p:anim calcmode="lin" valueType="num">
                                          <p:cBhvr additive="base">
                                            <p:cTn id="42" dur="750" fill="hold"/>
                                            <p:tgtEl>
                                              <p:spTgt spid="129"/>
                                            </p:tgtEl>
                                            <p:attrNameLst>
                                              <p:attrName>ppt_x</p:attrName>
                                            </p:attrNameLst>
                                          </p:cBhvr>
                                          <p:tavLst>
                                            <p:tav tm="0">
                                              <p:val>
                                                <p:strVal val="1+#ppt_w/2"/>
                                              </p:val>
                                            </p:tav>
                                            <p:tav tm="100000">
                                              <p:val>
                                                <p:strVal val="#ppt_x"/>
                                              </p:val>
                                            </p:tav>
                                          </p:tavLst>
                                        </p:anim>
                                        <p:anim calcmode="lin" valueType="num">
                                          <p:cBhvr additive="base">
                                            <p:cTn id="43" dur="750" fill="hold"/>
                                            <p:tgtEl>
                                              <p:spTgt spid="129"/>
                                            </p:tgtEl>
                                            <p:attrNameLst>
                                              <p:attrName>ppt_y</p:attrName>
                                            </p:attrNameLst>
                                          </p:cBhvr>
                                          <p:tavLst>
                                            <p:tav tm="0">
                                              <p:val>
                                                <p:strVal val="#ppt_y"/>
                                              </p:val>
                                            </p:tav>
                                            <p:tav tm="100000">
                                              <p:val>
                                                <p:strVal val="#ppt_y"/>
                                              </p:val>
                                            </p:tav>
                                          </p:tavLst>
                                        </p:anim>
                                      </p:childTnLst>
                                    </p:cTn>
                                  </p:par>
                                </p:childTnLst>
                              </p:cTn>
                            </p:par>
                            <p:par>
                              <p:cTn id="44" fill="hold">
                                <p:stCondLst>
                                  <p:cond delay="3250"/>
                                </p:stCondLst>
                                <p:childTnLst>
                                  <p:par>
                                    <p:cTn id="45" presetID="2" presetClass="entr" presetSubtype="2" fill="hold" nodeType="after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750" fill="hold"/>
                                            <p:tgtEl>
                                              <p:spTgt spid="136"/>
                                            </p:tgtEl>
                                            <p:attrNameLst>
                                              <p:attrName>ppt_x</p:attrName>
                                            </p:attrNameLst>
                                          </p:cBhvr>
                                          <p:tavLst>
                                            <p:tav tm="0">
                                              <p:val>
                                                <p:strVal val="1+#ppt_w/2"/>
                                              </p:val>
                                            </p:tav>
                                            <p:tav tm="100000">
                                              <p:val>
                                                <p:strVal val="#ppt_x"/>
                                              </p:val>
                                            </p:tav>
                                          </p:tavLst>
                                        </p:anim>
                                        <p:anim calcmode="lin" valueType="num">
                                          <p:cBhvr additive="base">
                                            <p:cTn id="48" dur="750" fill="hold"/>
                                            <p:tgtEl>
                                              <p:spTgt spid="1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7" grpId="0" animBg="1"/>
          <p:bldP spid="6" grpId="0"/>
          <p:bldP spid="39" grpId="0"/>
          <p:bldP spid="14"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5175" y="1303975"/>
            <a:ext cx="2269937" cy="3313539"/>
          </a:xfrm>
          <a:prstGeom prst="rect">
            <a:avLst/>
          </a:prstGeom>
        </p:spPr>
      </p:pic>
      <p:grpSp>
        <p:nvGrpSpPr>
          <p:cNvPr id="23" name="组合 22"/>
          <p:cNvGrpSpPr/>
          <p:nvPr/>
        </p:nvGrpSpPr>
        <p:grpSpPr>
          <a:xfrm>
            <a:off x="3398825" y="1700053"/>
            <a:ext cx="4765607" cy="893064"/>
            <a:chOff x="874713" y="1114425"/>
            <a:chExt cx="6484228" cy="1215129"/>
          </a:xfrm>
        </p:grpSpPr>
        <p:sp>
          <p:nvSpPr>
            <p:cNvPr id="24" name="矩形 23"/>
            <p:cNvSpPr/>
            <p:nvPr/>
          </p:nvSpPr>
          <p:spPr>
            <a:xfrm>
              <a:off x="874713" y="1511383"/>
              <a:ext cx="6484228" cy="818171"/>
            </a:xfrm>
            <a:prstGeom prst="rect">
              <a:avLst/>
            </a:prstGeom>
          </p:spPr>
          <p:txBody>
            <a:bodyPr wrap="square">
              <a:spAutoFit/>
              <a:scene3d>
                <a:camera prst="orthographicFront"/>
                <a:lightRig rig="threePt" dir="t"/>
              </a:scene3d>
              <a:sp3d contourW="12700"/>
            </a:bodyPr>
            <a:lstStyle/>
            <a:p>
              <a:pPr algn="just" defTabSz="672067">
                <a:lnSpc>
                  <a:spcPct val="150000"/>
                </a:lnSpc>
              </a:pPr>
              <a:r>
                <a:rPr lang="zh-CN" altLang="en-US" sz="735" dirty="0">
                  <a:solidFill>
                    <a:srgbClr val="FFFFFF">
                      <a:lumMod val="50000"/>
                    </a:srgbClr>
                  </a:solidFill>
                  <a:cs typeface="+mn-ea"/>
                  <a:sym typeface="+mn-lt"/>
                </a:rPr>
                <a:t>用户可以在投影仪或者计算机上进行演示，也可以将演示文稿打印出来，制作成胶片，以便应用到更广泛的领域中。利用</a:t>
              </a:r>
              <a:r>
                <a:rPr lang="en-US" altLang="zh-CN" sz="735" dirty="0">
                  <a:solidFill>
                    <a:srgbClr val="FFFFFF">
                      <a:lumMod val="50000"/>
                    </a:srgbClr>
                  </a:solidFill>
                  <a:cs typeface="+mn-ea"/>
                  <a:sym typeface="+mn-lt"/>
                </a:rPr>
                <a:t>Microsoft Office PowerPoint</a:t>
              </a:r>
              <a:r>
                <a:rPr lang="zh-CN" altLang="en-US" sz="735" dirty="0">
                  <a:solidFill>
                    <a:srgbClr val="FFFFFF">
                      <a:lumMod val="50000"/>
                    </a:srgbClr>
                  </a:solidFill>
                  <a:cs typeface="+mn-ea"/>
                  <a:sym typeface="+mn-lt"/>
                </a:rPr>
                <a:t>不仅可以创建演示文稿，还可以在互联网上召开面对面会议、远程会议或在网上给观众展示演示文稿</a:t>
              </a:r>
            </a:p>
          </p:txBody>
        </p:sp>
        <p:sp>
          <p:nvSpPr>
            <p:cNvPr id="25" name="矩形 24"/>
            <p:cNvSpPr/>
            <p:nvPr/>
          </p:nvSpPr>
          <p:spPr>
            <a:xfrm>
              <a:off x="874713" y="1114425"/>
              <a:ext cx="2084387" cy="396086"/>
            </a:xfrm>
            <a:prstGeom prst="rect">
              <a:avLst/>
            </a:prstGeom>
          </p:spPr>
          <p:txBody>
            <a:bodyPr wrap="square">
              <a:spAutoFit/>
              <a:scene3d>
                <a:camera prst="orthographicFront"/>
                <a:lightRig rig="threePt" dir="t"/>
              </a:scene3d>
              <a:sp3d contourW="12700"/>
            </a:bodyPr>
            <a:lstStyle/>
            <a:p>
              <a:pPr algn="just" defTabSz="672067">
                <a:lnSpc>
                  <a:spcPct val="120000"/>
                </a:lnSpc>
              </a:pPr>
              <a:r>
                <a:rPr lang="zh-CN" altLang="en-US" sz="1176" dirty="0">
                  <a:solidFill>
                    <a:schemeClr val="tx1">
                      <a:lumMod val="85000"/>
                      <a:lumOff val="15000"/>
                    </a:schemeClr>
                  </a:solidFill>
                  <a:cs typeface="+mn-ea"/>
                  <a:sym typeface="+mn-lt"/>
                </a:rPr>
                <a:t>经验分享示例</a:t>
              </a:r>
            </a:p>
          </p:txBody>
        </p:sp>
      </p:grpSp>
      <p:grpSp>
        <p:nvGrpSpPr>
          <p:cNvPr id="34" name="组合 33"/>
          <p:cNvGrpSpPr/>
          <p:nvPr/>
        </p:nvGrpSpPr>
        <p:grpSpPr>
          <a:xfrm>
            <a:off x="3411016" y="2923453"/>
            <a:ext cx="4939929" cy="1341914"/>
            <a:chOff x="4613531" y="3841810"/>
            <a:chExt cx="6721414" cy="1825848"/>
          </a:xfrm>
        </p:grpSpPr>
        <p:grpSp>
          <p:nvGrpSpPr>
            <p:cNvPr id="2" name="Group 13"/>
            <p:cNvGrpSpPr/>
            <p:nvPr/>
          </p:nvGrpSpPr>
          <p:grpSpPr>
            <a:xfrm>
              <a:off x="5598238" y="3914775"/>
              <a:ext cx="5369323" cy="169883"/>
              <a:chOff x="1948686" y="5692382"/>
              <a:chExt cx="9219528" cy="182880"/>
            </a:xfrm>
          </p:grpSpPr>
          <p:sp>
            <p:nvSpPr>
              <p:cNvPr id="4" name="Rectangle 15"/>
              <p:cNvSpPr/>
              <p:nvPr/>
            </p:nvSpPr>
            <p:spPr>
              <a:xfrm>
                <a:off x="1948690" y="5742963"/>
                <a:ext cx="9219524" cy="64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4381" tIns="67192" rIns="134381" bIns="67192" rtlCol="0" anchor="ctr"/>
              <a:lstStyle/>
              <a:p>
                <a:pPr algn="ctr" defTabSz="672067"/>
                <a:endParaRPr lang="en-US" sz="993" b="1" dirty="0">
                  <a:solidFill>
                    <a:schemeClr val="tx1">
                      <a:lumMod val="75000"/>
                      <a:lumOff val="25000"/>
                    </a:schemeClr>
                  </a:solidFill>
                  <a:cs typeface="+mn-ea"/>
                  <a:sym typeface="+mn-lt"/>
                </a:endParaRPr>
              </a:p>
            </p:txBody>
          </p:sp>
          <p:sp>
            <p:nvSpPr>
              <p:cNvPr id="3" name="Rectangle 14"/>
              <p:cNvSpPr/>
              <p:nvPr/>
            </p:nvSpPr>
            <p:spPr>
              <a:xfrm>
                <a:off x="1948686" y="5745735"/>
                <a:ext cx="5316063" cy="71485"/>
              </a:xfrm>
              <a:prstGeom prst="rect">
                <a:avLst/>
              </a:prstGeom>
              <a:solidFill>
                <a:srgbClr val="FBD63C"/>
              </a:solidFill>
              <a:ln>
                <a:noFill/>
              </a:ln>
            </p:spPr>
            <p:style>
              <a:lnRef idx="2">
                <a:schemeClr val="accent1">
                  <a:shade val="50000"/>
                </a:schemeClr>
              </a:lnRef>
              <a:fillRef idx="1">
                <a:schemeClr val="accent1"/>
              </a:fillRef>
              <a:effectRef idx="0">
                <a:schemeClr val="accent1"/>
              </a:effectRef>
              <a:fontRef idx="minor">
                <a:schemeClr val="lt1"/>
              </a:fontRef>
            </p:style>
            <p:txBody>
              <a:bodyPr lIns="134381" tIns="67192" rIns="134381" bIns="67192" rtlCol="0" anchor="ctr"/>
              <a:lstStyle/>
              <a:p>
                <a:pPr algn="ctr" defTabSz="672067"/>
                <a:endParaRPr lang="en-US" sz="993" b="1" dirty="0">
                  <a:solidFill>
                    <a:schemeClr val="tx1">
                      <a:lumMod val="75000"/>
                      <a:lumOff val="25000"/>
                    </a:schemeClr>
                  </a:solidFill>
                  <a:cs typeface="+mn-ea"/>
                  <a:sym typeface="+mn-lt"/>
                </a:endParaRPr>
              </a:p>
            </p:txBody>
          </p:sp>
          <p:sp>
            <p:nvSpPr>
              <p:cNvPr id="5" name="Oval 16"/>
              <p:cNvSpPr>
                <a:spLocks/>
              </p:cNvSpPr>
              <p:nvPr/>
            </p:nvSpPr>
            <p:spPr>
              <a:xfrm>
                <a:off x="7137136" y="5692382"/>
                <a:ext cx="295079" cy="182880"/>
              </a:xfrm>
              <a:prstGeom prst="ellipse">
                <a:avLst/>
              </a:prstGeom>
              <a:solidFill>
                <a:schemeClr val="bg1"/>
              </a:solidFill>
              <a:ln w="38100">
                <a:solidFill>
                  <a:srgbClr val="FBD6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067"/>
                <a:endParaRPr lang="en-US" sz="993" dirty="0">
                  <a:solidFill>
                    <a:schemeClr val="tx1">
                      <a:lumMod val="75000"/>
                      <a:lumOff val="25000"/>
                    </a:schemeClr>
                  </a:solidFill>
                  <a:cs typeface="+mn-ea"/>
                  <a:sym typeface="+mn-lt"/>
                </a:endParaRPr>
              </a:p>
            </p:txBody>
          </p:sp>
        </p:grpSp>
        <p:grpSp>
          <p:nvGrpSpPr>
            <p:cNvPr id="6" name="Group 13"/>
            <p:cNvGrpSpPr/>
            <p:nvPr/>
          </p:nvGrpSpPr>
          <p:grpSpPr>
            <a:xfrm>
              <a:off x="5598238" y="4533890"/>
              <a:ext cx="5369323" cy="169883"/>
              <a:chOff x="1948686" y="5692382"/>
              <a:chExt cx="9219528" cy="182880"/>
            </a:xfrm>
          </p:grpSpPr>
          <p:sp>
            <p:nvSpPr>
              <p:cNvPr id="7" name="Rectangle 15"/>
              <p:cNvSpPr/>
              <p:nvPr/>
            </p:nvSpPr>
            <p:spPr>
              <a:xfrm>
                <a:off x="1948690" y="5742963"/>
                <a:ext cx="9219524" cy="64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4381" tIns="67192" rIns="134381" bIns="67192" rtlCol="0" anchor="ctr"/>
              <a:lstStyle/>
              <a:p>
                <a:pPr algn="ctr" defTabSz="672067"/>
                <a:endParaRPr lang="en-US" sz="993" b="1" dirty="0">
                  <a:solidFill>
                    <a:schemeClr val="tx1">
                      <a:lumMod val="75000"/>
                      <a:lumOff val="25000"/>
                    </a:schemeClr>
                  </a:solidFill>
                  <a:cs typeface="+mn-ea"/>
                  <a:sym typeface="+mn-lt"/>
                </a:endParaRPr>
              </a:p>
            </p:txBody>
          </p:sp>
          <p:sp>
            <p:nvSpPr>
              <p:cNvPr id="8" name="Rectangle 14"/>
              <p:cNvSpPr/>
              <p:nvPr/>
            </p:nvSpPr>
            <p:spPr>
              <a:xfrm>
                <a:off x="1948686" y="5745735"/>
                <a:ext cx="8159538" cy="71485"/>
              </a:xfrm>
              <a:prstGeom prst="rect">
                <a:avLst/>
              </a:prstGeom>
              <a:solidFill>
                <a:srgbClr val="3D4753"/>
              </a:solidFill>
              <a:ln>
                <a:noFill/>
              </a:ln>
            </p:spPr>
            <p:style>
              <a:lnRef idx="2">
                <a:schemeClr val="accent1">
                  <a:shade val="50000"/>
                </a:schemeClr>
              </a:lnRef>
              <a:fillRef idx="1">
                <a:schemeClr val="accent1"/>
              </a:fillRef>
              <a:effectRef idx="0">
                <a:schemeClr val="accent1"/>
              </a:effectRef>
              <a:fontRef idx="minor">
                <a:schemeClr val="lt1"/>
              </a:fontRef>
            </p:style>
            <p:txBody>
              <a:bodyPr lIns="134381" tIns="67192" rIns="134381" bIns="67192" rtlCol="0" anchor="ctr"/>
              <a:lstStyle/>
              <a:p>
                <a:pPr algn="ctr" defTabSz="672067"/>
                <a:endParaRPr lang="en-US" sz="993" b="1" dirty="0">
                  <a:solidFill>
                    <a:schemeClr val="tx1">
                      <a:lumMod val="75000"/>
                      <a:lumOff val="25000"/>
                    </a:schemeClr>
                  </a:solidFill>
                  <a:cs typeface="+mn-ea"/>
                  <a:sym typeface="+mn-lt"/>
                </a:endParaRPr>
              </a:p>
            </p:txBody>
          </p:sp>
          <p:sp>
            <p:nvSpPr>
              <p:cNvPr id="9" name="Oval 16"/>
              <p:cNvSpPr>
                <a:spLocks/>
              </p:cNvSpPr>
              <p:nvPr/>
            </p:nvSpPr>
            <p:spPr>
              <a:xfrm>
                <a:off x="9976387" y="5692382"/>
                <a:ext cx="295079" cy="182880"/>
              </a:xfrm>
              <a:prstGeom prst="ellipse">
                <a:avLst/>
              </a:prstGeom>
              <a:solidFill>
                <a:schemeClr val="bg1"/>
              </a:solidFill>
              <a:ln w="38100">
                <a:solidFill>
                  <a:srgbClr val="3D47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067"/>
                <a:endParaRPr lang="en-US" sz="993" dirty="0">
                  <a:solidFill>
                    <a:schemeClr val="tx1">
                      <a:lumMod val="75000"/>
                      <a:lumOff val="25000"/>
                    </a:schemeClr>
                  </a:solidFill>
                  <a:cs typeface="+mn-ea"/>
                  <a:sym typeface="+mn-lt"/>
                </a:endParaRPr>
              </a:p>
            </p:txBody>
          </p:sp>
        </p:grpSp>
        <p:grpSp>
          <p:nvGrpSpPr>
            <p:cNvPr id="10" name="Group 13"/>
            <p:cNvGrpSpPr/>
            <p:nvPr/>
          </p:nvGrpSpPr>
          <p:grpSpPr>
            <a:xfrm>
              <a:off x="5598238" y="5191105"/>
              <a:ext cx="5369323" cy="169883"/>
              <a:chOff x="1948686" y="5692382"/>
              <a:chExt cx="9219528" cy="182880"/>
            </a:xfrm>
          </p:grpSpPr>
          <p:sp>
            <p:nvSpPr>
              <p:cNvPr id="11" name="Rectangle 15"/>
              <p:cNvSpPr/>
              <p:nvPr/>
            </p:nvSpPr>
            <p:spPr>
              <a:xfrm>
                <a:off x="1948690" y="5742963"/>
                <a:ext cx="9219524" cy="64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4381" tIns="67192" rIns="134381" bIns="67192" rtlCol="0" anchor="ctr"/>
              <a:lstStyle/>
              <a:p>
                <a:pPr algn="ctr" defTabSz="672067"/>
                <a:endParaRPr lang="en-US" sz="993" b="1" dirty="0">
                  <a:solidFill>
                    <a:schemeClr val="tx1">
                      <a:lumMod val="75000"/>
                      <a:lumOff val="25000"/>
                    </a:schemeClr>
                  </a:solidFill>
                  <a:cs typeface="+mn-ea"/>
                  <a:sym typeface="+mn-lt"/>
                </a:endParaRPr>
              </a:p>
            </p:txBody>
          </p:sp>
          <p:sp>
            <p:nvSpPr>
              <p:cNvPr id="12" name="Rectangle 14"/>
              <p:cNvSpPr/>
              <p:nvPr/>
            </p:nvSpPr>
            <p:spPr>
              <a:xfrm>
                <a:off x="1948686" y="5745735"/>
                <a:ext cx="6737801" cy="7148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4381" tIns="67192" rIns="134381" bIns="67192" rtlCol="0" anchor="ctr"/>
              <a:lstStyle/>
              <a:p>
                <a:pPr algn="ctr" defTabSz="672067"/>
                <a:endParaRPr lang="en-US" sz="993" b="1" dirty="0">
                  <a:solidFill>
                    <a:schemeClr val="tx1">
                      <a:lumMod val="75000"/>
                      <a:lumOff val="25000"/>
                    </a:schemeClr>
                  </a:solidFill>
                  <a:cs typeface="+mn-ea"/>
                  <a:sym typeface="+mn-lt"/>
                </a:endParaRPr>
              </a:p>
            </p:txBody>
          </p:sp>
          <p:sp>
            <p:nvSpPr>
              <p:cNvPr id="13" name="Oval 16"/>
              <p:cNvSpPr>
                <a:spLocks/>
              </p:cNvSpPr>
              <p:nvPr/>
            </p:nvSpPr>
            <p:spPr>
              <a:xfrm>
                <a:off x="8519144" y="5692382"/>
                <a:ext cx="295079" cy="182880"/>
              </a:xfrm>
              <a:prstGeom prst="ellipse">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067"/>
                <a:endParaRPr lang="en-US" sz="993" dirty="0">
                  <a:solidFill>
                    <a:schemeClr val="tx1">
                      <a:lumMod val="75000"/>
                      <a:lumOff val="25000"/>
                    </a:schemeClr>
                  </a:solidFill>
                  <a:cs typeface="+mn-ea"/>
                  <a:sym typeface="+mn-lt"/>
                </a:endParaRPr>
              </a:p>
            </p:txBody>
          </p:sp>
        </p:grpSp>
        <p:sp>
          <p:nvSpPr>
            <p:cNvPr id="26" name="矩形 25"/>
            <p:cNvSpPr/>
            <p:nvPr/>
          </p:nvSpPr>
          <p:spPr>
            <a:xfrm>
              <a:off x="4613531" y="3841810"/>
              <a:ext cx="937700" cy="350983"/>
            </a:xfrm>
            <a:prstGeom prst="rect">
              <a:avLst/>
            </a:prstGeom>
          </p:spPr>
          <p:txBody>
            <a:bodyPr wrap="square">
              <a:spAutoFit/>
              <a:scene3d>
                <a:camera prst="orthographicFront"/>
                <a:lightRig rig="threePt" dir="t"/>
              </a:scene3d>
              <a:sp3d contourW="12700"/>
            </a:bodyPr>
            <a:lstStyle/>
            <a:p>
              <a:pPr defTabSz="672067">
                <a:lnSpc>
                  <a:spcPct val="120000"/>
                </a:lnSpc>
              </a:pPr>
              <a:r>
                <a:rPr lang="zh-CN" altLang="en-US" sz="980" dirty="0">
                  <a:solidFill>
                    <a:schemeClr val="tx1">
                      <a:lumMod val="75000"/>
                      <a:lumOff val="25000"/>
                    </a:schemeClr>
                  </a:solidFill>
                  <a:cs typeface="+mn-ea"/>
                  <a:sym typeface="+mn-lt"/>
                </a:rPr>
                <a:t>标题文字</a:t>
              </a:r>
            </a:p>
          </p:txBody>
        </p:sp>
        <p:sp>
          <p:nvSpPr>
            <p:cNvPr id="27" name="矩形 26"/>
            <p:cNvSpPr/>
            <p:nvPr/>
          </p:nvSpPr>
          <p:spPr>
            <a:xfrm>
              <a:off x="4613531" y="4454702"/>
              <a:ext cx="937700" cy="350983"/>
            </a:xfrm>
            <a:prstGeom prst="rect">
              <a:avLst/>
            </a:prstGeom>
          </p:spPr>
          <p:txBody>
            <a:bodyPr wrap="square">
              <a:spAutoFit/>
              <a:scene3d>
                <a:camera prst="orthographicFront"/>
                <a:lightRig rig="threePt" dir="t"/>
              </a:scene3d>
              <a:sp3d contourW="12700"/>
            </a:bodyPr>
            <a:lstStyle/>
            <a:p>
              <a:pPr defTabSz="672067">
                <a:lnSpc>
                  <a:spcPct val="120000"/>
                </a:lnSpc>
              </a:pPr>
              <a:r>
                <a:rPr lang="zh-CN" altLang="en-US" sz="980" dirty="0">
                  <a:solidFill>
                    <a:schemeClr val="tx1">
                      <a:lumMod val="75000"/>
                      <a:lumOff val="25000"/>
                    </a:schemeClr>
                  </a:solidFill>
                  <a:cs typeface="+mn-ea"/>
                  <a:sym typeface="+mn-lt"/>
                </a:rPr>
                <a:t>标题文字</a:t>
              </a:r>
            </a:p>
          </p:txBody>
        </p:sp>
        <p:sp>
          <p:nvSpPr>
            <p:cNvPr id="28" name="矩形 27"/>
            <p:cNvSpPr/>
            <p:nvPr/>
          </p:nvSpPr>
          <p:spPr>
            <a:xfrm>
              <a:off x="4613531" y="5121441"/>
              <a:ext cx="937700" cy="350983"/>
            </a:xfrm>
            <a:prstGeom prst="rect">
              <a:avLst/>
            </a:prstGeom>
          </p:spPr>
          <p:txBody>
            <a:bodyPr wrap="square">
              <a:spAutoFit/>
              <a:scene3d>
                <a:camera prst="orthographicFront"/>
                <a:lightRig rig="threePt" dir="t"/>
              </a:scene3d>
              <a:sp3d contourW="12700"/>
            </a:bodyPr>
            <a:lstStyle/>
            <a:p>
              <a:pPr defTabSz="672067">
                <a:lnSpc>
                  <a:spcPct val="120000"/>
                </a:lnSpc>
              </a:pPr>
              <a:r>
                <a:rPr lang="zh-CN" altLang="en-US" sz="980" dirty="0">
                  <a:solidFill>
                    <a:schemeClr val="tx1">
                      <a:lumMod val="75000"/>
                      <a:lumOff val="25000"/>
                    </a:schemeClr>
                  </a:solidFill>
                  <a:cs typeface="+mn-ea"/>
                  <a:sym typeface="+mn-lt"/>
                </a:rPr>
                <a:t>标题文字</a:t>
              </a:r>
            </a:p>
          </p:txBody>
        </p:sp>
        <p:sp>
          <p:nvSpPr>
            <p:cNvPr id="29" name="矩形 28"/>
            <p:cNvSpPr/>
            <p:nvPr/>
          </p:nvSpPr>
          <p:spPr>
            <a:xfrm>
              <a:off x="8813505" y="4025705"/>
              <a:ext cx="937700" cy="362323"/>
            </a:xfrm>
            <a:prstGeom prst="rect">
              <a:avLst/>
            </a:prstGeom>
          </p:spPr>
          <p:txBody>
            <a:bodyPr wrap="square">
              <a:spAutoFit/>
              <a:scene3d>
                <a:camera prst="orthographicFront"/>
                <a:lightRig rig="threePt" dir="t"/>
              </a:scene3d>
              <a:sp3d contourW="12700"/>
            </a:bodyPr>
            <a:lstStyle/>
            <a:p>
              <a:pPr defTabSz="672067">
                <a:lnSpc>
                  <a:spcPct val="120000"/>
                </a:lnSpc>
              </a:pPr>
              <a:r>
                <a:rPr lang="en-US" altLang="zh-CN" sz="1029" dirty="0">
                  <a:solidFill>
                    <a:schemeClr val="tx1">
                      <a:lumMod val="75000"/>
                      <a:lumOff val="25000"/>
                    </a:schemeClr>
                  </a:solidFill>
                  <a:cs typeface="+mn-ea"/>
                  <a:sym typeface="+mn-lt"/>
                </a:rPr>
                <a:t>65%</a:t>
              </a:r>
              <a:endParaRPr lang="zh-CN" altLang="en-US" sz="1029" dirty="0">
                <a:solidFill>
                  <a:schemeClr val="tx1">
                    <a:lumMod val="75000"/>
                    <a:lumOff val="25000"/>
                  </a:schemeClr>
                </a:solidFill>
                <a:cs typeface="+mn-ea"/>
                <a:sym typeface="+mn-lt"/>
              </a:endParaRPr>
            </a:p>
          </p:txBody>
        </p:sp>
        <p:sp>
          <p:nvSpPr>
            <p:cNvPr id="30" name="矩形 29"/>
            <p:cNvSpPr/>
            <p:nvPr/>
          </p:nvSpPr>
          <p:spPr>
            <a:xfrm>
              <a:off x="10397245" y="4638595"/>
              <a:ext cx="937700" cy="362323"/>
            </a:xfrm>
            <a:prstGeom prst="rect">
              <a:avLst/>
            </a:prstGeom>
          </p:spPr>
          <p:txBody>
            <a:bodyPr wrap="square">
              <a:spAutoFit/>
              <a:scene3d>
                <a:camera prst="orthographicFront"/>
                <a:lightRig rig="threePt" dir="t"/>
              </a:scene3d>
              <a:sp3d contourW="12700"/>
            </a:bodyPr>
            <a:lstStyle/>
            <a:p>
              <a:pPr defTabSz="672067">
                <a:lnSpc>
                  <a:spcPct val="120000"/>
                </a:lnSpc>
              </a:pPr>
              <a:r>
                <a:rPr lang="en-US" altLang="zh-CN" sz="1029" dirty="0">
                  <a:solidFill>
                    <a:schemeClr val="tx1">
                      <a:lumMod val="75000"/>
                      <a:lumOff val="25000"/>
                    </a:schemeClr>
                  </a:solidFill>
                  <a:cs typeface="+mn-ea"/>
                  <a:sym typeface="+mn-lt"/>
                </a:rPr>
                <a:t>85%</a:t>
              </a:r>
              <a:endParaRPr lang="zh-CN" altLang="en-US" sz="1029" dirty="0">
                <a:solidFill>
                  <a:schemeClr val="tx1">
                    <a:lumMod val="75000"/>
                    <a:lumOff val="25000"/>
                  </a:schemeClr>
                </a:solidFill>
                <a:cs typeface="+mn-ea"/>
                <a:sym typeface="+mn-lt"/>
              </a:endParaRPr>
            </a:p>
          </p:txBody>
        </p:sp>
        <p:sp>
          <p:nvSpPr>
            <p:cNvPr id="31" name="矩形 30"/>
            <p:cNvSpPr/>
            <p:nvPr/>
          </p:nvSpPr>
          <p:spPr>
            <a:xfrm>
              <a:off x="9562264" y="5305335"/>
              <a:ext cx="937700" cy="362323"/>
            </a:xfrm>
            <a:prstGeom prst="rect">
              <a:avLst/>
            </a:prstGeom>
          </p:spPr>
          <p:txBody>
            <a:bodyPr wrap="square">
              <a:spAutoFit/>
              <a:scene3d>
                <a:camera prst="orthographicFront"/>
                <a:lightRig rig="threePt" dir="t"/>
              </a:scene3d>
              <a:sp3d contourW="12700"/>
            </a:bodyPr>
            <a:lstStyle/>
            <a:p>
              <a:pPr defTabSz="672067">
                <a:lnSpc>
                  <a:spcPct val="120000"/>
                </a:lnSpc>
              </a:pPr>
              <a:r>
                <a:rPr lang="en-US" altLang="zh-CN" sz="1029" dirty="0">
                  <a:solidFill>
                    <a:schemeClr val="tx1">
                      <a:lumMod val="75000"/>
                      <a:lumOff val="25000"/>
                    </a:schemeClr>
                  </a:solidFill>
                  <a:cs typeface="+mn-ea"/>
                  <a:sym typeface="+mn-lt"/>
                </a:rPr>
                <a:t>74%</a:t>
              </a:r>
              <a:endParaRPr lang="zh-CN" altLang="en-US" sz="1029" dirty="0">
                <a:solidFill>
                  <a:schemeClr val="tx1">
                    <a:lumMod val="75000"/>
                    <a:lumOff val="25000"/>
                  </a:schemeClr>
                </a:solidFill>
                <a:cs typeface="+mn-ea"/>
                <a:sym typeface="+mn-lt"/>
              </a:endParaRPr>
            </a:p>
          </p:txBody>
        </p:sp>
      </p:grpSp>
      <p:pic>
        <p:nvPicPr>
          <p:cNvPr id="33" name="图片占位符 32"/>
          <p:cNvPicPr>
            <a:picLocks noGrp="1" noChangeAspect="1"/>
          </p:cNvPicPr>
          <p:nvPr>
            <p:ph type="pic" sz="quarter" idx="4294967295"/>
          </p:nvPr>
        </p:nvPicPr>
        <p:blipFill>
          <a:blip r:embed="rId4" cstate="screen">
            <a:extLst>
              <a:ext uri="{28A0092B-C50C-407E-A947-70E740481C1C}">
                <a14:useLocalDpi xmlns:a14="http://schemas.microsoft.com/office/drawing/2010/main"/>
              </a:ext>
            </a:extLst>
          </a:blip>
          <a:srcRect/>
          <a:stretch>
            <a:fillRect/>
          </a:stretch>
        </p:blipFill>
        <p:spPr>
          <a:xfrm>
            <a:off x="1021646" y="1633538"/>
            <a:ext cx="2062163" cy="2589212"/>
          </a:xfrm>
          <a:prstGeom prst="rect">
            <a:avLst/>
          </a:prstGeom>
        </p:spPr>
      </p:pic>
      <p:sp>
        <p:nvSpPr>
          <p:cNvPr id="32" name="文本框 31"/>
          <p:cNvSpPr txBox="1"/>
          <p:nvPr/>
        </p:nvSpPr>
        <p:spPr>
          <a:xfrm>
            <a:off x="1503502" y="272356"/>
            <a:ext cx="1210588" cy="400110"/>
          </a:xfrm>
          <a:prstGeom prst="rect">
            <a:avLst/>
          </a:prstGeom>
          <a:noFill/>
        </p:spPr>
        <p:txBody>
          <a:bodyPr wrap="none" rtlCol="0">
            <a:spAutoFit/>
          </a:bodyPr>
          <a:lstStyle/>
          <a:p>
            <a:r>
              <a:rPr lang="zh-CN" altLang="en-US" sz="2000" b="1" dirty="0" smtClean="0">
                <a:solidFill>
                  <a:schemeClr val="bg1"/>
                </a:solidFill>
                <a:cs typeface="+mn-ea"/>
                <a:sym typeface="+mn-lt"/>
              </a:rPr>
              <a:t>问题不足</a:t>
            </a:r>
            <a:endParaRPr lang="zh-CN" altLang="en-US" sz="2000" b="1" dirty="0">
              <a:solidFill>
                <a:schemeClr val="bg1"/>
              </a:solidFill>
              <a:cs typeface="+mn-ea"/>
              <a:sym typeface="+mn-lt"/>
            </a:endParaRPr>
          </a:p>
        </p:txBody>
      </p:sp>
      <p:sp>
        <p:nvSpPr>
          <p:cNvPr id="35" name="文本框 34"/>
          <p:cNvSpPr txBox="1"/>
          <p:nvPr/>
        </p:nvSpPr>
        <p:spPr>
          <a:xfrm>
            <a:off x="2627188" y="426121"/>
            <a:ext cx="2521446" cy="253379"/>
          </a:xfrm>
          <a:prstGeom prst="rect">
            <a:avLst/>
          </a:prstGeom>
          <a:noFill/>
        </p:spPr>
        <p:txBody>
          <a:bodyPr wrap="square" rtlCol="0">
            <a:spAutoFit/>
          </a:bodyPr>
          <a:lstStyle/>
          <a:p>
            <a:r>
              <a:rPr lang="en-US" altLang="zh-CN" sz="1000" dirty="0">
                <a:solidFill>
                  <a:schemeClr val="bg1">
                    <a:lumMod val="85000"/>
                  </a:schemeClr>
                </a:solidFill>
                <a:cs typeface="+mn-ea"/>
                <a:sym typeface="+mn-lt"/>
              </a:rPr>
              <a:t>Atmospheric Engineering Project Report</a:t>
            </a:r>
            <a:endParaRPr lang="zh-CN" altLang="en-US" sz="1000" dirty="0">
              <a:solidFill>
                <a:schemeClr val="bg1">
                  <a:lumMod val="85000"/>
                </a:schemeClr>
              </a:solidFill>
              <a:cs typeface="+mn-ea"/>
              <a:sym typeface="+mn-lt"/>
            </a:endParaRPr>
          </a:p>
        </p:txBody>
      </p:sp>
      <p:sp>
        <p:nvSpPr>
          <p:cNvPr id="36" name="文本框 35"/>
          <p:cNvSpPr txBox="1"/>
          <p:nvPr/>
        </p:nvSpPr>
        <p:spPr>
          <a:xfrm>
            <a:off x="252301" y="143892"/>
            <a:ext cx="697627" cy="646331"/>
          </a:xfrm>
          <a:prstGeom prst="rect">
            <a:avLst/>
          </a:prstGeom>
          <a:noFill/>
        </p:spPr>
        <p:txBody>
          <a:bodyPr wrap="none" rtlCol="0">
            <a:spAutoFit/>
          </a:bodyPr>
          <a:lstStyle/>
          <a:p>
            <a:pPr algn="ctr"/>
            <a:r>
              <a:rPr lang="en-US" altLang="zh-CN" sz="3600" dirty="0" smtClean="0">
                <a:solidFill>
                  <a:schemeClr val="tx1">
                    <a:lumMod val="85000"/>
                    <a:lumOff val="15000"/>
                  </a:schemeClr>
                </a:solidFill>
                <a:cs typeface="+mn-ea"/>
                <a:sym typeface="+mn-lt"/>
              </a:rPr>
              <a:t>03</a:t>
            </a:r>
            <a:endParaRPr lang="zh-CN" altLang="en-US" sz="36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6237584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1+#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475779" y="1638490"/>
            <a:ext cx="2069260" cy="2878704"/>
            <a:chOff x="4401178" y="1296237"/>
            <a:chExt cx="3416440" cy="4752871"/>
          </a:xfrm>
          <a:effectLst>
            <a:outerShdw blurRad="63500" sx="102000" sy="102000" algn="ctr" rotWithShape="0">
              <a:prstClr val="black">
                <a:alpha val="20000"/>
              </a:prstClr>
            </a:outerShdw>
          </a:effectLst>
        </p:grpSpPr>
        <p:sp>
          <p:nvSpPr>
            <p:cNvPr id="4" name="圆角矩形 3"/>
            <p:cNvSpPr/>
            <p:nvPr/>
          </p:nvSpPr>
          <p:spPr>
            <a:xfrm>
              <a:off x="4401178" y="1296237"/>
              <a:ext cx="3416440" cy="4752871"/>
            </a:xfrm>
            <a:prstGeom prst="roundRect">
              <a:avLst>
                <a:gd name="adj" fmla="val 1927"/>
              </a:avLst>
            </a:prstGeom>
            <a:solidFill>
              <a:srgbClr val="FBD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5" name="椭圆 4"/>
            <p:cNvSpPr/>
            <p:nvPr/>
          </p:nvSpPr>
          <p:spPr>
            <a:xfrm>
              <a:off x="5393453" y="1557494"/>
              <a:ext cx="1431890" cy="1431890"/>
            </a:xfrm>
            <a:prstGeom prst="ellipse">
              <a:avLst/>
            </a:prstGeom>
            <a:solidFill>
              <a:schemeClr val="bg1"/>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85000"/>
                      <a:lumOff val="15000"/>
                    </a:schemeClr>
                  </a:solidFill>
                  <a:cs typeface="+mn-ea"/>
                  <a:sym typeface="+mn-lt"/>
                </a:rPr>
                <a:t>60%</a:t>
              </a:r>
              <a:endParaRPr lang="zh-CN" altLang="en-US" dirty="0">
                <a:solidFill>
                  <a:schemeClr val="tx1">
                    <a:lumMod val="85000"/>
                    <a:lumOff val="15000"/>
                  </a:schemeClr>
                </a:solidFill>
                <a:cs typeface="+mn-ea"/>
                <a:sym typeface="+mn-lt"/>
              </a:endParaRPr>
            </a:p>
          </p:txBody>
        </p:sp>
        <p:sp>
          <p:nvSpPr>
            <p:cNvPr id="7" name="TextBox 39"/>
            <p:cNvSpPr txBox="1"/>
            <p:nvPr/>
          </p:nvSpPr>
          <p:spPr>
            <a:xfrm>
              <a:off x="5347170" y="3516416"/>
              <a:ext cx="1524459" cy="304892"/>
            </a:xfrm>
            <a:prstGeom prst="rect">
              <a:avLst/>
            </a:prstGeom>
            <a:noFill/>
          </p:spPr>
          <p:txBody>
            <a:bodyPr wrap="none" lIns="0" tIns="0" rIns="0" bIns="0" rtlCol="0">
              <a:spAutoFit/>
            </a:bodyPr>
            <a:lstStyle>
              <a:defPPr>
                <a:defRPr lang="zh-CN"/>
              </a:defPPr>
              <a:lvl1pPr>
                <a:defRPr sz="2000">
                  <a:solidFill>
                    <a:schemeClr val="tx1">
                      <a:lumMod val="65000"/>
                      <a:lumOff val="35000"/>
                    </a:schemeClr>
                  </a:solidFill>
                </a:defRPr>
              </a:lvl1pPr>
            </a:lstStyle>
            <a:p>
              <a:pPr algn="ctr"/>
              <a:r>
                <a:rPr lang="zh-CN" altLang="en-US" sz="1200" b="1" dirty="0">
                  <a:solidFill>
                    <a:srgbClr val="3D4753"/>
                  </a:solidFill>
                  <a:cs typeface="+mn-ea"/>
                  <a:sym typeface="+mn-lt"/>
                </a:rPr>
                <a:t>填写段落标题</a:t>
              </a:r>
            </a:p>
          </p:txBody>
        </p:sp>
        <p:sp>
          <p:nvSpPr>
            <p:cNvPr id="8" name="TextBox 40"/>
            <p:cNvSpPr txBox="1"/>
            <p:nvPr/>
          </p:nvSpPr>
          <p:spPr>
            <a:xfrm>
              <a:off x="4823210" y="4152442"/>
              <a:ext cx="2572378" cy="1333901"/>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ctr">
                <a:lnSpc>
                  <a:spcPct val="150000"/>
                </a:lnSpc>
              </a:pPr>
              <a:r>
                <a:rPr lang="zh-CN" altLang="en-US" sz="700" dirty="0">
                  <a:solidFill>
                    <a:srgbClr val="3D4753"/>
                  </a:solidFill>
                  <a:latin typeface="+mn-lt"/>
                  <a:cs typeface="+mn-ea"/>
                  <a:sym typeface="+mn-lt"/>
                </a:rPr>
                <a:t>您的内容打在这里，或者通过复制您的文本后在此框中选择粘贴，并选择只保留文字。您的内容打在这里，或者通过通过您的内容打在这里，或者通过复制您的文本后，在此框</a:t>
              </a:r>
              <a:r>
                <a:rPr lang="zh-CN" altLang="en-US" sz="700" dirty="0" smtClean="0">
                  <a:solidFill>
                    <a:srgbClr val="3D4753"/>
                  </a:solidFill>
                  <a:latin typeface="+mn-lt"/>
                  <a:cs typeface="+mn-ea"/>
                  <a:sym typeface="+mn-lt"/>
                </a:rPr>
                <a:t>中</a:t>
              </a:r>
              <a:endParaRPr lang="zh-CN" altLang="en-US" sz="700" dirty="0">
                <a:solidFill>
                  <a:srgbClr val="3D4753"/>
                </a:solidFill>
                <a:latin typeface="+mn-lt"/>
                <a:cs typeface="+mn-ea"/>
                <a:sym typeface="+mn-lt"/>
              </a:endParaRPr>
            </a:p>
          </p:txBody>
        </p:sp>
      </p:grpSp>
      <p:grpSp>
        <p:nvGrpSpPr>
          <p:cNvPr id="10" name="组合 9"/>
          <p:cNvGrpSpPr/>
          <p:nvPr/>
        </p:nvGrpSpPr>
        <p:grpSpPr>
          <a:xfrm>
            <a:off x="826141" y="1784556"/>
            <a:ext cx="1859272" cy="2586572"/>
            <a:chOff x="4401178" y="1296237"/>
            <a:chExt cx="3416440" cy="4752871"/>
          </a:xfrm>
          <a:effectLst>
            <a:outerShdw blurRad="63500" sx="102000" sy="102000" algn="ctr" rotWithShape="0">
              <a:prstClr val="black">
                <a:alpha val="20000"/>
              </a:prstClr>
            </a:outerShdw>
          </a:effectLst>
        </p:grpSpPr>
        <p:sp>
          <p:nvSpPr>
            <p:cNvPr id="11" name="圆角矩形 10"/>
            <p:cNvSpPr/>
            <p:nvPr/>
          </p:nvSpPr>
          <p:spPr>
            <a:xfrm>
              <a:off x="4401178" y="1296237"/>
              <a:ext cx="3416440" cy="4752871"/>
            </a:xfrm>
            <a:prstGeom prst="roundRect">
              <a:avLst>
                <a:gd name="adj" fmla="val 19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12" name="椭圆 11"/>
            <p:cNvSpPr/>
            <p:nvPr/>
          </p:nvSpPr>
          <p:spPr>
            <a:xfrm>
              <a:off x="5393453" y="1557494"/>
              <a:ext cx="1431890" cy="1431890"/>
            </a:xfrm>
            <a:prstGeom prst="ellipse">
              <a:avLst/>
            </a:prstGeom>
            <a:solidFill>
              <a:srgbClr val="3D4753"/>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cs typeface="+mn-ea"/>
                  <a:sym typeface="+mn-lt"/>
                </a:rPr>
                <a:t>88%</a:t>
              </a:r>
              <a:endParaRPr lang="zh-CN" altLang="en-US" sz="1400" dirty="0">
                <a:solidFill>
                  <a:schemeClr val="bg1"/>
                </a:solidFill>
                <a:cs typeface="+mn-ea"/>
                <a:sym typeface="+mn-lt"/>
              </a:endParaRPr>
            </a:p>
          </p:txBody>
        </p:sp>
        <p:sp>
          <p:nvSpPr>
            <p:cNvPr id="13" name="TextBox 39"/>
            <p:cNvSpPr txBox="1"/>
            <p:nvPr/>
          </p:nvSpPr>
          <p:spPr>
            <a:xfrm>
              <a:off x="5261082" y="3516416"/>
              <a:ext cx="1696633" cy="339327"/>
            </a:xfrm>
            <a:prstGeom prst="rect">
              <a:avLst/>
            </a:prstGeom>
            <a:noFill/>
          </p:spPr>
          <p:txBody>
            <a:bodyPr wrap="none" lIns="0" tIns="0" rIns="0" bIns="0" rtlCol="0">
              <a:spAutoFit/>
            </a:bodyPr>
            <a:lstStyle>
              <a:defPPr>
                <a:defRPr lang="zh-CN"/>
              </a:defPPr>
              <a:lvl1pPr>
                <a:defRPr sz="2000">
                  <a:solidFill>
                    <a:schemeClr val="tx1">
                      <a:lumMod val="65000"/>
                      <a:lumOff val="35000"/>
                    </a:schemeClr>
                  </a:solidFill>
                </a:defRPr>
              </a:lvl1pPr>
            </a:lstStyle>
            <a:p>
              <a:pPr algn="ctr"/>
              <a:r>
                <a:rPr lang="zh-CN" altLang="en-US" sz="1200" b="1" dirty="0">
                  <a:solidFill>
                    <a:schemeClr val="tx1">
                      <a:lumMod val="75000"/>
                      <a:lumOff val="25000"/>
                    </a:schemeClr>
                  </a:solidFill>
                  <a:cs typeface="+mn-ea"/>
                  <a:sym typeface="+mn-lt"/>
                </a:rPr>
                <a:t>填写段落标题</a:t>
              </a:r>
            </a:p>
          </p:txBody>
        </p:sp>
        <p:sp>
          <p:nvSpPr>
            <p:cNvPr id="14" name="TextBox 40"/>
            <p:cNvSpPr txBox="1"/>
            <p:nvPr/>
          </p:nvSpPr>
          <p:spPr>
            <a:xfrm>
              <a:off x="4823211" y="4074312"/>
              <a:ext cx="2572378" cy="1484554"/>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ctr">
                <a:lnSpc>
                  <a:spcPct val="150000"/>
                </a:lnSpc>
              </a:pPr>
              <a:r>
                <a:rPr lang="zh-CN" altLang="en-US" sz="700" dirty="0">
                  <a:solidFill>
                    <a:schemeClr val="tx1">
                      <a:lumMod val="75000"/>
                      <a:lumOff val="25000"/>
                    </a:schemeClr>
                  </a:solidFill>
                  <a:latin typeface="+mn-lt"/>
                  <a:cs typeface="+mn-ea"/>
                  <a:sym typeface="+mn-lt"/>
                </a:rPr>
                <a:t>您的内容打在这里，或者通过复制您的文本后在此框中选择粘贴，并选择只保留文字。您的内容打在这里，或者通过通过您的内容打在这里，或者通过复制</a:t>
              </a:r>
              <a:r>
                <a:rPr lang="zh-CN" altLang="en-US" sz="700" dirty="0" smtClean="0">
                  <a:solidFill>
                    <a:schemeClr val="tx1">
                      <a:lumMod val="75000"/>
                      <a:lumOff val="25000"/>
                    </a:schemeClr>
                  </a:solidFill>
                  <a:latin typeface="+mn-lt"/>
                  <a:cs typeface="+mn-ea"/>
                  <a:sym typeface="+mn-lt"/>
                </a:rPr>
                <a:t>您</a:t>
              </a:r>
              <a:endParaRPr lang="zh-CN" altLang="en-US" sz="700" dirty="0">
                <a:solidFill>
                  <a:schemeClr val="tx1">
                    <a:lumMod val="75000"/>
                    <a:lumOff val="25000"/>
                  </a:schemeClr>
                </a:solidFill>
                <a:latin typeface="+mn-lt"/>
                <a:cs typeface="+mn-ea"/>
                <a:sym typeface="+mn-lt"/>
              </a:endParaRPr>
            </a:p>
          </p:txBody>
        </p:sp>
      </p:grpSp>
      <p:grpSp>
        <p:nvGrpSpPr>
          <p:cNvPr id="15" name="组合 14"/>
          <p:cNvGrpSpPr/>
          <p:nvPr/>
        </p:nvGrpSpPr>
        <p:grpSpPr>
          <a:xfrm>
            <a:off x="6274468" y="1784556"/>
            <a:ext cx="1859272" cy="2586572"/>
            <a:chOff x="4401178" y="1296237"/>
            <a:chExt cx="3416440" cy="4752871"/>
          </a:xfrm>
          <a:effectLst>
            <a:outerShdw blurRad="63500" sx="102000" sy="102000" algn="ctr" rotWithShape="0">
              <a:prstClr val="black">
                <a:alpha val="20000"/>
              </a:prstClr>
            </a:outerShdw>
          </a:effectLst>
        </p:grpSpPr>
        <p:sp>
          <p:nvSpPr>
            <p:cNvPr id="16" name="圆角矩形 15"/>
            <p:cNvSpPr/>
            <p:nvPr/>
          </p:nvSpPr>
          <p:spPr>
            <a:xfrm>
              <a:off x="4401178" y="1296237"/>
              <a:ext cx="3416440" cy="4752871"/>
            </a:xfrm>
            <a:prstGeom prst="roundRect">
              <a:avLst>
                <a:gd name="adj" fmla="val 19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17" name="椭圆 16"/>
            <p:cNvSpPr/>
            <p:nvPr/>
          </p:nvSpPr>
          <p:spPr>
            <a:xfrm>
              <a:off x="5393453" y="1557494"/>
              <a:ext cx="1431890" cy="1431890"/>
            </a:xfrm>
            <a:prstGeom prst="ellipse">
              <a:avLst/>
            </a:prstGeom>
            <a:solidFill>
              <a:srgbClr val="3D4753"/>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cs typeface="+mn-ea"/>
                  <a:sym typeface="+mn-lt"/>
                </a:rPr>
                <a:t>46%</a:t>
              </a:r>
              <a:endParaRPr lang="zh-CN" altLang="en-US" sz="1400" dirty="0">
                <a:solidFill>
                  <a:schemeClr val="bg1"/>
                </a:solidFill>
                <a:cs typeface="+mn-ea"/>
                <a:sym typeface="+mn-lt"/>
              </a:endParaRPr>
            </a:p>
          </p:txBody>
        </p:sp>
        <p:sp>
          <p:nvSpPr>
            <p:cNvPr id="18" name="TextBox 39"/>
            <p:cNvSpPr txBox="1"/>
            <p:nvPr/>
          </p:nvSpPr>
          <p:spPr>
            <a:xfrm>
              <a:off x="5261082" y="3516416"/>
              <a:ext cx="1696633" cy="339327"/>
            </a:xfrm>
            <a:prstGeom prst="rect">
              <a:avLst/>
            </a:prstGeom>
            <a:noFill/>
          </p:spPr>
          <p:txBody>
            <a:bodyPr wrap="none" lIns="0" tIns="0" rIns="0" bIns="0" rtlCol="0">
              <a:spAutoFit/>
            </a:bodyPr>
            <a:lstStyle>
              <a:defPPr>
                <a:defRPr lang="zh-CN"/>
              </a:defPPr>
              <a:lvl1pPr>
                <a:defRPr sz="2000">
                  <a:solidFill>
                    <a:schemeClr val="tx1">
                      <a:lumMod val="65000"/>
                      <a:lumOff val="35000"/>
                    </a:schemeClr>
                  </a:solidFill>
                </a:defRPr>
              </a:lvl1pPr>
            </a:lstStyle>
            <a:p>
              <a:pPr algn="ctr"/>
              <a:r>
                <a:rPr lang="zh-CN" altLang="en-US" sz="1200" b="1" dirty="0">
                  <a:solidFill>
                    <a:schemeClr val="tx1">
                      <a:lumMod val="75000"/>
                      <a:lumOff val="25000"/>
                    </a:schemeClr>
                  </a:solidFill>
                  <a:cs typeface="+mn-ea"/>
                  <a:sym typeface="+mn-lt"/>
                </a:rPr>
                <a:t>填写段落标题</a:t>
              </a:r>
            </a:p>
          </p:txBody>
        </p:sp>
        <p:sp>
          <p:nvSpPr>
            <p:cNvPr id="19" name="TextBox 40"/>
            <p:cNvSpPr txBox="1"/>
            <p:nvPr/>
          </p:nvSpPr>
          <p:spPr>
            <a:xfrm>
              <a:off x="4823211" y="4109186"/>
              <a:ext cx="2572378" cy="1484554"/>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ctr">
                <a:lnSpc>
                  <a:spcPct val="150000"/>
                </a:lnSpc>
              </a:pPr>
              <a:r>
                <a:rPr lang="zh-CN" altLang="en-US" sz="700" dirty="0">
                  <a:solidFill>
                    <a:schemeClr val="tx1">
                      <a:lumMod val="75000"/>
                      <a:lumOff val="25000"/>
                    </a:schemeClr>
                  </a:solidFill>
                  <a:latin typeface="+mn-lt"/>
                  <a:cs typeface="+mn-ea"/>
                  <a:sym typeface="+mn-lt"/>
                </a:rPr>
                <a:t>您的内容打在这里，或者通过复制您的文本后在此框中选择粘贴，并选择只保留文字。您的内容打在这里，或者通过通过您的内容打在这里，或者通过复制您</a:t>
              </a:r>
              <a:r>
                <a:rPr lang="zh-CN" altLang="en-US" sz="700" dirty="0" smtClean="0">
                  <a:solidFill>
                    <a:schemeClr val="tx1">
                      <a:lumMod val="75000"/>
                      <a:lumOff val="25000"/>
                    </a:schemeClr>
                  </a:solidFill>
                  <a:latin typeface="+mn-lt"/>
                  <a:cs typeface="+mn-ea"/>
                  <a:sym typeface="+mn-lt"/>
                </a:rPr>
                <a:t>的</a:t>
              </a:r>
              <a:endParaRPr lang="zh-CN" altLang="en-US" sz="700" dirty="0">
                <a:solidFill>
                  <a:schemeClr val="tx1">
                    <a:lumMod val="75000"/>
                    <a:lumOff val="25000"/>
                  </a:schemeClr>
                </a:solidFill>
                <a:latin typeface="+mn-lt"/>
                <a:cs typeface="+mn-ea"/>
                <a:sym typeface="+mn-lt"/>
              </a:endParaRPr>
            </a:p>
          </p:txBody>
        </p:sp>
      </p:grpSp>
      <p:sp>
        <p:nvSpPr>
          <p:cNvPr id="20" name="文本框 19"/>
          <p:cNvSpPr txBox="1"/>
          <p:nvPr/>
        </p:nvSpPr>
        <p:spPr>
          <a:xfrm>
            <a:off x="1503502" y="272356"/>
            <a:ext cx="1210588" cy="400110"/>
          </a:xfrm>
          <a:prstGeom prst="rect">
            <a:avLst/>
          </a:prstGeom>
          <a:noFill/>
        </p:spPr>
        <p:txBody>
          <a:bodyPr wrap="none" rtlCol="0">
            <a:spAutoFit/>
          </a:bodyPr>
          <a:lstStyle/>
          <a:p>
            <a:r>
              <a:rPr lang="zh-CN" altLang="en-US" sz="2000" b="1" dirty="0" smtClean="0">
                <a:solidFill>
                  <a:schemeClr val="bg1"/>
                </a:solidFill>
                <a:cs typeface="+mn-ea"/>
                <a:sym typeface="+mn-lt"/>
              </a:rPr>
              <a:t>问题不足</a:t>
            </a:r>
            <a:endParaRPr lang="zh-CN" altLang="en-US" sz="2000" b="1" dirty="0">
              <a:solidFill>
                <a:schemeClr val="bg1"/>
              </a:solidFill>
              <a:cs typeface="+mn-ea"/>
              <a:sym typeface="+mn-lt"/>
            </a:endParaRPr>
          </a:p>
        </p:txBody>
      </p:sp>
      <p:sp>
        <p:nvSpPr>
          <p:cNvPr id="21" name="文本框 20"/>
          <p:cNvSpPr txBox="1"/>
          <p:nvPr/>
        </p:nvSpPr>
        <p:spPr>
          <a:xfrm>
            <a:off x="2627188" y="426121"/>
            <a:ext cx="2521446" cy="253379"/>
          </a:xfrm>
          <a:prstGeom prst="rect">
            <a:avLst/>
          </a:prstGeom>
          <a:noFill/>
        </p:spPr>
        <p:txBody>
          <a:bodyPr wrap="square" rtlCol="0">
            <a:spAutoFit/>
          </a:bodyPr>
          <a:lstStyle/>
          <a:p>
            <a:r>
              <a:rPr lang="en-US" altLang="zh-CN" sz="1000" dirty="0">
                <a:solidFill>
                  <a:schemeClr val="bg1">
                    <a:lumMod val="85000"/>
                  </a:schemeClr>
                </a:solidFill>
                <a:cs typeface="+mn-ea"/>
                <a:sym typeface="+mn-lt"/>
              </a:rPr>
              <a:t>Atmospheric Engineering Project Report</a:t>
            </a:r>
            <a:endParaRPr lang="zh-CN" altLang="en-US" sz="1000" dirty="0">
              <a:solidFill>
                <a:schemeClr val="bg1">
                  <a:lumMod val="85000"/>
                </a:schemeClr>
              </a:solidFill>
              <a:cs typeface="+mn-ea"/>
              <a:sym typeface="+mn-lt"/>
            </a:endParaRPr>
          </a:p>
        </p:txBody>
      </p:sp>
      <p:sp>
        <p:nvSpPr>
          <p:cNvPr id="22" name="文本框 21"/>
          <p:cNvSpPr txBox="1"/>
          <p:nvPr/>
        </p:nvSpPr>
        <p:spPr>
          <a:xfrm>
            <a:off x="252301" y="143892"/>
            <a:ext cx="697627" cy="646331"/>
          </a:xfrm>
          <a:prstGeom prst="rect">
            <a:avLst/>
          </a:prstGeom>
          <a:noFill/>
        </p:spPr>
        <p:txBody>
          <a:bodyPr wrap="none" rtlCol="0">
            <a:spAutoFit/>
          </a:bodyPr>
          <a:lstStyle/>
          <a:p>
            <a:pPr algn="ctr"/>
            <a:r>
              <a:rPr lang="en-US" altLang="zh-CN" sz="3600" dirty="0" smtClean="0">
                <a:solidFill>
                  <a:schemeClr val="tx1">
                    <a:lumMod val="85000"/>
                    <a:lumOff val="15000"/>
                  </a:schemeClr>
                </a:solidFill>
                <a:cs typeface="+mn-ea"/>
                <a:sym typeface="+mn-lt"/>
              </a:rPr>
              <a:t>03</a:t>
            </a:r>
            <a:endParaRPr lang="zh-CN" altLang="en-US" sz="36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7713355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67095" y="1342553"/>
            <a:ext cx="713351" cy="3192009"/>
            <a:chOff x="5539710" y="1358754"/>
            <a:chExt cx="1112580" cy="5133246"/>
          </a:xfrm>
          <a:effectLst>
            <a:outerShdw blurRad="101600" dist="38100" dir="2700000" algn="tl" rotWithShape="0">
              <a:prstClr val="black">
                <a:alpha val="30000"/>
              </a:prstClr>
            </a:outerShdw>
          </a:effectLst>
        </p:grpSpPr>
        <p:sp>
          <p:nvSpPr>
            <p:cNvPr id="3" name="椭圆 22"/>
            <p:cNvSpPr/>
            <p:nvPr/>
          </p:nvSpPr>
          <p:spPr>
            <a:xfrm>
              <a:off x="5539710" y="1358754"/>
              <a:ext cx="1112580" cy="5133246"/>
            </a:xfrm>
            <a:prstGeom prst="rect">
              <a:avLst/>
            </a:prstGeom>
            <a:solidFill>
              <a:srgbClr val="FBD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cs typeface="+mn-ea"/>
                <a:sym typeface="+mn-lt"/>
              </a:endParaRPr>
            </a:p>
          </p:txBody>
        </p:sp>
        <p:sp>
          <p:nvSpPr>
            <p:cNvPr id="4" name="TextBox 3"/>
            <p:cNvSpPr txBox="1"/>
            <p:nvPr/>
          </p:nvSpPr>
          <p:spPr>
            <a:xfrm>
              <a:off x="5798938" y="2593679"/>
              <a:ext cx="594123" cy="2619124"/>
            </a:xfrm>
            <a:prstGeom prst="rect">
              <a:avLst/>
            </a:prstGeom>
            <a:noFill/>
          </p:spPr>
          <p:txBody>
            <a:bodyPr wrap="square" lIns="0" tIns="0" rIns="0" bIns="0" rtlCol="0">
              <a:spAutoFit/>
            </a:bodyPr>
            <a:lstStyle/>
            <a:p>
              <a:pPr algn="ctr"/>
              <a:r>
                <a:rPr lang="zh-CN" altLang="en-US" sz="2646" b="1" dirty="0">
                  <a:solidFill>
                    <a:srgbClr val="3D4753"/>
                  </a:solidFill>
                  <a:cs typeface="+mn-ea"/>
                  <a:sym typeface="+mn-lt"/>
                </a:rPr>
                <a:t>原因分析</a:t>
              </a:r>
            </a:p>
          </p:txBody>
        </p:sp>
      </p:grpSp>
      <p:cxnSp>
        <p:nvCxnSpPr>
          <p:cNvPr id="5" name="直接连接符 4"/>
          <p:cNvCxnSpPr/>
          <p:nvPr/>
        </p:nvCxnSpPr>
        <p:spPr>
          <a:xfrm>
            <a:off x="819165" y="3955933"/>
            <a:ext cx="2751972" cy="0"/>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TextBox 8"/>
          <p:cNvSpPr txBox="1"/>
          <p:nvPr/>
        </p:nvSpPr>
        <p:spPr>
          <a:xfrm>
            <a:off x="803899" y="1335249"/>
            <a:ext cx="2782505" cy="820738"/>
          </a:xfrm>
          <a:prstGeom prst="rect">
            <a:avLst/>
          </a:prstGeom>
          <a:noFill/>
        </p:spPr>
        <p:txBody>
          <a:bodyPr wrap="square" lIns="0" tIns="0" rIns="0" bIns="0" rtlCol="0">
            <a:spAutoFit/>
          </a:bodyPr>
          <a:lstStyle/>
          <a:p>
            <a:pPr algn="ctr">
              <a:lnSpc>
                <a:spcPts val="3234"/>
              </a:lnSpc>
            </a:pPr>
            <a:r>
              <a:rPr lang="zh-CN" altLang="en-US" sz="2352" dirty="0">
                <a:solidFill>
                  <a:srgbClr val="333333"/>
                </a:solidFill>
                <a:cs typeface="+mn-ea"/>
                <a:sym typeface="+mn-lt"/>
              </a:rPr>
              <a:t>在岗位工作存在的</a:t>
            </a:r>
            <a:endParaRPr lang="en-US" altLang="zh-CN" sz="2352" dirty="0">
              <a:solidFill>
                <a:srgbClr val="333333"/>
              </a:solidFill>
              <a:cs typeface="+mn-ea"/>
              <a:sym typeface="+mn-lt"/>
            </a:endParaRPr>
          </a:p>
          <a:p>
            <a:pPr algn="ctr">
              <a:lnSpc>
                <a:spcPts val="3234"/>
              </a:lnSpc>
            </a:pPr>
            <a:r>
              <a:rPr lang="zh-CN" altLang="en-US" sz="2352" dirty="0">
                <a:solidFill>
                  <a:srgbClr val="333333"/>
                </a:solidFill>
                <a:cs typeface="+mn-ea"/>
                <a:sym typeface="+mn-lt"/>
              </a:rPr>
              <a:t>不足之处</a:t>
            </a:r>
          </a:p>
        </p:txBody>
      </p:sp>
      <p:sp>
        <p:nvSpPr>
          <p:cNvPr id="7" name="TextBox 9"/>
          <p:cNvSpPr txBox="1"/>
          <p:nvPr/>
        </p:nvSpPr>
        <p:spPr>
          <a:xfrm>
            <a:off x="1418954" y="2491499"/>
            <a:ext cx="1552395" cy="271485"/>
          </a:xfrm>
          <a:prstGeom prst="rect">
            <a:avLst/>
          </a:prstGeom>
          <a:noFill/>
        </p:spPr>
        <p:txBody>
          <a:bodyPr wrap="square" lIns="0" tIns="0" rIns="0" bIns="0" rtlCol="0">
            <a:spAutoFit/>
          </a:bodyPr>
          <a:lstStyle/>
          <a:p>
            <a:pPr algn="ctr"/>
            <a:r>
              <a:rPr lang="zh-CN" altLang="en-US" sz="1764" b="1" dirty="0">
                <a:solidFill>
                  <a:schemeClr val="tx1">
                    <a:lumMod val="85000"/>
                    <a:lumOff val="15000"/>
                  </a:schemeClr>
                </a:solidFill>
                <a:cs typeface="+mn-ea"/>
                <a:sym typeface="+mn-lt"/>
              </a:rPr>
              <a:t>管理上不足</a:t>
            </a:r>
          </a:p>
        </p:txBody>
      </p:sp>
      <p:sp>
        <p:nvSpPr>
          <p:cNvPr id="8" name="TextBox 10"/>
          <p:cNvSpPr txBox="1"/>
          <p:nvPr/>
        </p:nvSpPr>
        <p:spPr>
          <a:xfrm>
            <a:off x="1418954" y="2905949"/>
            <a:ext cx="1552395" cy="271485"/>
          </a:xfrm>
          <a:prstGeom prst="rect">
            <a:avLst/>
          </a:prstGeom>
          <a:noFill/>
        </p:spPr>
        <p:txBody>
          <a:bodyPr wrap="square" lIns="0" tIns="0" rIns="0" bIns="0" rtlCol="0">
            <a:spAutoFit/>
          </a:bodyPr>
          <a:lstStyle/>
          <a:p>
            <a:pPr algn="ctr"/>
            <a:r>
              <a:rPr lang="zh-CN" altLang="en-US" sz="1764" b="1" dirty="0">
                <a:solidFill>
                  <a:schemeClr val="tx1">
                    <a:lumMod val="85000"/>
                    <a:lumOff val="15000"/>
                  </a:schemeClr>
                </a:solidFill>
                <a:cs typeface="+mn-ea"/>
                <a:sym typeface="+mn-lt"/>
              </a:rPr>
              <a:t>认识上不足</a:t>
            </a:r>
          </a:p>
        </p:txBody>
      </p:sp>
      <p:sp>
        <p:nvSpPr>
          <p:cNvPr id="9" name="TextBox 11"/>
          <p:cNvSpPr txBox="1"/>
          <p:nvPr/>
        </p:nvSpPr>
        <p:spPr>
          <a:xfrm>
            <a:off x="1418954" y="3320399"/>
            <a:ext cx="1552395" cy="271485"/>
          </a:xfrm>
          <a:prstGeom prst="rect">
            <a:avLst/>
          </a:prstGeom>
          <a:noFill/>
        </p:spPr>
        <p:txBody>
          <a:bodyPr wrap="square" lIns="0" tIns="0" rIns="0" bIns="0" rtlCol="0">
            <a:spAutoFit/>
          </a:bodyPr>
          <a:lstStyle/>
          <a:p>
            <a:pPr algn="ctr"/>
            <a:r>
              <a:rPr lang="zh-CN" altLang="en-US" sz="1764" b="1" dirty="0">
                <a:solidFill>
                  <a:schemeClr val="tx1">
                    <a:lumMod val="85000"/>
                    <a:lumOff val="15000"/>
                  </a:schemeClr>
                </a:solidFill>
                <a:cs typeface="+mn-ea"/>
                <a:sym typeface="+mn-lt"/>
              </a:rPr>
              <a:t>执行力不足</a:t>
            </a:r>
          </a:p>
        </p:txBody>
      </p:sp>
      <p:sp>
        <p:nvSpPr>
          <p:cNvPr id="10" name="TextBox 13"/>
          <p:cNvSpPr txBox="1"/>
          <p:nvPr/>
        </p:nvSpPr>
        <p:spPr>
          <a:xfrm>
            <a:off x="819165" y="4101388"/>
            <a:ext cx="2751972" cy="471091"/>
          </a:xfrm>
          <a:prstGeom prst="rect">
            <a:avLst/>
          </a:prstGeom>
          <a:noFill/>
        </p:spPr>
        <p:txBody>
          <a:bodyPr wrap="square" lIns="0" tIns="0" rIns="0" bIns="0" rtlCol="0">
            <a:spAutoFit/>
          </a:bodyPr>
          <a:lstStyle>
            <a:defPPr>
              <a:defRPr lang="zh-CN"/>
            </a:defPPr>
            <a:lvl1pPr algn="just">
              <a:lnSpc>
                <a:spcPts val="20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sz="735" dirty="0">
                <a:latin typeface="+mn-lt"/>
                <a:ea typeface="+mn-ea"/>
                <a:cs typeface="+mn-ea"/>
                <a:sym typeface="+mn-lt"/>
              </a:rPr>
              <a:t>点击输入简要文字内容，文字内容需概括精炼，不用多余的文字修饰，言简意赅的说明分项内容</a:t>
            </a:r>
            <a:r>
              <a:rPr lang="en-US" altLang="zh-CN" sz="735" dirty="0">
                <a:latin typeface="+mn-lt"/>
                <a:ea typeface="+mn-ea"/>
                <a:cs typeface="+mn-ea"/>
                <a:sym typeface="+mn-lt"/>
              </a:rPr>
              <a:t>……</a:t>
            </a:r>
          </a:p>
        </p:txBody>
      </p:sp>
      <p:sp>
        <p:nvSpPr>
          <p:cNvPr id="11" name="TextBox 22"/>
          <p:cNvSpPr txBox="1"/>
          <p:nvPr/>
        </p:nvSpPr>
        <p:spPr>
          <a:xfrm>
            <a:off x="6647869" y="1402186"/>
            <a:ext cx="1373343" cy="319190"/>
          </a:xfrm>
          <a:prstGeom prst="rect">
            <a:avLst/>
          </a:prstGeom>
          <a:noFill/>
        </p:spPr>
        <p:txBody>
          <a:bodyPr wrap="square" lIns="0" tIns="0" rIns="0" bIns="0" rtlCol="0">
            <a:spAutoFit/>
          </a:bodyPr>
          <a:lstStyle/>
          <a:p>
            <a:pPr algn="just">
              <a:lnSpc>
                <a:spcPct val="150000"/>
              </a:lnSpc>
            </a:pPr>
            <a:r>
              <a:rPr lang="zh-CN" altLang="en-US" sz="735" dirty="0">
                <a:solidFill>
                  <a:schemeClr val="tx1">
                    <a:lumMod val="65000"/>
                    <a:lumOff val="35000"/>
                  </a:schemeClr>
                </a:solidFill>
                <a:cs typeface="+mn-ea"/>
                <a:sym typeface="+mn-lt"/>
              </a:rPr>
              <a:t>点击输入简要文字内容点击输入简要文字内容</a:t>
            </a:r>
            <a:r>
              <a:rPr lang="en-US" altLang="zh-CN" sz="735" dirty="0">
                <a:solidFill>
                  <a:schemeClr val="tx1">
                    <a:lumMod val="65000"/>
                    <a:lumOff val="35000"/>
                  </a:schemeClr>
                </a:solidFill>
                <a:cs typeface="+mn-ea"/>
                <a:sym typeface="+mn-lt"/>
              </a:rPr>
              <a:t>……</a:t>
            </a:r>
          </a:p>
        </p:txBody>
      </p:sp>
      <p:sp>
        <p:nvSpPr>
          <p:cNvPr id="12" name="TextBox 23"/>
          <p:cNvSpPr txBox="1"/>
          <p:nvPr/>
        </p:nvSpPr>
        <p:spPr>
          <a:xfrm>
            <a:off x="6647869" y="1949685"/>
            <a:ext cx="1373343" cy="319383"/>
          </a:xfrm>
          <a:prstGeom prst="rect">
            <a:avLst/>
          </a:prstGeom>
          <a:noFill/>
        </p:spPr>
        <p:txBody>
          <a:bodyPr wrap="square" lIns="0" tIns="0" rIns="0" bIns="0" rtlCol="0">
            <a:spAutoFit/>
          </a:bodyPr>
          <a:lstStyle/>
          <a:p>
            <a:pPr algn="just">
              <a:lnSpc>
                <a:spcPct val="150000"/>
              </a:lnSpc>
            </a:pPr>
            <a:r>
              <a:rPr lang="zh-CN" altLang="en-US" sz="735" dirty="0">
                <a:solidFill>
                  <a:schemeClr val="tx1">
                    <a:lumMod val="65000"/>
                    <a:lumOff val="35000"/>
                  </a:schemeClr>
                </a:solidFill>
                <a:cs typeface="+mn-ea"/>
                <a:sym typeface="+mn-lt"/>
              </a:rPr>
              <a:t>点击输入简要文字内容点击输入简要文字内容</a:t>
            </a:r>
            <a:r>
              <a:rPr lang="en-US" altLang="zh-CN" sz="735" dirty="0">
                <a:solidFill>
                  <a:schemeClr val="tx1">
                    <a:lumMod val="65000"/>
                    <a:lumOff val="35000"/>
                  </a:schemeClr>
                </a:solidFill>
                <a:cs typeface="+mn-ea"/>
                <a:sym typeface="+mn-lt"/>
              </a:rPr>
              <a:t>……</a:t>
            </a:r>
          </a:p>
        </p:txBody>
      </p:sp>
      <p:sp>
        <p:nvSpPr>
          <p:cNvPr id="13" name="TextBox 24"/>
          <p:cNvSpPr txBox="1"/>
          <p:nvPr/>
        </p:nvSpPr>
        <p:spPr>
          <a:xfrm>
            <a:off x="6647869" y="2497185"/>
            <a:ext cx="1373343" cy="319190"/>
          </a:xfrm>
          <a:prstGeom prst="rect">
            <a:avLst/>
          </a:prstGeom>
          <a:noFill/>
        </p:spPr>
        <p:txBody>
          <a:bodyPr wrap="square" lIns="0" tIns="0" rIns="0" bIns="0" rtlCol="0">
            <a:spAutoFit/>
          </a:bodyPr>
          <a:lstStyle/>
          <a:p>
            <a:pPr algn="just">
              <a:lnSpc>
                <a:spcPct val="150000"/>
              </a:lnSpc>
            </a:pPr>
            <a:r>
              <a:rPr lang="zh-CN" altLang="en-US" sz="735" dirty="0">
                <a:solidFill>
                  <a:schemeClr val="tx1">
                    <a:lumMod val="65000"/>
                    <a:lumOff val="35000"/>
                  </a:schemeClr>
                </a:solidFill>
                <a:cs typeface="+mn-ea"/>
                <a:sym typeface="+mn-lt"/>
              </a:rPr>
              <a:t>点击输入简要文字内点击输入简要文字内容</a:t>
            </a:r>
            <a:r>
              <a:rPr lang="en-US" altLang="zh-CN" sz="735" dirty="0">
                <a:solidFill>
                  <a:schemeClr val="tx1">
                    <a:lumMod val="65000"/>
                    <a:lumOff val="35000"/>
                  </a:schemeClr>
                </a:solidFill>
                <a:cs typeface="+mn-ea"/>
                <a:sym typeface="+mn-lt"/>
              </a:rPr>
              <a:t>……</a:t>
            </a:r>
          </a:p>
        </p:txBody>
      </p:sp>
      <p:sp>
        <p:nvSpPr>
          <p:cNvPr id="14" name="TextBox 25"/>
          <p:cNvSpPr txBox="1"/>
          <p:nvPr/>
        </p:nvSpPr>
        <p:spPr>
          <a:xfrm>
            <a:off x="6647869" y="3044684"/>
            <a:ext cx="1373343" cy="319383"/>
          </a:xfrm>
          <a:prstGeom prst="rect">
            <a:avLst/>
          </a:prstGeom>
          <a:noFill/>
        </p:spPr>
        <p:txBody>
          <a:bodyPr wrap="square" lIns="0" tIns="0" rIns="0" bIns="0" rtlCol="0">
            <a:spAutoFit/>
          </a:bodyPr>
          <a:lstStyle/>
          <a:p>
            <a:pPr algn="just">
              <a:lnSpc>
                <a:spcPct val="150000"/>
              </a:lnSpc>
            </a:pPr>
            <a:r>
              <a:rPr lang="zh-CN" altLang="en-US" sz="735" dirty="0">
                <a:solidFill>
                  <a:schemeClr val="tx1">
                    <a:lumMod val="65000"/>
                    <a:lumOff val="35000"/>
                  </a:schemeClr>
                </a:solidFill>
                <a:cs typeface="+mn-ea"/>
                <a:sym typeface="+mn-lt"/>
              </a:rPr>
              <a:t>点击输入简要文字内容点击输入简要文字内容</a:t>
            </a:r>
            <a:r>
              <a:rPr lang="en-US" altLang="zh-CN" sz="735" dirty="0">
                <a:solidFill>
                  <a:schemeClr val="tx1">
                    <a:lumMod val="65000"/>
                    <a:lumOff val="35000"/>
                  </a:schemeClr>
                </a:solidFill>
                <a:cs typeface="+mn-ea"/>
                <a:sym typeface="+mn-lt"/>
              </a:rPr>
              <a:t>……</a:t>
            </a:r>
          </a:p>
        </p:txBody>
      </p:sp>
      <p:sp>
        <p:nvSpPr>
          <p:cNvPr id="15" name="TextBox 26"/>
          <p:cNvSpPr txBox="1"/>
          <p:nvPr/>
        </p:nvSpPr>
        <p:spPr>
          <a:xfrm>
            <a:off x="6647869" y="3592183"/>
            <a:ext cx="1373343" cy="319383"/>
          </a:xfrm>
          <a:prstGeom prst="rect">
            <a:avLst/>
          </a:prstGeom>
          <a:noFill/>
        </p:spPr>
        <p:txBody>
          <a:bodyPr wrap="square" lIns="0" tIns="0" rIns="0" bIns="0" rtlCol="0">
            <a:spAutoFit/>
          </a:bodyPr>
          <a:lstStyle/>
          <a:p>
            <a:pPr algn="just">
              <a:lnSpc>
                <a:spcPct val="150000"/>
              </a:lnSpc>
            </a:pPr>
            <a:r>
              <a:rPr lang="zh-CN" altLang="en-US" sz="735" dirty="0">
                <a:solidFill>
                  <a:schemeClr val="tx1">
                    <a:lumMod val="65000"/>
                    <a:lumOff val="35000"/>
                  </a:schemeClr>
                </a:solidFill>
                <a:cs typeface="+mn-ea"/>
                <a:sym typeface="+mn-lt"/>
              </a:rPr>
              <a:t>点击输入简要文字内点击输入简要文字内容</a:t>
            </a:r>
            <a:r>
              <a:rPr lang="en-US" altLang="zh-CN" sz="735" dirty="0">
                <a:solidFill>
                  <a:schemeClr val="tx1">
                    <a:lumMod val="65000"/>
                    <a:lumOff val="35000"/>
                  </a:schemeClr>
                </a:solidFill>
                <a:cs typeface="+mn-ea"/>
                <a:sym typeface="+mn-lt"/>
              </a:rPr>
              <a:t>……</a:t>
            </a:r>
          </a:p>
        </p:txBody>
      </p:sp>
      <p:sp>
        <p:nvSpPr>
          <p:cNvPr id="16" name="TextBox 27"/>
          <p:cNvSpPr txBox="1"/>
          <p:nvPr/>
        </p:nvSpPr>
        <p:spPr>
          <a:xfrm>
            <a:off x="6647869" y="4139683"/>
            <a:ext cx="1373343" cy="319383"/>
          </a:xfrm>
          <a:prstGeom prst="rect">
            <a:avLst/>
          </a:prstGeom>
          <a:noFill/>
        </p:spPr>
        <p:txBody>
          <a:bodyPr wrap="square" lIns="0" tIns="0" rIns="0" bIns="0" rtlCol="0">
            <a:spAutoFit/>
          </a:bodyPr>
          <a:lstStyle/>
          <a:p>
            <a:pPr algn="just">
              <a:lnSpc>
                <a:spcPct val="150000"/>
              </a:lnSpc>
            </a:pPr>
            <a:r>
              <a:rPr lang="zh-CN" altLang="en-US" sz="735" dirty="0">
                <a:solidFill>
                  <a:schemeClr val="tx1">
                    <a:lumMod val="65000"/>
                    <a:lumOff val="35000"/>
                  </a:schemeClr>
                </a:solidFill>
                <a:cs typeface="+mn-ea"/>
                <a:sym typeface="+mn-lt"/>
              </a:rPr>
              <a:t>点击输入简要文字内点击输入简要文字内容</a:t>
            </a:r>
            <a:r>
              <a:rPr lang="en-US" altLang="zh-CN" sz="735" dirty="0">
                <a:solidFill>
                  <a:schemeClr val="tx1">
                    <a:lumMod val="65000"/>
                    <a:lumOff val="35000"/>
                  </a:schemeClr>
                </a:solidFill>
                <a:cs typeface="+mn-ea"/>
                <a:sym typeface="+mn-lt"/>
              </a:rPr>
              <a:t>……</a:t>
            </a:r>
          </a:p>
        </p:txBody>
      </p:sp>
      <p:grpSp>
        <p:nvGrpSpPr>
          <p:cNvPr id="17" name="组合 16"/>
          <p:cNvGrpSpPr/>
          <p:nvPr/>
        </p:nvGrpSpPr>
        <p:grpSpPr>
          <a:xfrm>
            <a:off x="5989160" y="1409263"/>
            <a:ext cx="358043" cy="358164"/>
            <a:chOff x="7577336" y="1858421"/>
            <a:chExt cx="487164" cy="487328"/>
          </a:xfrm>
        </p:grpSpPr>
        <p:sp>
          <p:nvSpPr>
            <p:cNvPr id="18" name="椭圆 17"/>
            <p:cNvSpPr/>
            <p:nvPr/>
          </p:nvSpPr>
          <p:spPr>
            <a:xfrm>
              <a:off x="7577336" y="1858421"/>
              <a:ext cx="487164" cy="487328"/>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cs typeface="+mn-ea"/>
                <a:sym typeface="+mn-lt"/>
              </a:endParaRPr>
            </a:p>
          </p:txBody>
        </p:sp>
        <p:sp>
          <p:nvSpPr>
            <p:cNvPr id="19" name="Freeform 5"/>
            <p:cNvSpPr>
              <a:spLocks/>
            </p:cNvSpPr>
            <p:nvPr/>
          </p:nvSpPr>
          <p:spPr bwMode="auto">
            <a:xfrm>
              <a:off x="7722493" y="1947227"/>
              <a:ext cx="322039" cy="306266"/>
            </a:xfrm>
            <a:custGeom>
              <a:avLst/>
              <a:gdLst>
                <a:gd name="T0" fmla="*/ 461 w 472"/>
                <a:gd name="T1" fmla="*/ 0 h 449"/>
                <a:gd name="T2" fmla="*/ 472 w 472"/>
                <a:gd name="T3" fmla="*/ 17 h 449"/>
                <a:gd name="T4" fmla="*/ 310 w 472"/>
                <a:gd name="T5" fmla="*/ 186 h 449"/>
                <a:gd name="T6" fmla="*/ 174 w 472"/>
                <a:gd name="T7" fmla="*/ 399 h 449"/>
                <a:gd name="T8" fmla="*/ 149 w 472"/>
                <a:gd name="T9" fmla="*/ 417 h 449"/>
                <a:gd name="T10" fmla="*/ 106 w 472"/>
                <a:gd name="T11" fmla="*/ 449 h 449"/>
                <a:gd name="T12" fmla="*/ 87 w 472"/>
                <a:gd name="T13" fmla="*/ 396 h 449"/>
                <a:gd name="T14" fmla="*/ 77 w 472"/>
                <a:gd name="T15" fmla="*/ 374 h 449"/>
                <a:gd name="T16" fmla="*/ 39 w 472"/>
                <a:gd name="T17" fmla="*/ 304 h 449"/>
                <a:gd name="T18" fmla="*/ 0 w 472"/>
                <a:gd name="T19" fmla="*/ 273 h 449"/>
                <a:gd name="T20" fmla="*/ 67 w 472"/>
                <a:gd name="T21" fmla="*/ 235 h 449"/>
                <a:gd name="T22" fmla="*/ 126 w 472"/>
                <a:gd name="T23" fmla="*/ 306 h 449"/>
                <a:gd name="T24" fmla="*/ 136 w 472"/>
                <a:gd name="T25" fmla="*/ 330 h 449"/>
                <a:gd name="T26" fmla="*/ 284 w 472"/>
                <a:gd name="T27" fmla="*/ 141 h 449"/>
                <a:gd name="T28" fmla="*/ 461 w 472"/>
                <a:gd name="T29"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2" h="449">
                  <a:moveTo>
                    <a:pt x="461" y="0"/>
                  </a:moveTo>
                  <a:cubicBezTo>
                    <a:pt x="472" y="17"/>
                    <a:pt x="472" y="17"/>
                    <a:pt x="472" y="17"/>
                  </a:cubicBezTo>
                  <a:cubicBezTo>
                    <a:pt x="424" y="54"/>
                    <a:pt x="370" y="110"/>
                    <a:pt x="310" y="186"/>
                  </a:cubicBezTo>
                  <a:cubicBezTo>
                    <a:pt x="251" y="262"/>
                    <a:pt x="205" y="333"/>
                    <a:pt x="174" y="399"/>
                  </a:cubicBezTo>
                  <a:cubicBezTo>
                    <a:pt x="149" y="417"/>
                    <a:pt x="149" y="417"/>
                    <a:pt x="149" y="417"/>
                  </a:cubicBezTo>
                  <a:cubicBezTo>
                    <a:pt x="128" y="431"/>
                    <a:pt x="114" y="442"/>
                    <a:pt x="106" y="449"/>
                  </a:cubicBezTo>
                  <a:cubicBezTo>
                    <a:pt x="103" y="438"/>
                    <a:pt x="97" y="421"/>
                    <a:pt x="87" y="396"/>
                  </a:cubicBezTo>
                  <a:cubicBezTo>
                    <a:pt x="77" y="374"/>
                    <a:pt x="77" y="374"/>
                    <a:pt x="77" y="374"/>
                  </a:cubicBezTo>
                  <a:cubicBezTo>
                    <a:pt x="64" y="342"/>
                    <a:pt x="51" y="319"/>
                    <a:pt x="39" y="304"/>
                  </a:cubicBezTo>
                  <a:cubicBezTo>
                    <a:pt x="27" y="289"/>
                    <a:pt x="14" y="278"/>
                    <a:pt x="0" y="273"/>
                  </a:cubicBezTo>
                  <a:cubicBezTo>
                    <a:pt x="24" y="247"/>
                    <a:pt x="47" y="235"/>
                    <a:pt x="67" y="235"/>
                  </a:cubicBezTo>
                  <a:cubicBezTo>
                    <a:pt x="85" y="235"/>
                    <a:pt x="104" y="258"/>
                    <a:pt x="126" y="306"/>
                  </a:cubicBezTo>
                  <a:cubicBezTo>
                    <a:pt x="136" y="330"/>
                    <a:pt x="136" y="330"/>
                    <a:pt x="136" y="330"/>
                  </a:cubicBezTo>
                  <a:cubicBezTo>
                    <a:pt x="175" y="265"/>
                    <a:pt x="224" y="202"/>
                    <a:pt x="284" y="141"/>
                  </a:cubicBezTo>
                  <a:cubicBezTo>
                    <a:pt x="344" y="80"/>
                    <a:pt x="403" y="33"/>
                    <a:pt x="461" y="0"/>
                  </a:cubicBezTo>
                  <a:close/>
                </a:path>
              </a:pathLst>
            </a:custGeom>
            <a:solidFill>
              <a:srgbClr val="595A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04" tIns="33602" rIns="67204" bIns="33602" numCol="1" anchor="t" anchorCtr="0" compatLnSpc="1">
              <a:prstTxWarp prst="textNoShape">
                <a:avLst/>
              </a:prstTxWarp>
            </a:bodyPr>
            <a:lstStyle/>
            <a:p>
              <a:endParaRPr lang="zh-CN" altLang="en-US" sz="1176">
                <a:cs typeface="+mn-ea"/>
                <a:sym typeface="+mn-lt"/>
              </a:endParaRPr>
            </a:p>
          </p:txBody>
        </p:sp>
      </p:grpSp>
      <p:grpSp>
        <p:nvGrpSpPr>
          <p:cNvPr id="20" name="组合 19"/>
          <p:cNvGrpSpPr/>
          <p:nvPr/>
        </p:nvGrpSpPr>
        <p:grpSpPr>
          <a:xfrm>
            <a:off x="5989160" y="1956762"/>
            <a:ext cx="358043" cy="358164"/>
            <a:chOff x="7577336" y="2603365"/>
            <a:chExt cx="487164" cy="487328"/>
          </a:xfrm>
        </p:grpSpPr>
        <p:sp>
          <p:nvSpPr>
            <p:cNvPr id="21" name="椭圆 20"/>
            <p:cNvSpPr/>
            <p:nvPr/>
          </p:nvSpPr>
          <p:spPr>
            <a:xfrm>
              <a:off x="7577336" y="2603365"/>
              <a:ext cx="487164" cy="487328"/>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cs typeface="+mn-ea"/>
                <a:sym typeface="+mn-lt"/>
              </a:endParaRPr>
            </a:p>
          </p:txBody>
        </p:sp>
        <p:sp>
          <p:nvSpPr>
            <p:cNvPr id="22" name="Freeform 5"/>
            <p:cNvSpPr>
              <a:spLocks/>
            </p:cNvSpPr>
            <p:nvPr/>
          </p:nvSpPr>
          <p:spPr bwMode="auto">
            <a:xfrm>
              <a:off x="7722493" y="2692717"/>
              <a:ext cx="322039" cy="306266"/>
            </a:xfrm>
            <a:custGeom>
              <a:avLst/>
              <a:gdLst>
                <a:gd name="T0" fmla="*/ 461 w 472"/>
                <a:gd name="T1" fmla="*/ 0 h 449"/>
                <a:gd name="T2" fmla="*/ 472 w 472"/>
                <a:gd name="T3" fmla="*/ 17 h 449"/>
                <a:gd name="T4" fmla="*/ 310 w 472"/>
                <a:gd name="T5" fmla="*/ 186 h 449"/>
                <a:gd name="T6" fmla="*/ 174 w 472"/>
                <a:gd name="T7" fmla="*/ 399 h 449"/>
                <a:gd name="T8" fmla="*/ 149 w 472"/>
                <a:gd name="T9" fmla="*/ 417 h 449"/>
                <a:gd name="T10" fmla="*/ 106 w 472"/>
                <a:gd name="T11" fmla="*/ 449 h 449"/>
                <a:gd name="T12" fmla="*/ 87 w 472"/>
                <a:gd name="T13" fmla="*/ 396 h 449"/>
                <a:gd name="T14" fmla="*/ 77 w 472"/>
                <a:gd name="T15" fmla="*/ 374 h 449"/>
                <a:gd name="T16" fmla="*/ 39 w 472"/>
                <a:gd name="T17" fmla="*/ 304 h 449"/>
                <a:gd name="T18" fmla="*/ 0 w 472"/>
                <a:gd name="T19" fmla="*/ 273 h 449"/>
                <a:gd name="T20" fmla="*/ 67 w 472"/>
                <a:gd name="T21" fmla="*/ 235 h 449"/>
                <a:gd name="T22" fmla="*/ 126 w 472"/>
                <a:gd name="T23" fmla="*/ 306 h 449"/>
                <a:gd name="T24" fmla="*/ 136 w 472"/>
                <a:gd name="T25" fmla="*/ 330 h 449"/>
                <a:gd name="T26" fmla="*/ 284 w 472"/>
                <a:gd name="T27" fmla="*/ 141 h 449"/>
                <a:gd name="T28" fmla="*/ 461 w 472"/>
                <a:gd name="T29"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2" h="449">
                  <a:moveTo>
                    <a:pt x="461" y="0"/>
                  </a:moveTo>
                  <a:cubicBezTo>
                    <a:pt x="472" y="17"/>
                    <a:pt x="472" y="17"/>
                    <a:pt x="472" y="17"/>
                  </a:cubicBezTo>
                  <a:cubicBezTo>
                    <a:pt x="424" y="54"/>
                    <a:pt x="370" y="110"/>
                    <a:pt x="310" y="186"/>
                  </a:cubicBezTo>
                  <a:cubicBezTo>
                    <a:pt x="251" y="262"/>
                    <a:pt x="205" y="333"/>
                    <a:pt x="174" y="399"/>
                  </a:cubicBezTo>
                  <a:cubicBezTo>
                    <a:pt x="149" y="417"/>
                    <a:pt x="149" y="417"/>
                    <a:pt x="149" y="417"/>
                  </a:cubicBezTo>
                  <a:cubicBezTo>
                    <a:pt x="128" y="431"/>
                    <a:pt x="114" y="442"/>
                    <a:pt x="106" y="449"/>
                  </a:cubicBezTo>
                  <a:cubicBezTo>
                    <a:pt x="103" y="438"/>
                    <a:pt x="97" y="421"/>
                    <a:pt x="87" y="396"/>
                  </a:cubicBezTo>
                  <a:cubicBezTo>
                    <a:pt x="77" y="374"/>
                    <a:pt x="77" y="374"/>
                    <a:pt x="77" y="374"/>
                  </a:cubicBezTo>
                  <a:cubicBezTo>
                    <a:pt x="64" y="342"/>
                    <a:pt x="51" y="319"/>
                    <a:pt x="39" y="304"/>
                  </a:cubicBezTo>
                  <a:cubicBezTo>
                    <a:pt x="27" y="289"/>
                    <a:pt x="14" y="278"/>
                    <a:pt x="0" y="273"/>
                  </a:cubicBezTo>
                  <a:cubicBezTo>
                    <a:pt x="24" y="247"/>
                    <a:pt x="47" y="235"/>
                    <a:pt x="67" y="235"/>
                  </a:cubicBezTo>
                  <a:cubicBezTo>
                    <a:pt x="85" y="235"/>
                    <a:pt x="104" y="258"/>
                    <a:pt x="126" y="306"/>
                  </a:cubicBezTo>
                  <a:cubicBezTo>
                    <a:pt x="136" y="330"/>
                    <a:pt x="136" y="330"/>
                    <a:pt x="136" y="330"/>
                  </a:cubicBezTo>
                  <a:cubicBezTo>
                    <a:pt x="175" y="265"/>
                    <a:pt x="224" y="202"/>
                    <a:pt x="284" y="141"/>
                  </a:cubicBezTo>
                  <a:cubicBezTo>
                    <a:pt x="344" y="80"/>
                    <a:pt x="403" y="33"/>
                    <a:pt x="461" y="0"/>
                  </a:cubicBezTo>
                  <a:close/>
                </a:path>
              </a:pathLst>
            </a:custGeom>
            <a:solidFill>
              <a:srgbClr val="595A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04" tIns="33602" rIns="67204" bIns="33602" numCol="1" anchor="t" anchorCtr="0" compatLnSpc="1">
              <a:prstTxWarp prst="textNoShape">
                <a:avLst/>
              </a:prstTxWarp>
            </a:bodyPr>
            <a:lstStyle/>
            <a:p>
              <a:endParaRPr lang="zh-CN" altLang="en-US" sz="1176">
                <a:cs typeface="+mn-ea"/>
                <a:sym typeface="+mn-lt"/>
              </a:endParaRPr>
            </a:p>
          </p:txBody>
        </p:sp>
      </p:grpSp>
      <p:grpSp>
        <p:nvGrpSpPr>
          <p:cNvPr id="23" name="组合 22"/>
          <p:cNvGrpSpPr/>
          <p:nvPr/>
        </p:nvGrpSpPr>
        <p:grpSpPr>
          <a:xfrm>
            <a:off x="5989160" y="2504262"/>
            <a:ext cx="358043" cy="358164"/>
            <a:chOff x="7577336" y="3348309"/>
            <a:chExt cx="487164" cy="487328"/>
          </a:xfrm>
        </p:grpSpPr>
        <p:sp>
          <p:nvSpPr>
            <p:cNvPr id="24" name="椭圆 23"/>
            <p:cNvSpPr/>
            <p:nvPr/>
          </p:nvSpPr>
          <p:spPr>
            <a:xfrm>
              <a:off x="7577336" y="3348309"/>
              <a:ext cx="487164" cy="487328"/>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cs typeface="+mn-ea"/>
                <a:sym typeface="+mn-lt"/>
              </a:endParaRPr>
            </a:p>
          </p:txBody>
        </p:sp>
        <p:sp>
          <p:nvSpPr>
            <p:cNvPr id="25" name="Freeform 5"/>
            <p:cNvSpPr>
              <a:spLocks/>
            </p:cNvSpPr>
            <p:nvPr/>
          </p:nvSpPr>
          <p:spPr bwMode="auto">
            <a:xfrm>
              <a:off x="7722493" y="3438207"/>
              <a:ext cx="322039" cy="306266"/>
            </a:xfrm>
            <a:custGeom>
              <a:avLst/>
              <a:gdLst>
                <a:gd name="T0" fmla="*/ 461 w 472"/>
                <a:gd name="T1" fmla="*/ 0 h 449"/>
                <a:gd name="T2" fmla="*/ 472 w 472"/>
                <a:gd name="T3" fmla="*/ 17 h 449"/>
                <a:gd name="T4" fmla="*/ 310 w 472"/>
                <a:gd name="T5" fmla="*/ 186 h 449"/>
                <a:gd name="T6" fmla="*/ 174 w 472"/>
                <a:gd name="T7" fmla="*/ 399 h 449"/>
                <a:gd name="T8" fmla="*/ 149 w 472"/>
                <a:gd name="T9" fmla="*/ 417 h 449"/>
                <a:gd name="T10" fmla="*/ 106 w 472"/>
                <a:gd name="T11" fmla="*/ 449 h 449"/>
                <a:gd name="T12" fmla="*/ 87 w 472"/>
                <a:gd name="T13" fmla="*/ 396 h 449"/>
                <a:gd name="T14" fmla="*/ 77 w 472"/>
                <a:gd name="T15" fmla="*/ 374 h 449"/>
                <a:gd name="T16" fmla="*/ 39 w 472"/>
                <a:gd name="T17" fmla="*/ 304 h 449"/>
                <a:gd name="T18" fmla="*/ 0 w 472"/>
                <a:gd name="T19" fmla="*/ 273 h 449"/>
                <a:gd name="T20" fmla="*/ 67 w 472"/>
                <a:gd name="T21" fmla="*/ 235 h 449"/>
                <a:gd name="T22" fmla="*/ 126 w 472"/>
                <a:gd name="T23" fmla="*/ 306 h 449"/>
                <a:gd name="T24" fmla="*/ 136 w 472"/>
                <a:gd name="T25" fmla="*/ 330 h 449"/>
                <a:gd name="T26" fmla="*/ 284 w 472"/>
                <a:gd name="T27" fmla="*/ 141 h 449"/>
                <a:gd name="T28" fmla="*/ 461 w 472"/>
                <a:gd name="T29"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2" h="449">
                  <a:moveTo>
                    <a:pt x="461" y="0"/>
                  </a:moveTo>
                  <a:cubicBezTo>
                    <a:pt x="472" y="17"/>
                    <a:pt x="472" y="17"/>
                    <a:pt x="472" y="17"/>
                  </a:cubicBezTo>
                  <a:cubicBezTo>
                    <a:pt x="424" y="54"/>
                    <a:pt x="370" y="110"/>
                    <a:pt x="310" y="186"/>
                  </a:cubicBezTo>
                  <a:cubicBezTo>
                    <a:pt x="251" y="262"/>
                    <a:pt x="205" y="333"/>
                    <a:pt x="174" y="399"/>
                  </a:cubicBezTo>
                  <a:cubicBezTo>
                    <a:pt x="149" y="417"/>
                    <a:pt x="149" y="417"/>
                    <a:pt x="149" y="417"/>
                  </a:cubicBezTo>
                  <a:cubicBezTo>
                    <a:pt x="128" y="431"/>
                    <a:pt x="114" y="442"/>
                    <a:pt x="106" y="449"/>
                  </a:cubicBezTo>
                  <a:cubicBezTo>
                    <a:pt x="103" y="438"/>
                    <a:pt x="97" y="421"/>
                    <a:pt x="87" y="396"/>
                  </a:cubicBezTo>
                  <a:cubicBezTo>
                    <a:pt x="77" y="374"/>
                    <a:pt x="77" y="374"/>
                    <a:pt x="77" y="374"/>
                  </a:cubicBezTo>
                  <a:cubicBezTo>
                    <a:pt x="64" y="342"/>
                    <a:pt x="51" y="319"/>
                    <a:pt x="39" y="304"/>
                  </a:cubicBezTo>
                  <a:cubicBezTo>
                    <a:pt x="27" y="289"/>
                    <a:pt x="14" y="278"/>
                    <a:pt x="0" y="273"/>
                  </a:cubicBezTo>
                  <a:cubicBezTo>
                    <a:pt x="24" y="247"/>
                    <a:pt x="47" y="235"/>
                    <a:pt x="67" y="235"/>
                  </a:cubicBezTo>
                  <a:cubicBezTo>
                    <a:pt x="85" y="235"/>
                    <a:pt x="104" y="258"/>
                    <a:pt x="126" y="306"/>
                  </a:cubicBezTo>
                  <a:cubicBezTo>
                    <a:pt x="136" y="330"/>
                    <a:pt x="136" y="330"/>
                    <a:pt x="136" y="330"/>
                  </a:cubicBezTo>
                  <a:cubicBezTo>
                    <a:pt x="175" y="265"/>
                    <a:pt x="224" y="202"/>
                    <a:pt x="284" y="141"/>
                  </a:cubicBezTo>
                  <a:cubicBezTo>
                    <a:pt x="344" y="80"/>
                    <a:pt x="403" y="33"/>
                    <a:pt x="461" y="0"/>
                  </a:cubicBezTo>
                  <a:close/>
                </a:path>
              </a:pathLst>
            </a:custGeom>
            <a:solidFill>
              <a:srgbClr val="595A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04" tIns="33602" rIns="67204" bIns="33602" numCol="1" anchor="t" anchorCtr="0" compatLnSpc="1">
              <a:prstTxWarp prst="textNoShape">
                <a:avLst/>
              </a:prstTxWarp>
            </a:bodyPr>
            <a:lstStyle/>
            <a:p>
              <a:endParaRPr lang="zh-CN" altLang="en-US" sz="1176">
                <a:cs typeface="+mn-ea"/>
                <a:sym typeface="+mn-lt"/>
              </a:endParaRPr>
            </a:p>
          </p:txBody>
        </p:sp>
      </p:grpSp>
      <p:grpSp>
        <p:nvGrpSpPr>
          <p:cNvPr id="26" name="组合 25"/>
          <p:cNvGrpSpPr/>
          <p:nvPr/>
        </p:nvGrpSpPr>
        <p:grpSpPr>
          <a:xfrm>
            <a:off x="5989160" y="3051761"/>
            <a:ext cx="358043" cy="358164"/>
            <a:chOff x="7577336" y="4093253"/>
            <a:chExt cx="487164" cy="487328"/>
          </a:xfrm>
        </p:grpSpPr>
        <p:sp>
          <p:nvSpPr>
            <p:cNvPr id="27" name="椭圆 26"/>
            <p:cNvSpPr/>
            <p:nvPr/>
          </p:nvSpPr>
          <p:spPr>
            <a:xfrm>
              <a:off x="7577336" y="4093253"/>
              <a:ext cx="487164" cy="487328"/>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cs typeface="+mn-ea"/>
                <a:sym typeface="+mn-lt"/>
              </a:endParaRPr>
            </a:p>
          </p:txBody>
        </p:sp>
        <p:sp>
          <p:nvSpPr>
            <p:cNvPr id="28" name="Freeform 5"/>
            <p:cNvSpPr>
              <a:spLocks/>
            </p:cNvSpPr>
            <p:nvPr/>
          </p:nvSpPr>
          <p:spPr bwMode="auto">
            <a:xfrm>
              <a:off x="7722493" y="4183697"/>
              <a:ext cx="322039" cy="306266"/>
            </a:xfrm>
            <a:custGeom>
              <a:avLst/>
              <a:gdLst>
                <a:gd name="T0" fmla="*/ 461 w 472"/>
                <a:gd name="T1" fmla="*/ 0 h 449"/>
                <a:gd name="T2" fmla="*/ 472 w 472"/>
                <a:gd name="T3" fmla="*/ 17 h 449"/>
                <a:gd name="T4" fmla="*/ 310 w 472"/>
                <a:gd name="T5" fmla="*/ 186 h 449"/>
                <a:gd name="T6" fmla="*/ 174 w 472"/>
                <a:gd name="T7" fmla="*/ 399 h 449"/>
                <a:gd name="T8" fmla="*/ 149 w 472"/>
                <a:gd name="T9" fmla="*/ 417 h 449"/>
                <a:gd name="T10" fmla="*/ 106 w 472"/>
                <a:gd name="T11" fmla="*/ 449 h 449"/>
                <a:gd name="T12" fmla="*/ 87 w 472"/>
                <a:gd name="T13" fmla="*/ 396 h 449"/>
                <a:gd name="T14" fmla="*/ 77 w 472"/>
                <a:gd name="T15" fmla="*/ 374 h 449"/>
                <a:gd name="T16" fmla="*/ 39 w 472"/>
                <a:gd name="T17" fmla="*/ 304 h 449"/>
                <a:gd name="T18" fmla="*/ 0 w 472"/>
                <a:gd name="T19" fmla="*/ 273 h 449"/>
                <a:gd name="T20" fmla="*/ 67 w 472"/>
                <a:gd name="T21" fmla="*/ 235 h 449"/>
                <a:gd name="T22" fmla="*/ 126 w 472"/>
                <a:gd name="T23" fmla="*/ 306 h 449"/>
                <a:gd name="T24" fmla="*/ 136 w 472"/>
                <a:gd name="T25" fmla="*/ 330 h 449"/>
                <a:gd name="T26" fmla="*/ 284 w 472"/>
                <a:gd name="T27" fmla="*/ 141 h 449"/>
                <a:gd name="T28" fmla="*/ 461 w 472"/>
                <a:gd name="T29"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2" h="449">
                  <a:moveTo>
                    <a:pt x="461" y="0"/>
                  </a:moveTo>
                  <a:cubicBezTo>
                    <a:pt x="472" y="17"/>
                    <a:pt x="472" y="17"/>
                    <a:pt x="472" y="17"/>
                  </a:cubicBezTo>
                  <a:cubicBezTo>
                    <a:pt x="424" y="54"/>
                    <a:pt x="370" y="110"/>
                    <a:pt x="310" y="186"/>
                  </a:cubicBezTo>
                  <a:cubicBezTo>
                    <a:pt x="251" y="262"/>
                    <a:pt x="205" y="333"/>
                    <a:pt x="174" y="399"/>
                  </a:cubicBezTo>
                  <a:cubicBezTo>
                    <a:pt x="149" y="417"/>
                    <a:pt x="149" y="417"/>
                    <a:pt x="149" y="417"/>
                  </a:cubicBezTo>
                  <a:cubicBezTo>
                    <a:pt x="128" y="431"/>
                    <a:pt x="114" y="442"/>
                    <a:pt x="106" y="449"/>
                  </a:cubicBezTo>
                  <a:cubicBezTo>
                    <a:pt x="103" y="438"/>
                    <a:pt x="97" y="421"/>
                    <a:pt x="87" y="396"/>
                  </a:cubicBezTo>
                  <a:cubicBezTo>
                    <a:pt x="77" y="374"/>
                    <a:pt x="77" y="374"/>
                    <a:pt x="77" y="374"/>
                  </a:cubicBezTo>
                  <a:cubicBezTo>
                    <a:pt x="64" y="342"/>
                    <a:pt x="51" y="319"/>
                    <a:pt x="39" y="304"/>
                  </a:cubicBezTo>
                  <a:cubicBezTo>
                    <a:pt x="27" y="289"/>
                    <a:pt x="14" y="278"/>
                    <a:pt x="0" y="273"/>
                  </a:cubicBezTo>
                  <a:cubicBezTo>
                    <a:pt x="24" y="247"/>
                    <a:pt x="47" y="235"/>
                    <a:pt x="67" y="235"/>
                  </a:cubicBezTo>
                  <a:cubicBezTo>
                    <a:pt x="85" y="235"/>
                    <a:pt x="104" y="258"/>
                    <a:pt x="126" y="306"/>
                  </a:cubicBezTo>
                  <a:cubicBezTo>
                    <a:pt x="136" y="330"/>
                    <a:pt x="136" y="330"/>
                    <a:pt x="136" y="330"/>
                  </a:cubicBezTo>
                  <a:cubicBezTo>
                    <a:pt x="175" y="265"/>
                    <a:pt x="224" y="202"/>
                    <a:pt x="284" y="141"/>
                  </a:cubicBezTo>
                  <a:cubicBezTo>
                    <a:pt x="344" y="80"/>
                    <a:pt x="403" y="33"/>
                    <a:pt x="461" y="0"/>
                  </a:cubicBezTo>
                  <a:close/>
                </a:path>
              </a:pathLst>
            </a:custGeom>
            <a:solidFill>
              <a:srgbClr val="595A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04" tIns="33602" rIns="67204" bIns="33602" numCol="1" anchor="t" anchorCtr="0" compatLnSpc="1">
              <a:prstTxWarp prst="textNoShape">
                <a:avLst/>
              </a:prstTxWarp>
            </a:bodyPr>
            <a:lstStyle/>
            <a:p>
              <a:endParaRPr lang="zh-CN" altLang="en-US" sz="1176">
                <a:cs typeface="+mn-ea"/>
                <a:sym typeface="+mn-lt"/>
              </a:endParaRPr>
            </a:p>
          </p:txBody>
        </p:sp>
      </p:grpSp>
      <p:grpSp>
        <p:nvGrpSpPr>
          <p:cNvPr id="29" name="组合 28"/>
          <p:cNvGrpSpPr/>
          <p:nvPr/>
        </p:nvGrpSpPr>
        <p:grpSpPr>
          <a:xfrm>
            <a:off x="5989160" y="3599260"/>
            <a:ext cx="358043" cy="358164"/>
            <a:chOff x="7577336" y="4838197"/>
            <a:chExt cx="487164" cy="487328"/>
          </a:xfrm>
        </p:grpSpPr>
        <p:sp>
          <p:nvSpPr>
            <p:cNvPr id="30" name="椭圆 29"/>
            <p:cNvSpPr/>
            <p:nvPr/>
          </p:nvSpPr>
          <p:spPr>
            <a:xfrm>
              <a:off x="7577336" y="4838197"/>
              <a:ext cx="487164" cy="487328"/>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cs typeface="+mn-ea"/>
                <a:sym typeface="+mn-lt"/>
              </a:endParaRPr>
            </a:p>
          </p:txBody>
        </p:sp>
        <p:sp>
          <p:nvSpPr>
            <p:cNvPr id="31" name="Freeform 5"/>
            <p:cNvSpPr>
              <a:spLocks/>
            </p:cNvSpPr>
            <p:nvPr/>
          </p:nvSpPr>
          <p:spPr bwMode="auto">
            <a:xfrm>
              <a:off x="7722493" y="4929187"/>
              <a:ext cx="322039" cy="306266"/>
            </a:xfrm>
            <a:custGeom>
              <a:avLst/>
              <a:gdLst>
                <a:gd name="T0" fmla="*/ 461 w 472"/>
                <a:gd name="T1" fmla="*/ 0 h 449"/>
                <a:gd name="T2" fmla="*/ 472 w 472"/>
                <a:gd name="T3" fmla="*/ 17 h 449"/>
                <a:gd name="T4" fmla="*/ 310 w 472"/>
                <a:gd name="T5" fmla="*/ 186 h 449"/>
                <a:gd name="T6" fmla="*/ 174 w 472"/>
                <a:gd name="T7" fmla="*/ 399 h 449"/>
                <a:gd name="T8" fmla="*/ 149 w 472"/>
                <a:gd name="T9" fmla="*/ 417 h 449"/>
                <a:gd name="T10" fmla="*/ 106 w 472"/>
                <a:gd name="T11" fmla="*/ 449 h 449"/>
                <a:gd name="T12" fmla="*/ 87 w 472"/>
                <a:gd name="T13" fmla="*/ 396 h 449"/>
                <a:gd name="T14" fmla="*/ 77 w 472"/>
                <a:gd name="T15" fmla="*/ 374 h 449"/>
                <a:gd name="T16" fmla="*/ 39 w 472"/>
                <a:gd name="T17" fmla="*/ 304 h 449"/>
                <a:gd name="T18" fmla="*/ 0 w 472"/>
                <a:gd name="T19" fmla="*/ 273 h 449"/>
                <a:gd name="T20" fmla="*/ 67 w 472"/>
                <a:gd name="T21" fmla="*/ 235 h 449"/>
                <a:gd name="T22" fmla="*/ 126 w 472"/>
                <a:gd name="T23" fmla="*/ 306 h 449"/>
                <a:gd name="T24" fmla="*/ 136 w 472"/>
                <a:gd name="T25" fmla="*/ 330 h 449"/>
                <a:gd name="T26" fmla="*/ 284 w 472"/>
                <a:gd name="T27" fmla="*/ 141 h 449"/>
                <a:gd name="T28" fmla="*/ 461 w 472"/>
                <a:gd name="T29"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2" h="449">
                  <a:moveTo>
                    <a:pt x="461" y="0"/>
                  </a:moveTo>
                  <a:cubicBezTo>
                    <a:pt x="472" y="17"/>
                    <a:pt x="472" y="17"/>
                    <a:pt x="472" y="17"/>
                  </a:cubicBezTo>
                  <a:cubicBezTo>
                    <a:pt x="424" y="54"/>
                    <a:pt x="370" y="110"/>
                    <a:pt x="310" y="186"/>
                  </a:cubicBezTo>
                  <a:cubicBezTo>
                    <a:pt x="251" y="262"/>
                    <a:pt x="205" y="333"/>
                    <a:pt x="174" y="399"/>
                  </a:cubicBezTo>
                  <a:cubicBezTo>
                    <a:pt x="149" y="417"/>
                    <a:pt x="149" y="417"/>
                    <a:pt x="149" y="417"/>
                  </a:cubicBezTo>
                  <a:cubicBezTo>
                    <a:pt x="128" y="431"/>
                    <a:pt x="114" y="442"/>
                    <a:pt x="106" y="449"/>
                  </a:cubicBezTo>
                  <a:cubicBezTo>
                    <a:pt x="103" y="438"/>
                    <a:pt x="97" y="421"/>
                    <a:pt x="87" y="396"/>
                  </a:cubicBezTo>
                  <a:cubicBezTo>
                    <a:pt x="77" y="374"/>
                    <a:pt x="77" y="374"/>
                    <a:pt x="77" y="374"/>
                  </a:cubicBezTo>
                  <a:cubicBezTo>
                    <a:pt x="64" y="342"/>
                    <a:pt x="51" y="319"/>
                    <a:pt x="39" y="304"/>
                  </a:cubicBezTo>
                  <a:cubicBezTo>
                    <a:pt x="27" y="289"/>
                    <a:pt x="14" y="278"/>
                    <a:pt x="0" y="273"/>
                  </a:cubicBezTo>
                  <a:cubicBezTo>
                    <a:pt x="24" y="247"/>
                    <a:pt x="47" y="235"/>
                    <a:pt x="67" y="235"/>
                  </a:cubicBezTo>
                  <a:cubicBezTo>
                    <a:pt x="85" y="235"/>
                    <a:pt x="104" y="258"/>
                    <a:pt x="126" y="306"/>
                  </a:cubicBezTo>
                  <a:cubicBezTo>
                    <a:pt x="136" y="330"/>
                    <a:pt x="136" y="330"/>
                    <a:pt x="136" y="330"/>
                  </a:cubicBezTo>
                  <a:cubicBezTo>
                    <a:pt x="175" y="265"/>
                    <a:pt x="224" y="202"/>
                    <a:pt x="284" y="141"/>
                  </a:cubicBezTo>
                  <a:cubicBezTo>
                    <a:pt x="344" y="80"/>
                    <a:pt x="403" y="33"/>
                    <a:pt x="461" y="0"/>
                  </a:cubicBezTo>
                  <a:close/>
                </a:path>
              </a:pathLst>
            </a:custGeom>
            <a:solidFill>
              <a:srgbClr val="595A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04" tIns="33602" rIns="67204" bIns="33602" numCol="1" anchor="t" anchorCtr="0" compatLnSpc="1">
              <a:prstTxWarp prst="textNoShape">
                <a:avLst/>
              </a:prstTxWarp>
            </a:bodyPr>
            <a:lstStyle/>
            <a:p>
              <a:endParaRPr lang="zh-CN" altLang="en-US" sz="1176">
                <a:cs typeface="+mn-ea"/>
                <a:sym typeface="+mn-lt"/>
              </a:endParaRPr>
            </a:p>
          </p:txBody>
        </p:sp>
      </p:grpSp>
      <p:grpSp>
        <p:nvGrpSpPr>
          <p:cNvPr id="32" name="组合 31"/>
          <p:cNvGrpSpPr/>
          <p:nvPr/>
        </p:nvGrpSpPr>
        <p:grpSpPr>
          <a:xfrm>
            <a:off x="5989160" y="4146760"/>
            <a:ext cx="358043" cy="358164"/>
            <a:chOff x="7577336" y="5583141"/>
            <a:chExt cx="487164" cy="487328"/>
          </a:xfrm>
        </p:grpSpPr>
        <p:sp>
          <p:nvSpPr>
            <p:cNvPr id="33" name="椭圆 32"/>
            <p:cNvSpPr/>
            <p:nvPr/>
          </p:nvSpPr>
          <p:spPr>
            <a:xfrm>
              <a:off x="7577336" y="5583141"/>
              <a:ext cx="487164" cy="487328"/>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cs typeface="+mn-ea"/>
                <a:sym typeface="+mn-lt"/>
              </a:endParaRPr>
            </a:p>
          </p:txBody>
        </p:sp>
        <p:sp>
          <p:nvSpPr>
            <p:cNvPr id="34" name="Freeform 5"/>
            <p:cNvSpPr>
              <a:spLocks/>
            </p:cNvSpPr>
            <p:nvPr/>
          </p:nvSpPr>
          <p:spPr bwMode="auto">
            <a:xfrm>
              <a:off x="7722493" y="5674677"/>
              <a:ext cx="322039" cy="306266"/>
            </a:xfrm>
            <a:custGeom>
              <a:avLst/>
              <a:gdLst>
                <a:gd name="T0" fmla="*/ 461 w 472"/>
                <a:gd name="T1" fmla="*/ 0 h 449"/>
                <a:gd name="T2" fmla="*/ 472 w 472"/>
                <a:gd name="T3" fmla="*/ 17 h 449"/>
                <a:gd name="T4" fmla="*/ 310 w 472"/>
                <a:gd name="T5" fmla="*/ 186 h 449"/>
                <a:gd name="T6" fmla="*/ 174 w 472"/>
                <a:gd name="T7" fmla="*/ 399 h 449"/>
                <a:gd name="T8" fmla="*/ 149 w 472"/>
                <a:gd name="T9" fmla="*/ 417 h 449"/>
                <a:gd name="T10" fmla="*/ 106 w 472"/>
                <a:gd name="T11" fmla="*/ 449 h 449"/>
                <a:gd name="T12" fmla="*/ 87 w 472"/>
                <a:gd name="T13" fmla="*/ 396 h 449"/>
                <a:gd name="T14" fmla="*/ 77 w 472"/>
                <a:gd name="T15" fmla="*/ 374 h 449"/>
                <a:gd name="T16" fmla="*/ 39 w 472"/>
                <a:gd name="T17" fmla="*/ 304 h 449"/>
                <a:gd name="T18" fmla="*/ 0 w 472"/>
                <a:gd name="T19" fmla="*/ 273 h 449"/>
                <a:gd name="T20" fmla="*/ 67 w 472"/>
                <a:gd name="T21" fmla="*/ 235 h 449"/>
                <a:gd name="T22" fmla="*/ 126 w 472"/>
                <a:gd name="T23" fmla="*/ 306 h 449"/>
                <a:gd name="T24" fmla="*/ 136 w 472"/>
                <a:gd name="T25" fmla="*/ 330 h 449"/>
                <a:gd name="T26" fmla="*/ 284 w 472"/>
                <a:gd name="T27" fmla="*/ 141 h 449"/>
                <a:gd name="T28" fmla="*/ 461 w 472"/>
                <a:gd name="T29"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2" h="449">
                  <a:moveTo>
                    <a:pt x="461" y="0"/>
                  </a:moveTo>
                  <a:cubicBezTo>
                    <a:pt x="472" y="17"/>
                    <a:pt x="472" y="17"/>
                    <a:pt x="472" y="17"/>
                  </a:cubicBezTo>
                  <a:cubicBezTo>
                    <a:pt x="424" y="54"/>
                    <a:pt x="370" y="110"/>
                    <a:pt x="310" y="186"/>
                  </a:cubicBezTo>
                  <a:cubicBezTo>
                    <a:pt x="251" y="262"/>
                    <a:pt x="205" y="333"/>
                    <a:pt x="174" y="399"/>
                  </a:cubicBezTo>
                  <a:cubicBezTo>
                    <a:pt x="149" y="417"/>
                    <a:pt x="149" y="417"/>
                    <a:pt x="149" y="417"/>
                  </a:cubicBezTo>
                  <a:cubicBezTo>
                    <a:pt x="128" y="431"/>
                    <a:pt x="114" y="442"/>
                    <a:pt x="106" y="449"/>
                  </a:cubicBezTo>
                  <a:cubicBezTo>
                    <a:pt x="103" y="438"/>
                    <a:pt x="97" y="421"/>
                    <a:pt x="87" y="396"/>
                  </a:cubicBezTo>
                  <a:cubicBezTo>
                    <a:pt x="77" y="374"/>
                    <a:pt x="77" y="374"/>
                    <a:pt x="77" y="374"/>
                  </a:cubicBezTo>
                  <a:cubicBezTo>
                    <a:pt x="64" y="342"/>
                    <a:pt x="51" y="319"/>
                    <a:pt x="39" y="304"/>
                  </a:cubicBezTo>
                  <a:cubicBezTo>
                    <a:pt x="27" y="289"/>
                    <a:pt x="14" y="278"/>
                    <a:pt x="0" y="273"/>
                  </a:cubicBezTo>
                  <a:cubicBezTo>
                    <a:pt x="24" y="247"/>
                    <a:pt x="47" y="235"/>
                    <a:pt x="67" y="235"/>
                  </a:cubicBezTo>
                  <a:cubicBezTo>
                    <a:pt x="85" y="235"/>
                    <a:pt x="104" y="258"/>
                    <a:pt x="126" y="306"/>
                  </a:cubicBezTo>
                  <a:cubicBezTo>
                    <a:pt x="136" y="330"/>
                    <a:pt x="136" y="330"/>
                    <a:pt x="136" y="330"/>
                  </a:cubicBezTo>
                  <a:cubicBezTo>
                    <a:pt x="175" y="265"/>
                    <a:pt x="224" y="202"/>
                    <a:pt x="284" y="141"/>
                  </a:cubicBezTo>
                  <a:cubicBezTo>
                    <a:pt x="344" y="80"/>
                    <a:pt x="403" y="33"/>
                    <a:pt x="461" y="0"/>
                  </a:cubicBezTo>
                  <a:close/>
                </a:path>
              </a:pathLst>
            </a:custGeom>
            <a:solidFill>
              <a:srgbClr val="595A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04" tIns="33602" rIns="67204" bIns="33602" numCol="1" anchor="t" anchorCtr="0" compatLnSpc="1">
              <a:prstTxWarp prst="textNoShape">
                <a:avLst/>
              </a:prstTxWarp>
            </a:bodyPr>
            <a:lstStyle/>
            <a:p>
              <a:endParaRPr lang="zh-CN" altLang="en-US" sz="1176">
                <a:cs typeface="+mn-ea"/>
                <a:sym typeface="+mn-lt"/>
              </a:endParaRPr>
            </a:p>
          </p:txBody>
        </p:sp>
      </p:grpSp>
      <p:sp>
        <p:nvSpPr>
          <p:cNvPr id="38" name="文本框 37"/>
          <p:cNvSpPr txBox="1"/>
          <p:nvPr/>
        </p:nvSpPr>
        <p:spPr>
          <a:xfrm>
            <a:off x="1503502" y="272356"/>
            <a:ext cx="1210588" cy="400110"/>
          </a:xfrm>
          <a:prstGeom prst="rect">
            <a:avLst/>
          </a:prstGeom>
          <a:noFill/>
        </p:spPr>
        <p:txBody>
          <a:bodyPr wrap="none" rtlCol="0">
            <a:spAutoFit/>
          </a:bodyPr>
          <a:lstStyle/>
          <a:p>
            <a:r>
              <a:rPr lang="zh-CN" altLang="en-US" sz="2000" b="1" dirty="0" smtClean="0">
                <a:solidFill>
                  <a:schemeClr val="bg1"/>
                </a:solidFill>
                <a:cs typeface="+mn-ea"/>
                <a:sym typeface="+mn-lt"/>
              </a:rPr>
              <a:t>问题不足</a:t>
            </a:r>
            <a:endParaRPr lang="zh-CN" altLang="en-US" sz="2000" b="1" dirty="0">
              <a:solidFill>
                <a:schemeClr val="bg1"/>
              </a:solidFill>
              <a:cs typeface="+mn-ea"/>
              <a:sym typeface="+mn-lt"/>
            </a:endParaRPr>
          </a:p>
        </p:txBody>
      </p:sp>
      <p:sp>
        <p:nvSpPr>
          <p:cNvPr id="39" name="文本框 38"/>
          <p:cNvSpPr txBox="1"/>
          <p:nvPr/>
        </p:nvSpPr>
        <p:spPr>
          <a:xfrm>
            <a:off x="2627188" y="426121"/>
            <a:ext cx="2521446" cy="253379"/>
          </a:xfrm>
          <a:prstGeom prst="rect">
            <a:avLst/>
          </a:prstGeom>
          <a:noFill/>
        </p:spPr>
        <p:txBody>
          <a:bodyPr wrap="square" rtlCol="0">
            <a:spAutoFit/>
          </a:bodyPr>
          <a:lstStyle/>
          <a:p>
            <a:r>
              <a:rPr lang="en-US" altLang="zh-CN" sz="1000" dirty="0">
                <a:solidFill>
                  <a:schemeClr val="bg1">
                    <a:lumMod val="85000"/>
                  </a:schemeClr>
                </a:solidFill>
                <a:cs typeface="+mn-ea"/>
                <a:sym typeface="+mn-lt"/>
              </a:rPr>
              <a:t>Atmospheric Engineering Project Report</a:t>
            </a:r>
            <a:endParaRPr lang="zh-CN" altLang="en-US" sz="1000" dirty="0">
              <a:solidFill>
                <a:schemeClr val="bg1">
                  <a:lumMod val="85000"/>
                </a:schemeClr>
              </a:solidFill>
              <a:cs typeface="+mn-ea"/>
              <a:sym typeface="+mn-lt"/>
            </a:endParaRPr>
          </a:p>
        </p:txBody>
      </p:sp>
      <p:sp>
        <p:nvSpPr>
          <p:cNvPr id="40" name="文本框 39"/>
          <p:cNvSpPr txBox="1"/>
          <p:nvPr/>
        </p:nvSpPr>
        <p:spPr>
          <a:xfrm>
            <a:off x="252301" y="143892"/>
            <a:ext cx="697627" cy="646331"/>
          </a:xfrm>
          <a:prstGeom prst="rect">
            <a:avLst/>
          </a:prstGeom>
          <a:noFill/>
        </p:spPr>
        <p:txBody>
          <a:bodyPr wrap="none" rtlCol="0">
            <a:spAutoFit/>
          </a:bodyPr>
          <a:lstStyle/>
          <a:p>
            <a:pPr algn="ctr"/>
            <a:r>
              <a:rPr lang="en-US" altLang="zh-CN" sz="3600" dirty="0" smtClean="0">
                <a:solidFill>
                  <a:schemeClr val="tx1">
                    <a:lumMod val="85000"/>
                    <a:lumOff val="15000"/>
                  </a:schemeClr>
                </a:solidFill>
                <a:cs typeface="+mn-ea"/>
                <a:sym typeface="+mn-lt"/>
              </a:rPr>
              <a:t>03</a:t>
            </a:r>
            <a:endParaRPr lang="zh-CN" altLang="en-US" sz="36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13489136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4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1900"/>
                            </p:stCondLst>
                            <p:childTnLst>
                              <p:par>
                                <p:cTn id="31" presetID="16" presetClass="entr" presetSubtype="21"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par>
                          <p:cTn id="34" fill="hold">
                            <p:stCondLst>
                              <p:cond delay="24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300"/>
                                        <p:tgtEl>
                                          <p:spTgt spid="10"/>
                                        </p:tgtEl>
                                      </p:cBhvr>
                                    </p:animEffect>
                                  </p:childTnLst>
                                </p:cTn>
                              </p:par>
                            </p:childTnLst>
                          </p:cTn>
                        </p:par>
                        <p:par>
                          <p:cTn id="38" fill="hold">
                            <p:stCondLst>
                              <p:cond delay="27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300"/>
                                        <p:tgtEl>
                                          <p:spTgt spid="11"/>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300"/>
                                        <p:tgtEl>
                                          <p:spTgt spid="12"/>
                                        </p:tgtEl>
                                      </p:cBhvr>
                                    </p:animEffect>
                                  </p:childTnLst>
                                </p:cTn>
                              </p:par>
                            </p:childTnLst>
                          </p:cTn>
                        </p:par>
                        <p:par>
                          <p:cTn id="46" fill="hold">
                            <p:stCondLst>
                              <p:cond delay="3300"/>
                            </p:stCondLst>
                            <p:childTnLst>
                              <p:par>
                                <p:cTn id="47" presetID="2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300"/>
                                        <p:tgtEl>
                                          <p:spTgt spid="13"/>
                                        </p:tgtEl>
                                      </p:cBhvr>
                                    </p:animEffect>
                                  </p:childTnLst>
                                </p:cTn>
                              </p:par>
                            </p:childTnLst>
                          </p:cTn>
                        </p:par>
                        <p:par>
                          <p:cTn id="50" fill="hold">
                            <p:stCondLst>
                              <p:cond delay="360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300"/>
                                        <p:tgtEl>
                                          <p:spTgt spid="14"/>
                                        </p:tgtEl>
                                      </p:cBhvr>
                                    </p:animEffect>
                                  </p:childTnLst>
                                </p:cTn>
                              </p:par>
                            </p:childTnLst>
                          </p:cTn>
                        </p:par>
                        <p:par>
                          <p:cTn id="54" fill="hold">
                            <p:stCondLst>
                              <p:cond delay="39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300"/>
                                        <p:tgtEl>
                                          <p:spTgt spid="15"/>
                                        </p:tgtEl>
                                      </p:cBhvr>
                                    </p:animEffect>
                                  </p:childTnLst>
                                </p:cTn>
                              </p:par>
                            </p:childTnLst>
                          </p:cTn>
                        </p:par>
                        <p:par>
                          <p:cTn id="58" fill="hold">
                            <p:stCondLst>
                              <p:cond delay="4200"/>
                            </p:stCondLst>
                            <p:childTnLst>
                              <p:par>
                                <p:cTn id="59" presetID="22" presetClass="entr" presetSubtype="8"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300"/>
                                        <p:tgtEl>
                                          <p:spTgt spid="16"/>
                                        </p:tgtEl>
                                      </p:cBhvr>
                                    </p:animEffect>
                                  </p:childTnLst>
                                </p:cTn>
                              </p:par>
                            </p:childTnLst>
                          </p:cTn>
                        </p:par>
                        <p:par>
                          <p:cTn id="62" fill="hold">
                            <p:stCondLst>
                              <p:cond delay="4500"/>
                            </p:stCondLst>
                            <p:childTnLst>
                              <p:par>
                                <p:cTn id="63" presetID="10" presetClass="entr" presetSubtype="0"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par>
                                <p:cTn id="66" presetID="10" presetClass="entr" presetSubtype="0" fill="hold" nodeType="withEffect">
                                  <p:stCondLst>
                                    <p:cond delay="20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par>
                                <p:cTn id="69" presetID="10" presetClass="entr" presetSubtype="0" fill="hold" nodeType="withEffect">
                                  <p:stCondLst>
                                    <p:cond delay="40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par>
                                <p:cTn id="72" presetID="10" presetClass="entr" presetSubtype="0" fill="hold" nodeType="withEffect">
                                  <p:stCondLst>
                                    <p:cond delay="60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par>
                                <p:cTn id="75" presetID="10" presetClass="entr" presetSubtype="0" fill="hold" nodeType="withEffect">
                                  <p:stCondLst>
                                    <p:cond delay="80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par>
                                <p:cTn id="78" presetID="10" presetClass="entr" presetSubtype="0" fill="hold" nodeType="withEffect">
                                  <p:stCondLst>
                                    <p:cond delay="100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756022" y="1512044"/>
            <a:ext cx="4425941" cy="2187644"/>
          </a:xfrm>
          <a:prstGeom prst="parallelogram">
            <a:avLst>
              <a:gd name="adj" fmla="val 30995"/>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平行四边形 14"/>
          <p:cNvSpPr/>
          <p:nvPr/>
        </p:nvSpPr>
        <p:spPr>
          <a:xfrm>
            <a:off x="2301766" y="1955682"/>
            <a:ext cx="7023331" cy="1284554"/>
          </a:xfrm>
          <a:prstGeom prst="parallelogram">
            <a:avLst>
              <a:gd name="adj" fmla="val 30995"/>
            </a:avLst>
          </a:prstGeom>
          <a:solidFill>
            <a:srgbClr val="FBD63C"/>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p:cNvGrpSpPr/>
          <p:nvPr/>
        </p:nvGrpSpPr>
        <p:grpSpPr>
          <a:xfrm>
            <a:off x="748553" y="843567"/>
            <a:ext cx="1847001" cy="338554"/>
            <a:chOff x="6609201" y="327770"/>
            <a:chExt cx="2114109" cy="387515"/>
          </a:xfrm>
          <a:effectLst>
            <a:outerShdw blurRad="25400" dist="25400" dir="2700000" algn="tl" rotWithShape="0">
              <a:prstClr val="black">
                <a:alpha val="25000"/>
              </a:prstClr>
            </a:outerShdw>
          </a:effectLst>
        </p:grpSpPr>
        <p:sp>
          <p:nvSpPr>
            <p:cNvPr id="17" name="文本框 16"/>
            <p:cNvSpPr txBox="1"/>
            <p:nvPr/>
          </p:nvSpPr>
          <p:spPr>
            <a:xfrm>
              <a:off x="6609201" y="327770"/>
              <a:ext cx="892093" cy="387515"/>
            </a:xfrm>
            <a:prstGeom prst="rect">
              <a:avLst/>
            </a:prstGeom>
            <a:noFill/>
          </p:spPr>
          <p:txBody>
            <a:bodyPr wrap="none" rtlCol="0">
              <a:spAutoFit/>
            </a:bodyPr>
            <a:lstStyle/>
            <a:p>
              <a:r>
                <a:rPr lang="en-US" altLang="zh-CN" dirty="0" smtClean="0">
                  <a:solidFill>
                    <a:srgbClr val="F9D740"/>
                  </a:solidFill>
                  <a:cs typeface="+mn-ea"/>
                  <a:sym typeface="+mn-lt"/>
                </a:rPr>
                <a:t>LOGO</a:t>
              </a:r>
              <a:endParaRPr lang="zh-CN" altLang="en-US" dirty="0">
                <a:solidFill>
                  <a:srgbClr val="F9D740"/>
                </a:solidFill>
                <a:cs typeface="+mn-ea"/>
                <a:sym typeface="+mn-lt"/>
              </a:endParaRPr>
            </a:p>
          </p:txBody>
        </p:sp>
        <p:sp>
          <p:nvSpPr>
            <p:cNvPr id="18" name="文本框 17"/>
            <p:cNvSpPr txBox="1"/>
            <p:nvPr/>
          </p:nvSpPr>
          <p:spPr>
            <a:xfrm>
              <a:off x="7183376" y="355147"/>
              <a:ext cx="1033373" cy="352287"/>
            </a:xfrm>
            <a:prstGeom prst="rect">
              <a:avLst/>
            </a:prstGeom>
            <a:noFill/>
          </p:spPr>
          <p:txBody>
            <a:bodyPr wrap="none" rtlCol="0">
              <a:spAutoFit/>
            </a:bodyPr>
            <a:lstStyle/>
            <a:p>
              <a:r>
                <a:rPr lang="zh-CN" altLang="en-US" sz="1400" dirty="0" smtClean="0">
                  <a:solidFill>
                    <a:schemeClr val="tx1">
                      <a:lumMod val="85000"/>
                      <a:lumOff val="15000"/>
                    </a:schemeClr>
                  </a:solidFill>
                  <a:cs typeface="+mn-ea"/>
                  <a:sym typeface="+mn-lt"/>
                </a:rPr>
                <a:t>企业标志</a:t>
              </a:r>
              <a:endParaRPr lang="zh-CN" altLang="en-US" sz="1400" dirty="0">
                <a:solidFill>
                  <a:schemeClr val="tx1">
                    <a:lumMod val="85000"/>
                    <a:lumOff val="15000"/>
                  </a:schemeClr>
                </a:solidFill>
                <a:cs typeface="+mn-ea"/>
                <a:sym typeface="+mn-lt"/>
              </a:endParaRPr>
            </a:p>
          </p:txBody>
        </p:sp>
        <p:sp>
          <p:nvSpPr>
            <p:cNvPr id="19" name="椭圆 18"/>
            <p:cNvSpPr/>
            <p:nvPr/>
          </p:nvSpPr>
          <p:spPr>
            <a:xfrm>
              <a:off x="8237356" y="506062"/>
              <a:ext cx="76088" cy="72579"/>
            </a:xfrm>
            <a:prstGeom prst="ellipse">
              <a:avLst/>
            </a:prstGeom>
            <a:solidFill>
              <a:srgbClr val="F9D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sp>
          <p:nvSpPr>
            <p:cNvPr id="20" name="椭圆 19"/>
            <p:cNvSpPr/>
            <p:nvPr/>
          </p:nvSpPr>
          <p:spPr>
            <a:xfrm>
              <a:off x="8442290" y="506062"/>
              <a:ext cx="76088" cy="7257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sp>
          <p:nvSpPr>
            <p:cNvPr id="21" name="椭圆 20"/>
            <p:cNvSpPr/>
            <p:nvPr/>
          </p:nvSpPr>
          <p:spPr>
            <a:xfrm>
              <a:off x="8647222" y="506062"/>
              <a:ext cx="76088" cy="72579"/>
            </a:xfrm>
            <a:prstGeom prst="ellipse">
              <a:avLst/>
            </a:prstGeom>
            <a:solidFill>
              <a:schemeClr val="bg1">
                <a:lumMod val="8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grpSp>
      <p:sp>
        <p:nvSpPr>
          <p:cNvPr id="22" name="PA-文本框 50">
            <a:extLst>
              <a:ext uri="{FF2B5EF4-FFF2-40B4-BE49-F238E27FC236}">
                <a16:creationId xmlns="" xmlns:a16="http://schemas.microsoft.com/office/drawing/2014/main" id="{46630D7B-4BA5-4989-8F72-A67D800FFF51}"/>
              </a:ext>
            </a:extLst>
          </p:cNvPr>
          <p:cNvSpPr txBox="1"/>
          <p:nvPr>
            <p:custDataLst>
              <p:tags r:id="rId1"/>
            </p:custDataLst>
          </p:nvPr>
        </p:nvSpPr>
        <p:spPr>
          <a:xfrm>
            <a:off x="4103741" y="3560206"/>
            <a:ext cx="3832889" cy="400110"/>
          </a:xfrm>
          <a:prstGeom prst="rect">
            <a:avLst/>
          </a:prstGeom>
          <a:noFill/>
        </p:spPr>
        <p:txBody>
          <a:bodyPr wrap="square" rtlCol="0">
            <a:spAutoFit/>
          </a:bodyPr>
          <a:lstStyle/>
          <a:p>
            <a:r>
              <a:rPr lang="en-US" altLang="zh-CN" sz="1000" dirty="0">
                <a:solidFill>
                  <a:schemeClr val="tx1">
                    <a:lumMod val="75000"/>
                    <a:lumOff val="25000"/>
                  </a:schemeClr>
                </a:solidFill>
                <a:cs typeface="+mn-ea"/>
                <a:sym typeface="+mn-lt"/>
              </a:rPr>
              <a:t>Brief introduction to the business plan for atmospheric minimalism </a:t>
            </a:r>
            <a:r>
              <a:rPr lang="en-US" altLang="zh-CN" sz="1000" dirty="0" err="1" smtClean="0">
                <a:solidFill>
                  <a:schemeClr val="tx1">
                    <a:lumMod val="75000"/>
                    <a:lumOff val="25000"/>
                  </a:schemeClr>
                </a:solidFill>
                <a:cs typeface="+mn-ea"/>
                <a:sym typeface="+mn-lt"/>
              </a:rPr>
              <a:t>templateBrief</a:t>
            </a:r>
            <a:r>
              <a:rPr lang="en-US" altLang="zh-CN" sz="1000" dirty="0" smtClean="0">
                <a:solidFill>
                  <a:schemeClr val="tx1">
                    <a:lumMod val="75000"/>
                    <a:lumOff val="25000"/>
                  </a:schemeClr>
                </a:solidFill>
                <a:cs typeface="+mn-ea"/>
                <a:sym typeface="+mn-lt"/>
              </a:rPr>
              <a:t> </a:t>
            </a:r>
            <a:r>
              <a:rPr lang="en-US" altLang="zh-CN" sz="1000" dirty="0">
                <a:solidFill>
                  <a:schemeClr val="tx1">
                    <a:lumMod val="75000"/>
                    <a:lumOff val="25000"/>
                  </a:schemeClr>
                </a:solidFill>
                <a:cs typeface="+mn-ea"/>
                <a:sym typeface="+mn-lt"/>
              </a:rPr>
              <a:t>introduction to the business </a:t>
            </a:r>
            <a:r>
              <a:rPr lang="en-US" altLang="zh-CN" sz="1000" dirty="0" smtClean="0">
                <a:solidFill>
                  <a:schemeClr val="tx1">
                    <a:lumMod val="75000"/>
                    <a:lumOff val="25000"/>
                  </a:schemeClr>
                </a:solidFill>
                <a:cs typeface="+mn-ea"/>
                <a:sym typeface="+mn-lt"/>
              </a:rPr>
              <a:t>plan</a:t>
            </a:r>
            <a:endParaRPr lang="zh-CN" altLang="en-US" sz="1000" dirty="0">
              <a:solidFill>
                <a:schemeClr val="tx1">
                  <a:lumMod val="75000"/>
                  <a:lumOff val="25000"/>
                </a:schemeClr>
              </a:solidFill>
              <a:cs typeface="+mn-ea"/>
              <a:sym typeface="+mn-lt"/>
            </a:endParaRPr>
          </a:p>
        </p:txBody>
      </p:sp>
      <p:sp>
        <p:nvSpPr>
          <p:cNvPr id="23" name="文本框 22"/>
          <p:cNvSpPr txBox="1"/>
          <p:nvPr/>
        </p:nvSpPr>
        <p:spPr>
          <a:xfrm>
            <a:off x="4103741" y="2509872"/>
            <a:ext cx="1620957" cy="523220"/>
          </a:xfrm>
          <a:prstGeom prst="rect">
            <a:avLst/>
          </a:prstGeom>
          <a:noFill/>
        </p:spPr>
        <p:txBody>
          <a:bodyPr wrap="none" rtlCol="0">
            <a:spAutoFit/>
          </a:bodyPr>
          <a:lstStyle/>
          <a:p>
            <a:r>
              <a:rPr lang="zh-CN" altLang="en-US" sz="2800" b="1" dirty="0" smtClean="0">
                <a:solidFill>
                  <a:srgbClr val="262E3E"/>
                </a:solidFill>
                <a:cs typeface="+mn-ea"/>
                <a:sym typeface="+mn-lt"/>
              </a:rPr>
              <a:t>工作计划</a:t>
            </a:r>
            <a:endParaRPr lang="zh-CN" altLang="en-US" sz="2800" b="1" dirty="0">
              <a:solidFill>
                <a:srgbClr val="262E3E"/>
              </a:solidFill>
              <a:cs typeface="+mn-ea"/>
              <a:sym typeface="+mn-lt"/>
            </a:endParaRPr>
          </a:p>
        </p:txBody>
      </p:sp>
      <p:sp>
        <p:nvSpPr>
          <p:cNvPr id="24" name="文本框 23"/>
          <p:cNvSpPr txBox="1"/>
          <p:nvPr/>
        </p:nvSpPr>
        <p:spPr>
          <a:xfrm>
            <a:off x="4118334" y="2223249"/>
            <a:ext cx="1344984" cy="338554"/>
          </a:xfrm>
          <a:prstGeom prst="rect">
            <a:avLst/>
          </a:prstGeom>
          <a:noFill/>
        </p:spPr>
        <p:txBody>
          <a:bodyPr wrap="none" rtlCol="0">
            <a:spAutoFit/>
          </a:bodyPr>
          <a:lstStyle/>
          <a:p>
            <a:r>
              <a:rPr lang="en-US" altLang="zh-CN" dirty="0" smtClean="0">
                <a:solidFill>
                  <a:srgbClr val="262E3E"/>
                </a:solidFill>
                <a:cs typeface="+mn-ea"/>
                <a:sym typeface="+mn-lt"/>
              </a:rPr>
              <a:t>PART FOUR</a:t>
            </a:r>
            <a:endParaRPr lang="zh-CN" altLang="en-US" dirty="0">
              <a:solidFill>
                <a:srgbClr val="262E3E"/>
              </a:solidFill>
              <a:cs typeface="+mn-ea"/>
              <a:sym typeface="+mn-lt"/>
            </a:endParaRPr>
          </a:p>
        </p:txBody>
      </p:sp>
      <p:sp>
        <p:nvSpPr>
          <p:cNvPr id="42" name="文本框 41"/>
          <p:cNvSpPr txBox="1"/>
          <p:nvPr/>
        </p:nvSpPr>
        <p:spPr>
          <a:xfrm>
            <a:off x="2928201" y="2129705"/>
            <a:ext cx="1040671" cy="1015663"/>
          </a:xfrm>
          <a:prstGeom prst="rect">
            <a:avLst/>
          </a:prstGeom>
          <a:noFill/>
        </p:spPr>
        <p:txBody>
          <a:bodyPr wrap="none" rtlCol="0">
            <a:spAutoFit/>
          </a:bodyPr>
          <a:lstStyle/>
          <a:p>
            <a:pPr algn="ctr"/>
            <a:r>
              <a:rPr lang="en-US" altLang="zh-CN" sz="6000" dirty="0" smtClean="0">
                <a:solidFill>
                  <a:schemeClr val="tx1">
                    <a:lumMod val="85000"/>
                    <a:lumOff val="15000"/>
                  </a:schemeClr>
                </a:solidFill>
                <a:cs typeface="+mn-ea"/>
                <a:sym typeface="+mn-lt"/>
              </a:rPr>
              <a:t>04</a:t>
            </a:r>
            <a:endParaRPr lang="zh-CN" altLang="en-US" sz="6000" dirty="0">
              <a:solidFill>
                <a:schemeClr val="tx1">
                  <a:lumMod val="85000"/>
                  <a:lumOff val="15000"/>
                </a:schemeClr>
              </a:solidFill>
              <a:cs typeface="+mn-ea"/>
              <a:sym typeface="+mn-lt"/>
            </a:endParaRPr>
          </a:p>
        </p:txBody>
      </p:sp>
      <p:sp>
        <p:nvSpPr>
          <p:cNvPr id="43" name="平行四边形 42"/>
          <p:cNvSpPr/>
          <p:nvPr/>
        </p:nvSpPr>
        <p:spPr>
          <a:xfrm>
            <a:off x="8172970" y="1688144"/>
            <a:ext cx="1872208" cy="45719"/>
          </a:xfrm>
          <a:prstGeom prst="parallelogram">
            <a:avLst>
              <a:gd name="adj" fmla="val 30995"/>
            </a:avLst>
          </a:prstGeom>
          <a:solidFill>
            <a:schemeClr val="tx1">
              <a:lumMod val="75000"/>
              <a:lumOff val="25000"/>
            </a:schemeClr>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8448573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1+#ppt_w/2"/>
                                          </p:val>
                                        </p:tav>
                                        <p:tav tm="100000">
                                          <p:val>
                                            <p:strVal val="#ppt_x"/>
                                          </p:val>
                                        </p:tav>
                                      </p:tavLst>
                                    </p:anim>
                                    <p:anim calcmode="lin" valueType="num">
                                      <p:cBhvr additive="base">
                                        <p:cTn id="16" dur="500" fill="hold"/>
                                        <p:tgtEl>
                                          <p:spTgt spid="43"/>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25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53" presetClass="entr" presetSubtype="16" fill="hold" grpId="0" nodeType="withEffect">
                                  <p:stCondLst>
                                    <p:cond delay="25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Effect transition="in" filter="fade">
                                      <p:cBhvr>
                                        <p:cTn id="25" dur="500"/>
                                        <p:tgtEl>
                                          <p:spTgt spid="42"/>
                                        </p:tgtEl>
                                      </p:cBhvr>
                                    </p:animEffect>
                                  </p:childTnLst>
                                </p:cTn>
                              </p:par>
                              <p:par>
                                <p:cTn id="26" presetID="41" presetClass="entr" presetSubtype="0" fill="hold" grpId="0" nodeType="withEffect">
                                  <p:stCondLst>
                                    <p:cond delay="750"/>
                                  </p:stCondLst>
                                  <p:iterate type="lt">
                                    <p:tmPct val="10000"/>
                                  </p:iterate>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3"/>
                                        </p:tgtEl>
                                        <p:attrNameLst>
                                          <p:attrName>ppt_y</p:attrName>
                                        </p:attrNameLst>
                                      </p:cBhvr>
                                      <p:tavLst>
                                        <p:tav tm="0">
                                          <p:val>
                                            <p:strVal val="#ppt_y"/>
                                          </p:val>
                                        </p:tav>
                                        <p:tav tm="100000">
                                          <p:val>
                                            <p:strVal val="#ppt_y"/>
                                          </p:val>
                                        </p:tav>
                                      </p:tavLst>
                                    </p:anim>
                                    <p:anim calcmode="lin" valueType="num">
                                      <p:cBhvr>
                                        <p:cTn id="30"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3"/>
                                        </p:tgtEl>
                                      </p:cBhvr>
                                    </p:animEffect>
                                  </p:childTnLst>
                                </p:cTn>
                              </p:par>
                              <p:par>
                                <p:cTn id="33" presetID="2" presetClass="entr" presetSubtype="1" fill="hold" grpId="0" nodeType="withEffect">
                                  <p:stCondLst>
                                    <p:cond delay="10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0-#ppt_h/2"/>
                                          </p:val>
                                        </p:tav>
                                        <p:tav tm="100000">
                                          <p:val>
                                            <p:strVal val="#ppt_y"/>
                                          </p:val>
                                        </p:tav>
                                      </p:tavLst>
                                    </p:anim>
                                  </p:childTnLst>
                                </p:cTn>
                              </p:par>
                              <p:par>
                                <p:cTn id="37" presetID="22" presetClass="entr" presetSubtype="8" fill="hold" grpId="0" nodeType="withEffect">
                                  <p:stCondLst>
                                    <p:cond delay="125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22" grpId="0"/>
      <p:bldP spid="23" grpId="0"/>
      <p:bldP spid="24" grpId="0"/>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936109" y="1689068"/>
            <a:ext cx="7128908" cy="1731089"/>
            <a:chOff x="1588" y="4501902"/>
            <a:chExt cx="12188825" cy="2356099"/>
          </a:xfrm>
        </p:grpSpPr>
        <p:sp>
          <p:nvSpPr>
            <p:cNvPr id="4" name="任意多边形: 形状 19"/>
            <p:cNvSpPr/>
            <p:nvPr/>
          </p:nvSpPr>
          <p:spPr>
            <a:xfrm>
              <a:off x="1588" y="5647248"/>
              <a:ext cx="4020794" cy="1210753"/>
            </a:xfrm>
            <a:custGeom>
              <a:avLst/>
              <a:gdLst/>
              <a:ahLst/>
              <a:cxnLst/>
              <a:rect l="0" t="0" r="0" b="0"/>
              <a:pathLst>
                <a:path w="120000" h="120000" extrusionOk="0">
                  <a:moveTo>
                    <a:pt x="0" y="120000"/>
                  </a:moveTo>
                  <a:cubicBezTo>
                    <a:pt x="19999" y="93262"/>
                    <a:pt x="50023" y="546"/>
                    <a:pt x="60626" y="2"/>
                  </a:cubicBezTo>
                  <a:cubicBezTo>
                    <a:pt x="71229" y="-542"/>
                    <a:pt x="100000" y="93262"/>
                    <a:pt x="120000" y="120000"/>
                  </a:cubicBezTo>
                  <a:lnTo>
                    <a:pt x="0" y="120000"/>
                  </a:lnTo>
                  <a:close/>
                </a:path>
              </a:pathLst>
            </a:custGeom>
            <a:solidFill>
              <a:srgbClr val="3D4753"/>
            </a:solidFill>
            <a:ln>
              <a:solidFill>
                <a:schemeClr val="bg1">
                  <a:lumMod val="95000"/>
                </a:schemeClr>
              </a:solidFill>
            </a:ln>
            <a:effectLst>
              <a:outerShdw blurRad="63500" sx="103000" sy="103000" algn="ctr" rotWithShape="0">
                <a:srgbClr val="000000">
                  <a:alpha val="11000"/>
                </a:srgbClr>
              </a:outerShdw>
            </a:effectLst>
          </p:spPr>
          <p:txBody>
            <a:bodyPr anchor="ctr"/>
            <a:lstStyle/>
            <a:p>
              <a:pPr algn="ctr"/>
              <a:endParaRPr sz="1322" dirty="0">
                <a:cs typeface="+mn-ea"/>
                <a:sym typeface="+mn-lt"/>
              </a:endParaRPr>
            </a:p>
          </p:txBody>
        </p:sp>
        <p:sp>
          <p:nvSpPr>
            <p:cNvPr id="5" name="任意多边形: 形状 20"/>
            <p:cNvSpPr/>
            <p:nvPr/>
          </p:nvSpPr>
          <p:spPr>
            <a:xfrm>
              <a:off x="1635194" y="4928479"/>
              <a:ext cx="4020794" cy="1929522"/>
            </a:xfrm>
            <a:custGeom>
              <a:avLst/>
              <a:gdLst/>
              <a:ahLst/>
              <a:cxnLst/>
              <a:rect l="0" t="0" r="0" b="0"/>
              <a:pathLst>
                <a:path w="120000" h="120000" extrusionOk="0">
                  <a:moveTo>
                    <a:pt x="0" y="120000"/>
                  </a:moveTo>
                  <a:cubicBezTo>
                    <a:pt x="19999" y="93262"/>
                    <a:pt x="50023" y="546"/>
                    <a:pt x="60626" y="2"/>
                  </a:cubicBezTo>
                  <a:cubicBezTo>
                    <a:pt x="71229" y="-542"/>
                    <a:pt x="100000" y="93262"/>
                    <a:pt x="120000" y="120000"/>
                  </a:cubicBezTo>
                  <a:lnTo>
                    <a:pt x="0" y="120000"/>
                  </a:lnTo>
                  <a:close/>
                </a:path>
              </a:pathLst>
            </a:custGeom>
            <a:solidFill>
              <a:srgbClr val="FBD63C"/>
            </a:solidFill>
            <a:ln>
              <a:solidFill>
                <a:schemeClr val="bg1">
                  <a:lumMod val="95000"/>
                </a:schemeClr>
              </a:solidFill>
            </a:ln>
            <a:effectLst/>
          </p:spPr>
          <p:txBody>
            <a:bodyPr anchor="ctr"/>
            <a:lstStyle/>
            <a:p>
              <a:pPr algn="ctr"/>
              <a:endParaRPr sz="1322" dirty="0">
                <a:cs typeface="+mn-ea"/>
                <a:sym typeface="+mn-lt"/>
              </a:endParaRPr>
            </a:p>
          </p:txBody>
        </p:sp>
        <p:sp>
          <p:nvSpPr>
            <p:cNvPr id="6" name="任意多边形: 形状 21"/>
            <p:cNvSpPr/>
            <p:nvPr/>
          </p:nvSpPr>
          <p:spPr>
            <a:xfrm>
              <a:off x="3268800" y="5253754"/>
              <a:ext cx="4020794" cy="1604247"/>
            </a:xfrm>
            <a:custGeom>
              <a:avLst/>
              <a:gdLst/>
              <a:ahLst/>
              <a:cxnLst/>
              <a:rect l="0" t="0" r="0" b="0"/>
              <a:pathLst>
                <a:path w="120000" h="120000" extrusionOk="0">
                  <a:moveTo>
                    <a:pt x="0" y="120000"/>
                  </a:moveTo>
                  <a:cubicBezTo>
                    <a:pt x="19999" y="93262"/>
                    <a:pt x="50023" y="546"/>
                    <a:pt x="60626" y="2"/>
                  </a:cubicBezTo>
                  <a:cubicBezTo>
                    <a:pt x="71229" y="-542"/>
                    <a:pt x="100000" y="93262"/>
                    <a:pt x="120000" y="120000"/>
                  </a:cubicBezTo>
                  <a:lnTo>
                    <a:pt x="0" y="120000"/>
                  </a:lnTo>
                  <a:close/>
                </a:path>
              </a:pathLst>
            </a:custGeom>
            <a:solidFill>
              <a:srgbClr val="3D4753"/>
            </a:solidFill>
            <a:ln>
              <a:solidFill>
                <a:schemeClr val="bg1">
                  <a:lumMod val="95000"/>
                </a:schemeClr>
              </a:solidFill>
            </a:ln>
            <a:effectLst>
              <a:outerShdw blurRad="63500" sx="103000" sy="103000" algn="ctr" rotWithShape="0">
                <a:srgbClr val="000000">
                  <a:alpha val="11000"/>
                </a:srgbClr>
              </a:outerShdw>
            </a:effectLst>
          </p:spPr>
          <p:txBody>
            <a:bodyPr anchor="ctr"/>
            <a:lstStyle/>
            <a:p>
              <a:pPr algn="ctr"/>
              <a:endParaRPr sz="1322" dirty="0">
                <a:cs typeface="+mn-ea"/>
                <a:sym typeface="+mn-lt"/>
              </a:endParaRPr>
            </a:p>
          </p:txBody>
        </p:sp>
        <p:sp>
          <p:nvSpPr>
            <p:cNvPr id="7" name="任意多边形: 形状 22"/>
            <p:cNvSpPr/>
            <p:nvPr/>
          </p:nvSpPr>
          <p:spPr>
            <a:xfrm>
              <a:off x="4902406" y="4501902"/>
              <a:ext cx="4020794" cy="2356099"/>
            </a:xfrm>
            <a:custGeom>
              <a:avLst/>
              <a:gdLst/>
              <a:ahLst/>
              <a:cxnLst/>
              <a:rect l="0" t="0" r="0" b="0"/>
              <a:pathLst>
                <a:path w="120000" h="120000" extrusionOk="0">
                  <a:moveTo>
                    <a:pt x="0" y="120000"/>
                  </a:moveTo>
                  <a:cubicBezTo>
                    <a:pt x="19999" y="93262"/>
                    <a:pt x="50023" y="546"/>
                    <a:pt x="60626" y="2"/>
                  </a:cubicBezTo>
                  <a:cubicBezTo>
                    <a:pt x="71229" y="-542"/>
                    <a:pt x="100000" y="93262"/>
                    <a:pt x="120000" y="120000"/>
                  </a:cubicBezTo>
                  <a:lnTo>
                    <a:pt x="0" y="120000"/>
                  </a:lnTo>
                  <a:close/>
                </a:path>
              </a:pathLst>
            </a:custGeom>
            <a:solidFill>
              <a:srgbClr val="FBD63C"/>
            </a:solidFill>
            <a:ln>
              <a:solidFill>
                <a:schemeClr val="bg1">
                  <a:lumMod val="95000"/>
                </a:schemeClr>
              </a:solidFill>
            </a:ln>
            <a:effectLst/>
          </p:spPr>
          <p:txBody>
            <a:bodyPr anchor="ctr"/>
            <a:lstStyle/>
            <a:p>
              <a:pPr algn="ctr"/>
              <a:endParaRPr sz="1322" dirty="0">
                <a:cs typeface="+mn-ea"/>
                <a:sym typeface="+mn-lt"/>
              </a:endParaRPr>
            </a:p>
          </p:txBody>
        </p:sp>
        <p:sp>
          <p:nvSpPr>
            <p:cNvPr id="8" name="任意多边形: 形状 23"/>
            <p:cNvSpPr/>
            <p:nvPr/>
          </p:nvSpPr>
          <p:spPr>
            <a:xfrm>
              <a:off x="6536012" y="5418282"/>
              <a:ext cx="4020794" cy="1439719"/>
            </a:xfrm>
            <a:custGeom>
              <a:avLst/>
              <a:gdLst/>
              <a:ahLst/>
              <a:cxnLst/>
              <a:rect l="0" t="0" r="0" b="0"/>
              <a:pathLst>
                <a:path w="120000" h="120000" extrusionOk="0">
                  <a:moveTo>
                    <a:pt x="0" y="120000"/>
                  </a:moveTo>
                  <a:cubicBezTo>
                    <a:pt x="19999" y="93262"/>
                    <a:pt x="50023" y="546"/>
                    <a:pt x="60626" y="2"/>
                  </a:cubicBezTo>
                  <a:cubicBezTo>
                    <a:pt x="71229" y="-542"/>
                    <a:pt x="100000" y="93262"/>
                    <a:pt x="120000" y="120000"/>
                  </a:cubicBezTo>
                  <a:lnTo>
                    <a:pt x="0" y="120000"/>
                  </a:lnTo>
                  <a:close/>
                </a:path>
              </a:pathLst>
            </a:custGeom>
            <a:solidFill>
              <a:srgbClr val="3D4753"/>
            </a:solidFill>
            <a:ln>
              <a:solidFill>
                <a:schemeClr val="bg1">
                  <a:lumMod val="95000"/>
                </a:schemeClr>
              </a:solidFill>
            </a:ln>
            <a:effectLst>
              <a:outerShdw blurRad="63500" sx="103000" sy="103000" algn="ctr" rotWithShape="0">
                <a:srgbClr val="000000">
                  <a:alpha val="11000"/>
                </a:srgbClr>
              </a:outerShdw>
            </a:effectLst>
          </p:spPr>
          <p:txBody>
            <a:bodyPr anchor="ctr"/>
            <a:lstStyle/>
            <a:p>
              <a:pPr algn="ctr"/>
              <a:endParaRPr sz="1322" dirty="0">
                <a:cs typeface="+mn-ea"/>
                <a:sym typeface="+mn-lt"/>
              </a:endParaRPr>
            </a:p>
          </p:txBody>
        </p:sp>
        <p:sp>
          <p:nvSpPr>
            <p:cNvPr id="9" name="任意多边形: 形状 24"/>
            <p:cNvSpPr/>
            <p:nvPr/>
          </p:nvSpPr>
          <p:spPr>
            <a:xfrm>
              <a:off x="8169619" y="5537913"/>
              <a:ext cx="4020794" cy="1320088"/>
            </a:xfrm>
            <a:custGeom>
              <a:avLst/>
              <a:gdLst/>
              <a:ahLst/>
              <a:cxnLst/>
              <a:rect l="0" t="0" r="0" b="0"/>
              <a:pathLst>
                <a:path w="120000" h="120000" extrusionOk="0">
                  <a:moveTo>
                    <a:pt x="0" y="120000"/>
                  </a:moveTo>
                  <a:cubicBezTo>
                    <a:pt x="19999" y="93262"/>
                    <a:pt x="50023" y="546"/>
                    <a:pt x="60626" y="2"/>
                  </a:cubicBezTo>
                  <a:cubicBezTo>
                    <a:pt x="71229" y="-542"/>
                    <a:pt x="100000" y="93262"/>
                    <a:pt x="120000" y="120000"/>
                  </a:cubicBezTo>
                  <a:lnTo>
                    <a:pt x="0" y="120000"/>
                  </a:lnTo>
                  <a:close/>
                </a:path>
              </a:pathLst>
            </a:custGeom>
            <a:solidFill>
              <a:srgbClr val="FBD63C"/>
            </a:solidFill>
            <a:ln>
              <a:solidFill>
                <a:schemeClr val="bg1">
                  <a:lumMod val="95000"/>
                </a:schemeClr>
              </a:solidFill>
            </a:ln>
            <a:effectLst/>
          </p:spPr>
          <p:txBody>
            <a:bodyPr anchor="ctr"/>
            <a:lstStyle/>
            <a:p>
              <a:pPr algn="ctr"/>
              <a:endParaRPr sz="1322" dirty="0">
                <a:cs typeface="+mn-ea"/>
                <a:sym typeface="+mn-lt"/>
              </a:endParaRPr>
            </a:p>
          </p:txBody>
        </p:sp>
      </p:grpSp>
      <p:cxnSp>
        <p:nvCxnSpPr>
          <p:cNvPr id="43" name="直接连接符 42"/>
          <p:cNvCxnSpPr/>
          <p:nvPr/>
        </p:nvCxnSpPr>
        <p:spPr>
          <a:xfrm>
            <a:off x="842798" y="3420157"/>
            <a:ext cx="7315529"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1758353" y="2142438"/>
            <a:ext cx="670720" cy="315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322" b="1" dirty="0">
                <a:solidFill>
                  <a:schemeClr val="tx1">
                    <a:lumMod val="75000"/>
                    <a:lumOff val="25000"/>
                  </a:schemeClr>
                </a:solidFill>
                <a:cs typeface="+mn-ea"/>
                <a:sym typeface="+mn-lt"/>
              </a:rPr>
              <a:t>30%</a:t>
            </a:r>
            <a:endParaRPr lang="zh-CN" altLang="en-US" sz="1322" b="1" dirty="0">
              <a:solidFill>
                <a:schemeClr val="tx1">
                  <a:lumMod val="75000"/>
                  <a:lumOff val="25000"/>
                </a:schemeClr>
              </a:solidFill>
              <a:cs typeface="+mn-ea"/>
              <a:sym typeface="+mn-lt"/>
            </a:endParaRPr>
          </a:p>
        </p:txBody>
      </p:sp>
      <p:sp>
        <p:nvSpPr>
          <p:cNvPr id="53" name="矩形 52"/>
          <p:cNvSpPr/>
          <p:nvPr/>
        </p:nvSpPr>
        <p:spPr>
          <a:xfrm>
            <a:off x="2731312" y="1629181"/>
            <a:ext cx="670720" cy="31406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322" b="1" dirty="0">
                <a:solidFill>
                  <a:schemeClr val="tx1">
                    <a:lumMod val="75000"/>
                    <a:lumOff val="25000"/>
                  </a:schemeClr>
                </a:solidFill>
                <a:cs typeface="+mn-ea"/>
                <a:sym typeface="+mn-lt"/>
              </a:rPr>
              <a:t>50%</a:t>
            </a:r>
            <a:endParaRPr lang="zh-CN" altLang="en-US" sz="1322" b="1" dirty="0">
              <a:solidFill>
                <a:schemeClr val="tx1">
                  <a:lumMod val="75000"/>
                  <a:lumOff val="25000"/>
                </a:schemeClr>
              </a:solidFill>
              <a:cs typeface="+mn-ea"/>
              <a:sym typeface="+mn-lt"/>
            </a:endParaRPr>
          </a:p>
        </p:txBody>
      </p:sp>
      <p:sp>
        <p:nvSpPr>
          <p:cNvPr id="54" name="矩形 53"/>
          <p:cNvSpPr/>
          <p:nvPr/>
        </p:nvSpPr>
        <p:spPr>
          <a:xfrm>
            <a:off x="3702297" y="1842987"/>
            <a:ext cx="670720" cy="315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322" b="1" dirty="0">
                <a:solidFill>
                  <a:schemeClr val="tx1">
                    <a:lumMod val="75000"/>
                    <a:lumOff val="25000"/>
                  </a:schemeClr>
                </a:solidFill>
                <a:cs typeface="+mn-ea"/>
                <a:sym typeface="+mn-lt"/>
              </a:rPr>
              <a:t>40%</a:t>
            </a:r>
            <a:endParaRPr lang="zh-CN" altLang="en-US" sz="1322" b="1" dirty="0">
              <a:solidFill>
                <a:schemeClr val="tx1">
                  <a:lumMod val="75000"/>
                  <a:lumOff val="25000"/>
                </a:schemeClr>
              </a:solidFill>
              <a:cs typeface="+mn-ea"/>
              <a:sym typeface="+mn-lt"/>
            </a:endParaRPr>
          </a:p>
        </p:txBody>
      </p:sp>
      <p:sp>
        <p:nvSpPr>
          <p:cNvPr id="55" name="矩形 54"/>
          <p:cNvSpPr/>
          <p:nvPr/>
        </p:nvSpPr>
        <p:spPr>
          <a:xfrm>
            <a:off x="4642929" y="1286156"/>
            <a:ext cx="670720" cy="33650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322" b="1" dirty="0">
                <a:solidFill>
                  <a:schemeClr val="tx1">
                    <a:lumMod val="75000"/>
                    <a:lumOff val="25000"/>
                  </a:schemeClr>
                </a:solidFill>
                <a:cs typeface="+mn-ea"/>
                <a:sym typeface="+mn-lt"/>
              </a:rPr>
              <a:t>70%</a:t>
            </a:r>
            <a:endParaRPr lang="zh-CN" altLang="en-US" sz="1322" b="1" dirty="0">
              <a:solidFill>
                <a:schemeClr val="tx1">
                  <a:lumMod val="75000"/>
                  <a:lumOff val="25000"/>
                </a:schemeClr>
              </a:solidFill>
              <a:cs typeface="+mn-ea"/>
              <a:sym typeface="+mn-lt"/>
            </a:endParaRPr>
          </a:p>
        </p:txBody>
      </p:sp>
      <p:sp>
        <p:nvSpPr>
          <p:cNvPr id="56" name="矩形 55"/>
          <p:cNvSpPr/>
          <p:nvPr/>
        </p:nvSpPr>
        <p:spPr>
          <a:xfrm>
            <a:off x="5625360" y="2004871"/>
            <a:ext cx="670720" cy="315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322" b="1" dirty="0">
                <a:solidFill>
                  <a:schemeClr val="tx1">
                    <a:lumMod val="75000"/>
                    <a:lumOff val="25000"/>
                  </a:schemeClr>
                </a:solidFill>
                <a:cs typeface="+mn-ea"/>
                <a:sym typeface="+mn-lt"/>
              </a:rPr>
              <a:t>35%</a:t>
            </a:r>
            <a:endParaRPr lang="zh-CN" altLang="en-US" sz="1322" b="1" dirty="0">
              <a:solidFill>
                <a:schemeClr val="tx1">
                  <a:lumMod val="75000"/>
                  <a:lumOff val="25000"/>
                </a:schemeClr>
              </a:solidFill>
              <a:cs typeface="+mn-ea"/>
              <a:sym typeface="+mn-lt"/>
            </a:endParaRPr>
          </a:p>
        </p:txBody>
      </p:sp>
      <p:sp>
        <p:nvSpPr>
          <p:cNvPr id="57" name="矩形 56"/>
          <p:cNvSpPr/>
          <p:nvPr/>
        </p:nvSpPr>
        <p:spPr>
          <a:xfrm>
            <a:off x="6571879" y="2076111"/>
            <a:ext cx="670720" cy="315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322" b="1" dirty="0">
                <a:solidFill>
                  <a:schemeClr val="tx1">
                    <a:lumMod val="75000"/>
                    <a:lumOff val="25000"/>
                  </a:schemeClr>
                </a:solidFill>
                <a:cs typeface="+mn-ea"/>
                <a:sym typeface="+mn-lt"/>
              </a:rPr>
              <a:t>30%</a:t>
            </a:r>
            <a:endParaRPr lang="zh-CN" altLang="en-US" sz="1322" b="1" dirty="0">
              <a:solidFill>
                <a:schemeClr val="tx1">
                  <a:lumMod val="75000"/>
                  <a:lumOff val="25000"/>
                </a:schemeClr>
              </a:solidFill>
              <a:cs typeface="+mn-ea"/>
              <a:sym typeface="+mn-lt"/>
            </a:endParaRPr>
          </a:p>
        </p:txBody>
      </p:sp>
      <p:sp>
        <p:nvSpPr>
          <p:cNvPr id="26" name="TextBox 21"/>
          <p:cNvSpPr txBox="1"/>
          <p:nvPr/>
        </p:nvSpPr>
        <p:spPr>
          <a:xfrm>
            <a:off x="889958" y="4089063"/>
            <a:ext cx="7076924" cy="319383"/>
          </a:xfrm>
          <a:prstGeom prst="rect">
            <a:avLst/>
          </a:prstGeom>
          <a:noFill/>
        </p:spPr>
        <p:txBody>
          <a:bodyPr wrap="square" lIns="0" tIns="0" rIns="0" bIns="0" rtlCol="0">
            <a:spAutoFit/>
          </a:bodyPr>
          <a:lstStyle/>
          <a:p>
            <a:pPr algn="just">
              <a:lnSpc>
                <a:spcPct val="150000"/>
              </a:lnSpc>
            </a:pPr>
            <a:r>
              <a:rPr lang="zh-CN" altLang="en-US" sz="735" dirty="0">
                <a:solidFill>
                  <a:schemeClr val="tx1">
                    <a:lumMod val="50000"/>
                    <a:lumOff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者通过复制您的文本后，在此框中选择粘贴并选择只保此您的内框中选择粘贴</a:t>
            </a:r>
            <a:endParaRPr lang="en-US" altLang="zh-CN" sz="735" dirty="0">
              <a:solidFill>
                <a:schemeClr val="tx1">
                  <a:lumMod val="50000"/>
                  <a:lumOff val="50000"/>
                </a:schemeClr>
              </a:solidFill>
              <a:cs typeface="+mn-ea"/>
              <a:sym typeface="+mn-lt"/>
            </a:endParaRPr>
          </a:p>
        </p:txBody>
      </p:sp>
      <p:sp>
        <p:nvSpPr>
          <p:cNvPr id="27" name="Subtitle 2">
            <a:extLst>
              <a:ext uri="{FF2B5EF4-FFF2-40B4-BE49-F238E27FC236}">
                <a16:creationId xmlns="" xmlns:a16="http://schemas.microsoft.com/office/drawing/2014/main" id="{360062CF-4239-4286-B703-132EC1F0E32B}"/>
              </a:ext>
            </a:extLst>
          </p:cNvPr>
          <p:cNvSpPr txBox="1">
            <a:spLocks/>
          </p:cNvSpPr>
          <p:nvPr/>
        </p:nvSpPr>
        <p:spPr>
          <a:xfrm>
            <a:off x="823042" y="3771362"/>
            <a:ext cx="1262101" cy="304276"/>
          </a:xfrm>
          <a:prstGeom prst="rect">
            <a:avLst/>
          </a:prstGeom>
        </p:spPr>
        <p:txBody>
          <a:bodyPr vert="horz" lIns="67204" tIns="33602" rIns="67204" bIns="33602"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zh-CN" altLang="en-US" sz="1323" dirty="0">
                <a:solidFill>
                  <a:schemeClr val="tx1">
                    <a:lumMod val="75000"/>
                    <a:lumOff val="25000"/>
                  </a:schemeClr>
                </a:solidFill>
                <a:cs typeface="+mn-ea"/>
                <a:sym typeface="+mn-lt"/>
              </a:rPr>
              <a:t>添加您的标题</a:t>
            </a:r>
            <a:endParaRPr lang="id-ID" sz="1323" dirty="0">
              <a:solidFill>
                <a:schemeClr val="tx1">
                  <a:lumMod val="75000"/>
                  <a:lumOff val="25000"/>
                </a:schemeClr>
              </a:solidFill>
              <a:cs typeface="+mn-ea"/>
              <a:sym typeface="+mn-lt"/>
            </a:endParaRPr>
          </a:p>
        </p:txBody>
      </p:sp>
      <p:sp>
        <p:nvSpPr>
          <p:cNvPr id="22" name="文本框 21"/>
          <p:cNvSpPr txBox="1"/>
          <p:nvPr/>
        </p:nvSpPr>
        <p:spPr>
          <a:xfrm>
            <a:off x="1503502" y="272356"/>
            <a:ext cx="1210588" cy="400110"/>
          </a:xfrm>
          <a:prstGeom prst="rect">
            <a:avLst/>
          </a:prstGeom>
          <a:noFill/>
        </p:spPr>
        <p:txBody>
          <a:bodyPr wrap="none" rtlCol="0">
            <a:spAutoFit/>
          </a:bodyPr>
          <a:lstStyle/>
          <a:p>
            <a:r>
              <a:rPr lang="zh-CN" altLang="en-US" sz="2000" b="1" dirty="0" smtClean="0">
                <a:solidFill>
                  <a:schemeClr val="bg1"/>
                </a:solidFill>
                <a:cs typeface="+mn-ea"/>
                <a:sym typeface="+mn-lt"/>
              </a:rPr>
              <a:t>未来计划</a:t>
            </a:r>
            <a:endParaRPr lang="zh-CN" altLang="en-US" sz="2000" b="1" dirty="0">
              <a:solidFill>
                <a:schemeClr val="bg1"/>
              </a:solidFill>
              <a:cs typeface="+mn-ea"/>
              <a:sym typeface="+mn-lt"/>
            </a:endParaRPr>
          </a:p>
        </p:txBody>
      </p:sp>
      <p:sp>
        <p:nvSpPr>
          <p:cNvPr id="23" name="文本框 22"/>
          <p:cNvSpPr txBox="1"/>
          <p:nvPr/>
        </p:nvSpPr>
        <p:spPr>
          <a:xfrm>
            <a:off x="2627188" y="426121"/>
            <a:ext cx="2521446" cy="253379"/>
          </a:xfrm>
          <a:prstGeom prst="rect">
            <a:avLst/>
          </a:prstGeom>
          <a:noFill/>
        </p:spPr>
        <p:txBody>
          <a:bodyPr wrap="square" rtlCol="0">
            <a:spAutoFit/>
          </a:bodyPr>
          <a:lstStyle/>
          <a:p>
            <a:r>
              <a:rPr lang="en-US" altLang="zh-CN" sz="1000" dirty="0">
                <a:solidFill>
                  <a:schemeClr val="bg1">
                    <a:lumMod val="85000"/>
                  </a:schemeClr>
                </a:solidFill>
                <a:cs typeface="+mn-ea"/>
                <a:sym typeface="+mn-lt"/>
              </a:rPr>
              <a:t>Atmospheric Engineering Project Report</a:t>
            </a:r>
            <a:endParaRPr lang="zh-CN" altLang="en-US" sz="1000" dirty="0">
              <a:solidFill>
                <a:schemeClr val="bg1">
                  <a:lumMod val="85000"/>
                </a:schemeClr>
              </a:solidFill>
              <a:cs typeface="+mn-ea"/>
              <a:sym typeface="+mn-lt"/>
            </a:endParaRPr>
          </a:p>
        </p:txBody>
      </p:sp>
      <p:sp>
        <p:nvSpPr>
          <p:cNvPr id="24" name="文本框 23"/>
          <p:cNvSpPr txBox="1"/>
          <p:nvPr/>
        </p:nvSpPr>
        <p:spPr>
          <a:xfrm>
            <a:off x="252300" y="143892"/>
            <a:ext cx="697628" cy="646331"/>
          </a:xfrm>
          <a:prstGeom prst="rect">
            <a:avLst/>
          </a:prstGeom>
          <a:noFill/>
        </p:spPr>
        <p:txBody>
          <a:bodyPr wrap="none" rtlCol="0">
            <a:spAutoFit/>
          </a:bodyPr>
          <a:lstStyle/>
          <a:p>
            <a:pPr algn="ctr"/>
            <a:r>
              <a:rPr lang="en-US" altLang="zh-CN" sz="3600" dirty="0" smtClean="0">
                <a:solidFill>
                  <a:schemeClr val="tx1">
                    <a:lumMod val="85000"/>
                    <a:lumOff val="15000"/>
                  </a:schemeClr>
                </a:solidFill>
                <a:cs typeface="+mn-ea"/>
                <a:sym typeface="+mn-lt"/>
              </a:rPr>
              <a:t>04</a:t>
            </a:r>
            <a:endParaRPr lang="zh-CN" altLang="en-US" sz="36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32656443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fill="hold"/>
                                        <p:tgtEl>
                                          <p:spTgt spid="52"/>
                                        </p:tgtEl>
                                        <p:attrNameLst>
                                          <p:attrName>ppt_x</p:attrName>
                                        </p:attrNameLst>
                                      </p:cBhvr>
                                      <p:tavLst>
                                        <p:tav tm="0">
                                          <p:val>
                                            <p:strVal val="#ppt_x"/>
                                          </p:val>
                                        </p:tav>
                                        <p:tav tm="100000">
                                          <p:val>
                                            <p:strVal val="#ppt_x"/>
                                          </p:val>
                                        </p:tav>
                                      </p:tavLst>
                                    </p:anim>
                                    <p:anim calcmode="lin" valueType="num">
                                      <p:cBhvr additive="base">
                                        <p:cTn id="16" dur="500" fill="hold"/>
                                        <p:tgtEl>
                                          <p:spTgt spid="5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ppt_x"/>
                                          </p:val>
                                        </p:tav>
                                        <p:tav tm="100000">
                                          <p:val>
                                            <p:strVal val="#ppt_x"/>
                                          </p:val>
                                        </p:tav>
                                      </p:tavLst>
                                    </p:anim>
                                    <p:anim calcmode="lin" valueType="num">
                                      <p:cBhvr additive="base">
                                        <p:cTn id="20" dur="500" fill="hold"/>
                                        <p:tgtEl>
                                          <p:spTgt spid="5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ppt_x"/>
                                          </p:val>
                                        </p:tav>
                                        <p:tav tm="100000">
                                          <p:val>
                                            <p:strVal val="#ppt_x"/>
                                          </p:val>
                                        </p:tav>
                                      </p:tavLst>
                                    </p:anim>
                                    <p:anim calcmode="lin" valueType="num">
                                      <p:cBhvr additive="base">
                                        <p:cTn id="24" dur="500" fill="hold"/>
                                        <p:tgtEl>
                                          <p:spTgt spid="5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ppt_x"/>
                                          </p:val>
                                        </p:tav>
                                        <p:tav tm="100000">
                                          <p:val>
                                            <p:strVal val="#ppt_x"/>
                                          </p:val>
                                        </p:tav>
                                      </p:tavLst>
                                    </p:anim>
                                    <p:anim calcmode="lin" valueType="num">
                                      <p:cBhvr additive="base">
                                        <p:cTn id="28" dur="500" fill="hold"/>
                                        <p:tgtEl>
                                          <p:spTgt spid="5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ppt_x"/>
                                          </p:val>
                                        </p:tav>
                                        <p:tav tm="100000">
                                          <p:val>
                                            <p:strVal val="#ppt_x"/>
                                          </p:val>
                                        </p:tav>
                                      </p:tavLst>
                                    </p:anim>
                                    <p:anim calcmode="lin" valueType="num">
                                      <p:cBhvr additive="base">
                                        <p:cTn id="32" dur="500" fill="hold"/>
                                        <p:tgtEl>
                                          <p:spTgt spid="5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500" fill="hold"/>
                                        <p:tgtEl>
                                          <p:spTgt spid="57"/>
                                        </p:tgtEl>
                                        <p:attrNameLst>
                                          <p:attrName>ppt_x</p:attrName>
                                        </p:attrNameLst>
                                      </p:cBhvr>
                                      <p:tavLst>
                                        <p:tav tm="0">
                                          <p:val>
                                            <p:strVal val="#ppt_x"/>
                                          </p:val>
                                        </p:tav>
                                        <p:tav tm="100000">
                                          <p:val>
                                            <p:strVal val="#ppt_x"/>
                                          </p:val>
                                        </p:tav>
                                      </p:tavLst>
                                    </p:anim>
                                    <p:anim calcmode="lin" valueType="num">
                                      <p:cBhvr additive="base">
                                        <p:cTn id="36" dur="500" fill="hold"/>
                                        <p:tgtEl>
                                          <p:spTgt spid="57"/>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2"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1+#ppt_w/2"/>
                                          </p:val>
                                        </p:tav>
                                        <p:tav tm="100000">
                                          <p:val>
                                            <p:strVal val="#ppt_x"/>
                                          </p:val>
                                        </p:tav>
                                      </p:tavLst>
                                    </p:anim>
                                    <p:anim calcmode="lin" valueType="num">
                                      <p:cBhvr additive="base">
                                        <p:cTn id="41" dur="500" fill="hold"/>
                                        <p:tgtEl>
                                          <p:spTgt spid="26"/>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1+#ppt_w/2"/>
                                          </p:val>
                                        </p:tav>
                                        <p:tav tm="100000">
                                          <p:val>
                                            <p:strVal val="#ppt_x"/>
                                          </p:val>
                                        </p:tav>
                                      </p:tavLst>
                                    </p:anim>
                                    <p:anim calcmode="lin" valueType="num">
                                      <p:cBhvr additive="base">
                                        <p:cTn id="45"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5088" y="4205848"/>
            <a:ext cx="861449" cy="254578"/>
          </a:xfrm>
          <a:prstGeom prst="rect">
            <a:avLst/>
          </a:prstGeom>
          <a:noFill/>
        </p:spPr>
        <p:txBody>
          <a:bodyPr wrap="square" lIns="79842" tIns="39920" rIns="79842" bIns="39920" rtlCol="0">
            <a:spAutoFit/>
          </a:bodyPr>
          <a:lstStyle/>
          <a:p>
            <a:pPr algn="ctr" defTabSz="672067">
              <a:lnSpc>
                <a:spcPct val="120000"/>
              </a:lnSpc>
            </a:pPr>
            <a:r>
              <a:rPr lang="zh-CN" altLang="en-US" sz="1029" dirty="0">
                <a:solidFill>
                  <a:schemeClr val="tx1">
                    <a:lumMod val="65000"/>
                    <a:lumOff val="35000"/>
                  </a:schemeClr>
                </a:solidFill>
                <a:cs typeface="+mn-ea"/>
                <a:sym typeface="+mn-lt"/>
              </a:rPr>
              <a:t>收入来源一</a:t>
            </a:r>
          </a:p>
        </p:txBody>
      </p:sp>
      <p:sp>
        <p:nvSpPr>
          <p:cNvPr id="4" name="TextBox 3"/>
          <p:cNvSpPr txBox="1"/>
          <p:nvPr/>
        </p:nvSpPr>
        <p:spPr>
          <a:xfrm>
            <a:off x="1265413" y="3760265"/>
            <a:ext cx="188657" cy="132537"/>
          </a:xfrm>
          <a:prstGeom prst="rect">
            <a:avLst/>
          </a:prstGeom>
          <a:noFill/>
        </p:spPr>
        <p:txBody>
          <a:bodyPr wrap="square" lIns="0" tIns="0" rIns="0" bIns="0" rtlCol="0">
            <a:spAutoFit/>
          </a:bodyPr>
          <a:lstStyle/>
          <a:p>
            <a:pPr algn="just" defTabSz="672067">
              <a:lnSpc>
                <a:spcPct val="120000"/>
              </a:lnSpc>
            </a:pPr>
            <a:r>
              <a:rPr lang="en-US" altLang="zh-CN" sz="784" dirty="0">
                <a:solidFill>
                  <a:srgbClr val="656D78"/>
                </a:solidFill>
                <a:cs typeface="+mn-ea"/>
                <a:sym typeface="+mn-lt"/>
              </a:rPr>
              <a:t>100</a:t>
            </a:r>
            <a:endParaRPr lang="zh-CN" altLang="en-US" sz="784" dirty="0">
              <a:solidFill>
                <a:srgbClr val="656D78"/>
              </a:solidFill>
              <a:cs typeface="+mn-ea"/>
              <a:sym typeface="+mn-lt"/>
            </a:endParaRPr>
          </a:p>
        </p:txBody>
      </p:sp>
      <p:sp>
        <p:nvSpPr>
          <p:cNvPr id="5" name="TextBox 4"/>
          <p:cNvSpPr txBox="1"/>
          <p:nvPr/>
        </p:nvSpPr>
        <p:spPr>
          <a:xfrm>
            <a:off x="2558403" y="4205848"/>
            <a:ext cx="861449" cy="254578"/>
          </a:xfrm>
          <a:prstGeom prst="rect">
            <a:avLst/>
          </a:prstGeom>
          <a:noFill/>
        </p:spPr>
        <p:txBody>
          <a:bodyPr wrap="square" lIns="79842" tIns="39920" rIns="79842" bIns="39920" rtlCol="0">
            <a:spAutoFit/>
          </a:bodyPr>
          <a:lstStyle/>
          <a:p>
            <a:pPr algn="ctr" defTabSz="672067">
              <a:lnSpc>
                <a:spcPct val="120000"/>
              </a:lnSpc>
            </a:pPr>
            <a:r>
              <a:rPr lang="zh-CN" altLang="en-US" sz="1029" dirty="0">
                <a:solidFill>
                  <a:schemeClr val="tx1">
                    <a:lumMod val="65000"/>
                    <a:lumOff val="35000"/>
                  </a:schemeClr>
                </a:solidFill>
                <a:cs typeface="+mn-ea"/>
                <a:sym typeface="+mn-lt"/>
              </a:rPr>
              <a:t>收入来源二</a:t>
            </a:r>
          </a:p>
        </p:txBody>
      </p:sp>
      <p:sp>
        <p:nvSpPr>
          <p:cNvPr id="6" name="TextBox 5"/>
          <p:cNvSpPr txBox="1"/>
          <p:nvPr/>
        </p:nvSpPr>
        <p:spPr>
          <a:xfrm>
            <a:off x="3528408" y="4205848"/>
            <a:ext cx="861449" cy="254578"/>
          </a:xfrm>
          <a:prstGeom prst="rect">
            <a:avLst/>
          </a:prstGeom>
          <a:noFill/>
        </p:spPr>
        <p:txBody>
          <a:bodyPr wrap="square" lIns="79842" tIns="39920" rIns="79842" bIns="39920" rtlCol="0">
            <a:spAutoFit/>
          </a:bodyPr>
          <a:lstStyle/>
          <a:p>
            <a:pPr algn="ctr" defTabSz="672067">
              <a:lnSpc>
                <a:spcPct val="120000"/>
              </a:lnSpc>
            </a:pPr>
            <a:r>
              <a:rPr lang="zh-CN" altLang="en-US" sz="1029" dirty="0">
                <a:solidFill>
                  <a:schemeClr val="tx1">
                    <a:lumMod val="65000"/>
                    <a:lumOff val="35000"/>
                  </a:schemeClr>
                </a:solidFill>
                <a:cs typeface="+mn-ea"/>
                <a:sym typeface="+mn-lt"/>
              </a:rPr>
              <a:t>收入来源三</a:t>
            </a:r>
          </a:p>
        </p:txBody>
      </p:sp>
      <p:sp>
        <p:nvSpPr>
          <p:cNvPr id="7" name="TextBox 6"/>
          <p:cNvSpPr txBox="1"/>
          <p:nvPr/>
        </p:nvSpPr>
        <p:spPr>
          <a:xfrm>
            <a:off x="4498415" y="4205848"/>
            <a:ext cx="861449" cy="254578"/>
          </a:xfrm>
          <a:prstGeom prst="rect">
            <a:avLst/>
          </a:prstGeom>
          <a:noFill/>
        </p:spPr>
        <p:txBody>
          <a:bodyPr wrap="square" lIns="79842" tIns="39920" rIns="79842" bIns="39920" rtlCol="0">
            <a:spAutoFit/>
          </a:bodyPr>
          <a:lstStyle/>
          <a:p>
            <a:pPr algn="ctr" defTabSz="672067">
              <a:lnSpc>
                <a:spcPct val="120000"/>
              </a:lnSpc>
            </a:pPr>
            <a:r>
              <a:rPr lang="zh-CN" altLang="en-US" sz="1029" dirty="0">
                <a:solidFill>
                  <a:schemeClr val="tx1">
                    <a:lumMod val="65000"/>
                    <a:lumOff val="35000"/>
                  </a:schemeClr>
                </a:solidFill>
                <a:cs typeface="+mn-ea"/>
                <a:sym typeface="+mn-lt"/>
              </a:rPr>
              <a:t>收入来源四</a:t>
            </a:r>
          </a:p>
        </p:txBody>
      </p:sp>
      <p:sp>
        <p:nvSpPr>
          <p:cNvPr id="8" name="TextBox 7"/>
          <p:cNvSpPr txBox="1"/>
          <p:nvPr/>
        </p:nvSpPr>
        <p:spPr>
          <a:xfrm>
            <a:off x="1265413" y="3438027"/>
            <a:ext cx="188657" cy="132537"/>
          </a:xfrm>
          <a:prstGeom prst="rect">
            <a:avLst/>
          </a:prstGeom>
          <a:noFill/>
        </p:spPr>
        <p:txBody>
          <a:bodyPr wrap="square" lIns="0" tIns="0" rIns="0" bIns="0" rtlCol="0">
            <a:spAutoFit/>
          </a:bodyPr>
          <a:lstStyle/>
          <a:p>
            <a:pPr algn="just" defTabSz="672067">
              <a:lnSpc>
                <a:spcPct val="120000"/>
              </a:lnSpc>
            </a:pPr>
            <a:r>
              <a:rPr lang="en-US" altLang="zh-CN" sz="784" dirty="0">
                <a:solidFill>
                  <a:srgbClr val="656D78"/>
                </a:solidFill>
                <a:cs typeface="+mn-ea"/>
                <a:sym typeface="+mn-lt"/>
              </a:rPr>
              <a:t>200</a:t>
            </a:r>
            <a:endParaRPr lang="zh-CN" altLang="en-US" sz="784" dirty="0">
              <a:solidFill>
                <a:srgbClr val="656D78"/>
              </a:solidFill>
              <a:cs typeface="+mn-ea"/>
              <a:sym typeface="+mn-lt"/>
            </a:endParaRPr>
          </a:p>
        </p:txBody>
      </p:sp>
      <p:sp>
        <p:nvSpPr>
          <p:cNvPr id="9" name="TextBox 8"/>
          <p:cNvSpPr txBox="1"/>
          <p:nvPr/>
        </p:nvSpPr>
        <p:spPr>
          <a:xfrm>
            <a:off x="1265413" y="3115788"/>
            <a:ext cx="188657" cy="132537"/>
          </a:xfrm>
          <a:prstGeom prst="rect">
            <a:avLst/>
          </a:prstGeom>
          <a:noFill/>
        </p:spPr>
        <p:txBody>
          <a:bodyPr wrap="square" lIns="0" tIns="0" rIns="0" bIns="0" rtlCol="0">
            <a:spAutoFit/>
          </a:bodyPr>
          <a:lstStyle/>
          <a:p>
            <a:pPr algn="just" defTabSz="672067">
              <a:lnSpc>
                <a:spcPct val="120000"/>
              </a:lnSpc>
            </a:pPr>
            <a:r>
              <a:rPr lang="en-US" altLang="zh-CN" sz="784" dirty="0">
                <a:solidFill>
                  <a:srgbClr val="656D78"/>
                </a:solidFill>
                <a:cs typeface="+mn-ea"/>
                <a:sym typeface="+mn-lt"/>
              </a:rPr>
              <a:t>300</a:t>
            </a:r>
            <a:endParaRPr lang="zh-CN" altLang="en-US" sz="784" dirty="0">
              <a:solidFill>
                <a:srgbClr val="656D78"/>
              </a:solidFill>
              <a:cs typeface="+mn-ea"/>
              <a:sym typeface="+mn-lt"/>
            </a:endParaRPr>
          </a:p>
        </p:txBody>
      </p:sp>
      <p:sp>
        <p:nvSpPr>
          <p:cNvPr id="10" name="TextBox 9"/>
          <p:cNvSpPr txBox="1"/>
          <p:nvPr/>
        </p:nvSpPr>
        <p:spPr>
          <a:xfrm>
            <a:off x="1265413" y="2793549"/>
            <a:ext cx="188657" cy="132537"/>
          </a:xfrm>
          <a:prstGeom prst="rect">
            <a:avLst/>
          </a:prstGeom>
          <a:noFill/>
        </p:spPr>
        <p:txBody>
          <a:bodyPr wrap="square" lIns="0" tIns="0" rIns="0" bIns="0" rtlCol="0">
            <a:spAutoFit/>
          </a:bodyPr>
          <a:lstStyle/>
          <a:p>
            <a:pPr algn="just" defTabSz="672067">
              <a:lnSpc>
                <a:spcPct val="120000"/>
              </a:lnSpc>
            </a:pPr>
            <a:r>
              <a:rPr lang="en-US" altLang="zh-CN" sz="784" dirty="0">
                <a:solidFill>
                  <a:srgbClr val="656D78"/>
                </a:solidFill>
                <a:cs typeface="+mn-ea"/>
                <a:sym typeface="+mn-lt"/>
              </a:rPr>
              <a:t>400</a:t>
            </a:r>
            <a:endParaRPr lang="zh-CN" altLang="en-US" sz="784" dirty="0">
              <a:solidFill>
                <a:srgbClr val="656D78"/>
              </a:solidFill>
              <a:cs typeface="+mn-ea"/>
              <a:sym typeface="+mn-lt"/>
            </a:endParaRPr>
          </a:p>
        </p:txBody>
      </p:sp>
      <p:sp>
        <p:nvSpPr>
          <p:cNvPr id="11" name="TextBox 10"/>
          <p:cNvSpPr txBox="1"/>
          <p:nvPr/>
        </p:nvSpPr>
        <p:spPr>
          <a:xfrm>
            <a:off x="1265413" y="2471310"/>
            <a:ext cx="188657" cy="132537"/>
          </a:xfrm>
          <a:prstGeom prst="rect">
            <a:avLst/>
          </a:prstGeom>
          <a:noFill/>
        </p:spPr>
        <p:txBody>
          <a:bodyPr wrap="square" lIns="0" tIns="0" rIns="0" bIns="0" rtlCol="0">
            <a:spAutoFit/>
          </a:bodyPr>
          <a:lstStyle/>
          <a:p>
            <a:pPr algn="just" defTabSz="672067">
              <a:lnSpc>
                <a:spcPct val="120000"/>
              </a:lnSpc>
            </a:pPr>
            <a:r>
              <a:rPr lang="en-US" altLang="zh-CN" sz="784" dirty="0">
                <a:solidFill>
                  <a:srgbClr val="656D78"/>
                </a:solidFill>
                <a:cs typeface="+mn-ea"/>
                <a:sym typeface="+mn-lt"/>
              </a:rPr>
              <a:t>500</a:t>
            </a:r>
            <a:endParaRPr lang="zh-CN" altLang="en-US" sz="784" dirty="0">
              <a:solidFill>
                <a:srgbClr val="656D78"/>
              </a:solidFill>
              <a:cs typeface="+mn-ea"/>
              <a:sym typeface="+mn-lt"/>
            </a:endParaRPr>
          </a:p>
        </p:txBody>
      </p:sp>
      <p:sp>
        <p:nvSpPr>
          <p:cNvPr id="12" name="TextBox 11"/>
          <p:cNvSpPr txBox="1"/>
          <p:nvPr/>
        </p:nvSpPr>
        <p:spPr>
          <a:xfrm>
            <a:off x="1265413" y="2149072"/>
            <a:ext cx="188657" cy="132537"/>
          </a:xfrm>
          <a:prstGeom prst="rect">
            <a:avLst/>
          </a:prstGeom>
          <a:noFill/>
        </p:spPr>
        <p:txBody>
          <a:bodyPr wrap="square" lIns="0" tIns="0" rIns="0" bIns="0" rtlCol="0">
            <a:spAutoFit/>
          </a:bodyPr>
          <a:lstStyle/>
          <a:p>
            <a:pPr algn="just" defTabSz="672067">
              <a:lnSpc>
                <a:spcPct val="120000"/>
              </a:lnSpc>
            </a:pPr>
            <a:r>
              <a:rPr lang="en-US" altLang="zh-CN" sz="784" dirty="0">
                <a:solidFill>
                  <a:srgbClr val="656D78"/>
                </a:solidFill>
                <a:cs typeface="+mn-ea"/>
                <a:sym typeface="+mn-lt"/>
              </a:rPr>
              <a:t>600</a:t>
            </a:r>
            <a:endParaRPr lang="zh-CN" altLang="en-US" sz="784" dirty="0">
              <a:solidFill>
                <a:srgbClr val="656D78"/>
              </a:solidFill>
              <a:cs typeface="+mn-ea"/>
              <a:sym typeface="+mn-lt"/>
            </a:endParaRPr>
          </a:p>
        </p:txBody>
      </p:sp>
      <p:sp>
        <p:nvSpPr>
          <p:cNvPr id="13" name="TextBox 12"/>
          <p:cNvSpPr txBox="1"/>
          <p:nvPr/>
        </p:nvSpPr>
        <p:spPr>
          <a:xfrm>
            <a:off x="1265413" y="1821381"/>
            <a:ext cx="188657" cy="132537"/>
          </a:xfrm>
          <a:prstGeom prst="rect">
            <a:avLst/>
          </a:prstGeom>
          <a:noFill/>
        </p:spPr>
        <p:txBody>
          <a:bodyPr wrap="square" lIns="0" tIns="0" rIns="0" bIns="0" rtlCol="0">
            <a:spAutoFit/>
          </a:bodyPr>
          <a:lstStyle/>
          <a:p>
            <a:pPr algn="just" defTabSz="672067">
              <a:lnSpc>
                <a:spcPct val="120000"/>
              </a:lnSpc>
            </a:pPr>
            <a:r>
              <a:rPr lang="en-US" altLang="zh-CN" sz="784" dirty="0">
                <a:solidFill>
                  <a:srgbClr val="656D78"/>
                </a:solidFill>
                <a:cs typeface="+mn-ea"/>
                <a:sym typeface="+mn-lt"/>
              </a:rPr>
              <a:t>700</a:t>
            </a:r>
            <a:endParaRPr lang="zh-CN" altLang="en-US" sz="784" dirty="0">
              <a:solidFill>
                <a:srgbClr val="656D78"/>
              </a:solidFill>
              <a:cs typeface="+mn-ea"/>
              <a:sym typeface="+mn-lt"/>
            </a:endParaRPr>
          </a:p>
        </p:txBody>
      </p:sp>
      <p:grpSp>
        <p:nvGrpSpPr>
          <p:cNvPr id="14" name="组合 13"/>
          <p:cNvGrpSpPr/>
          <p:nvPr/>
        </p:nvGrpSpPr>
        <p:grpSpPr>
          <a:xfrm>
            <a:off x="1516955" y="1565061"/>
            <a:ext cx="3898924" cy="2577910"/>
            <a:chOff x="1126939" y="1350372"/>
            <a:chExt cx="4464496" cy="2952328"/>
          </a:xfrm>
        </p:grpSpPr>
        <p:cxnSp>
          <p:nvCxnSpPr>
            <p:cNvPr id="15" name="直接连接符 14"/>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1265413" y="1504594"/>
            <a:ext cx="188657" cy="132537"/>
          </a:xfrm>
          <a:prstGeom prst="rect">
            <a:avLst/>
          </a:prstGeom>
          <a:noFill/>
        </p:spPr>
        <p:txBody>
          <a:bodyPr wrap="square" lIns="0" tIns="0" rIns="0" bIns="0" rtlCol="0">
            <a:spAutoFit/>
          </a:bodyPr>
          <a:lstStyle/>
          <a:p>
            <a:pPr algn="just" defTabSz="672067">
              <a:lnSpc>
                <a:spcPct val="120000"/>
              </a:lnSpc>
            </a:pPr>
            <a:r>
              <a:rPr lang="en-US" altLang="zh-CN" sz="784" dirty="0">
                <a:solidFill>
                  <a:srgbClr val="656D78"/>
                </a:solidFill>
                <a:cs typeface="+mn-ea"/>
                <a:sym typeface="+mn-lt"/>
              </a:rPr>
              <a:t>800</a:t>
            </a:r>
            <a:endParaRPr lang="zh-CN" altLang="en-US" sz="784" dirty="0">
              <a:solidFill>
                <a:srgbClr val="656D78"/>
              </a:solidFill>
              <a:cs typeface="+mn-ea"/>
              <a:sym typeface="+mn-lt"/>
            </a:endParaRPr>
          </a:p>
        </p:txBody>
      </p:sp>
      <p:sp>
        <p:nvSpPr>
          <p:cNvPr id="25" name="TextBox 24"/>
          <p:cNvSpPr txBox="1"/>
          <p:nvPr/>
        </p:nvSpPr>
        <p:spPr>
          <a:xfrm>
            <a:off x="1265413" y="4082504"/>
            <a:ext cx="188657" cy="132537"/>
          </a:xfrm>
          <a:prstGeom prst="rect">
            <a:avLst/>
          </a:prstGeom>
          <a:noFill/>
        </p:spPr>
        <p:txBody>
          <a:bodyPr wrap="square" lIns="0" tIns="0" rIns="0" bIns="0" rtlCol="0">
            <a:spAutoFit/>
          </a:bodyPr>
          <a:lstStyle/>
          <a:p>
            <a:pPr algn="just" defTabSz="672067">
              <a:lnSpc>
                <a:spcPct val="120000"/>
              </a:lnSpc>
            </a:pPr>
            <a:r>
              <a:rPr lang="en-US" altLang="zh-CN" sz="784" dirty="0">
                <a:solidFill>
                  <a:srgbClr val="656D78"/>
                </a:solidFill>
                <a:cs typeface="+mn-ea"/>
                <a:sym typeface="+mn-lt"/>
              </a:rPr>
              <a:t>0</a:t>
            </a:r>
            <a:endParaRPr lang="zh-CN" altLang="en-US" sz="784" dirty="0">
              <a:solidFill>
                <a:srgbClr val="656D78"/>
              </a:solidFill>
              <a:cs typeface="+mn-ea"/>
              <a:sym typeface="+mn-lt"/>
            </a:endParaRPr>
          </a:p>
        </p:txBody>
      </p:sp>
      <p:sp>
        <p:nvSpPr>
          <p:cNvPr id="26" name="矩形 25"/>
          <p:cNvSpPr/>
          <p:nvPr/>
        </p:nvSpPr>
        <p:spPr>
          <a:xfrm>
            <a:off x="1744747" y="1887300"/>
            <a:ext cx="565973" cy="2255673"/>
          </a:xfrm>
          <a:prstGeom prst="rect">
            <a:avLst/>
          </a:prstGeom>
          <a:solidFill>
            <a:schemeClr val="bg1">
              <a:lumMod val="95000"/>
            </a:schemeClr>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9842" tIns="39920" rIns="79842" bIns="39920" rtlCol="0" anchor="ctr"/>
          <a:lstStyle/>
          <a:p>
            <a:pPr algn="ctr" defTabSz="672067">
              <a:lnSpc>
                <a:spcPct val="120000"/>
              </a:lnSpc>
            </a:pPr>
            <a:endParaRPr lang="zh-CN" altLang="en-US" sz="1176" dirty="0">
              <a:solidFill>
                <a:srgbClr val="FFFFFF"/>
              </a:solidFill>
              <a:cs typeface="+mn-ea"/>
              <a:sym typeface="+mn-lt"/>
            </a:endParaRPr>
          </a:p>
        </p:txBody>
      </p:sp>
      <p:sp>
        <p:nvSpPr>
          <p:cNvPr id="27" name="矩形 26"/>
          <p:cNvSpPr/>
          <p:nvPr/>
        </p:nvSpPr>
        <p:spPr>
          <a:xfrm>
            <a:off x="1744747" y="2045129"/>
            <a:ext cx="565973" cy="2097845"/>
          </a:xfrm>
          <a:prstGeom prst="rect">
            <a:avLst/>
          </a:prstGeom>
          <a:solidFill>
            <a:srgbClr val="FBD63C"/>
          </a:solidFill>
          <a:ln>
            <a:noFill/>
          </a:ln>
          <a:effectLst>
            <a:outerShdw blurRad="190500" dist="63500" dir="2700000" sx="105000" sy="10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9842" tIns="39920" rIns="79842" bIns="39920" rtlCol="0" anchor="ctr"/>
          <a:lstStyle/>
          <a:p>
            <a:pPr algn="ctr" defTabSz="672067">
              <a:lnSpc>
                <a:spcPct val="120000"/>
              </a:lnSpc>
            </a:pPr>
            <a:endParaRPr lang="zh-CN" altLang="en-US" sz="1176" dirty="0">
              <a:solidFill>
                <a:srgbClr val="FFFFFF"/>
              </a:solidFill>
              <a:cs typeface="+mn-ea"/>
              <a:sym typeface="+mn-lt"/>
            </a:endParaRPr>
          </a:p>
        </p:txBody>
      </p:sp>
      <p:sp>
        <p:nvSpPr>
          <p:cNvPr id="28" name="矩形 27"/>
          <p:cNvSpPr/>
          <p:nvPr/>
        </p:nvSpPr>
        <p:spPr>
          <a:xfrm>
            <a:off x="2706140" y="2531779"/>
            <a:ext cx="565973" cy="1611194"/>
          </a:xfrm>
          <a:prstGeom prst="rect">
            <a:avLst/>
          </a:prstGeom>
          <a:solidFill>
            <a:schemeClr val="bg1">
              <a:lumMod val="95000"/>
            </a:schemeClr>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9842" tIns="39920" rIns="79842" bIns="39920" rtlCol="0" anchor="ctr"/>
          <a:lstStyle/>
          <a:p>
            <a:pPr algn="ctr" defTabSz="672067">
              <a:lnSpc>
                <a:spcPct val="120000"/>
              </a:lnSpc>
            </a:pPr>
            <a:endParaRPr lang="zh-CN" altLang="en-US" sz="1176" dirty="0">
              <a:solidFill>
                <a:srgbClr val="FFFFFF"/>
              </a:solidFill>
              <a:cs typeface="+mn-ea"/>
              <a:sym typeface="+mn-lt"/>
            </a:endParaRPr>
          </a:p>
        </p:txBody>
      </p:sp>
      <p:sp>
        <p:nvSpPr>
          <p:cNvPr id="29" name="矩形 28"/>
          <p:cNvSpPr/>
          <p:nvPr/>
        </p:nvSpPr>
        <p:spPr>
          <a:xfrm>
            <a:off x="2706140" y="2793550"/>
            <a:ext cx="565973" cy="1349424"/>
          </a:xfrm>
          <a:prstGeom prst="rect">
            <a:avLst/>
          </a:prstGeom>
          <a:solidFill>
            <a:srgbClr val="3D4753"/>
          </a:solidFill>
          <a:ln>
            <a:noFill/>
          </a:ln>
          <a:effectLst>
            <a:outerShdw blurRad="190500" dist="63500" dir="2700000" sx="105000" sy="10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9842" tIns="39920" rIns="79842" bIns="39920" rtlCol="0" anchor="ctr"/>
          <a:lstStyle/>
          <a:p>
            <a:pPr algn="ctr" defTabSz="672067">
              <a:lnSpc>
                <a:spcPct val="120000"/>
              </a:lnSpc>
            </a:pPr>
            <a:endParaRPr lang="zh-CN" altLang="en-US" sz="1176" dirty="0">
              <a:solidFill>
                <a:srgbClr val="FFFFFF"/>
              </a:solidFill>
              <a:cs typeface="+mn-ea"/>
              <a:sym typeface="+mn-lt"/>
            </a:endParaRPr>
          </a:p>
        </p:txBody>
      </p:sp>
      <p:sp>
        <p:nvSpPr>
          <p:cNvPr id="30" name="矩形 29"/>
          <p:cNvSpPr/>
          <p:nvPr/>
        </p:nvSpPr>
        <p:spPr>
          <a:xfrm>
            <a:off x="3676146" y="3015136"/>
            <a:ext cx="565973" cy="1127836"/>
          </a:xfrm>
          <a:prstGeom prst="rect">
            <a:avLst/>
          </a:prstGeom>
          <a:solidFill>
            <a:schemeClr val="bg1">
              <a:lumMod val="95000"/>
            </a:schemeClr>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9842" tIns="39920" rIns="79842" bIns="39920" rtlCol="0" anchor="ctr"/>
          <a:lstStyle/>
          <a:p>
            <a:pPr algn="ctr" defTabSz="672067">
              <a:lnSpc>
                <a:spcPct val="120000"/>
              </a:lnSpc>
            </a:pPr>
            <a:endParaRPr lang="zh-CN" altLang="en-US" sz="1176" dirty="0">
              <a:solidFill>
                <a:srgbClr val="FFFFFF"/>
              </a:solidFill>
              <a:cs typeface="+mn-ea"/>
              <a:sym typeface="+mn-lt"/>
            </a:endParaRPr>
          </a:p>
        </p:txBody>
      </p:sp>
      <p:sp>
        <p:nvSpPr>
          <p:cNvPr id="31" name="矩形 30"/>
          <p:cNvSpPr/>
          <p:nvPr/>
        </p:nvSpPr>
        <p:spPr>
          <a:xfrm>
            <a:off x="3676146" y="3438027"/>
            <a:ext cx="565973" cy="704946"/>
          </a:xfrm>
          <a:prstGeom prst="rect">
            <a:avLst/>
          </a:prstGeom>
          <a:solidFill>
            <a:srgbClr val="FBD63C"/>
          </a:solidFill>
          <a:ln>
            <a:noFill/>
          </a:ln>
          <a:effectLst>
            <a:outerShdw blurRad="190500" dist="63500" dir="2700000" sx="105000" sy="10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9842" tIns="39920" rIns="79842" bIns="39920" rtlCol="0" anchor="ctr"/>
          <a:lstStyle/>
          <a:p>
            <a:pPr algn="ctr" defTabSz="672067">
              <a:lnSpc>
                <a:spcPct val="120000"/>
              </a:lnSpc>
            </a:pPr>
            <a:endParaRPr lang="zh-CN" altLang="en-US" sz="1176" dirty="0">
              <a:solidFill>
                <a:srgbClr val="FFFFFF"/>
              </a:solidFill>
              <a:cs typeface="+mn-ea"/>
              <a:sym typeface="+mn-lt"/>
            </a:endParaRPr>
          </a:p>
        </p:txBody>
      </p:sp>
      <p:sp>
        <p:nvSpPr>
          <p:cNvPr id="32" name="矩形 31"/>
          <p:cNvSpPr/>
          <p:nvPr/>
        </p:nvSpPr>
        <p:spPr>
          <a:xfrm>
            <a:off x="4651360" y="3176256"/>
            <a:ext cx="565973" cy="966717"/>
          </a:xfrm>
          <a:prstGeom prst="rect">
            <a:avLst/>
          </a:prstGeom>
          <a:solidFill>
            <a:schemeClr val="bg1">
              <a:lumMod val="95000"/>
            </a:schemeClr>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9842" tIns="39920" rIns="79842" bIns="39920" rtlCol="0" anchor="ctr"/>
          <a:lstStyle/>
          <a:p>
            <a:pPr algn="ctr" defTabSz="672067">
              <a:lnSpc>
                <a:spcPct val="120000"/>
              </a:lnSpc>
            </a:pPr>
            <a:endParaRPr lang="zh-CN" altLang="en-US" sz="1176" dirty="0">
              <a:solidFill>
                <a:srgbClr val="FFFFFF"/>
              </a:solidFill>
              <a:cs typeface="+mn-ea"/>
              <a:sym typeface="+mn-lt"/>
            </a:endParaRPr>
          </a:p>
        </p:txBody>
      </p:sp>
      <p:sp>
        <p:nvSpPr>
          <p:cNvPr id="33" name="矩形 32"/>
          <p:cNvSpPr/>
          <p:nvPr/>
        </p:nvSpPr>
        <p:spPr>
          <a:xfrm>
            <a:off x="4651360" y="3386054"/>
            <a:ext cx="565973" cy="756919"/>
          </a:xfrm>
          <a:prstGeom prst="rect">
            <a:avLst/>
          </a:prstGeom>
          <a:solidFill>
            <a:srgbClr val="3D4753"/>
          </a:solidFill>
          <a:ln>
            <a:noFill/>
          </a:ln>
          <a:effectLst>
            <a:outerShdw blurRad="190500" dist="63500" dir="2700000" sx="105000" sy="10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9842" tIns="39920" rIns="79842" bIns="39920" rtlCol="0" anchor="ctr"/>
          <a:lstStyle/>
          <a:p>
            <a:pPr algn="ctr" defTabSz="672067">
              <a:lnSpc>
                <a:spcPct val="120000"/>
              </a:lnSpc>
            </a:pPr>
            <a:endParaRPr lang="zh-CN" altLang="en-US" sz="1176" dirty="0">
              <a:solidFill>
                <a:srgbClr val="FFFFFF"/>
              </a:solidFill>
              <a:cs typeface="+mn-ea"/>
              <a:sym typeface="+mn-lt"/>
            </a:endParaRPr>
          </a:p>
        </p:txBody>
      </p:sp>
      <p:sp>
        <p:nvSpPr>
          <p:cNvPr id="34" name="TextBox 33"/>
          <p:cNvSpPr txBox="1"/>
          <p:nvPr/>
        </p:nvSpPr>
        <p:spPr>
          <a:xfrm>
            <a:off x="5803271" y="1822541"/>
            <a:ext cx="2138119" cy="678647"/>
          </a:xfrm>
          <a:prstGeom prst="rect">
            <a:avLst/>
          </a:prstGeom>
          <a:noFill/>
        </p:spPr>
        <p:txBody>
          <a:bodyPr wrap="square" lIns="0" tIns="0" rIns="0" bIns="0" rtlCol="0">
            <a:spAutoFit/>
          </a:bodyPr>
          <a:lstStyle/>
          <a:p>
            <a:pPr algn="just" defTabSz="672067">
              <a:lnSpc>
                <a:spcPct val="150000"/>
              </a:lnSpc>
            </a:pPr>
            <a:r>
              <a:rPr lang="zh-CN" altLang="en-US" sz="735" dirty="0">
                <a:solidFill>
                  <a:schemeClr val="tx1">
                    <a:lumMod val="50000"/>
                    <a:lumOff val="50000"/>
                  </a:schemeClr>
                </a:solidFill>
                <a:cs typeface="+mn-ea"/>
                <a:sym typeface="+mn-lt"/>
              </a:rPr>
              <a:t>       点击输入简要文字解说，解说文字尽量概括精炼，不用多余的文字修饰，简洁精准的 解说所提炼的核心概念。 点击输入简要文字解说，解说文字尽量概括精炼，不用多余的文字修饰。</a:t>
            </a:r>
          </a:p>
        </p:txBody>
      </p:sp>
      <p:sp>
        <p:nvSpPr>
          <p:cNvPr id="35" name="TextBox 34"/>
          <p:cNvSpPr txBox="1"/>
          <p:nvPr/>
        </p:nvSpPr>
        <p:spPr>
          <a:xfrm>
            <a:off x="5803270" y="1517766"/>
            <a:ext cx="1798461" cy="198772"/>
          </a:xfrm>
          <a:prstGeom prst="rect">
            <a:avLst/>
          </a:prstGeom>
          <a:noFill/>
        </p:spPr>
        <p:txBody>
          <a:bodyPr wrap="square" lIns="0" tIns="0" rIns="0" bIns="0" rtlCol="0">
            <a:spAutoFit/>
          </a:bodyPr>
          <a:lstStyle/>
          <a:p>
            <a:pPr defTabSz="672067">
              <a:lnSpc>
                <a:spcPct val="120000"/>
              </a:lnSpc>
            </a:pPr>
            <a:r>
              <a:rPr lang="zh-CN" altLang="en-US" sz="1176" dirty="0">
                <a:solidFill>
                  <a:srgbClr val="262626"/>
                </a:solidFill>
                <a:cs typeface="+mn-ea"/>
                <a:sym typeface="+mn-lt"/>
              </a:rPr>
              <a:t>点击输入标题文本</a:t>
            </a:r>
          </a:p>
        </p:txBody>
      </p:sp>
      <p:sp>
        <p:nvSpPr>
          <p:cNvPr id="36" name="TextBox 35"/>
          <p:cNvSpPr txBox="1"/>
          <p:nvPr/>
        </p:nvSpPr>
        <p:spPr>
          <a:xfrm>
            <a:off x="5783306" y="3117770"/>
            <a:ext cx="1987119" cy="397545"/>
          </a:xfrm>
          <a:prstGeom prst="rect">
            <a:avLst/>
          </a:prstGeom>
          <a:noFill/>
        </p:spPr>
        <p:txBody>
          <a:bodyPr wrap="square" lIns="0" tIns="0" rIns="0" bIns="0" rtlCol="0">
            <a:spAutoFit/>
          </a:bodyPr>
          <a:lstStyle/>
          <a:p>
            <a:pPr defTabSz="672067">
              <a:lnSpc>
                <a:spcPct val="120000"/>
              </a:lnSpc>
            </a:pPr>
            <a:r>
              <a:rPr lang="en-US" altLang="zh-CN" sz="2352" dirty="0">
                <a:solidFill>
                  <a:schemeClr val="tx1">
                    <a:lumMod val="50000"/>
                    <a:lumOff val="50000"/>
                  </a:schemeClr>
                </a:solidFill>
                <a:cs typeface="+mn-ea"/>
                <a:sym typeface="+mn-lt"/>
              </a:rPr>
              <a:t>18,500,000</a:t>
            </a:r>
            <a:endParaRPr lang="zh-CN" altLang="en-US" sz="2352" dirty="0">
              <a:solidFill>
                <a:schemeClr val="tx1">
                  <a:lumMod val="50000"/>
                  <a:lumOff val="50000"/>
                </a:schemeClr>
              </a:solidFill>
              <a:cs typeface="+mn-ea"/>
              <a:sym typeface="+mn-lt"/>
            </a:endParaRPr>
          </a:p>
        </p:txBody>
      </p:sp>
      <p:sp>
        <p:nvSpPr>
          <p:cNvPr id="37" name="TextBox 36"/>
          <p:cNvSpPr txBox="1"/>
          <p:nvPr/>
        </p:nvSpPr>
        <p:spPr>
          <a:xfrm>
            <a:off x="5803271" y="2901602"/>
            <a:ext cx="1257717" cy="198772"/>
          </a:xfrm>
          <a:prstGeom prst="rect">
            <a:avLst/>
          </a:prstGeom>
          <a:noFill/>
        </p:spPr>
        <p:txBody>
          <a:bodyPr wrap="square" lIns="0" tIns="0" rIns="0" bIns="0" rtlCol="0">
            <a:spAutoFit/>
          </a:bodyPr>
          <a:lstStyle/>
          <a:p>
            <a:pPr defTabSz="672067">
              <a:lnSpc>
                <a:spcPct val="120000"/>
              </a:lnSpc>
            </a:pPr>
            <a:r>
              <a:rPr lang="zh-CN" altLang="en-US" sz="1176" b="1" dirty="0">
                <a:solidFill>
                  <a:schemeClr val="tx1">
                    <a:lumMod val="75000"/>
                    <a:lumOff val="25000"/>
                  </a:schemeClr>
                </a:solidFill>
                <a:cs typeface="+mn-ea"/>
                <a:sym typeface="+mn-lt"/>
              </a:rPr>
              <a:t>全年总额：</a:t>
            </a:r>
          </a:p>
        </p:txBody>
      </p:sp>
      <p:sp>
        <p:nvSpPr>
          <p:cNvPr id="38" name="TextBox 37"/>
          <p:cNvSpPr txBox="1"/>
          <p:nvPr/>
        </p:nvSpPr>
        <p:spPr>
          <a:xfrm>
            <a:off x="5812791" y="3903312"/>
            <a:ext cx="554493" cy="198772"/>
          </a:xfrm>
          <a:prstGeom prst="rect">
            <a:avLst/>
          </a:prstGeom>
          <a:noFill/>
        </p:spPr>
        <p:txBody>
          <a:bodyPr wrap="square" lIns="0" tIns="0" rIns="0" bIns="0" rtlCol="0">
            <a:spAutoFit/>
          </a:bodyPr>
          <a:lstStyle/>
          <a:p>
            <a:pPr defTabSz="672067">
              <a:lnSpc>
                <a:spcPct val="120000"/>
              </a:lnSpc>
            </a:pPr>
            <a:r>
              <a:rPr lang="zh-CN" altLang="en-US" sz="1176" dirty="0">
                <a:solidFill>
                  <a:schemeClr val="tx1">
                    <a:lumMod val="65000"/>
                    <a:lumOff val="35000"/>
                  </a:schemeClr>
                </a:solidFill>
                <a:cs typeface="+mn-ea"/>
                <a:sym typeface="+mn-lt"/>
              </a:rPr>
              <a:t>毛利润</a:t>
            </a:r>
          </a:p>
        </p:txBody>
      </p:sp>
      <p:sp>
        <p:nvSpPr>
          <p:cNvPr id="39" name="TextBox 38"/>
          <p:cNvSpPr txBox="1"/>
          <p:nvPr/>
        </p:nvSpPr>
        <p:spPr>
          <a:xfrm>
            <a:off x="5812791" y="4203945"/>
            <a:ext cx="554493" cy="198772"/>
          </a:xfrm>
          <a:prstGeom prst="rect">
            <a:avLst/>
          </a:prstGeom>
          <a:noFill/>
        </p:spPr>
        <p:txBody>
          <a:bodyPr wrap="square" lIns="0" tIns="0" rIns="0" bIns="0" rtlCol="0">
            <a:spAutoFit/>
          </a:bodyPr>
          <a:lstStyle/>
          <a:p>
            <a:pPr defTabSz="672067">
              <a:lnSpc>
                <a:spcPct val="120000"/>
              </a:lnSpc>
            </a:pPr>
            <a:r>
              <a:rPr lang="zh-CN" altLang="en-US" sz="1176" dirty="0">
                <a:solidFill>
                  <a:schemeClr val="tx1">
                    <a:lumMod val="65000"/>
                    <a:lumOff val="35000"/>
                  </a:schemeClr>
                </a:solidFill>
                <a:cs typeface="+mn-ea"/>
                <a:sym typeface="+mn-lt"/>
              </a:rPr>
              <a:t>纯利润</a:t>
            </a:r>
          </a:p>
        </p:txBody>
      </p:sp>
      <p:sp>
        <p:nvSpPr>
          <p:cNvPr id="40" name="TextBox 9"/>
          <p:cNvSpPr txBox="1">
            <a:spLocks noChangeArrowheads="1"/>
          </p:cNvSpPr>
          <p:nvPr/>
        </p:nvSpPr>
        <p:spPr bwMode="auto">
          <a:xfrm>
            <a:off x="3765885" y="2771552"/>
            <a:ext cx="400751" cy="19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defTabSz="672067">
              <a:lnSpc>
                <a:spcPct val="120000"/>
              </a:lnSpc>
            </a:pPr>
            <a:r>
              <a:rPr lang="en-US" altLang="zh-CN" sz="1176" b="1" dirty="0">
                <a:solidFill>
                  <a:schemeClr val="tx1">
                    <a:lumMod val="75000"/>
                    <a:lumOff val="25000"/>
                  </a:schemeClr>
                </a:solidFill>
                <a:latin typeface="+mn-lt"/>
                <a:ea typeface="+mn-ea"/>
                <a:cs typeface="+mn-ea"/>
                <a:sym typeface="+mn-lt"/>
              </a:rPr>
              <a:t>350</a:t>
            </a:r>
            <a:r>
              <a:rPr lang="zh-CN" altLang="en-US" sz="1176" b="1" dirty="0">
                <a:solidFill>
                  <a:schemeClr val="tx1">
                    <a:lumMod val="75000"/>
                    <a:lumOff val="25000"/>
                  </a:schemeClr>
                </a:solidFill>
                <a:latin typeface="+mn-lt"/>
                <a:ea typeface="+mn-ea"/>
                <a:cs typeface="+mn-ea"/>
                <a:sym typeface="+mn-lt"/>
              </a:rPr>
              <a:t>万</a:t>
            </a:r>
          </a:p>
        </p:txBody>
      </p:sp>
      <p:sp>
        <p:nvSpPr>
          <p:cNvPr id="41" name="TextBox 9"/>
          <p:cNvSpPr txBox="1">
            <a:spLocks noChangeArrowheads="1"/>
          </p:cNvSpPr>
          <p:nvPr/>
        </p:nvSpPr>
        <p:spPr bwMode="auto">
          <a:xfrm>
            <a:off x="2788751" y="2304233"/>
            <a:ext cx="400751" cy="19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defTabSz="672067">
              <a:lnSpc>
                <a:spcPct val="120000"/>
              </a:lnSpc>
            </a:pPr>
            <a:r>
              <a:rPr lang="en-US" altLang="zh-CN" sz="1176" b="1" dirty="0">
                <a:solidFill>
                  <a:schemeClr val="tx1">
                    <a:lumMod val="75000"/>
                    <a:lumOff val="25000"/>
                  </a:schemeClr>
                </a:solidFill>
                <a:latin typeface="+mn-lt"/>
                <a:ea typeface="+mn-ea"/>
                <a:cs typeface="+mn-ea"/>
                <a:sym typeface="+mn-lt"/>
              </a:rPr>
              <a:t>500</a:t>
            </a:r>
            <a:r>
              <a:rPr lang="zh-CN" altLang="en-US" sz="1176" b="1" dirty="0">
                <a:solidFill>
                  <a:schemeClr val="tx1">
                    <a:lumMod val="75000"/>
                    <a:lumOff val="25000"/>
                  </a:schemeClr>
                </a:solidFill>
                <a:latin typeface="+mn-lt"/>
                <a:ea typeface="+mn-ea"/>
                <a:cs typeface="+mn-ea"/>
                <a:sym typeface="+mn-lt"/>
              </a:rPr>
              <a:t>万</a:t>
            </a:r>
          </a:p>
        </p:txBody>
      </p:sp>
      <p:sp>
        <p:nvSpPr>
          <p:cNvPr id="42" name="TextBox 9"/>
          <p:cNvSpPr txBox="1">
            <a:spLocks noChangeArrowheads="1"/>
          </p:cNvSpPr>
          <p:nvPr/>
        </p:nvSpPr>
        <p:spPr bwMode="auto">
          <a:xfrm>
            <a:off x="4731199" y="2954379"/>
            <a:ext cx="400751" cy="19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defTabSz="672067">
              <a:lnSpc>
                <a:spcPct val="120000"/>
              </a:lnSpc>
            </a:pPr>
            <a:r>
              <a:rPr lang="en-US" altLang="zh-CN" sz="1176" b="1" dirty="0">
                <a:solidFill>
                  <a:schemeClr val="tx1">
                    <a:lumMod val="75000"/>
                    <a:lumOff val="25000"/>
                  </a:schemeClr>
                </a:solidFill>
                <a:latin typeface="+mn-lt"/>
                <a:ea typeface="+mn-ea"/>
                <a:cs typeface="+mn-ea"/>
                <a:sym typeface="+mn-lt"/>
              </a:rPr>
              <a:t>300</a:t>
            </a:r>
            <a:r>
              <a:rPr lang="zh-CN" altLang="en-US" sz="1176" b="1" dirty="0">
                <a:solidFill>
                  <a:schemeClr val="tx1">
                    <a:lumMod val="75000"/>
                    <a:lumOff val="25000"/>
                  </a:schemeClr>
                </a:solidFill>
                <a:latin typeface="+mn-lt"/>
                <a:ea typeface="+mn-ea"/>
                <a:cs typeface="+mn-ea"/>
                <a:sym typeface="+mn-lt"/>
              </a:rPr>
              <a:t>万</a:t>
            </a:r>
          </a:p>
        </p:txBody>
      </p:sp>
      <p:sp>
        <p:nvSpPr>
          <p:cNvPr id="43" name="TextBox 42"/>
          <p:cNvSpPr txBox="1"/>
          <p:nvPr/>
        </p:nvSpPr>
        <p:spPr>
          <a:xfrm>
            <a:off x="1077191" y="4226002"/>
            <a:ext cx="631228" cy="213156"/>
          </a:xfrm>
          <a:prstGeom prst="rect">
            <a:avLst/>
          </a:prstGeom>
          <a:noFill/>
        </p:spPr>
        <p:txBody>
          <a:bodyPr wrap="square" lIns="79842" tIns="39920" rIns="79842" bIns="39920" rtlCol="0">
            <a:spAutoFit/>
          </a:bodyPr>
          <a:lstStyle/>
          <a:p>
            <a:pPr algn="ctr" defTabSz="672067">
              <a:lnSpc>
                <a:spcPct val="120000"/>
              </a:lnSpc>
            </a:pPr>
            <a:r>
              <a:rPr lang="zh-CN" altLang="en-US" sz="784" dirty="0">
                <a:solidFill>
                  <a:srgbClr val="656D78"/>
                </a:solidFill>
                <a:cs typeface="+mn-ea"/>
                <a:sym typeface="+mn-lt"/>
              </a:rPr>
              <a:t>（万元）</a:t>
            </a:r>
          </a:p>
        </p:txBody>
      </p:sp>
      <p:sp>
        <p:nvSpPr>
          <p:cNvPr id="44" name="TextBox 9"/>
          <p:cNvSpPr txBox="1">
            <a:spLocks noChangeArrowheads="1"/>
          </p:cNvSpPr>
          <p:nvPr/>
        </p:nvSpPr>
        <p:spPr bwMode="auto">
          <a:xfrm>
            <a:off x="1836176" y="2128536"/>
            <a:ext cx="383118" cy="18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defTabSz="672067">
              <a:lnSpc>
                <a:spcPct val="120000"/>
              </a:lnSpc>
            </a:pPr>
            <a:r>
              <a:rPr lang="en-US" altLang="zh-CN" sz="1078" dirty="0">
                <a:solidFill>
                  <a:srgbClr val="3D4753"/>
                </a:solidFill>
                <a:latin typeface="+mn-lt"/>
                <a:ea typeface="+mn-ea"/>
                <a:cs typeface="+mn-ea"/>
                <a:sym typeface="+mn-lt"/>
              </a:rPr>
              <a:t>650</a:t>
            </a:r>
            <a:r>
              <a:rPr lang="zh-CN" altLang="en-US" sz="1078" dirty="0">
                <a:solidFill>
                  <a:srgbClr val="3D4753"/>
                </a:solidFill>
                <a:latin typeface="+mn-lt"/>
                <a:ea typeface="+mn-ea"/>
                <a:cs typeface="+mn-ea"/>
                <a:sym typeface="+mn-lt"/>
              </a:rPr>
              <a:t>万</a:t>
            </a:r>
          </a:p>
        </p:txBody>
      </p:sp>
      <p:sp>
        <p:nvSpPr>
          <p:cNvPr id="45" name="TextBox 9"/>
          <p:cNvSpPr txBox="1">
            <a:spLocks noChangeArrowheads="1"/>
          </p:cNvSpPr>
          <p:nvPr/>
        </p:nvSpPr>
        <p:spPr bwMode="auto">
          <a:xfrm>
            <a:off x="2797569" y="2862537"/>
            <a:ext cx="383118" cy="18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defTabSz="672067">
              <a:lnSpc>
                <a:spcPct val="120000"/>
              </a:lnSpc>
            </a:pPr>
            <a:r>
              <a:rPr lang="en-US" altLang="zh-CN" sz="1078" dirty="0">
                <a:solidFill>
                  <a:srgbClr val="FFFFFF"/>
                </a:solidFill>
                <a:latin typeface="+mn-lt"/>
                <a:ea typeface="+mn-ea"/>
                <a:cs typeface="+mn-ea"/>
                <a:sym typeface="+mn-lt"/>
              </a:rPr>
              <a:t>420</a:t>
            </a:r>
            <a:r>
              <a:rPr lang="zh-CN" altLang="en-US" sz="1078" dirty="0">
                <a:solidFill>
                  <a:srgbClr val="FFFFFF"/>
                </a:solidFill>
                <a:latin typeface="+mn-lt"/>
                <a:ea typeface="+mn-ea"/>
                <a:cs typeface="+mn-ea"/>
                <a:sym typeface="+mn-lt"/>
              </a:rPr>
              <a:t>万</a:t>
            </a:r>
          </a:p>
        </p:txBody>
      </p:sp>
      <p:sp>
        <p:nvSpPr>
          <p:cNvPr id="46" name="TextBox 9"/>
          <p:cNvSpPr txBox="1">
            <a:spLocks noChangeArrowheads="1"/>
          </p:cNvSpPr>
          <p:nvPr/>
        </p:nvSpPr>
        <p:spPr bwMode="auto">
          <a:xfrm>
            <a:off x="3767573" y="3498494"/>
            <a:ext cx="383118" cy="18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defTabSz="672067">
              <a:lnSpc>
                <a:spcPct val="120000"/>
              </a:lnSpc>
            </a:pPr>
            <a:r>
              <a:rPr lang="en-US" altLang="zh-CN" sz="1078" dirty="0">
                <a:solidFill>
                  <a:srgbClr val="3D4753"/>
                </a:solidFill>
                <a:latin typeface="+mn-lt"/>
                <a:ea typeface="+mn-ea"/>
                <a:cs typeface="+mn-ea"/>
                <a:sym typeface="+mn-lt"/>
              </a:rPr>
              <a:t>220</a:t>
            </a:r>
            <a:r>
              <a:rPr lang="zh-CN" altLang="en-US" sz="1078" dirty="0">
                <a:solidFill>
                  <a:srgbClr val="3D4753"/>
                </a:solidFill>
                <a:latin typeface="+mn-lt"/>
                <a:ea typeface="+mn-ea"/>
                <a:cs typeface="+mn-ea"/>
                <a:sym typeface="+mn-lt"/>
              </a:rPr>
              <a:t>万</a:t>
            </a:r>
          </a:p>
        </p:txBody>
      </p:sp>
      <p:sp>
        <p:nvSpPr>
          <p:cNvPr id="47" name="TextBox 9"/>
          <p:cNvSpPr txBox="1">
            <a:spLocks noChangeArrowheads="1"/>
          </p:cNvSpPr>
          <p:nvPr/>
        </p:nvSpPr>
        <p:spPr bwMode="auto">
          <a:xfrm>
            <a:off x="4722440" y="3478338"/>
            <a:ext cx="383118" cy="18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defTabSz="672067">
              <a:lnSpc>
                <a:spcPct val="120000"/>
              </a:lnSpc>
            </a:pPr>
            <a:r>
              <a:rPr lang="en-US" altLang="zh-CN" sz="1078" dirty="0">
                <a:solidFill>
                  <a:srgbClr val="FFFFFF"/>
                </a:solidFill>
                <a:latin typeface="+mn-lt"/>
                <a:ea typeface="+mn-ea"/>
                <a:cs typeface="+mn-ea"/>
                <a:sym typeface="+mn-lt"/>
              </a:rPr>
              <a:t>240</a:t>
            </a:r>
            <a:r>
              <a:rPr lang="zh-CN" altLang="en-US" sz="1078" dirty="0">
                <a:solidFill>
                  <a:srgbClr val="FFFFFF"/>
                </a:solidFill>
                <a:latin typeface="+mn-lt"/>
                <a:ea typeface="+mn-ea"/>
                <a:cs typeface="+mn-ea"/>
                <a:sym typeface="+mn-lt"/>
              </a:rPr>
              <a:t>万</a:t>
            </a:r>
          </a:p>
        </p:txBody>
      </p:sp>
      <p:sp>
        <p:nvSpPr>
          <p:cNvPr id="48" name="矩形 47"/>
          <p:cNvSpPr/>
          <p:nvPr/>
        </p:nvSpPr>
        <p:spPr>
          <a:xfrm>
            <a:off x="6367285" y="3926010"/>
            <a:ext cx="335216" cy="160991"/>
          </a:xfrm>
          <a:prstGeom prst="rect">
            <a:avLst/>
          </a:prstGeom>
          <a:solidFill>
            <a:srgbClr val="FBD63C"/>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9842" tIns="39920" rIns="79842" bIns="39920" rtlCol="0" anchor="ctr"/>
          <a:lstStyle/>
          <a:p>
            <a:pPr algn="ctr" defTabSz="672067">
              <a:lnSpc>
                <a:spcPct val="120000"/>
              </a:lnSpc>
            </a:pPr>
            <a:endParaRPr lang="zh-CN" altLang="en-US" sz="1176" dirty="0">
              <a:solidFill>
                <a:srgbClr val="BB0207"/>
              </a:solidFill>
              <a:cs typeface="+mn-ea"/>
              <a:sym typeface="+mn-lt"/>
            </a:endParaRPr>
          </a:p>
        </p:txBody>
      </p:sp>
      <p:sp>
        <p:nvSpPr>
          <p:cNvPr id="49" name="矩形 48"/>
          <p:cNvSpPr/>
          <p:nvPr/>
        </p:nvSpPr>
        <p:spPr>
          <a:xfrm>
            <a:off x="6367285" y="4217511"/>
            <a:ext cx="335216" cy="160991"/>
          </a:xfrm>
          <a:prstGeom prst="rect">
            <a:avLst/>
          </a:prstGeom>
          <a:solidFill>
            <a:srgbClr val="3D4753"/>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9842" tIns="39920" rIns="79842" bIns="39920" rtlCol="0" anchor="ctr"/>
          <a:lstStyle/>
          <a:p>
            <a:pPr algn="ctr" defTabSz="672067">
              <a:lnSpc>
                <a:spcPct val="120000"/>
              </a:lnSpc>
            </a:pPr>
            <a:endParaRPr lang="zh-CN" altLang="en-US" sz="1176" dirty="0">
              <a:solidFill>
                <a:srgbClr val="BB0207"/>
              </a:solidFill>
              <a:cs typeface="+mn-ea"/>
              <a:sym typeface="+mn-lt"/>
            </a:endParaRPr>
          </a:p>
        </p:txBody>
      </p:sp>
      <p:sp>
        <p:nvSpPr>
          <p:cNvPr id="50" name="TextBox 9"/>
          <p:cNvSpPr txBox="1">
            <a:spLocks noChangeArrowheads="1"/>
          </p:cNvSpPr>
          <p:nvPr/>
        </p:nvSpPr>
        <p:spPr bwMode="auto">
          <a:xfrm>
            <a:off x="1838398" y="1675475"/>
            <a:ext cx="400751" cy="19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defTabSz="672067">
              <a:lnSpc>
                <a:spcPct val="120000"/>
              </a:lnSpc>
            </a:pPr>
            <a:r>
              <a:rPr lang="en-US" altLang="zh-CN" sz="1176" b="1" dirty="0">
                <a:solidFill>
                  <a:schemeClr val="tx1">
                    <a:lumMod val="75000"/>
                    <a:lumOff val="25000"/>
                  </a:schemeClr>
                </a:solidFill>
                <a:latin typeface="+mn-lt"/>
                <a:ea typeface="+mn-ea"/>
                <a:cs typeface="+mn-ea"/>
                <a:sym typeface="+mn-lt"/>
              </a:rPr>
              <a:t>700</a:t>
            </a:r>
            <a:r>
              <a:rPr lang="zh-CN" altLang="en-US" sz="1176" b="1" dirty="0">
                <a:solidFill>
                  <a:schemeClr val="tx1">
                    <a:lumMod val="75000"/>
                    <a:lumOff val="25000"/>
                  </a:schemeClr>
                </a:solidFill>
                <a:latin typeface="+mn-lt"/>
                <a:ea typeface="+mn-ea"/>
                <a:cs typeface="+mn-ea"/>
                <a:sym typeface="+mn-lt"/>
              </a:rPr>
              <a:t>万</a:t>
            </a:r>
          </a:p>
        </p:txBody>
      </p:sp>
      <p:sp>
        <p:nvSpPr>
          <p:cNvPr id="53" name="文本框 52"/>
          <p:cNvSpPr txBox="1"/>
          <p:nvPr/>
        </p:nvSpPr>
        <p:spPr>
          <a:xfrm>
            <a:off x="1503502" y="272356"/>
            <a:ext cx="1210588" cy="400110"/>
          </a:xfrm>
          <a:prstGeom prst="rect">
            <a:avLst/>
          </a:prstGeom>
          <a:noFill/>
        </p:spPr>
        <p:txBody>
          <a:bodyPr wrap="none" rtlCol="0">
            <a:spAutoFit/>
          </a:bodyPr>
          <a:lstStyle/>
          <a:p>
            <a:r>
              <a:rPr lang="zh-CN" altLang="en-US" sz="2000" b="1" dirty="0" smtClean="0">
                <a:solidFill>
                  <a:schemeClr val="bg1"/>
                </a:solidFill>
                <a:cs typeface="+mn-ea"/>
                <a:sym typeface="+mn-lt"/>
              </a:rPr>
              <a:t>未来计划</a:t>
            </a:r>
            <a:endParaRPr lang="zh-CN" altLang="en-US" sz="2000" b="1" dirty="0">
              <a:solidFill>
                <a:schemeClr val="bg1"/>
              </a:solidFill>
              <a:cs typeface="+mn-ea"/>
              <a:sym typeface="+mn-lt"/>
            </a:endParaRPr>
          </a:p>
        </p:txBody>
      </p:sp>
      <p:sp>
        <p:nvSpPr>
          <p:cNvPr id="54" name="文本框 53"/>
          <p:cNvSpPr txBox="1"/>
          <p:nvPr/>
        </p:nvSpPr>
        <p:spPr>
          <a:xfrm>
            <a:off x="2627188" y="426121"/>
            <a:ext cx="2521446" cy="253379"/>
          </a:xfrm>
          <a:prstGeom prst="rect">
            <a:avLst/>
          </a:prstGeom>
          <a:noFill/>
        </p:spPr>
        <p:txBody>
          <a:bodyPr wrap="square" rtlCol="0">
            <a:spAutoFit/>
          </a:bodyPr>
          <a:lstStyle/>
          <a:p>
            <a:r>
              <a:rPr lang="en-US" altLang="zh-CN" sz="1000" dirty="0">
                <a:solidFill>
                  <a:schemeClr val="bg1">
                    <a:lumMod val="85000"/>
                  </a:schemeClr>
                </a:solidFill>
                <a:cs typeface="+mn-ea"/>
                <a:sym typeface="+mn-lt"/>
              </a:rPr>
              <a:t>Atmospheric Engineering Project Report</a:t>
            </a:r>
            <a:endParaRPr lang="zh-CN" altLang="en-US" sz="1000" dirty="0">
              <a:solidFill>
                <a:schemeClr val="bg1">
                  <a:lumMod val="85000"/>
                </a:schemeClr>
              </a:solidFill>
              <a:cs typeface="+mn-ea"/>
              <a:sym typeface="+mn-lt"/>
            </a:endParaRPr>
          </a:p>
        </p:txBody>
      </p:sp>
      <p:sp>
        <p:nvSpPr>
          <p:cNvPr id="58" name="文本框 57"/>
          <p:cNvSpPr txBox="1"/>
          <p:nvPr/>
        </p:nvSpPr>
        <p:spPr>
          <a:xfrm>
            <a:off x="252300" y="143892"/>
            <a:ext cx="697628" cy="646331"/>
          </a:xfrm>
          <a:prstGeom prst="rect">
            <a:avLst/>
          </a:prstGeom>
          <a:noFill/>
        </p:spPr>
        <p:txBody>
          <a:bodyPr wrap="none" rtlCol="0">
            <a:spAutoFit/>
          </a:bodyPr>
          <a:lstStyle/>
          <a:p>
            <a:pPr algn="ctr"/>
            <a:r>
              <a:rPr lang="en-US" altLang="zh-CN" sz="3600" dirty="0" smtClean="0">
                <a:solidFill>
                  <a:schemeClr val="tx1">
                    <a:lumMod val="85000"/>
                    <a:lumOff val="15000"/>
                  </a:schemeClr>
                </a:solidFill>
                <a:cs typeface="+mn-ea"/>
                <a:sym typeface="+mn-lt"/>
              </a:rPr>
              <a:t>04</a:t>
            </a:r>
            <a:endParaRPr lang="zh-CN" altLang="en-US" sz="36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7845785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 fill="hold"/>
                                        <p:tgtEl>
                                          <p:spTgt spid="25"/>
                                        </p:tgtEl>
                                        <p:attrNameLst>
                                          <p:attrName>ppt_x</p:attrName>
                                        </p:attrNameLst>
                                      </p:cBhvr>
                                      <p:tavLst>
                                        <p:tav tm="0">
                                          <p:val>
                                            <p:strVal val="0-#ppt_w/2"/>
                                          </p:val>
                                        </p:tav>
                                        <p:tav tm="100000">
                                          <p:val>
                                            <p:strVal val="#ppt_x"/>
                                          </p:val>
                                        </p:tav>
                                      </p:tavLst>
                                    </p:anim>
                                    <p:anim calcmode="lin" valueType="num">
                                      <p:cBhvr additive="base">
                                        <p:cTn id="12" dur="1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6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 fill="hold"/>
                                        <p:tgtEl>
                                          <p:spTgt spid="4"/>
                                        </p:tgtEl>
                                        <p:attrNameLst>
                                          <p:attrName>ppt_x</p:attrName>
                                        </p:attrNameLst>
                                      </p:cBhvr>
                                      <p:tavLst>
                                        <p:tav tm="0">
                                          <p:val>
                                            <p:strVal val="0-#ppt_w/2"/>
                                          </p:val>
                                        </p:tav>
                                        <p:tav tm="100000">
                                          <p:val>
                                            <p:strVal val="#ppt_x"/>
                                          </p:val>
                                        </p:tav>
                                      </p:tavLst>
                                    </p:anim>
                                    <p:anim calcmode="lin" valueType="num">
                                      <p:cBhvr additive="base">
                                        <p:cTn id="17" dur="1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700"/>
                            </p:stCondLst>
                            <p:childTnLst>
                              <p:par>
                                <p:cTn id="19" presetID="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 fill="hold"/>
                                        <p:tgtEl>
                                          <p:spTgt spid="8"/>
                                        </p:tgtEl>
                                        <p:attrNameLst>
                                          <p:attrName>ppt_x</p:attrName>
                                        </p:attrNameLst>
                                      </p:cBhvr>
                                      <p:tavLst>
                                        <p:tav tm="0">
                                          <p:val>
                                            <p:strVal val="0-#ppt_w/2"/>
                                          </p:val>
                                        </p:tav>
                                        <p:tav tm="100000">
                                          <p:val>
                                            <p:strVal val="#ppt_x"/>
                                          </p:val>
                                        </p:tav>
                                      </p:tavLst>
                                    </p:anim>
                                    <p:anim calcmode="lin" valueType="num">
                                      <p:cBhvr additive="base">
                                        <p:cTn id="22" dur="1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800"/>
                            </p:stCondLst>
                            <p:childTnLst>
                              <p:par>
                                <p:cTn id="24" presetID="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00" fill="hold"/>
                                        <p:tgtEl>
                                          <p:spTgt spid="9"/>
                                        </p:tgtEl>
                                        <p:attrNameLst>
                                          <p:attrName>ppt_x</p:attrName>
                                        </p:attrNameLst>
                                      </p:cBhvr>
                                      <p:tavLst>
                                        <p:tav tm="0">
                                          <p:val>
                                            <p:strVal val="0-#ppt_w/2"/>
                                          </p:val>
                                        </p:tav>
                                        <p:tav tm="100000">
                                          <p:val>
                                            <p:strVal val="#ppt_x"/>
                                          </p:val>
                                        </p:tav>
                                      </p:tavLst>
                                    </p:anim>
                                    <p:anim calcmode="lin" valueType="num">
                                      <p:cBhvr additive="base">
                                        <p:cTn id="27" dur="10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900"/>
                            </p:stCondLst>
                            <p:childTnLst>
                              <p:par>
                                <p:cTn id="29" presetID="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 fill="hold"/>
                                        <p:tgtEl>
                                          <p:spTgt spid="10"/>
                                        </p:tgtEl>
                                        <p:attrNameLst>
                                          <p:attrName>ppt_x</p:attrName>
                                        </p:attrNameLst>
                                      </p:cBhvr>
                                      <p:tavLst>
                                        <p:tav tm="0">
                                          <p:val>
                                            <p:strVal val="0-#ppt_w/2"/>
                                          </p:val>
                                        </p:tav>
                                        <p:tav tm="100000">
                                          <p:val>
                                            <p:strVal val="#ppt_x"/>
                                          </p:val>
                                        </p:tav>
                                      </p:tavLst>
                                    </p:anim>
                                    <p:anim calcmode="lin" valueType="num">
                                      <p:cBhvr additive="base">
                                        <p:cTn id="32" dur="1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100" fill="hold"/>
                                        <p:tgtEl>
                                          <p:spTgt spid="11"/>
                                        </p:tgtEl>
                                        <p:attrNameLst>
                                          <p:attrName>ppt_x</p:attrName>
                                        </p:attrNameLst>
                                      </p:cBhvr>
                                      <p:tavLst>
                                        <p:tav tm="0">
                                          <p:val>
                                            <p:strVal val="0-#ppt_w/2"/>
                                          </p:val>
                                        </p:tav>
                                        <p:tav tm="100000">
                                          <p:val>
                                            <p:strVal val="#ppt_x"/>
                                          </p:val>
                                        </p:tav>
                                      </p:tavLst>
                                    </p:anim>
                                    <p:anim calcmode="lin" valueType="num">
                                      <p:cBhvr additive="base">
                                        <p:cTn id="37" dur="1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1100"/>
                            </p:stCondLst>
                            <p:childTnLst>
                              <p:par>
                                <p:cTn id="39" presetID="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100" fill="hold"/>
                                        <p:tgtEl>
                                          <p:spTgt spid="12"/>
                                        </p:tgtEl>
                                        <p:attrNameLst>
                                          <p:attrName>ppt_x</p:attrName>
                                        </p:attrNameLst>
                                      </p:cBhvr>
                                      <p:tavLst>
                                        <p:tav tm="0">
                                          <p:val>
                                            <p:strVal val="0-#ppt_w/2"/>
                                          </p:val>
                                        </p:tav>
                                        <p:tav tm="100000">
                                          <p:val>
                                            <p:strVal val="#ppt_x"/>
                                          </p:val>
                                        </p:tav>
                                      </p:tavLst>
                                    </p:anim>
                                    <p:anim calcmode="lin" valueType="num">
                                      <p:cBhvr additive="base">
                                        <p:cTn id="42" dur="100" fill="hold"/>
                                        <p:tgtEl>
                                          <p:spTgt spid="12"/>
                                        </p:tgtEl>
                                        <p:attrNameLst>
                                          <p:attrName>ppt_y</p:attrName>
                                        </p:attrNameLst>
                                      </p:cBhvr>
                                      <p:tavLst>
                                        <p:tav tm="0">
                                          <p:val>
                                            <p:strVal val="#ppt_y"/>
                                          </p:val>
                                        </p:tav>
                                        <p:tav tm="100000">
                                          <p:val>
                                            <p:strVal val="#ppt_y"/>
                                          </p:val>
                                        </p:tav>
                                      </p:tavLst>
                                    </p:anim>
                                  </p:childTnLst>
                                </p:cTn>
                              </p:par>
                            </p:childTnLst>
                          </p:cTn>
                        </p:par>
                        <p:par>
                          <p:cTn id="43" fill="hold">
                            <p:stCondLst>
                              <p:cond delay="1200"/>
                            </p:stCondLst>
                            <p:childTnLst>
                              <p:par>
                                <p:cTn id="44" presetID="2" presetClass="entr" presetSubtype="8"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100" fill="hold"/>
                                        <p:tgtEl>
                                          <p:spTgt spid="13"/>
                                        </p:tgtEl>
                                        <p:attrNameLst>
                                          <p:attrName>ppt_x</p:attrName>
                                        </p:attrNameLst>
                                      </p:cBhvr>
                                      <p:tavLst>
                                        <p:tav tm="0">
                                          <p:val>
                                            <p:strVal val="0-#ppt_w/2"/>
                                          </p:val>
                                        </p:tav>
                                        <p:tav tm="100000">
                                          <p:val>
                                            <p:strVal val="#ppt_x"/>
                                          </p:val>
                                        </p:tav>
                                      </p:tavLst>
                                    </p:anim>
                                    <p:anim calcmode="lin" valueType="num">
                                      <p:cBhvr additive="base">
                                        <p:cTn id="47" dur="100" fill="hold"/>
                                        <p:tgtEl>
                                          <p:spTgt spid="13"/>
                                        </p:tgtEl>
                                        <p:attrNameLst>
                                          <p:attrName>ppt_y</p:attrName>
                                        </p:attrNameLst>
                                      </p:cBhvr>
                                      <p:tavLst>
                                        <p:tav tm="0">
                                          <p:val>
                                            <p:strVal val="#ppt_y"/>
                                          </p:val>
                                        </p:tav>
                                        <p:tav tm="100000">
                                          <p:val>
                                            <p:strVal val="#ppt_y"/>
                                          </p:val>
                                        </p:tav>
                                      </p:tavLst>
                                    </p:anim>
                                  </p:childTnLst>
                                </p:cTn>
                              </p:par>
                            </p:childTnLst>
                          </p:cTn>
                        </p:par>
                        <p:par>
                          <p:cTn id="48" fill="hold">
                            <p:stCondLst>
                              <p:cond delay="1300"/>
                            </p:stCondLst>
                            <p:childTnLst>
                              <p:par>
                                <p:cTn id="49" presetID="2" presetClass="entr" presetSubtype="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 fill="hold"/>
                                        <p:tgtEl>
                                          <p:spTgt spid="24"/>
                                        </p:tgtEl>
                                        <p:attrNameLst>
                                          <p:attrName>ppt_x</p:attrName>
                                        </p:attrNameLst>
                                      </p:cBhvr>
                                      <p:tavLst>
                                        <p:tav tm="0">
                                          <p:val>
                                            <p:strVal val="0-#ppt_w/2"/>
                                          </p:val>
                                        </p:tav>
                                        <p:tav tm="100000">
                                          <p:val>
                                            <p:strVal val="#ppt_x"/>
                                          </p:val>
                                        </p:tav>
                                      </p:tavLst>
                                    </p:anim>
                                    <p:anim calcmode="lin" valueType="num">
                                      <p:cBhvr additive="base">
                                        <p:cTn id="52" dur="100" fill="hold"/>
                                        <p:tgtEl>
                                          <p:spTgt spid="24"/>
                                        </p:tgtEl>
                                        <p:attrNameLst>
                                          <p:attrName>ppt_y</p:attrName>
                                        </p:attrNameLst>
                                      </p:cBhvr>
                                      <p:tavLst>
                                        <p:tav tm="0">
                                          <p:val>
                                            <p:strVal val="#ppt_y"/>
                                          </p:val>
                                        </p:tav>
                                        <p:tav tm="100000">
                                          <p:val>
                                            <p:strVal val="#ppt_y"/>
                                          </p:val>
                                        </p:tav>
                                      </p:tavLst>
                                    </p:anim>
                                  </p:childTnLst>
                                </p:cTn>
                              </p:par>
                            </p:childTnLst>
                          </p:cTn>
                        </p:par>
                        <p:par>
                          <p:cTn id="53" fill="hold">
                            <p:stCondLst>
                              <p:cond delay="1400"/>
                            </p:stCondLst>
                            <p:childTnLst>
                              <p:par>
                                <p:cTn id="54" presetID="2" presetClass="entr" presetSubtype="8"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additive="base">
                                        <p:cTn id="56" dur="200" fill="hold"/>
                                        <p:tgtEl>
                                          <p:spTgt spid="43"/>
                                        </p:tgtEl>
                                        <p:attrNameLst>
                                          <p:attrName>ppt_x</p:attrName>
                                        </p:attrNameLst>
                                      </p:cBhvr>
                                      <p:tavLst>
                                        <p:tav tm="0">
                                          <p:val>
                                            <p:strVal val="0-#ppt_w/2"/>
                                          </p:val>
                                        </p:tav>
                                        <p:tav tm="100000">
                                          <p:val>
                                            <p:strVal val="#ppt_x"/>
                                          </p:val>
                                        </p:tav>
                                      </p:tavLst>
                                    </p:anim>
                                    <p:anim calcmode="lin" valueType="num">
                                      <p:cBhvr additive="base">
                                        <p:cTn id="57" dur="200" fill="hold"/>
                                        <p:tgtEl>
                                          <p:spTgt spid="43"/>
                                        </p:tgtEl>
                                        <p:attrNameLst>
                                          <p:attrName>ppt_y</p:attrName>
                                        </p:attrNameLst>
                                      </p:cBhvr>
                                      <p:tavLst>
                                        <p:tav tm="0">
                                          <p:val>
                                            <p:strVal val="#ppt_y"/>
                                          </p:val>
                                        </p:tav>
                                        <p:tav tm="100000">
                                          <p:val>
                                            <p:strVal val="#ppt_y"/>
                                          </p:val>
                                        </p:tav>
                                      </p:tavLst>
                                    </p:anim>
                                  </p:childTnLst>
                                </p:cTn>
                              </p:par>
                            </p:childTnLst>
                          </p:cTn>
                        </p:par>
                        <p:par>
                          <p:cTn id="58" fill="hold">
                            <p:stCondLst>
                              <p:cond delay="1600"/>
                            </p:stCondLst>
                            <p:childTnLst>
                              <p:par>
                                <p:cTn id="59" presetID="2" presetClass="entr" presetSubtype="8" fill="hold" grpId="0" nodeType="after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200" fill="hold"/>
                                        <p:tgtEl>
                                          <p:spTgt spid="3"/>
                                        </p:tgtEl>
                                        <p:attrNameLst>
                                          <p:attrName>ppt_x</p:attrName>
                                        </p:attrNameLst>
                                      </p:cBhvr>
                                      <p:tavLst>
                                        <p:tav tm="0">
                                          <p:val>
                                            <p:strVal val="0-#ppt_w/2"/>
                                          </p:val>
                                        </p:tav>
                                        <p:tav tm="100000">
                                          <p:val>
                                            <p:strVal val="#ppt_x"/>
                                          </p:val>
                                        </p:tav>
                                      </p:tavLst>
                                    </p:anim>
                                    <p:anim calcmode="lin" valueType="num">
                                      <p:cBhvr additive="base">
                                        <p:cTn id="62" dur="200" fill="hold"/>
                                        <p:tgtEl>
                                          <p:spTgt spid="3"/>
                                        </p:tgtEl>
                                        <p:attrNameLst>
                                          <p:attrName>ppt_y</p:attrName>
                                        </p:attrNameLst>
                                      </p:cBhvr>
                                      <p:tavLst>
                                        <p:tav tm="0">
                                          <p:val>
                                            <p:strVal val="#ppt_y"/>
                                          </p:val>
                                        </p:tav>
                                        <p:tav tm="100000">
                                          <p:val>
                                            <p:strVal val="#ppt_y"/>
                                          </p:val>
                                        </p:tav>
                                      </p:tavLst>
                                    </p:anim>
                                  </p:childTnLst>
                                </p:cTn>
                              </p:par>
                            </p:childTnLst>
                          </p:cTn>
                        </p:par>
                        <p:par>
                          <p:cTn id="63" fill="hold">
                            <p:stCondLst>
                              <p:cond delay="1800"/>
                            </p:stCondLst>
                            <p:childTnLst>
                              <p:par>
                                <p:cTn id="64" presetID="22" presetClass="entr" presetSubtype="4"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down)">
                                      <p:cBhvr>
                                        <p:cTn id="66" dur="300"/>
                                        <p:tgtEl>
                                          <p:spTgt spid="26"/>
                                        </p:tgtEl>
                                      </p:cBhvr>
                                    </p:animEffect>
                                  </p:childTnLst>
                                </p:cTn>
                              </p:par>
                            </p:childTnLst>
                          </p:cTn>
                        </p:par>
                        <p:par>
                          <p:cTn id="67" fill="hold">
                            <p:stCondLst>
                              <p:cond delay="2100"/>
                            </p:stCondLst>
                            <p:childTnLst>
                              <p:par>
                                <p:cTn id="68" presetID="53" presetClass="entr" presetSubtype="16"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300" fill="hold"/>
                                        <p:tgtEl>
                                          <p:spTgt spid="50"/>
                                        </p:tgtEl>
                                        <p:attrNameLst>
                                          <p:attrName>ppt_w</p:attrName>
                                        </p:attrNameLst>
                                      </p:cBhvr>
                                      <p:tavLst>
                                        <p:tav tm="0">
                                          <p:val>
                                            <p:fltVal val="0"/>
                                          </p:val>
                                        </p:tav>
                                        <p:tav tm="100000">
                                          <p:val>
                                            <p:strVal val="#ppt_w"/>
                                          </p:val>
                                        </p:tav>
                                      </p:tavLst>
                                    </p:anim>
                                    <p:anim calcmode="lin" valueType="num">
                                      <p:cBhvr>
                                        <p:cTn id="71" dur="300" fill="hold"/>
                                        <p:tgtEl>
                                          <p:spTgt spid="50"/>
                                        </p:tgtEl>
                                        <p:attrNameLst>
                                          <p:attrName>ppt_h</p:attrName>
                                        </p:attrNameLst>
                                      </p:cBhvr>
                                      <p:tavLst>
                                        <p:tav tm="0">
                                          <p:val>
                                            <p:fltVal val="0"/>
                                          </p:val>
                                        </p:tav>
                                        <p:tav tm="100000">
                                          <p:val>
                                            <p:strVal val="#ppt_h"/>
                                          </p:val>
                                        </p:tav>
                                      </p:tavLst>
                                    </p:anim>
                                    <p:animEffect transition="in" filter="fade">
                                      <p:cBhvr>
                                        <p:cTn id="72" dur="300"/>
                                        <p:tgtEl>
                                          <p:spTgt spid="50"/>
                                        </p:tgtEl>
                                      </p:cBhvr>
                                    </p:animEffect>
                                  </p:childTnLst>
                                </p:cTn>
                              </p:par>
                            </p:childTnLst>
                          </p:cTn>
                        </p:par>
                        <p:par>
                          <p:cTn id="73" fill="hold">
                            <p:stCondLst>
                              <p:cond delay="2400"/>
                            </p:stCondLst>
                            <p:childTnLst>
                              <p:par>
                                <p:cTn id="74" presetID="22" presetClass="entr" presetSubtype="4"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down)">
                                      <p:cBhvr>
                                        <p:cTn id="76" dur="500"/>
                                        <p:tgtEl>
                                          <p:spTgt spid="27"/>
                                        </p:tgtEl>
                                      </p:cBhvr>
                                    </p:animEffect>
                                  </p:childTnLst>
                                </p:cTn>
                              </p:par>
                            </p:childTnLst>
                          </p:cTn>
                        </p:par>
                        <p:par>
                          <p:cTn id="77" fill="hold">
                            <p:stCondLst>
                              <p:cond delay="2900"/>
                            </p:stCondLst>
                            <p:childTnLst>
                              <p:par>
                                <p:cTn id="78" presetID="53" presetClass="entr" presetSubtype="16" fill="hold" grpId="0"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300" fill="hold"/>
                                        <p:tgtEl>
                                          <p:spTgt spid="44"/>
                                        </p:tgtEl>
                                        <p:attrNameLst>
                                          <p:attrName>ppt_w</p:attrName>
                                        </p:attrNameLst>
                                      </p:cBhvr>
                                      <p:tavLst>
                                        <p:tav tm="0">
                                          <p:val>
                                            <p:fltVal val="0"/>
                                          </p:val>
                                        </p:tav>
                                        <p:tav tm="100000">
                                          <p:val>
                                            <p:strVal val="#ppt_w"/>
                                          </p:val>
                                        </p:tav>
                                      </p:tavLst>
                                    </p:anim>
                                    <p:anim calcmode="lin" valueType="num">
                                      <p:cBhvr>
                                        <p:cTn id="81" dur="300" fill="hold"/>
                                        <p:tgtEl>
                                          <p:spTgt spid="44"/>
                                        </p:tgtEl>
                                        <p:attrNameLst>
                                          <p:attrName>ppt_h</p:attrName>
                                        </p:attrNameLst>
                                      </p:cBhvr>
                                      <p:tavLst>
                                        <p:tav tm="0">
                                          <p:val>
                                            <p:fltVal val="0"/>
                                          </p:val>
                                        </p:tav>
                                        <p:tav tm="100000">
                                          <p:val>
                                            <p:strVal val="#ppt_h"/>
                                          </p:val>
                                        </p:tav>
                                      </p:tavLst>
                                    </p:anim>
                                    <p:animEffect transition="in" filter="fade">
                                      <p:cBhvr>
                                        <p:cTn id="82" dur="300"/>
                                        <p:tgtEl>
                                          <p:spTgt spid="44"/>
                                        </p:tgtEl>
                                      </p:cBhvr>
                                    </p:animEffect>
                                  </p:childTnLst>
                                </p:cTn>
                              </p:par>
                            </p:childTnLst>
                          </p:cTn>
                        </p:par>
                        <p:par>
                          <p:cTn id="83" fill="hold">
                            <p:stCondLst>
                              <p:cond delay="3200"/>
                            </p:stCondLst>
                            <p:childTnLst>
                              <p:par>
                                <p:cTn id="84" presetID="2" presetClass="entr" presetSubtype="8"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 calcmode="lin" valueType="num">
                                      <p:cBhvr additive="base">
                                        <p:cTn id="86" dur="200" fill="hold"/>
                                        <p:tgtEl>
                                          <p:spTgt spid="5"/>
                                        </p:tgtEl>
                                        <p:attrNameLst>
                                          <p:attrName>ppt_x</p:attrName>
                                        </p:attrNameLst>
                                      </p:cBhvr>
                                      <p:tavLst>
                                        <p:tav tm="0">
                                          <p:val>
                                            <p:strVal val="0-#ppt_w/2"/>
                                          </p:val>
                                        </p:tav>
                                        <p:tav tm="100000">
                                          <p:val>
                                            <p:strVal val="#ppt_x"/>
                                          </p:val>
                                        </p:tav>
                                      </p:tavLst>
                                    </p:anim>
                                    <p:anim calcmode="lin" valueType="num">
                                      <p:cBhvr additive="base">
                                        <p:cTn id="87" dur="200" fill="hold"/>
                                        <p:tgtEl>
                                          <p:spTgt spid="5"/>
                                        </p:tgtEl>
                                        <p:attrNameLst>
                                          <p:attrName>ppt_y</p:attrName>
                                        </p:attrNameLst>
                                      </p:cBhvr>
                                      <p:tavLst>
                                        <p:tav tm="0">
                                          <p:val>
                                            <p:strVal val="#ppt_y"/>
                                          </p:val>
                                        </p:tav>
                                        <p:tav tm="100000">
                                          <p:val>
                                            <p:strVal val="#ppt_y"/>
                                          </p:val>
                                        </p:tav>
                                      </p:tavLst>
                                    </p:anim>
                                  </p:childTnLst>
                                </p:cTn>
                              </p:par>
                            </p:childTnLst>
                          </p:cTn>
                        </p:par>
                        <p:par>
                          <p:cTn id="88" fill="hold">
                            <p:stCondLst>
                              <p:cond delay="3400"/>
                            </p:stCondLst>
                            <p:childTnLst>
                              <p:par>
                                <p:cTn id="89" presetID="22" presetClass="entr" presetSubtype="4" fill="hold" grpId="0"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wipe(down)">
                                      <p:cBhvr>
                                        <p:cTn id="91" dur="300"/>
                                        <p:tgtEl>
                                          <p:spTgt spid="28"/>
                                        </p:tgtEl>
                                      </p:cBhvr>
                                    </p:animEffect>
                                  </p:childTnLst>
                                </p:cTn>
                              </p:par>
                            </p:childTnLst>
                          </p:cTn>
                        </p:par>
                        <p:par>
                          <p:cTn id="92" fill="hold">
                            <p:stCondLst>
                              <p:cond delay="3700"/>
                            </p:stCondLst>
                            <p:childTnLst>
                              <p:par>
                                <p:cTn id="93" presetID="53" presetClass="entr" presetSubtype="16" fill="hold" grpId="0" nodeType="afterEffect">
                                  <p:stCondLst>
                                    <p:cond delay="0"/>
                                  </p:stCondLst>
                                  <p:childTnLst>
                                    <p:set>
                                      <p:cBhvr>
                                        <p:cTn id="94" dur="1" fill="hold">
                                          <p:stCondLst>
                                            <p:cond delay="0"/>
                                          </p:stCondLst>
                                        </p:cTn>
                                        <p:tgtEl>
                                          <p:spTgt spid="41"/>
                                        </p:tgtEl>
                                        <p:attrNameLst>
                                          <p:attrName>style.visibility</p:attrName>
                                        </p:attrNameLst>
                                      </p:cBhvr>
                                      <p:to>
                                        <p:strVal val="visible"/>
                                      </p:to>
                                    </p:set>
                                    <p:anim calcmode="lin" valueType="num">
                                      <p:cBhvr>
                                        <p:cTn id="95" dur="300" fill="hold"/>
                                        <p:tgtEl>
                                          <p:spTgt spid="41"/>
                                        </p:tgtEl>
                                        <p:attrNameLst>
                                          <p:attrName>ppt_w</p:attrName>
                                        </p:attrNameLst>
                                      </p:cBhvr>
                                      <p:tavLst>
                                        <p:tav tm="0">
                                          <p:val>
                                            <p:fltVal val="0"/>
                                          </p:val>
                                        </p:tav>
                                        <p:tav tm="100000">
                                          <p:val>
                                            <p:strVal val="#ppt_w"/>
                                          </p:val>
                                        </p:tav>
                                      </p:tavLst>
                                    </p:anim>
                                    <p:anim calcmode="lin" valueType="num">
                                      <p:cBhvr>
                                        <p:cTn id="96" dur="300" fill="hold"/>
                                        <p:tgtEl>
                                          <p:spTgt spid="41"/>
                                        </p:tgtEl>
                                        <p:attrNameLst>
                                          <p:attrName>ppt_h</p:attrName>
                                        </p:attrNameLst>
                                      </p:cBhvr>
                                      <p:tavLst>
                                        <p:tav tm="0">
                                          <p:val>
                                            <p:fltVal val="0"/>
                                          </p:val>
                                        </p:tav>
                                        <p:tav tm="100000">
                                          <p:val>
                                            <p:strVal val="#ppt_h"/>
                                          </p:val>
                                        </p:tav>
                                      </p:tavLst>
                                    </p:anim>
                                    <p:animEffect transition="in" filter="fade">
                                      <p:cBhvr>
                                        <p:cTn id="97" dur="300"/>
                                        <p:tgtEl>
                                          <p:spTgt spid="41"/>
                                        </p:tgtEl>
                                      </p:cBhvr>
                                    </p:animEffect>
                                  </p:childTnLst>
                                </p:cTn>
                              </p:par>
                            </p:childTnLst>
                          </p:cTn>
                        </p:par>
                        <p:par>
                          <p:cTn id="98" fill="hold">
                            <p:stCondLst>
                              <p:cond delay="4000"/>
                            </p:stCondLst>
                            <p:childTnLst>
                              <p:par>
                                <p:cTn id="99" presetID="22" presetClass="entr" presetSubtype="4"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wipe(down)">
                                      <p:cBhvr>
                                        <p:cTn id="101" dur="500"/>
                                        <p:tgtEl>
                                          <p:spTgt spid="29"/>
                                        </p:tgtEl>
                                      </p:cBhvr>
                                    </p:animEffect>
                                  </p:childTnLst>
                                </p:cTn>
                              </p:par>
                            </p:childTnLst>
                          </p:cTn>
                        </p:par>
                        <p:par>
                          <p:cTn id="102" fill="hold">
                            <p:stCondLst>
                              <p:cond delay="4500"/>
                            </p:stCondLst>
                            <p:childTnLst>
                              <p:par>
                                <p:cTn id="103" presetID="53" presetClass="entr" presetSubtype="16"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 calcmode="lin" valueType="num">
                                      <p:cBhvr>
                                        <p:cTn id="105" dur="300" fill="hold"/>
                                        <p:tgtEl>
                                          <p:spTgt spid="45"/>
                                        </p:tgtEl>
                                        <p:attrNameLst>
                                          <p:attrName>ppt_w</p:attrName>
                                        </p:attrNameLst>
                                      </p:cBhvr>
                                      <p:tavLst>
                                        <p:tav tm="0">
                                          <p:val>
                                            <p:fltVal val="0"/>
                                          </p:val>
                                        </p:tav>
                                        <p:tav tm="100000">
                                          <p:val>
                                            <p:strVal val="#ppt_w"/>
                                          </p:val>
                                        </p:tav>
                                      </p:tavLst>
                                    </p:anim>
                                    <p:anim calcmode="lin" valueType="num">
                                      <p:cBhvr>
                                        <p:cTn id="106" dur="300" fill="hold"/>
                                        <p:tgtEl>
                                          <p:spTgt spid="45"/>
                                        </p:tgtEl>
                                        <p:attrNameLst>
                                          <p:attrName>ppt_h</p:attrName>
                                        </p:attrNameLst>
                                      </p:cBhvr>
                                      <p:tavLst>
                                        <p:tav tm="0">
                                          <p:val>
                                            <p:fltVal val="0"/>
                                          </p:val>
                                        </p:tav>
                                        <p:tav tm="100000">
                                          <p:val>
                                            <p:strVal val="#ppt_h"/>
                                          </p:val>
                                        </p:tav>
                                      </p:tavLst>
                                    </p:anim>
                                    <p:animEffect transition="in" filter="fade">
                                      <p:cBhvr>
                                        <p:cTn id="107" dur="300"/>
                                        <p:tgtEl>
                                          <p:spTgt spid="45"/>
                                        </p:tgtEl>
                                      </p:cBhvr>
                                    </p:animEffect>
                                  </p:childTnLst>
                                </p:cTn>
                              </p:par>
                            </p:childTnLst>
                          </p:cTn>
                        </p:par>
                        <p:par>
                          <p:cTn id="108" fill="hold">
                            <p:stCondLst>
                              <p:cond delay="4800"/>
                            </p:stCondLst>
                            <p:childTnLst>
                              <p:par>
                                <p:cTn id="109" presetID="2" presetClass="entr" presetSubtype="8" fill="hold" grpId="0" nodeType="afterEffect">
                                  <p:stCondLst>
                                    <p:cond delay="0"/>
                                  </p:stCondLst>
                                  <p:childTnLst>
                                    <p:set>
                                      <p:cBhvr>
                                        <p:cTn id="110" dur="1" fill="hold">
                                          <p:stCondLst>
                                            <p:cond delay="0"/>
                                          </p:stCondLst>
                                        </p:cTn>
                                        <p:tgtEl>
                                          <p:spTgt spid="6"/>
                                        </p:tgtEl>
                                        <p:attrNameLst>
                                          <p:attrName>style.visibility</p:attrName>
                                        </p:attrNameLst>
                                      </p:cBhvr>
                                      <p:to>
                                        <p:strVal val="visible"/>
                                      </p:to>
                                    </p:set>
                                    <p:anim calcmode="lin" valueType="num">
                                      <p:cBhvr additive="base">
                                        <p:cTn id="111" dur="200" fill="hold"/>
                                        <p:tgtEl>
                                          <p:spTgt spid="6"/>
                                        </p:tgtEl>
                                        <p:attrNameLst>
                                          <p:attrName>ppt_x</p:attrName>
                                        </p:attrNameLst>
                                      </p:cBhvr>
                                      <p:tavLst>
                                        <p:tav tm="0">
                                          <p:val>
                                            <p:strVal val="0-#ppt_w/2"/>
                                          </p:val>
                                        </p:tav>
                                        <p:tav tm="100000">
                                          <p:val>
                                            <p:strVal val="#ppt_x"/>
                                          </p:val>
                                        </p:tav>
                                      </p:tavLst>
                                    </p:anim>
                                    <p:anim calcmode="lin" valueType="num">
                                      <p:cBhvr additive="base">
                                        <p:cTn id="112" dur="200" fill="hold"/>
                                        <p:tgtEl>
                                          <p:spTgt spid="6"/>
                                        </p:tgtEl>
                                        <p:attrNameLst>
                                          <p:attrName>ppt_y</p:attrName>
                                        </p:attrNameLst>
                                      </p:cBhvr>
                                      <p:tavLst>
                                        <p:tav tm="0">
                                          <p:val>
                                            <p:strVal val="#ppt_y"/>
                                          </p:val>
                                        </p:tav>
                                        <p:tav tm="100000">
                                          <p:val>
                                            <p:strVal val="#ppt_y"/>
                                          </p:val>
                                        </p:tav>
                                      </p:tavLst>
                                    </p:anim>
                                  </p:childTnLst>
                                </p:cTn>
                              </p:par>
                            </p:childTnLst>
                          </p:cTn>
                        </p:par>
                        <p:par>
                          <p:cTn id="113" fill="hold">
                            <p:stCondLst>
                              <p:cond delay="5000"/>
                            </p:stCondLst>
                            <p:childTnLst>
                              <p:par>
                                <p:cTn id="114" presetID="22" presetClass="entr" presetSubtype="4"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wipe(down)">
                                      <p:cBhvr>
                                        <p:cTn id="116" dur="300"/>
                                        <p:tgtEl>
                                          <p:spTgt spid="30"/>
                                        </p:tgtEl>
                                      </p:cBhvr>
                                    </p:animEffect>
                                  </p:childTnLst>
                                </p:cTn>
                              </p:par>
                            </p:childTnLst>
                          </p:cTn>
                        </p:par>
                        <p:par>
                          <p:cTn id="117" fill="hold">
                            <p:stCondLst>
                              <p:cond delay="5300"/>
                            </p:stCondLst>
                            <p:childTnLst>
                              <p:par>
                                <p:cTn id="118" presetID="53" presetClass="entr" presetSubtype="16" fill="hold" grpId="0" nodeType="afterEffect">
                                  <p:stCondLst>
                                    <p:cond delay="0"/>
                                  </p:stCondLst>
                                  <p:childTnLst>
                                    <p:set>
                                      <p:cBhvr>
                                        <p:cTn id="119" dur="1" fill="hold">
                                          <p:stCondLst>
                                            <p:cond delay="0"/>
                                          </p:stCondLst>
                                        </p:cTn>
                                        <p:tgtEl>
                                          <p:spTgt spid="40"/>
                                        </p:tgtEl>
                                        <p:attrNameLst>
                                          <p:attrName>style.visibility</p:attrName>
                                        </p:attrNameLst>
                                      </p:cBhvr>
                                      <p:to>
                                        <p:strVal val="visible"/>
                                      </p:to>
                                    </p:set>
                                    <p:anim calcmode="lin" valueType="num">
                                      <p:cBhvr>
                                        <p:cTn id="120" dur="300" fill="hold"/>
                                        <p:tgtEl>
                                          <p:spTgt spid="40"/>
                                        </p:tgtEl>
                                        <p:attrNameLst>
                                          <p:attrName>ppt_w</p:attrName>
                                        </p:attrNameLst>
                                      </p:cBhvr>
                                      <p:tavLst>
                                        <p:tav tm="0">
                                          <p:val>
                                            <p:fltVal val="0"/>
                                          </p:val>
                                        </p:tav>
                                        <p:tav tm="100000">
                                          <p:val>
                                            <p:strVal val="#ppt_w"/>
                                          </p:val>
                                        </p:tav>
                                      </p:tavLst>
                                    </p:anim>
                                    <p:anim calcmode="lin" valueType="num">
                                      <p:cBhvr>
                                        <p:cTn id="121" dur="300" fill="hold"/>
                                        <p:tgtEl>
                                          <p:spTgt spid="40"/>
                                        </p:tgtEl>
                                        <p:attrNameLst>
                                          <p:attrName>ppt_h</p:attrName>
                                        </p:attrNameLst>
                                      </p:cBhvr>
                                      <p:tavLst>
                                        <p:tav tm="0">
                                          <p:val>
                                            <p:fltVal val="0"/>
                                          </p:val>
                                        </p:tav>
                                        <p:tav tm="100000">
                                          <p:val>
                                            <p:strVal val="#ppt_h"/>
                                          </p:val>
                                        </p:tav>
                                      </p:tavLst>
                                    </p:anim>
                                    <p:animEffect transition="in" filter="fade">
                                      <p:cBhvr>
                                        <p:cTn id="122" dur="300"/>
                                        <p:tgtEl>
                                          <p:spTgt spid="40"/>
                                        </p:tgtEl>
                                      </p:cBhvr>
                                    </p:animEffect>
                                  </p:childTnLst>
                                </p:cTn>
                              </p:par>
                            </p:childTnLst>
                          </p:cTn>
                        </p:par>
                        <p:par>
                          <p:cTn id="123" fill="hold">
                            <p:stCondLst>
                              <p:cond delay="5600"/>
                            </p:stCondLst>
                            <p:childTnLst>
                              <p:par>
                                <p:cTn id="124" presetID="22" presetClass="entr" presetSubtype="4" fill="hold" grpId="0" nodeType="afterEffect">
                                  <p:stCondLst>
                                    <p:cond delay="0"/>
                                  </p:stCondLst>
                                  <p:childTnLst>
                                    <p:set>
                                      <p:cBhvr>
                                        <p:cTn id="125" dur="1" fill="hold">
                                          <p:stCondLst>
                                            <p:cond delay="0"/>
                                          </p:stCondLst>
                                        </p:cTn>
                                        <p:tgtEl>
                                          <p:spTgt spid="31"/>
                                        </p:tgtEl>
                                        <p:attrNameLst>
                                          <p:attrName>style.visibility</p:attrName>
                                        </p:attrNameLst>
                                      </p:cBhvr>
                                      <p:to>
                                        <p:strVal val="visible"/>
                                      </p:to>
                                    </p:set>
                                    <p:animEffect transition="in" filter="wipe(down)">
                                      <p:cBhvr>
                                        <p:cTn id="126" dur="500"/>
                                        <p:tgtEl>
                                          <p:spTgt spid="31"/>
                                        </p:tgtEl>
                                      </p:cBhvr>
                                    </p:animEffect>
                                  </p:childTnLst>
                                </p:cTn>
                              </p:par>
                            </p:childTnLst>
                          </p:cTn>
                        </p:par>
                        <p:par>
                          <p:cTn id="127" fill="hold">
                            <p:stCondLst>
                              <p:cond delay="6100"/>
                            </p:stCondLst>
                            <p:childTnLst>
                              <p:par>
                                <p:cTn id="128" presetID="53" presetClass="entr" presetSubtype="16" fill="hold" grpId="0" nodeType="afterEffect">
                                  <p:stCondLst>
                                    <p:cond delay="0"/>
                                  </p:stCondLst>
                                  <p:childTnLst>
                                    <p:set>
                                      <p:cBhvr>
                                        <p:cTn id="129" dur="1" fill="hold">
                                          <p:stCondLst>
                                            <p:cond delay="0"/>
                                          </p:stCondLst>
                                        </p:cTn>
                                        <p:tgtEl>
                                          <p:spTgt spid="46"/>
                                        </p:tgtEl>
                                        <p:attrNameLst>
                                          <p:attrName>style.visibility</p:attrName>
                                        </p:attrNameLst>
                                      </p:cBhvr>
                                      <p:to>
                                        <p:strVal val="visible"/>
                                      </p:to>
                                    </p:set>
                                    <p:anim calcmode="lin" valueType="num">
                                      <p:cBhvr>
                                        <p:cTn id="130" dur="300" fill="hold"/>
                                        <p:tgtEl>
                                          <p:spTgt spid="46"/>
                                        </p:tgtEl>
                                        <p:attrNameLst>
                                          <p:attrName>ppt_w</p:attrName>
                                        </p:attrNameLst>
                                      </p:cBhvr>
                                      <p:tavLst>
                                        <p:tav tm="0">
                                          <p:val>
                                            <p:fltVal val="0"/>
                                          </p:val>
                                        </p:tav>
                                        <p:tav tm="100000">
                                          <p:val>
                                            <p:strVal val="#ppt_w"/>
                                          </p:val>
                                        </p:tav>
                                      </p:tavLst>
                                    </p:anim>
                                    <p:anim calcmode="lin" valueType="num">
                                      <p:cBhvr>
                                        <p:cTn id="131" dur="300" fill="hold"/>
                                        <p:tgtEl>
                                          <p:spTgt spid="46"/>
                                        </p:tgtEl>
                                        <p:attrNameLst>
                                          <p:attrName>ppt_h</p:attrName>
                                        </p:attrNameLst>
                                      </p:cBhvr>
                                      <p:tavLst>
                                        <p:tav tm="0">
                                          <p:val>
                                            <p:fltVal val="0"/>
                                          </p:val>
                                        </p:tav>
                                        <p:tav tm="100000">
                                          <p:val>
                                            <p:strVal val="#ppt_h"/>
                                          </p:val>
                                        </p:tav>
                                      </p:tavLst>
                                    </p:anim>
                                    <p:animEffect transition="in" filter="fade">
                                      <p:cBhvr>
                                        <p:cTn id="132" dur="300"/>
                                        <p:tgtEl>
                                          <p:spTgt spid="46"/>
                                        </p:tgtEl>
                                      </p:cBhvr>
                                    </p:animEffect>
                                  </p:childTnLst>
                                </p:cTn>
                              </p:par>
                            </p:childTnLst>
                          </p:cTn>
                        </p:par>
                        <p:par>
                          <p:cTn id="133" fill="hold">
                            <p:stCondLst>
                              <p:cond delay="6400"/>
                            </p:stCondLst>
                            <p:childTnLst>
                              <p:par>
                                <p:cTn id="134" presetID="2" presetClass="entr" presetSubtype="8" fill="hold" grpId="0" nodeType="afterEffect">
                                  <p:stCondLst>
                                    <p:cond delay="0"/>
                                  </p:stCondLst>
                                  <p:childTnLst>
                                    <p:set>
                                      <p:cBhvr>
                                        <p:cTn id="135" dur="1" fill="hold">
                                          <p:stCondLst>
                                            <p:cond delay="0"/>
                                          </p:stCondLst>
                                        </p:cTn>
                                        <p:tgtEl>
                                          <p:spTgt spid="7"/>
                                        </p:tgtEl>
                                        <p:attrNameLst>
                                          <p:attrName>style.visibility</p:attrName>
                                        </p:attrNameLst>
                                      </p:cBhvr>
                                      <p:to>
                                        <p:strVal val="visible"/>
                                      </p:to>
                                    </p:set>
                                    <p:anim calcmode="lin" valueType="num">
                                      <p:cBhvr additive="base">
                                        <p:cTn id="136" dur="200" fill="hold"/>
                                        <p:tgtEl>
                                          <p:spTgt spid="7"/>
                                        </p:tgtEl>
                                        <p:attrNameLst>
                                          <p:attrName>ppt_x</p:attrName>
                                        </p:attrNameLst>
                                      </p:cBhvr>
                                      <p:tavLst>
                                        <p:tav tm="0">
                                          <p:val>
                                            <p:strVal val="0-#ppt_w/2"/>
                                          </p:val>
                                        </p:tav>
                                        <p:tav tm="100000">
                                          <p:val>
                                            <p:strVal val="#ppt_x"/>
                                          </p:val>
                                        </p:tav>
                                      </p:tavLst>
                                    </p:anim>
                                    <p:anim calcmode="lin" valueType="num">
                                      <p:cBhvr additive="base">
                                        <p:cTn id="137" dur="200" fill="hold"/>
                                        <p:tgtEl>
                                          <p:spTgt spid="7"/>
                                        </p:tgtEl>
                                        <p:attrNameLst>
                                          <p:attrName>ppt_y</p:attrName>
                                        </p:attrNameLst>
                                      </p:cBhvr>
                                      <p:tavLst>
                                        <p:tav tm="0">
                                          <p:val>
                                            <p:strVal val="#ppt_y"/>
                                          </p:val>
                                        </p:tav>
                                        <p:tav tm="100000">
                                          <p:val>
                                            <p:strVal val="#ppt_y"/>
                                          </p:val>
                                        </p:tav>
                                      </p:tavLst>
                                    </p:anim>
                                  </p:childTnLst>
                                </p:cTn>
                              </p:par>
                            </p:childTnLst>
                          </p:cTn>
                        </p:par>
                        <p:par>
                          <p:cTn id="138" fill="hold">
                            <p:stCondLst>
                              <p:cond delay="6600"/>
                            </p:stCondLst>
                            <p:childTnLst>
                              <p:par>
                                <p:cTn id="139" presetID="22" presetClass="entr" presetSubtype="4" fill="hold" grpId="0" nodeType="afterEffect">
                                  <p:stCondLst>
                                    <p:cond delay="0"/>
                                  </p:stCondLst>
                                  <p:childTnLst>
                                    <p:set>
                                      <p:cBhvr>
                                        <p:cTn id="140" dur="1" fill="hold">
                                          <p:stCondLst>
                                            <p:cond delay="0"/>
                                          </p:stCondLst>
                                        </p:cTn>
                                        <p:tgtEl>
                                          <p:spTgt spid="32"/>
                                        </p:tgtEl>
                                        <p:attrNameLst>
                                          <p:attrName>style.visibility</p:attrName>
                                        </p:attrNameLst>
                                      </p:cBhvr>
                                      <p:to>
                                        <p:strVal val="visible"/>
                                      </p:to>
                                    </p:set>
                                    <p:animEffect transition="in" filter="wipe(down)">
                                      <p:cBhvr>
                                        <p:cTn id="141" dur="300"/>
                                        <p:tgtEl>
                                          <p:spTgt spid="32"/>
                                        </p:tgtEl>
                                      </p:cBhvr>
                                    </p:animEffect>
                                  </p:childTnLst>
                                </p:cTn>
                              </p:par>
                            </p:childTnLst>
                          </p:cTn>
                        </p:par>
                        <p:par>
                          <p:cTn id="142" fill="hold">
                            <p:stCondLst>
                              <p:cond delay="6900"/>
                            </p:stCondLst>
                            <p:childTnLst>
                              <p:par>
                                <p:cTn id="143" presetID="53" presetClass="entr" presetSubtype="16" fill="hold" grpId="0" nodeType="afterEffect">
                                  <p:stCondLst>
                                    <p:cond delay="0"/>
                                  </p:stCondLst>
                                  <p:childTnLst>
                                    <p:set>
                                      <p:cBhvr>
                                        <p:cTn id="144" dur="1" fill="hold">
                                          <p:stCondLst>
                                            <p:cond delay="0"/>
                                          </p:stCondLst>
                                        </p:cTn>
                                        <p:tgtEl>
                                          <p:spTgt spid="42"/>
                                        </p:tgtEl>
                                        <p:attrNameLst>
                                          <p:attrName>style.visibility</p:attrName>
                                        </p:attrNameLst>
                                      </p:cBhvr>
                                      <p:to>
                                        <p:strVal val="visible"/>
                                      </p:to>
                                    </p:set>
                                    <p:anim calcmode="lin" valueType="num">
                                      <p:cBhvr>
                                        <p:cTn id="145" dur="300" fill="hold"/>
                                        <p:tgtEl>
                                          <p:spTgt spid="42"/>
                                        </p:tgtEl>
                                        <p:attrNameLst>
                                          <p:attrName>ppt_w</p:attrName>
                                        </p:attrNameLst>
                                      </p:cBhvr>
                                      <p:tavLst>
                                        <p:tav tm="0">
                                          <p:val>
                                            <p:fltVal val="0"/>
                                          </p:val>
                                        </p:tav>
                                        <p:tav tm="100000">
                                          <p:val>
                                            <p:strVal val="#ppt_w"/>
                                          </p:val>
                                        </p:tav>
                                      </p:tavLst>
                                    </p:anim>
                                    <p:anim calcmode="lin" valueType="num">
                                      <p:cBhvr>
                                        <p:cTn id="146" dur="300" fill="hold"/>
                                        <p:tgtEl>
                                          <p:spTgt spid="42"/>
                                        </p:tgtEl>
                                        <p:attrNameLst>
                                          <p:attrName>ppt_h</p:attrName>
                                        </p:attrNameLst>
                                      </p:cBhvr>
                                      <p:tavLst>
                                        <p:tav tm="0">
                                          <p:val>
                                            <p:fltVal val="0"/>
                                          </p:val>
                                        </p:tav>
                                        <p:tav tm="100000">
                                          <p:val>
                                            <p:strVal val="#ppt_h"/>
                                          </p:val>
                                        </p:tav>
                                      </p:tavLst>
                                    </p:anim>
                                    <p:animEffect transition="in" filter="fade">
                                      <p:cBhvr>
                                        <p:cTn id="147" dur="300"/>
                                        <p:tgtEl>
                                          <p:spTgt spid="42"/>
                                        </p:tgtEl>
                                      </p:cBhvr>
                                    </p:animEffect>
                                  </p:childTnLst>
                                </p:cTn>
                              </p:par>
                            </p:childTnLst>
                          </p:cTn>
                        </p:par>
                        <p:par>
                          <p:cTn id="148" fill="hold">
                            <p:stCondLst>
                              <p:cond delay="7200"/>
                            </p:stCondLst>
                            <p:childTnLst>
                              <p:par>
                                <p:cTn id="149" presetID="22" presetClass="entr" presetSubtype="4" fill="hold" grpId="0" nodeType="afterEffect">
                                  <p:stCondLst>
                                    <p:cond delay="0"/>
                                  </p:stCondLst>
                                  <p:childTnLst>
                                    <p:set>
                                      <p:cBhvr>
                                        <p:cTn id="150" dur="1" fill="hold">
                                          <p:stCondLst>
                                            <p:cond delay="0"/>
                                          </p:stCondLst>
                                        </p:cTn>
                                        <p:tgtEl>
                                          <p:spTgt spid="33"/>
                                        </p:tgtEl>
                                        <p:attrNameLst>
                                          <p:attrName>style.visibility</p:attrName>
                                        </p:attrNameLst>
                                      </p:cBhvr>
                                      <p:to>
                                        <p:strVal val="visible"/>
                                      </p:to>
                                    </p:set>
                                    <p:animEffect transition="in" filter="wipe(down)">
                                      <p:cBhvr>
                                        <p:cTn id="151" dur="500"/>
                                        <p:tgtEl>
                                          <p:spTgt spid="33"/>
                                        </p:tgtEl>
                                      </p:cBhvr>
                                    </p:animEffect>
                                  </p:childTnLst>
                                </p:cTn>
                              </p:par>
                            </p:childTnLst>
                          </p:cTn>
                        </p:par>
                        <p:par>
                          <p:cTn id="152" fill="hold">
                            <p:stCondLst>
                              <p:cond delay="7700"/>
                            </p:stCondLst>
                            <p:childTnLst>
                              <p:par>
                                <p:cTn id="153" presetID="53" presetClass="entr" presetSubtype="16" fill="hold" grpId="0" nodeType="afterEffect">
                                  <p:stCondLst>
                                    <p:cond delay="0"/>
                                  </p:stCondLst>
                                  <p:childTnLst>
                                    <p:set>
                                      <p:cBhvr>
                                        <p:cTn id="154" dur="1" fill="hold">
                                          <p:stCondLst>
                                            <p:cond delay="0"/>
                                          </p:stCondLst>
                                        </p:cTn>
                                        <p:tgtEl>
                                          <p:spTgt spid="47"/>
                                        </p:tgtEl>
                                        <p:attrNameLst>
                                          <p:attrName>style.visibility</p:attrName>
                                        </p:attrNameLst>
                                      </p:cBhvr>
                                      <p:to>
                                        <p:strVal val="visible"/>
                                      </p:to>
                                    </p:set>
                                    <p:anim calcmode="lin" valueType="num">
                                      <p:cBhvr>
                                        <p:cTn id="155" dur="300" fill="hold"/>
                                        <p:tgtEl>
                                          <p:spTgt spid="47"/>
                                        </p:tgtEl>
                                        <p:attrNameLst>
                                          <p:attrName>ppt_w</p:attrName>
                                        </p:attrNameLst>
                                      </p:cBhvr>
                                      <p:tavLst>
                                        <p:tav tm="0">
                                          <p:val>
                                            <p:fltVal val="0"/>
                                          </p:val>
                                        </p:tav>
                                        <p:tav tm="100000">
                                          <p:val>
                                            <p:strVal val="#ppt_w"/>
                                          </p:val>
                                        </p:tav>
                                      </p:tavLst>
                                    </p:anim>
                                    <p:anim calcmode="lin" valueType="num">
                                      <p:cBhvr>
                                        <p:cTn id="156" dur="300" fill="hold"/>
                                        <p:tgtEl>
                                          <p:spTgt spid="47"/>
                                        </p:tgtEl>
                                        <p:attrNameLst>
                                          <p:attrName>ppt_h</p:attrName>
                                        </p:attrNameLst>
                                      </p:cBhvr>
                                      <p:tavLst>
                                        <p:tav tm="0">
                                          <p:val>
                                            <p:fltVal val="0"/>
                                          </p:val>
                                        </p:tav>
                                        <p:tav tm="100000">
                                          <p:val>
                                            <p:strVal val="#ppt_h"/>
                                          </p:val>
                                        </p:tav>
                                      </p:tavLst>
                                    </p:anim>
                                    <p:animEffect transition="in" filter="fade">
                                      <p:cBhvr>
                                        <p:cTn id="157" dur="300"/>
                                        <p:tgtEl>
                                          <p:spTgt spid="47"/>
                                        </p:tgtEl>
                                      </p:cBhvr>
                                    </p:animEffect>
                                  </p:childTnLst>
                                </p:cTn>
                              </p:par>
                            </p:childTnLst>
                          </p:cTn>
                        </p:par>
                        <p:par>
                          <p:cTn id="158" fill="hold">
                            <p:stCondLst>
                              <p:cond delay="8000"/>
                            </p:stCondLst>
                            <p:childTnLst>
                              <p:par>
                                <p:cTn id="159" presetID="2" presetClass="entr" presetSubtype="2" fill="hold" grpId="0" nodeType="afterEffect">
                                  <p:stCondLst>
                                    <p:cond delay="0"/>
                                  </p:stCondLst>
                                  <p:childTnLst>
                                    <p:set>
                                      <p:cBhvr>
                                        <p:cTn id="160" dur="1" fill="hold">
                                          <p:stCondLst>
                                            <p:cond delay="0"/>
                                          </p:stCondLst>
                                        </p:cTn>
                                        <p:tgtEl>
                                          <p:spTgt spid="35"/>
                                        </p:tgtEl>
                                        <p:attrNameLst>
                                          <p:attrName>style.visibility</p:attrName>
                                        </p:attrNameLst>
                                      </p:cBhvr>
                                      <p:to>
                                        <p:strVal val="visible"/>
                                      </p:to>
                                    </p:set>
                                    <p:anim calcmode="lin" valueType="num">
                                      <p:cBhvr additive="base">
                                        <p:cTn id="161" dur="300" fill="hold"/>
                                        <p:tgtEl>
                                          <p:spTgt spid="35"/>
                                        </p:tgtEl>
                                        <p:attrNameLst>
                                          <p:attrName>ppt_x</p:attrName>
                                        </p:attrNameLst>
                                      </p:cBhvr>
                                      <p:tavLst>
                                        <p:tav tm="0">
                                          <p:val>
                                            <p:strVal val="1+#ppt_w/2"/>
                                          </p:val>
                                        </p:tav>
                                        <p:tav tm="100000">
                                          <p:val>
                                            <p:strVal val="#ppt_x"/>
                                          </p:val>
                                        </p:tav>
                                      </p:tavLst>
                                    </p:anim>
                                    <p:anim calcmode="lin" valueType="num">
                                      <p:cBhvr additive="base">
                                        <p:cTn id="162" dur="300" fill="hold"/>
                                        <p:tgtEl>
                                          <p:spTgt spid="35"/>
                                        </p:tgtEl>
                                        <p:attrNameLst>
                                          <p:attrName>ppt_y</p:attrName>
                                        </p:attrNameLst>
                                      </p:cBhvr>
                                      <p:tavLst>
                                        <p:tav tm="0">
                                          <p:val>
                                            <p:strVal val="#ppt_y"/>
                                          </p:val>
                                        </p:tav>
                                        <p:tav tm="100000">
                                          <p:val>
                                            <p:strVal val="#ppt_y"/>
                                          </p:val>
                                        </p:tav>
                                      </p:tavLst>
                                    </p:anim>
                                  </p:childTnLst>
                                </p:cTn>
                              </p:par>
                            </p:childTnLst>
                          </p:cTn>
                        </p:par>
                        <p:par>
                          <p:cTn id="163" fill="hold">
                            <p:stCondLst>
                              <p:cond delay="8300"/>
                            </p:stCondLst>
                            <p:childTnLst>
                              <p:par>
                                <p:cTn id="164" presetID="2" presetClass="entr" presetSubtype="2" fill="hold" grpId="0" nodeType="afterEffect">
                                  <p:stCondLst>
                                    <p:cond delay="0"/>
                                  </p:stCondLst>
                                  <p:childTnLst>
                                    <p:set>
                                      <p:cBhvr>
                                        <p:cTn id="165" dur="1" fill="hold">
                                          <p:stCondLst>
                                            <p:cond delay="0"/>
                                          </p:stCondLst>
                                        </p:cTn>
                                        <p:tgtEl>
                                          <p:spTgt spid="34"/>
                                        </p:tgtEl>
                                        <p:attrNameLst>
                                          <p:attrName>style.visibility</p:attrName>
                                        </p:attrNameLst>
                                      </p:cBhvr>
                                      <p:to>
                                        <p:strVal val="visible"/>
                                      </p:to>
                                    </p:set>
                                    <p:anim calcmode="lin" valueType="num">
                                      <p:cBhvr additive="base">
                                        <p:cTn id="166" dur="300" fill="hold"/>
                                        <p:tgtEl>
                                          <p:spTgt spid="34"/>
                                        </p:tgtEl>
                                        <p:attrNameLst>
                                          <p:attrName>ppt_x</p:attrName>
                                        </p:attrNameLst>
                                      </p:cBhvr>
                                      <p:tavLst>
                                        <p:tav tm="0">
                                          <p:val>
                                            <p:strVal val="1+#ppt_w/2"/>
                                          </p:val>
                                        </p:tav>
                                        <p:tav tm="100000">
                                          <p:val>
                                            <p:strVal val="#ppt_x"/>
                                          </p:val>
                                        </p:tav>
                                      </p:tavLst>
                                    </p:anim>
                                    <p:anim calcmode="lin" valueType="num">
                                      <p:cBhvr additive="base">
                                        <p:cTn id="167" dur="300" fill="hold"/>
                                        <p:tgtEl>
                                          <p:spTgt spid="34"/>
                                        </p:tgtEl>
                                        <p:attrNameLst>
                                          <p:attrName>ppt_y</p:attrName>
                                        </p:attrNameLst>
                                      </p:cBhvr>
                                      <p:tavLst>
                                        <p:tav tm="0">
                                          <p:val>
                                            <p:strVal val="#ppt_y"/>
                                          </p:val>
                                        </p:tav>
                                        <p:tav tm="100000">
                                          <p:val>
                                            <p:strVal val="#ppt_y"/>
                                          </p:val>
                                        </p:tav>
                                      </p:tavLst>
                                    </p:anim>
                                  </p:childTnLst>
                                </p:cTn>
                              </p:par>
                            </p:childTnLst>
                          </p:cTn>
                        </p:par>
                        <p:par>
                          <p:cTn id="168" fill="hold">
                            <p:stCondLst>
                              <p:cond delay="8600"/>
                            </p:stCondLst>
                            <p:childTnLst>
                              <p:par>
                                <p:cTn id="169" presetID="22" presetClass="entr" presetSubtype="8" fill="hold" grpId="0" nodeType="afterEffect">
                                  <p:stCondLst>
                                    <p:cond delay="0"/>
                                  </p:stCondLst>
                                  <p:childTnLst>
                                    <p:set>
                                      <p:cBhvr>
                                        <p:cTn id="170" dur="1" fill="hold">
                                          <p:stCondLst>
                                            <p:cond delay="0"/>
                                          </p:stCondLst>
                                        </p:cTn>
                                        <p:tgtEl>
                                          <p:spTgt spid="37"/>
                                        </p:tgtEl>
                                        <p:attrNameLst>
                                          <p:attrName>style.visibility</p:attrName>
                                        </p:attrNameLst>
                                      </p:cBhvr>
                                      <p:to>
                                        <p:strVal val="visible"/>
                                      </p:to>
                                    </p:set>
                                    <p:animEffect transition="in" filter="wipe(left)">
                                      <p:cBhvr>
                                        <p:cTn id="171" dur="500"/>
                                        <p:tgtEl>
                                          <p:spTgt spid="37"/>
                                        </p:tgtEl>
                                      </p:cBhvr>
                                    </p:animEffect>
                                  </p:childTnLst>
                                </p:cTn>
                              </p:par>
                            </p:childTnLst>
                          </p:cTn>
                        </p:par>
                        <p:par>
                          <p:cTn id="172" fill="hold">
                            <p:stCondLst>
                              <p:cond delay="9100"/>
                            </p:stCondLst>
                            <p:childTnLst>
                              <p:par>
                                <p:cTn id="173" presetID="22" presetClass="entr" presetSubtype="8" fill="hold" grpId="0" nodeType="afterEffect">
                                  <p:stCondLst>
                                    <p:cond delay="0"/>
                                  </p:stCondLst>
                                  <p:childTnLst>
                                    <p:set>
                                      <p:cBhvr>
                                        <p:cTn id="174" dur="1" fill="hold">
                                          <p:stCondLst>
                                            <p:cond delay="0"/>
                                          </p:stCondLst>
                                        </p:cTn>
                                        <p:tgtEl>
                                          <p:spTgt spid="36"/>
                                        </p:tgtEl>
                                        <p:attrNameLst>
                                          <p:attrName>style.visibility</p:attrName>
                                        </p:attrNameLst>
                                      </p:cBhvr>
                                      <p:to>
                                        <p:strVal val="visible"/>
                                      </p:to>
                                    </p:set>
                                    <p:animEffect transition="in" filter="wipe(left)">
                                      <p:cBhvr>
                                        <p:cTn id="175" dur="500"/>
                                        <p:tgtEl>
                                          <p:spTgt spid="36"/>
                                        </p:tgtEl>
                                      </p:cBhvr>
                                    </p:animEffect>
                                  </p:childTnLst>
                                </p:cTn>
                              </p:par>
                            </p:childTnLst>
                          </p:cTn>
                        </p:par>
                        <p:par>
                          <p:cTn id="176" fill="hold">
                            <p:stCondLst>
                              <p:cond delay="9600"/>
                            </p:stCondLst>
                            <p:childTnLst>
                              <p:par>
                                <p:cTn id="177" presetID="22" presetClass="entr" presetSubtype="8" fill="hold" grpId="0" nodeType="afterEffect">
                                  <p:stCondLst>
                                    <p:cond delay="0"/>
                                  </p:stCondLst>
                                  <p:childTnLst>
                                    <p:set>
                                      <p:cBhvr>
                                        <p:cTn id="178" dur="1" fill="hold">
                                          <p:stCondLst>
                                            <p:cond delay="0"/>
                                          </p:stCondLst>
                                        </p:cTn>
                                        <p:tgtEl>
                                          <p:spTgt spid="38"/>
                                        </p:tgtEl>
                                        <p:attrNameLst>
                                          <p:attrName>style.visibility</p:attrName>
                                        </p:attrNameLst>
                                      </p:cBhvr>
                                      <p:to>
                                        <p:strVal val="visible"/>
                                      </p:to>
                                    </p:set>
                                    <p:animEffect transition="in" filter="wipe(left)">
                                      <p:cBhvr>
                                        <p:cTn id="179" dur="500"/>
                                        <p:tgtEl>
                                          <p:spTgt spid="38"/>
                                        </p:tgtEl>
                                      </p:cBhvr>
                                    </p:animEffect>
                                  </p:childTnLst>
                                </p:cTn>
                              </p:par>
                            </p:childTnLst>
                          </p:cTn>
                        </p:par>
                        <p:par>
                          <p:cTn id="180" fill="hold">
                            <p:stCondLst>
                              <p:cond delay="10100"/>
                            </p:stCondLst>
                            <p:childTnLst>
                              <p:par>
                                <p:cTn id="181" presetID="22" presetClass="entr" presetSubtype="4" fill="hold" grpId="0" nodeType="afterEffect">
                                  <p:stCondLst>
                                    <p:cond delay="0"/>
                                  </p:stCondLst>
                                  <p:childTnLst>
                                    <p:set>
                                      <p:cBhvr>
                                        <p:cTn id="182" dur="1" fill="hold">
                                          <p:stCondLst>
                                            <p:cond delay="0"/>
                                          </p:stCondLst>
                                        </p:cTn>
                                        <p:tgtEl>
                                          <p:spTgt spid="48"/>
                                        </p:tgtEl>
                                        <p:attrNameLst>
                                          <p:attrName>style.visibility</p:attrName>
                                        </p:attrNameLst>
                                      </p:cBhvr>
                                      <p:to>
                                        <p:strVal val="visible"/>
                                      </p:to>
                                    </p:set>
                                    <p:animEffect transition="in" filter="wipe(down)">
                                      <p:cBhvr>
                                        <p:cTn id="183" dur="500"/>
                                        <p:tgtEl>
                                          <p:spTgt spid="48"/>
                                        </p:tgtEl>
                                      </p:cBhvr>
                                    </p:animEffect>
                                  </p:childTnLst>
                                </p:cTn>
                              </p:par>
                            </p:childTnLst>
                          </p:cTn>
                        </p:par>
                        <p:par>
                          <p:cTn id="184" fill="hold">
                            <p:stCondLst>
                              <p:cond delay="10600"/>
                            </p:stCondLst>
                            <p:childTnLst>
                              <p:par>
                                <p:cTn id="185" presetID="22" presetClass="entr" presetSubtype="8" fill="hold" grpId="0" nodeType="afterEffect">
                                  <p:stCondLst>
                                    <p:cond delay="0"/>
                                  </p:stCondLst>
                                  <p:childTnLst>
                                    <p:set>
                                      <p:cBhvr>
                                        <p:cTn id="186" dur="1" fill="hold">
                                          <p:stCondLst>
                                            <p:cond delay="0"/>
                                          </p:stCondLst>
                                        </p:cTn>
                                        <p:tgtEl>
                                          <p:spTgt spid="39"/>
                                        </p:tgtEl>
                                        <p:attrNameLst>
                                          <p:attrName>style.visibility</p:attrName>
                                        </p:attrNameLst>
                                      </p:cBhvr>
                                      <p:to>
                                        <p:strVal val="visible"/>
                                      </p:to>
                                    </p:set>
                                    <p:animEffect transition="in" filter="wipe(left)">
                                      <p:cBhvr>
                                        <p:cTn id="187" dur="500"/>
                                        <p:tgtEl>
                                          <p:spTgt spid="39"/>
                                        </p:tgtEl>
                                      </p:cBhvr>
                                    </p:animEffect>
                                  </p:childTnLst>
                                </p:cTn>
                              </p:par>
                            </p:childTnLst>
                          </p:cTn>
                        </p:par>
                        <p:par>
                          <p:cTn id="188" fill="hold">
                            <p:stCondLst>
                              <p:cond delay="11100"/>
                            </p:stCondLst>
                            <p:childTnLst>
                              <p:par>
                                <p:cTn id="189" presetID="22" presetClass="entr" presetSubtype="4"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wipe(down)">
                                      <p:cBhvr>
                                        <p:cTn id="19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24" grpId="0"/>
      <p:bldP spid="25" grpId="0"/>
      <p:bldP spid="26" grpId="0" animBg="1"/>
      <p:bldP spid="27" grpId="0" animBg="1"/>
      <p:bldP spid="28" grpId="0" animBg="1"/>
      <p:bldP spid="29" grpId="0" animBg="1"/>
      <p:bldP spid="30" grpId="0" animBg="1"/>
      <p:bldP spid="31" grpId="0" animBg="1"/>
      <p:bldP spid="32" grpId="0" animBg="1"/>
      <p:bldP spid="33" grpId="0" animBg="1"/>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animBg="1"/>
      <p:bldP spid="49" grpId="0" animBg="1"/>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5379650" y="2071442"/>
            <a:ext cx="2614321" cy="363818"/>
          </a:xfrm>
          <a:prstGeom prst="rect">
            <a:avLst/>
          </a:prstGeom>
        </p:spPr>
        <p:txBody>
          <a:bodyPr wrap="square">
            <a:spAutoFit/>
            <a:scene3d>
              <a:camera prst="orthographicFront"/>
              <a:lightRig rig="threePt" dir="t"/>
            </a:scene3d>
            <a:sp3d contourW="12700"/>
          </a:bodyPr>
          <a:lstStyle/>
          <a:p>
            <a:pPr algn="just" defTabSz="672067">
              <a:lnSpc>
                <a:spcPct val="120000"/>
              </a:lnSpc>
            </a:pPr>
            <a:r>
              <a:rPr lang="zh-CN" altLang="en-US" sz="735" dirty="0">
                <a:solidFill>
                  <a:schemeClr val="tx1">
                    <a:lumMod val="65000"/>
                    <a:lumOff val="35000"/>
                  </a:schemeClr>
                </a:solidFill>
                <a:cs typeface="+mn-ea"/>
                <a:sym typeface="+mn-lt"/>
              </a:rPr>
              <a:t>用户可以在投影仪或者计算机上进行演示也可以将演示文稿打印出来制作成胶片用户可以在投影仪或者计算机</a:t>
            </a:r>
          </a:p>
        </p:txBody>
      </p:sp>
      <p:grpSp>
        <p:nvGrpSpPr>
          <p:cNvPr id="25" name="组合 24"/>
          <p:cNvGrpSpPr/>
          <p:nvPr/>
        </p:nvGrpSpPr>
        <p:grpSpPr>
          <a:xfrm>
            <a:off x="2099646" y="1982916"/>
            <a:ext cx="3068775" cy="436191"/>
            <a:chOff x="2705672" y="2535007"/>
            <a:chExt cx="4175466" cy="593494"/>
          </a:xfrm>
        </p:grpSpPr>
        <p:sp>
          <p:nvSpPr>
            <p:cNvPr id="26" name="圆角矩形 25"/>
            <p:cNvSpPr/>
            <p:nvPr/>
          </p:nvSpPr>
          <p:spPr>
            <a:xfrm>
              <a:off x="2705672" y="2535007"/>
              <a:ext cx="4175466" cy="593494"/>
            </a:xfrm>
            <a:prstGeom prst="roundRect">
              <a:avLst>
                <a:gd name="adj" fmla="val 50000"/>
              </a:avLst>
            </a:prstGeom>
            <a:solidFill>
              <a:srgbClr val="FBD63C"/>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067"/>
              <a:endParaRPr lang="zh-CN" altLang="en-US" sz="994" dirty="0">
                <a:solidFill>
                  <a:srgbClr val="FFFFFF"/>
                </a:solidFill>
                <a:cs typeface="+mn-ea"/>
                <a:sym typeface="+mn-lt"/>
              </a:endParaRPr>
            </a:p>
          </p:txBody>
        </p:sp>
        <p:sp>
          <p:nvSpPr>
            <p:cNvPr id="27" name="椭圆 6"/>
            <p:cNvSpPr/>
            <p:nvPr/>
          </p:nvSpPr>
          <p:spPr>
            <a:xfrm>
              <a:off x="6420593" y="2713054"/>
              <a:ext cx="320040" cy="237400"/>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7204" tIns="33602" rIns="67204" bIns="33602"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23" dirty="0">
                <a:solidFill>
                  <a:srgbClr val="FFFFFF"/>
                </a:solidFill>
                <a:cs typeface="+mn-ea"/>
                <a:sym typeface="+mn-lt"/>
              </a:endParaRPr>
            </a:p>
          </p:txBody>
        </p:sp>
        <p:sp>
          <p:nvSpPr>
            <p:cNvPr id="49" name="矩形 48"/>
            <p:cNvSpPr/>
            <p:nvPr/>
          </p:nvSpPr>
          <p:spPr>
            <a:xfrm>
              <a:off x="4814460" y="2647896"/>
              <a:ext cx="1641757" cy="396086"/>
            </a:xfrm>
            <a:prstGeom prst="rect">
              <a:avLst/>
            </a:prstGeom>
          </p:spPr>
          <p:txBody>
            <a:bodyPr wrap="square">
              <a:spAutoFit/>
              <a:scene3d>
                <a:camera prst="orthographicFront"/>
                <a:lightRig rig="threePt" dir="t"/>
              </a:scene3d>
              <a:sp3d contourW="12700"/>
            </a:bodyPr>
            <a:lstStyle/>
            <a:p>
              <a:pPr algn="just" defTabSz="672067">
                <a:lnSpc>
                  <a:spcPct val="120000"/>
                </a:lnSpc>
              </a:pPr>
              <a:r>
                <a:rPr lang="zh-CN" altLang="en-US" sz="1176" b="1" dirty="0">
                  <a:solidFill>
                    <a:srgbClr val="3D4753"/>
                  </a:solidFill>
                  <a:cs typeface="+mn-ea"/>
                  <a:sym typeface="+mn-lt"/>
                </a:rPr>
                <a:t>分析一内容</a:t>
              </a:r>
            </a:p>
          </p:txBody>
        </p:sp>
      </p:grpSp>
      <p:sp>
        <p:nvSpPr>
          <p:cNvPr id="50" name="矩形 49"/>
          <p:cNvSpPr/>
          <p:nvPr/>
        </p:nvSpPr>
        <p:spPr>
          <a:xfrm>
            <a:off x="5379650" y="2779374"/>
            <a:ext cx="2614321" cy="363818"/>
          </a:xfrm>
          <a:prstGeom prst="rect">
            <a:avLst/>
          </a:prstGeom>
        </p:spPr>
        <p:txBody>
          <a:bodyPr wrap="square">
            <a:spAutoFit/>
            <a:scene3d>
              <a:camera prst="orthographicFront"/>
              <a:lightRig rig="threePt" dir="t"/>
            </a:scene3d>
            <a:sp3d contourW="12700"/>
          </a:bodyPr>
          <a:lstStyle/>
          <a:p>
            <a:pPr algn="just" defTabSz="672067">
              <a:lnSpc>
                <a:spcPct val="120000"/>
              </a:lnSpc>
            </a:pPr>
            <a:r>
              <a:rPr lang="zh-CN" altLang="en-US" sz="735" dirty="0">
                <a:solidFill>
                  <a:schemeClr val="tx1">
                    <a:lumMod val="65000"/>
                    <a:lumOff val="35000"/>
                  </a:schemeClr>
                </a:solidFill>
                <a:cs typeface="+mn-ea"/>
                <a:sym typeface="+mn-lt"/>
              </a:rPr>
              <a:t>用户可以在投影仪或者计算机上进行演示也可以将演示文稿打印出来制作成胶片用户可以在投影仪或者计算机</a:t>
            </a:r>
          </a:p>
        </p:txBody>
      </p:sp>
      <p:grpSp>
        <p:nvGrpSpPr>
          <p:cNvPr id="51" name="组合 50"/>
          <p:cNvGrpSpPr/>
          <p:nvPr/>
        </p:nvGrpSpPr>
        <p:grpSpPr>
          <a:xfrm>
            <a:off x="2099646" y="2701218"/>
            <a:ext cx="3068775" cy="436191"/>
            <a:chOff x="2705672" y="3512345"/>
            <a:chExt cx="4175466" cy="593494"/>
          </a:xfrm>
        </p:grpSpPr>
        <p:sp>
          <p:nvSpPr>
            <p:cNvPr id="52" name="圆角矩形 51"/>
            <p:cNvSpPr/>
            <p:nvPr/>
          </p:nvSpPr>
          <p:spPr>
            <a:xfrm>
              <a:off x="2705672" y="3512345"/>
              <a:ext cx="4175466" cy="593494"/>
            </a:xfrm>
            <a:prstGeom prst="roundRect">
              <a:avLst>
                <a:gd name="adj" fmla="val 50000"/>
              </a:avLst>
            </a:prstGeom>
            <a:solidFill>
              <a:srgbClr val="3D4753"/>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067"/>
              <a:endParaRPr lang="zh-CN" altLang="en-US" sz="994" dirty="0">
                <a:solidFill>
                  <a:srgbClr val="FFFFFF"/>
                </a:solidFill>
                <a:cs typeface="+mn-ea"/>
                <a:sym typeface="+mn-lt"/>
              </a:endParaRPr>
            </a:p>
          </p:txBody>
        </p:sp>
        <p:sp>
          <p:nvSpPr>
            <p:cNvPr id="53" name="椭圆 7"/>
            <p:cNvSpPr/>
            <p:nvPr/>
          </p:nvSpPr>
          <p:spPr>
            <a:xfrm>
              <a:off x="6454094" y="3629343"/>
              <a:ext cx="253038" cy="320040"/>
            </a:xfrm>
            <a:custGeom>
              <a:avLst/>
              <a:gdLst>
                <a:gd name="connsiteX0" fmla="*/ 126399 w 261072"/>
                <a:gd name="connsiteY0" fmla="*/ 143933 h 330200"/>
                <a:gd name="connsiteX1" fmla="*/ 114493 w 261072"/>
                <a:gd name="connsiteY1" fmla="*/ 165100 h 330200"/>
                <a:gd name="connsiteX2" fmla="*/ 135660 w 261072"/>
                <a:gd name="connsiteY2" fmla="*/ 179652 h 330200"/>
                <a:gd name="connsiteX3" fmla="*/ 148889 w 261072"/>
                <a:gd name="connsiteY3" fmla="*/ 157162 h 330200"/>
                <a:gd name="connsiteX4" fmla="*/ 126399 w 261072"/>
                <a:gd name="connsiteY4" fmla="*/ 143933 h 330200"/>
                <a:gd name="connsiteX5" fmla="*/ 62158 w 261072"/>
                <a:gd name="connsiteY5" fmla="*/ 142587 h 330200"/>
                <a:gd name="connsiteX6" fmla="*/ 59301 w 261072"/>
                <a:gd name="connsiteY6" fmla="*/ 149803 h 330200"/>
                <a:gd name="connsiteX7" fmla="*/ 67873 w 261072"/>
                <a:gd name="connsiteY7" fmla="*/ 154132 h 330200"/>
                <a:gd name="connsiteX8" fmla="*/ 70731 w 261072"/>
                <a:gd name="connsiteY8" fmla="*/ 145473 h 330200"/>
                <a:gd name="connsiteX9" fmla="*/ 62158 w 261072"/>
                <a:gd name="connsiteY9" fmla="*/ 142587 h 330200"/>
                <a:gd name="connsiteX10" fmla="*/ 60253 w 261072"/>
                <a:gd name="connsiteY10" fmla="*/ 111601 h 330200"/>
                <a:gd name="connsiteX11" fmla="*/ 50887 w 261072"/>
                <a:gd name="connsiteY11" fmla="*/ 112077 h 330200"/>
                <a:gd name="connsiteX12" fmla="*/ 41997 w 261072"/>
                <a:gd name="connsiteY12" fmla="*/ 118427 h 330200"/>
                <a:gd name="connsiteX13" fmla="*/ 47077 w 261072"/>
                <a:gd name="connsiteY13" fmla="*/ 124777 h 330200"/>
                <a:gd name="connsiteX14" fmla="*/ 52157 w 261072"/>
                <a:gd name="connsiteY14" fmla="*/ 119697 h 330200"/>
                <a:gd name="connsiteX15" fmla="*/ 57237 w 261072"/>
                <a:gd name="connsiteY15" fmla="*/ 122237 h 330200"/>
                <a:gd name="connsiteX16" fmla="*/ 57237 w 261072"/>
                <a:gd name="connsiteY16" fmla="*/ 128587 h 330200"/>
                <a:gd name="connsiteX17" fmla="*/ 57237 w 261072"/>
                <a:gd name="connsiteY17" fmla="*/ 140017 h 330200"/>
                <a:gd name="connsiteX18" fmla="*/ 58507 w 261072"/>
                <a:gd name="connsiteY18" fmla="*/ 141287 h 330200"/>
                <a:gd name="connsiteX19" fmla="*/ 66127 w 261072"/>
                <a:gd name="connsiteY19" fmla="*/ 137477 h 330200"/>
                <a:gd name="connsiteX20" fmla="*/ 64857 w 261072"/>
                <a:gd name="connsiteY20" fmla="*/ 136207 h 330200"/>
                <a:gd name="connsiteX21" fmla="*/ 64857 w 261072"/>
                <a:gd name="connsiteY21" fmla="*/ 128587 h 330200"/>
                <a:gd name="connsiteX22" fmla="*/ 64857 w 261072"/>
                <a:gd name="connsiteY22" fmla="*/ 115887 h 330200"/>
                <a:gd name="connsiteX23" fmla="*/ 60253 w 261072"/>
                <a:gd name="connsiteY23" fmla="*/ 111601 h 330200"/>
                <a:gd name="connsiteX24" fmla="*/ 182967 w 261072"/>
                <a:gd name="connsiteY24" fmla="*/ 102870 h 330200"/>
                <a:gd name="connsiteX25" fmla="*/ 170584 w 261072"/>
                <a:gd name="connsiteY25" fmla="*/ 109220 h 330200"/>
                <a:gd name="connsiteX26" fmla="*/ 178839 w 261072"/>
                <a:gd name="connsiteY26" fmla="*/ 119380 h 330200"/>
                <a:gd name="connsiteX27" fmla="*/ 189846 w 261072"/>
                <a:gd name="connsiteY27" fmla="*/ 113030 h 330200"/>
                <a:gd name="connsiteX28" fmla="*/ 182967 w 261072"/>
                <a:gd name="connsiteY28" fmla="*/ 102870 h 330200"/>
                <a:gd name="connsiteX29" fmla="*/ 176934 w 261072"/>
                <a:gd name="connsiteY29" fmla="*/ 50542 h 330200"/>
                <a:gd name="connsiteX30" fmla="*/ 178287 w 261072"/>
                <a:gd name="connsiteY30" fmla="*/ 62513 h 330200"/>
                <a:gd name="connsiteX31" fmla="*/ 189105 w 261072"/>
                <a:gd name="connsiteY31" fmla="*/ 62513 h 330200"/>
                <a:gd name="connsiteX32" fmla="*/ 194515 w 261072"/>
                <a:gd name="connsiteY32" fmla="*/ 69163 h 330200"/>
                <a:gd name="connsiteX33" fmla="*/ 186401 w 261072"/>
                <a:gd name="connsiteY33" fmla="*/ 78474 h 330200"/>
                <a:gd name="connsiteX34" fmla="*/ 176934 w 261072"/>
                <a:gd name="connsiteY34" fmla="*/ 93105 h 330200"/>
                <a:gd name="connsiteX35" fmla="*/ 176934 w 261072"/>
                <a:gd name="connsiteY35" fmla="*/ 95765 h 330200"/>
                <a:gd name="connsiteX36" fmla="*/ 190458 w 261072"/>
                <a:gd name="connsiteY36" fmla="*/ 98425 h 330200"/>
                <a:gd name="connsiteX37" fmla="*/ 190458 w 261072"/>
                <a:gd name="connsiteY37" fmla="*/ 97095 h 330200"/>
                <a:gd name="connsiteX38" fmla="*/ 198572 w 261072"/>
                <a:gd name="connsiteY38" fmla="*/ 85124 h 330200"/>
                <a:gd name="connsiteX39" fmla="*/ 210743 w 261072"/>
                <a:gd name="connsiteY39" fmla="*/ 70494 h 330200"/>
                <a:gd name="connsiteX40" fmla="*/ 194515 w 261072"/>
                <a:gd name="connsiteY40" fmla="*/ 50542 h 330200"/>
                <a:gd name="connsiteX41" fmla="*/ 176934 w 261072"/>
                <a:gd name="connsiteY41" fmla="*/ 50542 h 330200"/>
                <a:gd name="connsiteX42" fmla="*/ 104071 w 261072"/>
                <a:gd name="connsiteY42" fmla="*/ 44936 h 330200"/>
                <a:gd name="connsiteX43" fmla="*/ 73747 w 261072"/>
                <a:gd name="connsiteY43" fmla="*/ 60685 h 330200"/>
                <a:gd name="connsiteX44" fmla="*/ 85613 w 261072"/>
                <a:gd name="connsiteY44" fmla="*/ 80370 h 330200"/>
                <a:gd name="connsiteX45" fmla="*/ 102752 w 261072"/>
                <a:gd name="connsiteY45" fmla="*/ 69871 h 330200"/>
                <a:gd name="connsiteX46" fmla="*/ 119892 w 261072"/>
                <a:gd name="connsiteY46" fmla="*/ 77745 h 330200"/>
                <a:gd name="connsiteX47" fmla="*/ 113300 w 261072"/>
                <a:gd name="connsiteY47" fmla="*/ 101367 h 330200"/>
                <a:gd name="connsiteX48" fmla="*/ 109345 w 261072"/>
                <a:gd name="connsiteY48" fmla="*/ 134175 h 330200"/>
                <a:gd name="connsiteX49" fmla="*/ 110663 w 261072"/>
                <a:gd name="connsiteY49" fmla="*/ 138112 h 330200"/>
                <a:gd name="connsiteX50" fmla="*/ 137032 w 261072"/>
                <a:gd name="connsiteY50" fmla="*/ 132863 h 330200"/>
                <a:gd name="connsiteX51" fmla="*/ 135713 w 261072"/>
                <a:gd name="connsiteY51" fmla="*/ 128926 h 330200"/>
                <a:gd name="connsiteX52" fmla="*/ 139669 w 261072"/>
                <a:gd name="connsiteY52" fmla="*/ 102679 h 330200"/>
                <a:gd name="connsiteX53" fmla="*/ 148898 w 261072"/>
                <a:gd name="connsiteY53" fmla="*/ 65934 h 330200"/>
                <a:gd name="connsiteX54" fmla="*/ 104071 w 261072"/>
                <a:gd name="connsiteY54" fmla="*/ 44936 h 330200"/>
                <a:gd name="connsiteX55" fmla="*/ 134819 w 261072"/>
                <a:gd name="connsiteY55" fmla="*/ 0 h 330200"/>
                <a:gd name="connsiteX56" fmla="*/ 221618 w 261072"/>
                <a:gd name="connsiteY56" fmla="*/ 35519 h 330200"/>
                <a:gd name="connsiteX57" fmla="*/ 247921 w 261072"/>
                <a:gd name="connsiteY57" fmla="*/ 113137 h 330200"/>
                <a:gd name="connsiteX58" fmla="*/ 243975 w 261072"/>
                <a:gd name="connsiteY58" fmla="*/ 144709 h 330200"/>
                <a:gd name="connsiteX59" fmla="*/ 261072 w 261072"/>
                <a:gd name="connsiteY59" fmla="*/ 180229 h 330200"/>
                <a:gd name="connsiteX60" fmla="*/ 246606 w 261072"/>
                <a:gd name="connsiteY60" fmla="*/ 190753 h 330200"/>
                <a:gd name="connsiteX61" fmla="*/ 243975 w 261072"/>
                <a:gd name="connsiteY61" fmla="*/ 198646 h 330200"/>
                <a:gd name="connsiteX62" fmla="*/ 243975 w 261072"/>
                <a:gd name="connsiteY62" fmla="*/ 210486 h 330200"/>
                <a:gd name="connsiteX63" fmla="*/ 237400 w 261072"/>
                <a:gd name="connsiteY63" fmla="*/ 215748 h 330200"/>
                <a:gd name="connsiteX64" fmla="*/ 237400 w 261072"/>
                <a:gd name="connsiteY64" fmla="*/ 219695 h 330200"/>
                <a:gd name="connsiteX65" fmla="*/ 236085 w 261072"/>
                <a:gd name="connsiteY65" fmla="*/ 230219 h 330200"/>
                <a:gd name="connsiteX66" fmla="*/ 232139 w 261072"/>
                <a:gd name="connsiteY66" fmla="*/ 244690 h 330200"/>
                <a:gd name="connsiteX67" fmla="*/ 229509 w 261072"/>
                <a:gd name="connsiteY67" fmla="*/ 263108 h 330200"/>
                <a:gd name="connsiteX68" fmla="*/ 196631 w 261072"/>
                <a:gd name="connsiteY68" fmla="*/ 267054 h 330200"/>
                <a:gd name="connsiteX69" fmla="*/ 161121 w 261072"/>
                <a:gd name="connsiteY69" fmla="*/ 273632 h 330200"/>
                <a:gd name="connsiteX70" fmla="*/ 136134 w 261072"/>
                <a:gd name="connsiteY70" fmla="*/ 330200 h 330200"/>
                <a:gd name="connsiteX71" fmla="*/ 45389 w 261072"/>
                <a:gd name="connsiteY71" fmla="*/ 246006 h 330200"/>
                <a:gd name="connsiteX72" fmla="*/ 32238 w 261072"/>
                <a:gd name="connsiteY72" fmla="*/ 184176 h 330200"/>
                <a:gd name="connsiteX73" fmla="*/ 675 w 261072"/>
                <a:gd name="connsiteY73" fmla="*/ 121030 h 330200"/>
                <a:gd name="connsiteX74" fmla="*/ 30923 w 261072"/>
                <a:gd name="connsiteY74" fmla="*/ 40781 h 330200"/>
                <a:gd name="connsiteX75" fmla="*/ 134819 w 261072"/>
                <a:gd name="connsiteY75"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61072" h="330200">
                  <a:moveTo>
                    <a:pt x="126399" y="143933"/>
                  </a:moveTo>
                  <a:cubicBezTo>
                    <a:pt x="117138" y="146579"/>
                    <a:pt x="111847" y="155840"/>
                    <a:pt x="114493" y="165100"/>
                  </a:cubicBezTo>
                  <a:cubicBezTo>
                    <a:pt x="115816" y="175684"/>
                    <a:pt x="125076" y="180975"/>
                    <a:pt x="135660" y="179652"/>
                  </a:cubicBezTo>
                  <a:cubicBezTo>
                    <a:pt x="146243" y="177006"/>
                    <a:pt x="151535" y="167746"/>
                    <a:pt x="148889" y="157162"/>
                  </a:cubicBezTo>
                  <a:cubicBezTo>
                    <a:pt x="146243" y="146579"/>
                    <a:pt x="136982" y="141287"/>
                    <a:pt x="126399" y="143933"/>
                  </a:cubicBezTo>
                  <a:close/>
                  <a:moveTo>
                    <a:pt x="62158" y="142587"/>
                  </a:moveTo>
                  <a:cubicBezTo>
                    <a:pt x="59301" y="144030"/>
                    <a:pt x="57872" y="146916"/>
                    <a:pt x="59301" y="149803"/>
                  </a:cubicBezTo>
                  <a:cubicBezTo>
                    <a:pt x="60729" y="154132"/>
                    <a:pt x="65016" y="155575"/>
                    <a:pt x="67873" y="154132"/>
                  </a:cubicBezTo>
                  <a:cubicBezTo>
                    <a:pt x="70731" y="152689"/>
                    <a:pt x="72160" y="148359"/>
                    <a:pt x="70731" y="145473"/>
                  </a:cubicBezTo>
                  <a:cubicBezTo>
                    <a:pt x="69302" y="141143"/>
                    <a:pt x="66445" y="139700"/>
                    <a:pt x="62158" y="142587"/>
                  </a:cubicBezTo>
                  <a:close/>
                  <a:moveTo>
                    <a:pt x="60253" y="111601"/>
                  </a:moveTo>
                  <a:cubicBezTo>
                    <a:pt x="57872" y="110807"/>
                    <a:pt x="54697" y="110807"/>
                    <a:pt x="50887" y="112077"/>
                  </a:cubicBezTo>
                  <a:cubicBezTo>
                    <a:pt x="47077" y="114617"/>
                    <a:pt x="43267" y="117157"/>
                    <a:pt x="41997" y="118427"/>
                  </a:cubicBezTo>
                  <a:cubicBezTo>
                    <a:pt x="41997" y="118427"/>
                    <a:pt x="41997" y="118427"/>
                    <a:pt x="47077" y="124777"/>
                  </a:cubicBezTo>
                  <a:cubicBezTo>
                    <a:pt x="48347" y="122237"/>
                    <a:pt x="49617" y="120967"/>
                    <a:pt x="52157" y="119697"/>
                  </a:cubicBezTo>
                  <a:cubicBezTo>
                    <a:pt x="54697" y="118427"/>
                    <a:pt x="55967" y="119697"/>
                    <a:pt x="57237" y="122237"/>
                  </a:cubicBezTo>
                  <a:cubicBezTo>
                    <a:pt x="58507" y="123507"/>
                    <a:pt x="57237" y="126047"/>
                    <a:pt x="57237" y="128587"/>
                  </a:cubicBezTo>
                  <a:cubicBezTo>
                    <a:pt x="55967" y="133667"/>
                    <a:pt x="55967" y="136207"/>
                    <a:pt x="57237" y="140017"/>
                  </a:cubicBezTo>
                  <a:lnTo>
                    <a:pt x="58507" y="141287"/>
                  </a:lnTo>
                  <a:cubicBezTo>
                    <a:pt x="58507" y="141287"/>
                    <a:pt x="58507" y="141287"/>
                    <a:pt x="66127" y="137477"/>
                  </a:cubicBezTo>
                  <a:cubicBezTo>
                    <a:pt x="66127" y="137477"/>
                    <a:pt x="66127" y="137477"/>
                    <a:pt x="64857" y="136207"/>
                  </a:cubicBezTo>
                  <a:cubicBezTo>
                    <a:pt x="63587" y="133667"/>
                    <a:pt x="63587" y="131127"/>
                    <a:pt x="64857" y="128587"/>
                  </a:cubicBezTo>
                  <a:cubicBezTo>
                    <a:pt x="66127" y="124777"/>
                    <a:pt x="67397" y="120967"/>
                    <a:pt x="64857" y="115887"/>
                  </a:cubicBezTo>
                  <a:cubicBezTo>
                    <a:pt x="64222" y="113982"/>
                    <a:pt x="62634" y="112395"/>
                    <a:pt x="60253" y="111601"/>
                  </a:cubicBezTo>
                  <a:close/>
                  <a:moveTo>
                    <a:pt x="182967" y="102870"/>
                  </a:moveTo>
                  <a:cubicBezTo>
                    <a:pt x="177464" y="101600"/>
                    <a:pt x="171960" y="104140"/>
                    <a:pt x="170584" y="109220"/>
                  </a:cubicBezTo>
                  <a:cubicBezTo>
                    <a:pt x="170584" y="114300"/>
                    <a:pt x="173335" y="118110"/>
                    <a:pt x="178839" y="119380"/>
                  </a:cubicBezTo>
                  <a:cubicBezTo>
                    <a:pt x="184343" y="120650"/>
                    <a:pt x="188471" y="118110"/>
                    <a:pt x="189846" y="113030"/>
                  </a:cubicBezTo>
                  <a:cubicBezTo>
                    <a:pt x="191222" y="107950"/>
                    <a:pt x="188471" y="102870"/>
                    <a:pt x="182967" y="102870"/>
                  </a:cubicBezTo>
                  <a:close/>
                  <a:moveTo>
                    <a:pt x="176934" y="50542"/>
                  </a:moveTo>
                  <a:cubicBezTo>
                    <a:pt x="176934" y="50542"/>
                    <a:pt x="176934" y="50542"/>
                    <a:pt x="178287" y="62513"/>
                  </a:cubicBezTo>
                  <a:cubicBezTo>
                    <a:pt x="180991" y="61183"/>
                    <a:pt x="185048" y="61183"/>
                    <a:pt x="189105" y="62513"/>
                  </a:cubicBezTo>
                  <a:cubicBezTo>
                    <a:pt x="194515" y="63843"/>
                    <a:pt x="195867" y="66503"/>
                    <a:pt x="194515" y="69163"/>
                  </a:cubicBezTo>
                  <a:cubicBezTo>
                    <a:pt x="194515" y="73154"/>
                    <a:pt x="190458" y="75814"/>
                    <a:pt x="186401" y="78474"/>
                  </a:cubicBezTo>
                  <a:cubicBezTo>
                    <a:pt x="180991" y="83794"/>
                    <a:pt x="178287" y="87785"/>
                    <a:pt x="176934" y="93105"/>
                  </a:cubicBezTo>
                  <a:cubicBezTo>
                    <a:pt x="176934" y="93105"/>
                    <a:pt x="176934" y="93105"/>
                    <a:pt x="176934" y="95765"/>
                  </a:cubicBezTo>
                  <a:cubicBezTo>
                    <a:pt x="176934" y="95765"/>
                    <a:pt x="176934" y="95765"/>
                    <a:pt x="190458" y="98425"/>
                  </a:cubicBezTo>
                  <a:cubicBezTo>
                    <a:pt x="190458" y="98425"/>
                    <a:pt x="190458" y="98425"/>
                    <a:pt x="190458" y="97095"/>
                  </a:cubicBezTo>
                  <a:cubicBezTo>
                    <a:pt x="191810" y="91775"/>
                    <a:pt x="193162" y="89115"/>
                    <a:pt x="198572" y="85124"/>
                  </a:cubicBezTo>
                  <a:cubicBezTo>
                    <a:pt x="203981" y="82464"/>
                    <a:pt x="209390" y="78474"/>
                    <a:pt x="210743" y="70494"/>
                  </a:cubicBezTo>
                  <a:cubicBezTo>
                    <a:pt x="213447" y="62513"/>
                    <a:pt x="208038" y="53202"/>
                    <a:pt x="194515" y="50542"/>
                  </a:cubicBezTo>
                  <a:cubicBezTo>
                    <a:pt x="187753" y="49212"/>
                    <a:pt x="180991" y="50542"/>
                    <a:pt x="176934" y="50542"/>
                  </a:cubicBezTo>
                  <a:close/>
                  <a:moveTo>
                    <a:pt x="104071" y="44936"/>
                  </a:moveTo>
                  <a:cubicBezTo>
                    <a:pt x="90886" y="48873"/>
                    <a:pt x="80339" y="55435"/>
                    <a:pt x="73747" y="60685"/>
                  </a:cubicBezTo>
                  <a:cubicBezTo>
                    <a:pt x="73747" y="60685"/>
                    <a:pt x="73747" y="60685"/>
                    <a:pt x="85613" y="80370"/>
                  </a:cubicBezTo>
                  <a:cubicBezTo>
                    <a:pt x="89568" y="76433"/>
                    <a:pt x="97479" y="71183"/>
                    <a:pt x="102752" y="69871"/>
                  </a:cubicBezTo>
                  <a:cubicBezTo>
                    <a:pt x="113300" y="68559"/>
                    <a:pt x="118574" y="71183"/>
                    <a:pt x="119892" y="77745"/>
                  </a:cubicBezTo>
                  <a:cubicBezTo>
                    <a:pt x="121211" y="84307"/>
                    <a:pt x="118574" y="92181"/>
                    <a:pt x="113300" y="101367"/>
                  </a:cubicBezTo>
                  <a:cubicBezTo>
                    <a:pt x="108026" y="113178"/>
                    <a:pt x="106708" y="123677"/>
                    <a:pt x="109345" y="134175"/>
                  </a:cubicBezTo>
                  <a:cubicBezTo>
                    <a:pt x="109345" y="134175"/>
                    <a:pt x="109345" y="134175"/>
                    <a:pt x="110663" y="138112"/>
                  </a:cubicBezTo>
                  <a:cubicBezTo>
                    <a:pt x="110663" y="138112"/>
                    <a:pt x="110663" y="138112"/>
                    <a:pt x="137032" y="132863"/>
                  </a:cubicBezTo>
                  <a:cubicBezTo>
                    <a:pt x="137032" y="132863"/>
                    <a:pt x="137032" y="132863"/>
                    <a:pt x="135713" y="128926"/>
                  </a:cubicBezTo>
                  <a:cubicBezTo>
                    <a:pt x="134395" y="119740"/>
                    <a:pt x="134395" y="111866"/>
                    <a:pt x="139669" y="102679"/>
                  </a:cubicBezTo>
                  <a:cubicBezTo>
                    <a:pt x="144943" y="92181"/>
                    <a:pt x="151535" y="81682"/>
                    <a:pt x="148898" y="65934"/>
                  </a:cubicBezTo>
                  <a:cubicBezTo>
                    <a:pt x="144943" y="50186"/>
                    <a:pt x="129121" y="39687"/>
                    <a:pt x="104071" y="44936"/>
                  </a:cubicBezTo>
                  <a:close/>
                  <a:moveTo>
                    <a:pt x="134819" y="0"/>
                  </a:moveTo>
                  <a:cubicBezTo>
                    <a:pt x="158491" y="0"/>
                    <a:pt x="194000" y="5262"/>
                    <a:pt x="221618" y="35519"/>
                  </a:cubicBezTo>
                  <a:cubicBezTo>
                    <a:pt x="238715" y="52622"/>
                    <a:pt x="251866" y="74986"/>
                    <a:pt x="247921" y="113137"/>
                  </a:cubicBezTo>
                  <a:cubicBezTo>
                    <a:pt x="246606" y="121030"/>
                    <a:pt x="236085" y="130238"/>
                    <a:pt x="243975" y="144709"/>
                  </a:cubicBezTo>
                  <a:cubicBezTo>
                    <a:pt x="243975" y="144709"/>
                    <a:pt x="261072" y="176282"/>
                    <a:pt x="261072" y="180229"/>
                  </a:cubicBezTo>
                  <a:cubicBezTo>
                    <a:pt x="261072" y="180229"/>
                    <a:pt x="261072" y="189438"/>
                    <a:pt x="246606" y="190753"/>
                  </a:cubicBezTo>
                  <a:cubicBezTo>
                    <a:pt x="246606" y="190753"/>
                    <a:pt x="242660" y="190753"/>
                    <a:pt x="243975" y="198646"/>
                  </a:cubicBezTo>
                  <a:cubicBezTo>
                    <a:pt x="243975" y="198646"/>
                    <a:pt x="243975" y="198646"/>
                    <a:pt x="243975" y="210486"/>
                  </a:cubicBezTo>
                  <a:cubicBezTo>
                    <a:pt x="243975" y="210486"/>
                    <a:pt x="243975" y="213117"/>
                    <a:pt x="237400" y="215748"/>
                  </a:cubicBezTo>
                  <a:cubicBezTo>
                    <a:pt x="237400" y="215748"/>
                    <a:pt x="236085" y="217064"/>
                    <a:pt x="237400" y="219695"/>
                  </a:cubicBezTo>
                  <a:cubicBezTo>
                    <a:pt x="237400" y="219695"/>
                    <a:pt x="241345" y="222326"/>
                    <a:pt x="236085" y="230219"/>
                  </a:cubicBezTo>
                  <a:cubicBezTo>
                    <a:pt x="233454" y="234166"/>
                    <a:pt x="229509" y="236797"/>
                    <a:pt x="232139" y="244690"/>
                  </a:cubicBezTo>
                  <a:cubicBezTo>
                    <a:pt x="232139" y="244690"/>
                    <a:pt x="234769" y="259161"/>
                    <a:pt x="229509" y="263108"/>
                  </a:cubicBezTo>
                  <a:cubicBezTo>
                    <a:pt x="229509" y="263108"/>
                    <a:pt x="222933" y="269685"/>
                    <a:pt x="196631" y="267054"/>
                  </a:cubicBezTo>
                  <a:cubicBezTo>
                    <a:pt x="187425" y="265739"/>
                    <a:pt x="171642" y="261792"/>
                    <a:pt x="161121" y="273632"/>
                  </a:cubicBezTo>
                  <a:cubicBezTo>
                    <a:pt x="161121" y="273632"/>
                    <a:pt x="137449" y="319676"/>
                    <a:pt x="136134" y="330200"/>
                  </a:cubicBezTo>
                  <a:cubicBezTo>
                    <a:pt x="136134" y="330200"/>
                    <a:pt x="95364" y="257846"/>
                    <a:pt x="45389" y="246006"/>
                  </a:cubicBezTo>
                  <a:cubicBezTo>
                    <a:pt x="45389" y="246006"/>
                    <a:pt x="57225" y="219695"/>
                    <a:pt x="32238" y="184176"/>
                  </a:cubicBezTo>
                  <a:cubicBezTo>
                    <a:pt x="32238" y="184176"/>
                    <a:pt x="1990" y="143394"/>
                    <a:pt x="675" y="121030"/>
                  </a:cubicBezTo>
                  <a:cubicBezTo>
                    <a:pt x="675" y="121030"/>
                    <a:pt x="-7216" y="82879"/>
                    <a:pt x="30923" y="40781"/>
                  </a:cubicBezTo>
                  <a:cubicBezTo>
                    <a:pt x="49335" y="19733"/>
                    <a:pt x="74322" y="0"/>
                    <a:pt x="1348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7204" tIns="33602" rIns="67204" bIns="33602"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23" dirty="0">
                <a:solidFill>
                  <a:srgbClr val="FFFFFF"/>
                </a:solidFill>
                <a:cs typeface="+mn-ea"/>
                <a:sym typeface="+mn-lt"/>
              </a:endParaRPr>
            </a:p>
          </p:txBody>
        </p:sp>
        <p:sp>
          <p:nvSpPr>
            <p:cNvPr id="54" name="矩形 53"/>
            <p:cNvSpPr/>
            <p:nvPr/>
          </p:nvSpPr>
          <p:spPr>
            <a:xfrm>
              <a:off x="4814460" y="3611129"/>
              <a:ext cx="1641757" cy="396086"/>
            </a:xfrm>
            <a:prstGeom prst="rect">
              <a:avLst/>
            </a:prstGeom>
          </p:spPr>
          <p:txBody>
            <a:bodyPr wrap="square">
              <a:spAutoFit/>
              <a:scene3d>
                <a:camera prst="orthographicFront"/>
                <a:lightRig rig="threePt" dir="t"/>
              </a:scene3d>
              <a:sp3d contourW="12700"/>
            </a:bodyPr>
            <a:lstStyle/>
            <a:p>
              <a:pPr algn="just" defTabSz="672067">
                <a:lnSpc>
                  <a:spcPct val="120000"/>
                </a:lnSpc>
              </a:pPr>
              <a:r>
                <a:rPr lang="zh-CN" altLang="en-US" sz="1176" b="1" dirty="0">
                  <a:solidFill>
                    <a:srgbClr val="FFFFFF"/>
                  </a:solidFill>
                  <a:cs typeface="+mn-ea"/>
                  <a:sym typeface="+mn-lt"/>
                </a:rPr>
                <a:t>分析二内容</a:t>
              </a:r>
            </a:p>
          </p:txBody>
        </p:sp>
      </p:grpSp>
      <p:sp>
        <p:nvSpPr>
          <p:cNvPr id="55" name="矩形 54"/>
          <p:cNvSpPr/>
          <p:nvPr/>
        </p:nvSpPr>
        <p:spPr>
          <a:xfrm>
            <a:off x="5379650" y="3512172"/>
            <a:ext cx="2614321" cy="363818"/>
          </a:xfrm>
          <a:prstGeom prst="rect">
            <a:avLst/>
          </a:prstGeom>
        </p:spPr>
        <p:txBody>
          <a:bodyPr wrap="square">
            <a:spAutoFit/>
            <a:scene3d>
              <a:camera prst="orthographicFront"/>
              <a:lightRig rig="threePt" dir="t"/>
            </a:scene3d>
            <a:sp3d contourW="12700"/>
          </a:bodyPr>
          <a:lstStyle/>
          <a:p>
            <a:pPr algn="just" defTabSz="672067">
              <a:lnSpc>
                <a:spcPct val="120000"/>
              </a:lnSpc>
            </a:pPr>
            <a:r>
              <a:rPr lang="zh-CN" altLang="en-US" sz="735" dirty="0">
                <a:solidFill>
                  <a:schemeClr val="tx1">
                    <a:lumMod val="65000"/>
                    <a:lumOff val="35000"/>
                  </a:schemeClr>
                </a:solidFill>
                <a:cs typeface="+mn-ea"/>
                <a:sym typeface="+mn-lt"/>
              </a:rPr>
              <a:t>用户可以在投影仪或者计算机上进行演示也可以将演示文稿打印出来制作成胶片用户可以在投影仪或者计算机</a:t>
            </a:r>
          </a:p>
        </p:txBody>
      </p:sp>
      <p:grpSp>
        <p:nvGrpSpPr>
          <p:cNvPr id="56" name="组合 55"/>
          <p:cNvGrpSpPr/>
          <p:nvPr/>
        </p:nvGrpSpPr>
        <p:grpSpPr>
          <a:xfrm>
            <a:off x="2099646" y="3419511"/>
            <a:ext cx="3068775" cy="436191"/>
            <a:chOff x="2705672" y="4489682"/>
            <a:chExt cx="4175466" cy="593494"/>
          </a:xfrm>
        </p:grpSpPr>
        <p:sp>
          <p:nvSpPr>
            <p:cNvPr id="57" name="圆角矩形 56"/>
            <p:cNvSpPr/>
            <p:nvPr/>
          </p:nvSpPr>
          <p:spPr>
            <a:xfrm>
              <a:off x="2705672" y="4489682"/>
              <a:ext cx="4175466" cy="593494"/>
            </a:xfrm>
            <a:prstGeom prst="roundRect">
              <a:avLst>
                <a:gd name="adj" fmla="val 50000"/>
              </a:avLst>
            </a:prstGeom>
            <a:solidFill>
              <a:schemeClr val="tx1">
                <a:lumMod val="50000"/>
                <a:lumOff val="50000"/>
              </a:schemeClr>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067"/>
              <a:endParaRPr lang="zh-CN" altLang="en-US" sz="994" dirty="0">
                <a:solidFill>
                  <a:srgbClr val="FFFFFF"/>
                </a:solidFill>
                <a:cs typeface="+mn-ea"/>
                <a:sym typeface="+mn-lt"/>
              </a:endParaRPr>
            </a:p>
          </p:txBody>
        </p:sp>
        <p:sp>
          <p:nvSpPr>
            <p:cNvPr id="58" name="椭圆 8"/>
            <p:cNvSpPr/>
            <p:nvPr/>
          </p:nvSpPr>
          <p:spPr>
            <a:xfrm>
              <a:off x="6420593" y="4651677"/>
              <a:ext cx="320040" cy="269505"/>
            </a:xfrm>
            <a:custGeom>
              <a:avLst/>
              <a:gdLst>
                <a:gd name="connsiteX0" fmla="*/ 101864 w 331753"/>
                <a:gd name="connsiteY0" fmla="*/ 180944 h 279369"/>
                <a:gd name="connsiteX1" fmla="*/ 100574 w 331753"/>
                <a:gd name="connsiteY1" fmla="*/ 182229 h 279369"/>
                <a:gd name="connsiteX2" fmla="*/ 99284 w 331753"/>
                <a:gd name="connsiteY2" fmla="*/ 182229 h 279369"/>
                <a:gd name="connsiteX3" fmla="*/ 90255 w 331753"/>
                <a:gd name="connsiteY3" fmla="*/ 191225 h 279369"/>
                <a:gd name="connsiteX4" fmla="*/ 83806 w 331753"/>
                <a:gd name="connsiteY4" fmla="*/ 197651 h 279369"/>
                <a:gd name="connsiteX5" fmla="*/ 82516 w 331753"/>
                <a:gd name="connsiteY5" fmla="*/ 200221 h 279369"/>
                <a:gd name="connsiteX6" fmla="*/ 83806 w 331753"/>
                <a:gd name="connsiteY6" fmla="*/ 202791 h 279369"/>
                <a:gd name="connsiteX7" fmla="*/ 143139 w 331753"/>
                <a:gd name="connsiteY7" fmla="*/ 261907 h 279369"/>
                <a:gd name="connsiteX8" fmla="*/ 145718 w 331753"/>
                <a:gd name="connsiteY8" fmla="*/ 261907 h 279369"/>
                <a:gd name="connsiteX9" fmla="*/ 148298 w 331753"/>
                <a:gd name="connsiteY9" fmla="*/ 261907 h 279369"/>
                <a:gd name="connsiteX10" fmla="*/ 156037 w 331753"/>
                <a:gd name="connsiteY10" fmla="*/ 252911 h 279369"/>
                <a:gd name="connsiteX11" fmla="*/ 163776 w 331753"/>
                <a:gd name="connsiteY11" fmla="*/ 245200 h 279369"/>
                <a:gd name="connsiteX12" fmla="*/ 163776 w 331753"/>
                <a:gd name="connsiteY12" fmla="*/ 241345 h 279369"/>
                <a:gd name="connsiteX13" fmla="*/ 104443 w 331753"/>
                <a:gd name="connsiteY13" fmla="*/ 182229 h 279369"/>
                <a:gd name="connsiteX14" fmla="*/ 101864 w 331753"/>
                <a:gd name="connsiteY14" fmla="*/ 180944 h 279369"/>
                <a:gd name="connsiteX15" fmla="*/ 137384 w 331753"/>
                <a:gd name="connsiteY15" fmla="*/ 63469 h 279369"/>
                <a:gd name="connsiteX16" fmla="*/ 58703 w 331753"/>
                <a:gd name="connsiteY16" fmla="*/ 141513 h 279369"/>
                <a:gd name="connsiteX17" fmla="*/ 87080 w 331753"/>
                <a:gd name="connsiteY17" fmla="*/ 171430 h 279369"/>
                <a:gd name="connsiteX18" fmla="*/ 88369 w 331753"/>
                <a:gd name="connsiteY18" fmla="*/ 170129 h 279369"/>
                <a:gd name="connsiteX19" fmla="*/ 94819 w 331753"/>
                <a:gd name="connsiteY19" fmla="*/ 166227 h 279369"/>
                <a:gd name="connsiteX20" fmla="*/ 96108 w 331753"/>
                <a:gd name="connsiteY20" fmla="*/ 166227 h 279369"/>
                <a:gd name="connsiteX21" fmla="*/ 98688 w 331753"/>
                <a:gd name="connsiteY21" fmla="*/ 164926 h 279369"/>
                <a:gd name="connsiteX22" fmla="*/ 102558 w 331753"/>
                <a:gd name="connsiteY22" fmla="*/ 164926 h 279369"/>
                <a:gd name="connsiteX23" fmla="*/ 105137 w 331753"/>
                <a:gd name="connsiteY23" fmla="*/ 164926 h 279369"/>
                <a:gd name="connsiteX24" fmla="*/ 106427 w 331753"/>
                <a:gd name="connsiteY24" fmla="*/ 164926 h 279369"/>
                <a:gd name="connsiteX25" fmla="*/ 107717 w 331753"/>
                <a:gd name="connsiteY25" fmla="*/ 166227 h 279369"/>
                <a:gd name="connsiteX26" fmla="*/ 109007 w 331753"/>
                <a:gd name="connsiteY26" fmla="*/ 166227 h 279369"/>
                <a:gd name="connsiteX27" fmla="*/ 111587 w 331753"/>
                <a:gd name="connsiteY27" fmla="*/ 167527 h 279369"/>
                <a:gd name="connsiteX28" fmla="*/ 112876 w 331753"/>
                <a:gd name="connsiteY28" fmla="*/ 167527 h 279369"/>
                <a:gd name="connsiteX29" fmla="*/ 115456 w 331753"/>
                <a:gd name="connsiteY29" fmla="*/ 170129 h 279369"/>
                <a:gd name="connsiteX30" fmla="*/ 174789 w 331753"/>
                <a:gd name="connsiteY30" fmla="*/ 231263 h 279369"/>
                <a:gd name="connsiteX31" fmla="*/ 179949 w 331753"/>
                <a:gd name="connsiteY31" fmla="*/ 250774 h 279369"/>
                <a:gd name="connsiteX32" fmla="*/ 178659 w 331753"/>
                <a:gd name="connsiteY32" fmla="*/ 253376 h 279369"/>
                <a:gd name="connsiteX33" fmla="*/ 177369 w 331753"/>
                <a:gd name="connsiteY33" fmla="*/ 254676 h 279369"/>
                <a:gd name="connsiteX34" fmla="*/ 176079 w 331753"/>
                <a:gd name="connsiteY34" fmla="*/ 255977 h 279369"/>
                <a:gd name="connsiteX35" fmla="*/ 174789 w 331753"/>
                <a:gd name="connsiteY35" fmla="*/ 257278 h 279369"/>
                <a:gd name="connsiteX36" fmla="*/ 173499 w 331753"/>
                <a:gd name="connsiteY36" fmla="*/ 258578 h 279369"/>
                <a:gd name="connsiteX37" fmla="*/ 179949 w 331753"/>
                <a:gd name="connsiteY37" fmla="*/ 263781 h 279369"/>
                <a:gd name="connsiteX38" fmla="*/ 179949 w 331753"/>
                <a:gd name="connsiteY38" fmla="*/ 265082 h 279369"/>
                <a:gd name="connsiteX39" fmla="*/ 182528 w 331753"/>
                <a:gd name="connsiteY39" fmla="*/ 263781 h 279369"/>
                <a:gd name="connsiteX40" fmla="*/ 241861 w 331753"/>
                <a:gd name="connsiteY40" fmla="*/ 202647 h 279369"/>
                <a:gd name="connsiteX41" fmla="*/ 241861 w 331753"/>
                <a:gd name="connsiteY41" fmla="*/ 197444 h 279369"/>
                <a:gd name="connsiteX42" fmla="*/ 177369 w 331753"/>
                <a:gd name="connsiteY42" fmla="*/ 132408 h 279369"/>
                <a:gd name="connsiteX43" fmla="*/ 150282 w 331753"/>
                <a:gd name="connsiteY43" fmla="*/ 159723 h 279369"/>
                <a:gd name="connsiteX44" fmla="*/ 147702 w 331753"/>
                <a:gd name="connsiteY44" fmla="*/ 161024 h 279369"/>
                <a:gd name="connsiteX45" fmla="*/ 146412 w 331753"/>
                <a:gd name="connsiteY45" fmla="*/ 162324 h 279369"/>
                <a:gd name="connsiteX46" fmla="*/ 143833 w 331753"/>
                <a:gd name="connsiteY46" fmla="*/ 163625 h 279369"/>
                <a:gd name="connsiteX47" fmla="*/ 141253 w 331753"/>
                <a:gd name="connsiteY47" fmla="*/ 163625 h 279369"/>
                <a:gd name="connsiteX48" fmla="*/ 138673 w 331753"/>
                <a:gd name="connsiteY48" fmla="*/ 164926 h 279369"/>
                <a:gd name="connsiteX49" fmla="*/ 129644 w 331753"/>
                <a:gd name="connsiteY49" fmla="*/ 162324 h 279369"/>
                <a:gd name="connsiteX50" fmla="*/ 127065 w 331753"/>
                <a:gd name="connsiteY50" fmla="*/ 159723 h 279369"/>
                <a:gd name="connsiteX51" fmla="*/ 111587 w 331753"/>
                <a:gd name="connsiteY51" fmla="*/ 144114 h 279369"/>
                <a:gd name="connsiteX52" fmla="*/ 111587 w 331753"/>
                <a:gd name="connsiteY52" fmla="*/ 120701 h 279369"/>
                <a:gd name="connsiteX53" fmla="*/ 152862 w 331753"/>
                <a:gd name="connsiteY53" fmla="*/ 79078 h 279369"/>
                <a:gd name="connsiteX54" fmla="*/ 137384 w 331753"/>
                <a:gd name="connsiteY54" fmla="*/ 63469 h 279369"/>
                <a:gd name="connsiteX55" fmla="*/ 195676 w 331753"/>
                <a:gd name="connsiteY55" fmla="*/ 58706 h 279369"/>
                <a:gd name="connsiteX56" fmla="*/ 122203 w 331753"/>
                <a:gd name="connsiteY56" fmla="*/ 131257 h 279369"/>
                <a:gd name="connsiteX57" fmla="*/ 122203 w 331753"/>
                <a:gd name="connsiteY57" fmla="*/ 132553 h 279369"/>
                <a:gd name="connsiteX58" fmla="*/ 138960 w 331753"/>
                <a:gd name="connsiteY58" fmla="*/ 149395 h 279369"/>
                <a:gd name="connsiteX59" fmla="*/ 140249 w 331753"/>
                <a:gd name="connsiteY59" fmla="*/ 148099 h 279369"/>
                <a:gd name="connsiteX60" fmla="*/ 172474 w 331753"/>
                <a:gd name="connsiteY60" fmla="*/ 115710 h 279369"/>
                <a:gd name="connsiteX61" fmla="*/ 184075 w 331753"/>
                <a:gd name="connsiteY61" fmla="*/ 104050 h 279369"/>
                <a:gd name="connsiteX62" fmla="*/ 195676 w 331753"/>
                <a:gd name="connsiteY62" fmla="*/ 104050 h 279369"/>
                <a:gd name="connsiteX63" fmla="*/ 198254 w 331753"/>
                <a:gd name="connsiteY63" fmla="*/ 109233 h 279369"/>
                <a:gd name="connsiteX64" fmla="*/ 195676 w 331753"/>
                <a:gd name="connsiteY64" fmla="*/ 114415 h 279369"/>
                <a:gd name="connsiteX65" fmla="*/ 187942 w 331753"/>
                <a:gd name="connsiteY65" fmla="*/ 120893 h 279369"/>
                <a:gd name="connsiteX66" fmla="*/ 238213 w 331753"/>
                <a:gd name="connsiteY66" fmla="*/ 171419 h 279369"/>
                <a:gd name="connsiteX67" fmla="*/ 273016 w 331753"/>
                <a:gd name="connsiteY67" fmla="*/ 136439 h 279369"/>
                <a:gd name="connsiteX68" fmla="*/ 195676 w 331753"/>
                <a:gd name="connsiteY68" fmla="*/ 58706 h 279369"/>
                <a:gd name="connsiteX69" fmla="*/ 93282 w 331753"/>
                <a:gd name="connsiteY69" fmla="*/ 19019 h 279369"/>
                <a:gd name="connsiteX70" fmla="*/ 89395 w 331753"/>
                <a:gd name="connsiteY70" fmla="*/ 20330 h 279369"/>
                <a:gd name="connsiteX71" fmla="*/ 16844 w 331753"/>
                <a:gd name="connsiteY71" fmla="*/ 95035 h 279369"/>
                <a:gd name="connsiteX72" fmla="*/ 15548 w 331753"/>
                <a:gd name="connsiteY72" fmla="*/ 100277 h 279369"/>
                <a:gd name="connsiteX73" fmla="*/ 46642 w 331753"/>
                <a:gd name="connsiteY73" fmla="*/ 131732 h 279369"/>
                <a:gd name="connsiteX74" fmla="*/ 126966 w 331753"/>
                <a:gd name="connsiteY74" fmla="*/ 51784 h 279369"/>
                <a:gd name="connsiteX75" fmla="*/ 95873 w 331753"/>
                <a:gd name="connsiteY75" fmla="*/ 20330 h 279369"/>
                <a:gd name="connsiteX76" fmla="*/ 93282 w 331753"/>
                <a:gd name="connsiteY76" fmla="*/ 19019 h 279369"/>
                <a:gd name="connsiteX77" fmla="*/ 239847 w 331753"/>
                <a:gd name="connsiteY77" fmla="*/ 15844 h 279369"/>
                <a:gd name="connsiteX78" fmla="*/ 237270 w 331753"/>
                <a:gd name="connsiteY78" fmla="*/ 17133 h 279369"/>
                <a:gd name="connsiteX79" fmla="*/ 206341 w 331753"/>
                <a:gd name="connsiteY79" fmla="*/ 46772 h 279369"/>
                <a:gd name="connsiteX80" fmla="*/ 283662 w 331753"/>
                <a:gd name="connsiteY80" fmla="*/ 125382 h 279369"/>
                <a:gd name="connsiteX81" fmla="*/ 314590 w 331753"/>
                <a:gd name="connsiteY81" fmla="*/ 94454 h 279369"/>
                <a:gd name="connsiteX82" fmla="*/ 315879 w 331753"/>
                <a:gd name="connsiteY82" fmla="*/ 93165 h 279369"/>
                <a:gd name="connsiteX83" fmla="*/ 314590 w 331753"/>
                <a:gd name="connsiteY83" fmla="*/ 90588 h 279369"/>
                <a:gd name="connsiteX84" fmla="*/ 241136 w 331753"/>
                <a:gd name="connsiteY84" fmla="*/ 17133 h 279369"/>
                <a:gd name="connsiteX85" fmla="*/ 239847 w 331753"/>
                <a:gd name="connsiteY85" fmla="*/ 15844 h 279369"/>
                <a:gd name="connsiteX86" fmla="*/ 239005 w 331753"/>
                <a:gd name="connsiteY86" fmla="*/ 0 h 279369"/>
                <a:gd name="connsiteX87" fmla="*/ 252625 w 331753"/>
                <a:gd name="connsiteY87" fmla="*/ 4855 h 279369"/>
                <a:gd name="connsiteX88" fmla="*/ 325267 w 331753"/>
                <a:gd name="connsiteY88" fmla="*/ 78663 h 279369"/>
                <a:gd name="connsiteX89" fmla="*/ 331753 w 331753"/>
                <a:gd name="connsiteY89" fmla="*/ 91612 h 279369"/>
                <a:gd name="connsiteX90" fmla="*/ 326564 w 331753"/>
                <a:gd name="connsiteY90" fmla="*/ 105856 h 279369"/>
                <a:gd name="connsiteX91" fmla="*/ 290243 w 331753"/>
                <a:gd name="connsiteY91" fmla="*/ 142112 h 279369"/>
                <a:gd name="connsiteX92" fmla="*/ 250031 w 331753"/>
                <a:gd name="connsiteY92" fmla="*/ 182253 h 279369"/>
                <a:gd name="connsiteX93" fmla="*/ 253922 w 331753"/>
                <a:gd name="connsiteY93" fmla="*/ 186138 h 279369"/>
                <a:gd name="connsiteX94" fmla="*/ 253922 w 331753"/>
                <a:gd name="connsiteY94" fmla="*/ 213330 h 279369"/>
                <a:gd name="connsiteX95" fmla="*/ 194252 w 331753"/>
                <a:gd name="connsiteY95" fmla="*/ 272895 h 279369"/>
                <a:gd name="connsiteX96" fmla="*/ 181280 w 331753"/>
                <a:gd name="connsiteY96" fmla="*/ 279369 h 279369"/>
                <a:gd name="connsiteX97" fmla="*/ 169605 w 331753"/>
                <a:gd name="connsiteY97" fmla="*/ 274190 h 279369"/>
                <a:gd name="connsiteX98" fmla="*/ 163120 w 331753"/>
                <a:gd name="connsiteY98" fmla="*/ 269010 h 279369"/>
                <a:gd name="connsiteX99" fmla="*/ 159228 w 331753"/>
                <a:gd name="connsiteY99" fmla="*/ 271600 h 279369"/>
                <a:gd name="connsiteX100" fmla="*/ 146256 w 331753"/>
                <a:gd name="connsiteY100" fmla="*/ 276779 h 279369"/>
                <a:gd name="connsiteX101" fmla="*/ 133284 w 331753"/>
                <a:gd name="connsiteY101" fmla="*/ 271600 h 279369"/>
                <a:gd name="connsiteX102" fmla="*/ 73614 w 331753"/>
                <a:gd name="connsiteY102" fmla="*/ 212036 h 279369"/>
                <a:gd name="connsiteX103" fmla="*/ 68426 w 331753"/>
                <a:gd name="connsiteY103" fmla="*/ 199087 h 279369"/>
                <a:gd name="connsiteX104" fmla="*/ 73614 w 331753"/>
                <a:gd name="connsiteY104" fmla="*/ 186138 h 279369"/>
                <a:gd name="connsiteX105" fmla="*/ 74911 w 331753"/>
                <a:gd name="connsiteY105" fmla="*/ 183548 h 279369"/>
                <a:gd name="connsiteX106" fmla="*/ 76209 w 331753"/>
                <a:gd name="connsiteY106" fmla="*/ 182253 h 279369"/>
                <a:gd name="connsiteX107" fmla="*/ 42482 w 331753"/>
                <a:gd name="connsiteY107" fmla="*/ 148587 h 279369"/>
                <a:gd name="connsiteX108" fmla="*/ 42482 w 331753"/>
                <a:gd name="connsiteY108" fmla="*/ 147292 h 279369"/>
                <a:gd name="connsiteX109" fmla="*/ 4864 w 331753"/>
                <a:gd name="connsiteY109" fmla="*/ 111035 h 279369"/>
                <a:gd name="connsiteX110" fmla="*/ 4864 w 331753"/>
                <a:gd name="connsiteY110" fmla="*/ 83843 h 279369"/>
                <a:gd name="connsiteX111" fmla="*/ 77506 w 331753"/>
                <a:gd name="connsiteY111" fmla="*/ 10035 h 279369"/>
                <a:gd name="connsiteX112" fmla="*/ 106044 w 331753"/>
                <a:gd name="connsiteY112" fmla="*/ 10035 h 279369"/>
                <a:gd name="connsiteX113" fmla="*/ 142365 w 331753"/>
                <a:gd name="connsiteY113" fmla="*/ 46291 h 279369"/>
                <a:gd name="connsiteX114" fmla="*/ 163120 w 331753"/>
                <a:gd name="connsiteY114" fmla="*/ 67009 h 279369"/>
                <a:gd name="connsiteX115" fmla="*/ 189063 w 331753"/>
                <a:gd name="connsiteY115" fmla="*/ 41112 h 279369"/>
                <a:gd name="connsiteX116" fmla="*/ 225384 w 331753"/>
                <a:gd name="connsiteY116" fmla="*/ 4855 h 279369"/>
                <a:gd name="connsiteX117" fmla="*/ 239005 w 331753"/>
                <a:gd name="connsiteY117" fmla="*/ 0 h 2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31753" h="279369">
                  <a:moveTo>
                    <a:pt x="101864" y="180944"/>
                  </a:moveTo>
                  <a:cubicBezTo>
                    <a:pt x="101864" y="180944"/>
                    <a:pt x="100574" y="180944"/>
                    <a:pt x="100574" y="182229"/>
                  </a:cubicBezTo>
                  <a:cubicBezTo>
                    <a:pt x="100574" y="182229"/>
                    <a:pt x="100574" y="182229"/>
                    <a:pt x="99284" y="182229"/>
                  </a:cubicBezTo>
                  <a:cubicBezTo>
                    <a:pt x="99284" y="182229"/>
                    <a:pt x="99284" y="182229"/>
                    <a:pt x="90255" y="191225"/>
                  </a:cubicBezTo>
                  <a:cubicBezTo>
                    <a:pt x="90255" y="191225"/>
                    <a:pt x="90255" y="191225"/>
                    <a:pt x="83806" y="197651"/>
                  </a:cubicBezTo>
                  <a:cubicBezTo>
                    <a:pt x="82516" y="198936"/>
                    <a:pt x="82516" y="200221"/>
                    <a:pt x="82516" y="200221"/>
                  </a:cubicBezTo>
                  <a:cubicBezTo>
                    <a:pt x="82516" y="200221"/>
                    <a:pt x="82516" y="201506"/>
                    <a:pt x="83806" y="202791"/>
                  </a:cubicBezTo>
                  <a:cubicBezTo>
                    <a:pt x="83806" y="202791"/>
                    <a:pt x="83806" y="202791"/>
                    <a:pt x="143139" y="261907"/>
                  </a:cubicBezTo>
                  <a:cubicBezTo>
                    <a:pt x="144428" y="261907"/>
                    <a:pt x="145718" y="261907"/>
                    <a:pt x="145718" y="261907"/>
                  </a:cubicBezTo>
                  <a:cubicBezTo>
                    <a:pt x="145718" y="261907"/>
                    <a:pt x="147008" y="261907"/>
                    <a:pt x="148298" y="261907"/>
                  </a:cubicBezTo>
                  <a:cubicBezTo>
                    <a:pt x="148298" y="261907"/>
                    <a:pt x="148298" y="261907"/>
                    <a:pt x="156037" y="252911"/>
                  </a:cubicBezTo>
                  <a:cubicBezTo>
                    <a:pt x="156037" y="252911"/>
                    <a:pt x="156037" y="252911"/>
                    <a:pt x="163776" y="245200"/>
                  </a:cubicBezTo>
                  <a:cubicBezTo>
                    <a:pt x="165066" y="245200"/>
                    <a:pt x="165066" y="242630"/>
                    <a:pt x="163776" y="241345"/>
                  </a:cubicBezTo>
                  <a:cubicBezTo>
                    <a:pt x="163776" y="241345"/>
                    <a:pt x="163776" y="241345"/>
                    <a:pt x="104443" y="182229"/>
                  </a:cubicBezTo>
                  <a:cubicBezTo>
                    <a:pt x="103153" y="180944"/>
                    <a:pt x="101864" y="180944"/>
                    <a:pt x="101864" y="180944"/>
                  </a:cubicBezTo>
                  <a:close/>
                  <a:moveTo>
                    <a:pt x="137384" y="63469"/>
                  </a:moveTo>
                  <a:cubicBezTo>
                    <a:pt x="137384" y="63469"/>
                    <a:pt x="137384" y="63469"/>
                    <a:pt x="58703" y="141513"/>
                  </a:cubicBezTo>
                  <a:cubicBezTo>
                    <a:pt x="58703" y="141513"/>
                    <a:pt x="58703" y="141513"/>
                    <a:pt x="87080" y="171430"/>
                  </a:cubicBezTo>
                  <a:cubicBezTo>
                    <a:pt x="87080" y="171430"/>
                    <a:pt x="87080" y="171430"/>
                    <a:pt x="88369" y="170129"/>
                  </a:cubicBezTo>
                  <a:cubicBezTo>
                    <a:pt x="90949" y="167527"/>
                    <a:pt x="93529" y="166227"/>
                    <a:pt x="94819" y="166227"/>
                  </a:cubicBezTo>
                  <a:cubicBezTo>
                    <a:pt x="94819" y="166227"/>
                    <a:pt x="94819" y="166227"/>
                    <a:pt x="96108" y="166227"/>
                  </a:cubicBezTo>
                  <a:cubicBezTo>
                    <a:pt x="96108" y="164926"/>
                    <a:pt x="97398" y="164926"/>
                    <a:pt x="98688" y="164926"/>
                  </a:cubicBezTo>
                  <a:cubicBezTo>
                    <a:pt x="98688" y="164926"/>
                    <a:pt x="98688" y="164926"/>
                    <a:pt x="102558" y="164926"/>
                  </a:cubicBezTo>
                  <a:cubicBezTo>
                    <a:pt x="102558" y="164926"/>
                    <a:pt x="103848" y="164926"/>
                    <a:pt x="105137" y="164926"/>
                  </a:cubicBezTo>
                  <a:cubicBezTo>
                    <a:pt x="105137" y="164926"/>
                    <a:pt x="105137" y="164926"/>
                    <a:pt x="106427" y="164926"/>
                  </a:cubicBezTo>
                  <a:cubicBezTo>
                    <a:pt x="106427" y="164926"/>
                    <a:pt x="107717" y="164926"/>
                    <a:pt x="107717" y="166227"/>
                  </a:cubicBezTo>
                  <a:cubicBezTo>
                    <a:pt x="109007" y="166227"/>
                    <a:pt x="109007" y="166227"/>
                    <a:pt x="109007" y="166227"/>
                  </a:cubicBezTo>
                  <a:cubicBezTo>
                    <a:pt x="110297" y="166227"/>
                    <a:pt x="110297" y="167527"/>
                    <a:pt x="111587" y="167527"/>
                  </a:cubicBezTo>
                  <a:cubicBezTo>
                    <a:pt x="111587" y="167527"/>
                    <a:pt x="111587" y="167527"/>
                    <a:pt x="112876" y="167527"/>
                  </a:cubicBezTo>
                  <a:cubicBezTo>
                    <a:pt x="114166" y="168828"/>
                    <a:pt x="114166" y="170129"/>
                    <a:pt x="115456" y="170129"/>
                  </a:cubicBezTo>
                  <a:cubicBezTo>
                    <a:pt x="115456" y="170129"/>
                    <a:pt x="115456" y="170129"/>
                    <a:pt x="174789" y="231263"/>
                  </a:cubicBezTo>
                  <a:cubicBezTo>
                    <a:pt x="179949" y="236466"/>
                    <a:pt x="181238" y="244270"/>
                    <a:pt x="179949" y="250774"/>
                  </a:cubicBezTo>
                  <a:cubicBezTo>
                    <a:pt x="178659" y="252075"/>
                    <a:pt x="178659" y="252075"/>
                    <a:pt x="178659" y="253376"/>
                  </a:cubicBezTo>
                  <a:cubicBezTo>
                    <a:pt x="178659" y="253376"/>
                    <a:pt x="178659" y="254676"/>
                    <a:pt x="177369" y="254676"/>
                  </a:cubicBezTo>
                  <a:cubicBezTo>
                    <a:pt x="177369" y="254676"/>
                    <a:pt x="177369" y="254676"/>
                    <a:pt x="176079" y="255977"/>
                  </a:cubicBezTo>
                  <a:cubicBezTo>
                    <a:pt x="176079" y="257278"/>
                    <a:pt x="176079" y="257278"/>
                    <a:pt x="174789" y="257278"/>
                  </a:cubicBezTo>
                  <a:cubicBezTo>
                    <a:pt x="174789" y="257278"/>
                    <a:pt x="174789" y="257278"/>
                    <a:pt x="173499" y="258578"/>
                  </a:cubicBezTo>
                  <a:cubicBezTo>
                    <a:pt x="173499" y="258578"/>
                    <a:pt x="173499" y="258578"/>
                    <a:pt x="179949" y="263781"/>
                  </a:cubicBezTo>
                  <a:cubicBezTo>
                    <a:pt x="179949" y="265082"/>
                    <a:pt x="179949" y="265082"/>
                    <a:pt x="179949" y="265082"/>
                  </a:cubicBezTo>
                  <a:cubicBezTo>
                    <a:pt x="181238" y="265082"/>
                    <a:pt x="181238" y="265082"/>
                    <a:pt x="182528" y="263781"/>
                  </a:cubicBezTo>
                  <a:cubicBezTo>
                    <a:pt x="182528" y="263781"/>
                    <a:pt x="182528" y="263781"/>
                    <a:pt x="241861" y="202647"/>
                  </a:cubicBezTo>
                  <a:cubicBezTo>
                    <a:pt x="244441" y="200046"/>
                    <a:pt x="243151" y="198745"/>
                    <a:pt x="241861" y="197444"/>
                  </a:cubicBezTo>
                  <a:cubicBezTo>
                    <a:pt x="241861" y="197444"/>
                    <a:pt x="241861" y="197444"/>
                    <a:pt x="177369" y="132408"/>
                  </a:cubicBezTo>
                  <a:cubicBezTo>
                    <a:pt x="177369" y="132408"/>
                    <a:pt x="177369" y="132408"/>
                    <a:pt x="150282" y="159723"/>
                  </a:cubicBezTo>
                  <a:cubicBezTo>
                    <a:pt x="148992" y="159723"/>
                    <a:pt x="147702" y="161024"/>
                    <a:pt x="147702" y="161024"/>
                  </a:cubicBezTo>
                  <a:cubicBezTo>
                    <a:pt x="147702" y="162324"/>
                    <a:pt x="146412" y="162324"/>
                    <a:pt x="146412" y="162324"/>
                  </a:cubicBezTo>
                  <a:cubicBezTo>
                    <a:pt x="146412" y="162324"/>
                    <a:pt x="145123" y="162324"/>
                    <a:pt x="143833" y="163625"/>
                  </a:cubicBezTo>
                  <a:cubicBezTo>
                    <a:pt x="142543" y="163625"/>
                    <a:pt x="142543" y="163625"/>
                    <a:pt x="141253" y="163625"/>
                  </a:cubicBezTo>
                  <a:cubicBezTo>
                    <a:pt x="139963" y="164926"/>
                    <a:pt x="138673" y="164926"/>
                    <a:pt x="138673" y="164926"/>
                  </a:cubicBezTo>
                  <a:cubicBezTo>
                    <a:pt x="134804" y="164926"/>
                    <a:pt x="132224" y="163625"/>
                    <a:pt x="129644" y="162324"/>
                  </a:cubicBezTo>
                  <a:cubicBezTo>
                    <a:pt x="128355" y="161024"/>
                    <a:pt x="128355" y="161024"/>
                    <a:pt x="127065" y="159723"/>
                  </a:cubicBezTo>
                  <a:cubicBezTo>
                    <a:pt x="127065" y="159723"/>
                    <a:pt x="127065" y="159723"/>
                    <a:pt x="111587" y="144114"/>
                  </a:cubicBezTo>
                  <a:cubicBezTo>
                    <a:pt x="102558" y="136310"/>
                    <a:pt x="105137" y="125904"/>
                    <a:pt x="111587" y="120701"/>
                  </a:cubicBezTo>
                  <a:cubicBezTo>
                    <a:pt x="111587" y="120701"/>
                    <a:pt x="111587" y="120701"/>
                    <a:pt x="152862" y="79078"/>
                  </a:cubicBezTo>
                  <a:cubicBezTo>
                    <a:pt x="152862" y="79078"/>
                    <a:pt x="152862" y="79078"/>
                    <a:pt x="137384" y="63469"/>
                  </a:cubicBezTo>
                  <a:close/>
                  <a:moveTo>
                    <a:pt x="195676" y="58706"/>
                  </a:moveTo>
                  <a:cubicBezTo>
                    <a:pt x="195676" y="58706"/>
                    <a:pt x="195676" y="58706"/>
                    <a:pt x="122203" y="131257"/>
                  </a:cubicBezTo>
                  <a:cubicBezTo>
                    <a:pt x="122203" y="132553"/>
                    <a:pt x="122203" y="132553"/>
                    <a:pt x="122203" y="132553"/>
                  </a:cubicBezTo>
                  <a:cubicBezTo>
                    <a:pt x="122203" y="132553"/>
                    <a:pt x="122203" y="132553"/>
                    <a:pt x="138960" y="149395"/>
                  </a:cubicBezTo>
                  <a:cubicBezTo>
                    <a:pt x="138960" y="149395"/>
                    <a:pt x="138960" y="149395"/>
                    <a:pt x="140249" y="148099"/>
                  </a:cubicBezTo>
                  <a:cubicBezTo>
                    <a:pt x="140249" y="148099"/>
                    <a:pt x="140249" y="148099"/>
                    <a:pt x="172474" y="115710"/>
                  </a:cubicBezTo>
                  <a:cubicBezTo>
                    <a:pt x="172474" y="115710"/>
                    <a:pt x="172474" y="115710"/>
                    <a:pt x="184075" y="104050"/>
                  </a:cubicBezTo>
                  <a:cubicBezTo>
                    <a:pt x="187942" y="100164"/>
                    <a:pt x="193098" y="100164"/>
                    <a:pt x="195676" y="104050"/>
                  </a:cubicBezTo>
                  <a:cubicBezTo>
                    <a:pt x="196965" y="105346"/>
                    <a:pt x="198254" y="106641"/>
                    <a:pt x="198254" y="109233"/>
                  </a:cubicBezTo>
                  <a:cubicBezTo>
                    <a:pt x="198254" y="110528"/>
                    <a:pt x="196965" y="113119"/>
                    <a:pt x="195676" y="114415"/>
                  </a:cubicBezTo>
                  <a:cubicBezTo>
                    <a:pt x="195676" y="114415"/>
                    <a:pt x="195676" y="114415"/>
                    <a:pt x="187942" y="120893"/>
                  </a:cubicBezTo>
                  <a:cubicBezTo>
                    <a:pt x="187942" y="120893"/>
                    <a:pt x="187942" y="120893"/>
                    <a:pt x="238213" y="171419"/>
                  </a:cubicBezTo>
                  <a:lnTo>
                    <a:pt x="273016" y="136439"/>
                  </a:lnTo>
                  <a:cubicBezTo>
                    <a:pt x="273016" y="136439"/>
                    <a:pt x="273016" y="136439"/>
                    <a:pt x="195676" y="58706"/>
                  </a:cubicBezTo>
                  <a:close/>
                  <a:moveTo>
                    <a:pt x="93282" y="19019"/>
                  </a:moveTo>
                  <a:cubicBezTo>
                    <a:pt x="91986" y="19019"/>
                    <a:pt x="90690" y="20330"/>
                    <a:pt x="89395" y="20330"/>
                  </a:cubicBezTo>
                  <a:cubicBezTo>
                    <a:pt x="89395" y="20330"/>
                    <a:pt x="89395" y="20330"/>
                    <a:pt x="16844" y="95035"/>
                  </a:cubicBezTo>
                  <a:cubicBezTo>
                    <a:pt x="14253" y="96345"/>
                    <a:pt x="14253" y="98967"/>
                    <a:pt x="15548" y="100277"/>
                  </a:cubicBezTo>
                  <a:cubicBezTo>
                    <a:pt x="15548" y="100277"/>
                    <a:pt x="15548" y="100277"/>
                    <a:pt x="46642" y="131732"/>
                  </a:cubicBezTo>
                  <a:cubicBezTo>
                    <a:pt x="46642" y="131732"/>
                    <a:pt x="46642" y="131732"/>
                    <a:pt x="126966" y="51784"/>
                  </a:cubicBezTo>
                  <a:cubicBezTo>
                    <a:pt x="126966" y="51784"/>
                    <a:pt x="126966" y="51784"/>
                    <a:pt x="95873" y="20330"/>
                  </a:cubicBezTo>
                  <a:cubicBezTo>
                    <a:pt x="94577" y="20330"/>
                    <a:pt x="94577" y="19019"/>
                    <a:pt x="93282" y="19019"/>
                  </a:cubicBezTo>
                  <a:close/>
                  <a:moveTo>
                    <a:pt x="239847" y="15844"/>
                  </a:moveTo>
                  <a:cubicBezTo>
                    <a:pt x="238558" y="15844"/>
                    <a:pt x="237270" y="15844"/>
                    <a:pt x="237270" y="17133"/>
                  </a:cubicBezTo>
                  <a:cubicBezTo>
                    <a:pt x="237270" y="17133"/>
                    <a:pt x="237270" y="17133"/>
                    <a:pt x="206341" y="46772"/>
                  </a:cubicBezTo>
                  <a:cubicBezTo>
                    <a:pt x="206341" y="46772"/>
                    <a:pt x="206341" y="46772"/>
                    <a:pt x="283662" y="125382"/>
                  </a:cubicBezTo>
                  <a:cubicBezTo>
                    <a:pt x="283662" y="125382"/>
                    <a:pt x="283662" y="125382"/>
                    <a:pt x="314590" y="94454"/>
                  </a:cubicBezTo>
                  <a:cubicBezTo>
                    <a:pt x="315879" y="94454"/>
                    <a:pt x="315879" y="93165"/>
                    <a:pt x="315879" y="93165"/>
                  </a:cubicBezTo>
                  <a:cubicBezTo>
                    <a:pt x="315879" y="91876"/>
                    <a:pt x="315879" y="90588"/>
                    <a:pt x="314590" y="90588"/>
                  </a:cubicBezTo>
                  <a:cubicBezTo>
                    <a:pt x="314590" y="90588"/>
                    <a:pt x="314590" y="90588"/>
                    <a:pt x="241136" y="17133"/>
                  </a:cubicBezTo>
                  <a:cubicBezTo>
                    <a:pt x="241136" y="15844"/>
                    <a:pt x="239847" y="15844"/>
                    <a:pt x="239847" y="15844"/>
                  </a:cubicBezTo>
                  <a:close/>
                  <a:moveTo>
                    <a:pt x="239005" y="0"/>
                  </a:moveTo>
                  <a:cubicBezTo>
                    <a:pt x="243869" y="0"/>
                    <a:pt x="248734" y="1618"/>
                    <a:pt x="252625" y="4855"/>
                  </a:cubicBezTo>
                  <a:cubicBezTo>
                    <a:pt x="252625" y="4855"/>
                    <a:pt x="252625" y="4855"/>
                    <a:pt x="325267" y="78663"/>
                  </a:cubicBezTo>
                  <a:cubicBezTo>
                    <a:pt x="329159" y="82548"/>
                    <a:pt x="331753" y="87727"/>
                    <a:pt x="331753" y="91612"/>
                  </a:cubicBezTo>
                  <a:cubicBezTo>
                    <a:pt x="331753" y="96792"/>
                    <a:pt x="329159" y="101971"/>
                    <a:pt x="326564" y="105856"/>
                  </a:cubicBezTo>
                  <a:cubicBezTo>
                    <a:pt x="326564" y="105856"/>
                    <a:pt x="326564" y="105856"/>
                    <a:pt x="290243" y="142112"/>
                  </a:cubicBezTo>
                  <a:cubicBezTo>
                    <a:pt x="290243" y="142112"/>
                    <a:pt x="290243" y="142112"/>
                    <a:pt x="250031" y="182253"/>
                  </a:cubicBezTo>
                  <a:cubicBezTo>
                    <a:pt x="250031" y="182253"/>
                    <a:pt x="250031" y="182253"/>
                    <a:pt x="253922" y="186138"/>
                  </a:cubicBezTo>
                  <a:cubicBezTo>
                    <a:pt x="260408" y="192612"/>
                    <a:pt x="263003" y="202971"/>
                    <a:pt x="253922" y="213330"/>
                  </a:cubicBezTo>
                  <a:cubicBezTo>
                    <a:pt x="253922" y="213330"/>
                    <a:pt x="253922" y="213330"/>
                    <a:pt x="194252" y="272895"/>
                  </a:cubicBezTo>
                  <a:cubicBezTo>
                    <a:pt x="189063" y="278074"/>
                    <a:pt x="183874" y="279369"/>
                    <a:pt x="181280" y="279369"/>
                  </a:cubicBezTo>
                  <a:cubicBezTo>
                    <a:pt x="176091" y="279369"/>
                    <a:pt x="170903" y="276779"/>
                    <a:pt x="169605" y="274190"/>
                  </a:cubicBezTo>
                  <a:cubicBezTo>
                    <a:pt x="169605" y="274190"/>
                    <a:pt x="169605" y="274190"/>
                    <a:pt x="163120" y="269010"/>
                  </a:cubicBezTo>
                  <a:cubicBezTo>
                    <a:pt x="163120" y="269010"/>
                    <a:pt x="163120" y="269010"/>
                    <a:pt x="159228" y="271600"/>
                  </a:cubicBezTo>
                  <a:cubicBezTo>
                    <a:pt x="156634" y="275484"/>
                    <a:pt x="151445" y="276779"/>
                    <a:pt x="146256" y="276779"/>
                  </a:cubicBezTo>
                  <a:cubicBezTo>
                    <a:pt x="142365" y="276779"/>
                    <a:pt x="137176" y="275484"/>
                    <a:pt x="133284" y="271600"/>
                  </a:cubicBezTo>
                  <a:cubicBezTo>
                    <a:pt x="133284" y="271600"/>
                    <a:pt x="133284" y="271600"/>
                    <a:pt x="73614" y="212036"/>
                  </a:cubicBezTo>
                  <a:cubicBezTo>
                    <a:pt x="71020" y="208151"/>
                    <a:pt x="68426" y="204266"/>
                    <a:pt x="68426" y="199087"/>
                  </a:cubicBezTo>
                  <a:cubicBezTo>
                    <a:pt x="68426" y="193907"/>
                    <a:pt x="71020" y="188728"/>
                    <a:pt x="73614" y="186138"/>
                  </a:cubicBezTo>
                  <a:cubicBezTo>
                    <a:pt x="73614" y="184843"/>
                    <a:pt x="74911" y="184843"/>
                    <a:pt x="74911" y="183548"/>
                  </a:cubicBezTo>
                  <a:cubicBezTo>
                    <a:pt x="74911" y="183548"/>
                    <a:pt x="74911" y="183548"/>
                    <a:pt x="76209" y="182253"/>
                  </a:cubicBezTo>
                  <a:cubicBezTo>
                    <a:pt x="76209" y="182253"/>
                    <a:pt x="76209" y="182253"/>
                    <a:pt x="42482" y="148587"/>
                  </a:cubicBezTo>
                  <a:cubicBezTo>
                    <a:pt x="42482" y="148587"/>
                    <a:pt x="42482" y="148587"/>
                    <a:pt x="42482" y="147292"/>
                  </a:cubicBezTo>
                  <a:cubicBezTo>
                    <a:pt x="42482" y="147292"/>
                    <a:pt x="42482" y="147292"/>
                    <a:pt x="4864" y="111035"/>
                  </a:cubicBezTo>
                  <a:cubicBezTo>
                    <a:pt x="-1622" y="103266"/>
                    <a:pt x="-1622" y="90317"/>
                    <a:pt x="4864" y="83843"/>
                  </a:cubicBezTo>
                  <a:cubicBezTo>
                    <a:pt x="4864" y="83843"/>
                    <a:pt x="4864" y="83843"/>
                    <a:pt x="77506" y="10035"/>
                  </a:cubicBezTo>
                  <a:cubicBezTo>
                    <a:pt x="85289" y="2266"/>
                    <a:pt x="98261" y="2266"/>
                    <a:pt x="106044" y="10035"/>
                  </a:cubicBezTo>
                  <a:cubicBezTo>
                    <a:pt x="106044" y="10035"/>
                    <a:pt x="106044" y="10035"/>
                    <a:pt x="142365" y="46291"/>
                  </a:cubicBezTo>
                  <a:cubicBezTo>
                    <a:pt x="142365" y="46291"/>
                    <a:pt x="142365" y="46291"/>
                    <a:pt x="163120" y="67009"/>
                  </a:cubicBezTo>
                  <a:cubicBezTo>
                    <a:pt x="163120" y="67009"/>
                    <a:pt x="163120" y="67009"/>
                    <a:pt x="189063" y="41112"/>
                  </a:cubicBezTo>
                  <a:cubicBezTo>
                    <a:pt x="189063" y="41112"/>
                    <a:pt x="189063" y="41112"/>
                    <a:pt x="225384" y="4855"/>
                  </a:cubicBezTo>
                  <a:cubicBezTo>
                    <a:pt x="229276" y="1618"/>
                    <a:pt x="234140" y="0"/>
                    <a:pt x="23900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7204" tIns="33602" rIns="67204" bIns="33602"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23" dirty="0">
                <a:solidFill>
                  <a:srgbClr val="FFFFFF"/>
                </a:solidFill>
                <a:cs typeface="+mn-ea"/>
                <a:sym typeface="+mn-lt"/>
              </a:endParaRPr>
            </a:p>
          </p:txBody>
        </p:sp>
        <p:sp>
          <p:nvSpPr>
            <p:cNvPr id="59" name="矩形 58"/>
            <p:cNvSpPr/>
            <p:nvPr/>
          </p:nvSpPr>
          <p:spPr>
            <a:xfrm>
              <a:off x="4814460" y="4608197"/>
              <a:ext cx="1641757" cy="396086"/>
            </a:xfrm>
            <a:prstGeom prst="rect">
              <a:avLst/>
            </a:prstGeom>
          </p:spPr>
          <p:txBody>
            <a:bodyPr wrap="square">
              <a:spAutoFit/>
              <a:scene3d>
                <a:camera prst="orthographicFront"/>
                <a:lightRig rig="threePt" dir="t"/>
              </a:scene3d>
              <a:sp3d contourW="12700"/>
            </a:bodyPr>
            <a:lstStyle/>
            <a:p>
              <a:pPr algn="just" defTabSz="672067">
                <a:lnSpc>
                  <a:spcPct val="120000"/>
                </a:lnSpc>
              </a:pPr>
              <a:r>
                <a:rPr lang="zh-CN" altLang="en-US" sz="1176" b="1" dirty="0">
                  <a:solidFill>
                    <a:srgbClr val="FFFFFF"/>
                  </a:solidFill>
                  <a:cs typeface="+mn-ea"/>
                  <a:sym typeface="+mn-lt"/>
                </a:rPr>
                <a:t>分析三内容</a:t>
              </a:r>
            </a:p>
          </p:txBody>
        </p:sp>
      </p:grpSp>
      <p:sp>
        <p:nvSpPr>
          <p:cNvPr id="60" name="椭圆 59"/>
          <p:cNvSpPr/>
          <p:nvPr/>
        </p:nvSpPr>
        <p:spPr>
          <a:xfrm>
            <a:off x="991371" y="1643565"/>
            <a:ext cx="2522490" cy="2522490"/>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w="38100">
            <a:solidFill>
              <a:schemeClr val="bg1"/>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067"/>
            <a:endParaRPr lang="zh-CN" altLang="en-US" sz="994" dirty="0">
              <a:solidFill>
                <a:srgbClr val="FFFFFF"/>
              </a:solidFill>
              <a:cs typeface="+mn-ea"/>
              <a:sym typeface="+mn-lt"/>
            </a:endParaRPr>
          </a:p>
        </p:txBody>
      </p:sp>
      <p:sp>
        <p:nvSpPr>
          <p:cNvPr id="3" name="椭圆 2"/>
          <p:cNvSpPr/>
          <p:nvPr/>
        </p:nvSpPr>
        <p:spPr>
          <a:xfrm>
            <a:off x="1624229" y="2276424"/>
            <a:ext cx="1256774" cy="1256772"/>
          </a:xfrm>
          <a:prstGeom prst="ellipse">
            <a:avLst/>
          </a:prstGeom>
          <a:solidFill>
            <a:srgbClr val="FBD63C">
              <a:alpha val="67000"/>
            </a:srgbClr>
          </a:solidFill>
          <a:ln w="12700" cap="flat" cmpd="sng" algn="ctr">
            <a:noFill/>
            <a:prstDash val="solid"/>
          </a:ln>
          <a:effectLst/>
        </p:spPr>
        <p:txBody>
          <a:bodyPr rot="0" spcFirstLastPara="0" vertOverflow="overflow" horzOverflow="overflow" vert="horz" wrap="square" lIns="67204" tIns="33602" rIns="67204" bIns="33602" numCol="1" spcCol="0" rtlCol="0" fromWordArt="0" anchor="ctr" anchorCtr="0" forceAA="0" compatLnSpc="1">
            <a:prstTxWarp prst="textNoShape">
              <a:avLst/>
            </a:prstTxWarp>
            <a:noAutofit/>
          </a:bodyPr>
          <a:lstStyle/>
          <a:p>
            <a:pPr algn="ctr" defTabSz="672084" fontAlgn="base">
              <a:spcBef>
                <a:spcPct val="0"/>
              </a:spcBef>
              <a:spcAft>
                <a:spcPct val="0"/>
              </a:spcAft>
            </a:pPr>
            <a:endParaRPr lang="zh-CN" altLang="en-US" sz="1323" kern="0" dirty="0">
              <a:solidFill>
                <a:srgbClr val="FFFFFF"/>
              </a:solidFill>
              <a:cs typeface="+mn-ea"/>
              <a:sym typeface="+mn-lt"/>
            </a:endParaRPr>
          </a:p>
        </p:txBody>
      </p:sp>
      <p:sp>
        <p:nvSpPr>
          <p:cNvPr id="2" name="矩形 1"/>
          <p:cNvSpPr/>
          <p:nvPr/>
        </p:nvSpPr>
        <p:spPr>
          <a:xfrm>
            <a:off x="1971127" y="2644678"/>
            <a:ext cx="562975" cy="544765"/>
          </a:xfrm>
          <a:prstGeom prst="rect">
            <a:avLst/>
          </a:prstGeom>
        </p:spPr>
        <p:txBody>
          <a:bodyPr wrap="none">
            <a:spAutoFit/>
          </a:bodyPr>
          <a:lstStyle/>
          <a:p>
            <a:pPr algn="just" defTabSz="672067"/>
            <a:r>
              <a:rPr lang="zh-CN" altLang="en-US" sz="1470" b="1" kern="100" dirty="0">
                <a:solidFill>
                  <a:srgbClr val="3D4753"/>
                </a:solidFill>
                <a:cs typeface="+mn-ea"/>
                <a:sym typeface="+mn-lt"/>
              </a:rPr>
              <a:t>中心</a:t>
            </a:r>
            <a:endParaRPr lang="en-US" altLang="zh-CN" sz="1470" b="1" kern="100" dirty="0">
              <a:solidFill>
                <a:srgbClr val="3D4753"/>
              </a:solidFill>
              <a:cs typeface="+mn-ea"/>
              <a:sym typeface="+mn-lt"/>
            </a:endParaRPr>
          </a:p>
          <a:p>
            <a:pPr algn="just" defTabSz="672067"/>
            <a:r>
              <a:rPr lang="zh-CN" altLang="en-US" sz="1470" b="1" kern="100" dirty="0">
                <a:solidFill>
                  <a:srgbClr val="3D4753"/>
                </a:solidFill>
                <a:cs typeface="+mn-ea"/>
                <a:sym typeface="+mn-lt"/>
              </a:rPr>
              <a:t>思想</a:t>
            </a:r>
            <a:endParaRPr lang="zh-CN" altLang="zh-CN" sz="1470" b="1" kern="100" dirty="0">
              <a:solidFill>
                <a:srgbClr val="3D4753"/>
              </a:solidFill>
              <a:cs typeface="+mn-ea"/>
              <a:sym typeface="+mn-lt"/>
            </a:endParaRPr>
          </a:p>
        </p:txBody>
      </p:sp>
      <p:sp>
        <p:nvSpPr>
          <p:cNvPr id="23" name="文本框 22"/>
          <p:cNvSpPr txBox="1"/>
          <p:nvPr/>
        </p:nvSpPr>
        <p:spPr>
          <a:xfrm>
            <a:off x="1503502" y="272356"/>
            <a:ext cx="1210588" cy="400110"/>
          </a:xfrm>
          <a:prstGeom prst="rect">
            <a:avLst/>
          </a:prstGeom>
          <a:noFill/>
        </p:spPr>
        <p:txBody>
          <a:bodyPr wrap="none" rtlCol="0">
            <a:spAutoFit/>
          </a:bodyPr>
          <a:lstStyle/>
          <a:p>
            <a:r>
              <a:rPr lang="zh-CN" altLang="en-US" sz="2000" b="1" dirty="0" smtClean="0">
                <a:solidFill>
                  <a:schemeClr val="bg1"/>
                </a:solidFill>
                <a:cs typeface="+mn-ea"/>
                <a:sym typeface="+mn-lt"/>
              </a:rPr>
              <a:t>未来计划</a:t>
            </a:r>
            <a:endParaRPr lang="zh-CN" altLang="en-US" sz="2000" b="1" dirty="0">
              <a:solidFill>
                <a:schemeClr val="bg1"/>
              </a:solidFill>
              <a:cs typeface="+mn-ea"/>
              <a:sym typeface="+mn-lt"/>
            </a:endParaRPr>
          </a:p>
        </p:txBody>
      </p:sp>
      <p:sp>
        <p:nvSpPr>
          <p:cNvPr id="31" name="文本框 30"/>
          <p:cNvSpPr txBox="1"/>
          <p:nvPr/>
        </p:nvSpPr>
        <p:spPr>
          <a:xfrm>
            <a:off x="2627188" y="426121"/>
            <a:ext cx="2521446" cy="253379"/>
          </a:xfrm>
          <a:prstGeom prst="rect">
            <a:avLst/>
          </a:prstGeom>
          <a:noFill/>
        </p:spPr>
        <p:txBody>
          <a:bodyPr wrap="square" rtlCol="0">
            <a:spAutoFit/>
          </a:bodyPr>
          <a:lstStyle/>
          <a:p>
            <a:r>
              <a:rPr lang="en-US" altLang="zh-CN" sz="1000" dirty="0">
                <a:solidFill>
                  <a:schemeClr val="bg1">
                    <a:lumMod val="85000"/>
                  </a:schemeClr>
                </a:solidFill>
                <a:cs typeface="+mn-ea"/>
                <a:sym typeface="+mn-lt"/>
              </a:rPr>
              <a:t>Atmospheric Engineering Project Report</a:t>
            </a:r>
            <a:endParaRPr lang="zh-CN" altLang="en-US" sz="1000" dirty="0">
              <a:solidFill>
                <a:schemeClr val="bg1">
                  <a:lumMod val="85000"/>
                </a:schemeClr>
              </a:solidFill>
              <a:cs typeface="+mn-ea"/>
              <a:sym typeface="+mn-lt"/>
            </a:endParaRPr>
          </a:p>
        </p:txBody>
      </p:sp>
      <p:sp>
        <p:nvSpPr>
          <p:cNvPr id="32" name="文本框 31"/>
          <p:cNvSpPr txBox="1"/>
          <p:nvPr/>
        </p:nvSpPr>
        <p:spPr>
          <a:xfrm>
            <a:off x="252300" y="143892"/>
            <a:ext cx="697628" cy="646331"/>
          </a:xfrm>
          <a:prstGeom prst="rect">
            <a:avLst/>
          </a:prstGeom>
          <a:noFill/>
        </p:spPr>
        <p:txBody>
          <a:bodyPr wrap="none" rtlCol="0">
            <a:spAutoFit/>
          </a:bodyPr>
          <a:lstStyle/>
          <a:p>
            <a:pPr algn="ctr"/>
            <a:r>
              <a:rPr lang="en-US" altLang="zh-CN" sz="3600" dirty="0" smtClean="0">
                <a:solidFill>
                  <a:schemeClr val="tx1">
                    <a:lumMod val="85000"/>
                    <a:lumOff val="15000"/>
                  </a:schemeClr>
                </a:solidFill>
                <a:cs typeface="+mn-ea"/>
                <a:sym typeface="+mn-lt"/>
              </a:rPr>
              <a:t>04</a:t>
            </a:r>
            <a:endParaRPr lang="zh-CN" altLang="en-US" sz="36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3977221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000"/>
                            </p:stCondLst>
                            <p:childTnLst>
                              <p:par>
                                <p:cTn id="21" presetID="1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p:tgtEl>
                                          <p:spTgt spid="25"/>
                                        </p:tgtEl>
                                        <p:attrNameLst>
                                          <p:attrName>ppt_x</p:attrName>
                                        </p:attrNameLst>
                                      </p:cBhvr>
                                      <p:tavLst>
                                        <p:tav tm="0">
                                          <p:val>
                                            <p:strVal val="#ppt_x-#ppt_w*1.125000"/>
                                          </p:val>
                                        </p:tav>
                                        <p:tav tm="100000">
                                          <p:val>
                                            <p:strVal val="#ppt_x"/>
                                          </p:val>
                                        </p:tav>
                                      </p:tavLst>
                                    </p:anim>
                                    <p:animEffect transition="in" filter="wipe(right)">
                                      <p:cBhvr>
                                        <p:cTn id="24" dur="500"/>
                                        <p:tgtEl>
                                          <p:spTgt spid="25"/>
                                        </p:tgtEl>
                                      </p:cBhvr>
                                    </p:animEffect>
                                  </p:childTnLst>
                                </p:cTn>
                              </p:par>
                            </p:childTnLst>
                          </p:cTn>
                        </p:par>
                        <p:par>
                          <p:cTn id="25" fill="hold">
                            <p:stCondLst>
                              <p:cond delay="1500"/>
                            </p:stCondLst>
                            <p:childTnLst>
                              <p:par>
                                <p:cTn id="26" presetID="12" presetClass="entr" presetSubtype="8" fill="hold" nodeType="after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500"/>
                                        <p:tgtEl>
                                          <p:spTgt spid="51"/>
                                        </p:tgtEl>
                                        <p:attrNameLst>
                                          <p:attrName>ppt_x</p:attrName>
                                        </p:attrNameLst>
                                      </p:cBhvr>
                                      <p:tavLst>
                                        <p:tav tm="0">
                                          <p:val>
                                            <p:strVal val="#ppt_x-#ppt_w*1.125000"/>
                                          </p:val>
                                        </p:tav>
                                        <p:tav tm="100000">
                                          <p:val>
                                            <p:strVal val="#ppt_x"/>
                                          </p:val>
                                        </p:tav>
                                      </p:tavLst>
                                    </p:anim>
                                    <p:animEffect transition="in" filter="wipe(right)">
                                      <p:cBhvr>
                                        <p:cTn id="29" dur="500"/>
                                        <p:tgtEl>
                                          <p:spTgt spid="51"/>
                                        </p:tgtEl>
                                      </p:cBhvr>
                                    </p:animEffect>
                                  </p:childTnLst>
                                </p:cTn>
                              </p:par>
                            </p:childTnLst>
                          </p:cTn>
                        </p:par>
                        <p:par>
                          <p:cTn id="30" fill="hold">
                            <p:stCondLst>
                              <p:cond delay="2000"/>
                            </p:stCondLst>
                            <p:childTnLst>
                              <p:par>
                                <p:cTn id="31" presetID="12" presetClass="entr" presetSubtype="8" fill="hold"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additive="base">
                                        <p:cTn id="33" dur="500"/>
                                        <p:tgtEl>
                                          <p:spTgt spid="56"/>
                                        </p:tgtEl>
                                        <p:attrNameLst>
                                          <p:attrName>ppt_x</p:attrName>
                                        </p:attrNameLst>
                                      </p:cBhvr>
                                      <p:tavLst>
                                        <p:tav tm="0">
                                          <p:val>
                                            <p:strVal val="#ppt_x-#ppt_w*1.125000"/>
                                          </p:val>
                                        </p:tav>
                                        <p:tav tm="100000">
                                          <p:val>
                                            <p:strVal val="#ppt_x"/>
                                          </p:val>
                                        </p:tav>
                                      </p:tavLst>
                                    </p:anim>
                                    <p:animEffect transition="in" filter="wipe(right)">
                                      <p:cBhvr>
                                        <p:cTn id="34" dur="500"/>
                                        <p:tgtEl>
                                          <p:spTgt spid="56"/>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left)">
                                      <p:cBhvr>
                                        <p:cTn id="4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0" grpId="0"/>
      <p:bldP spid="55" grpId="0"/>
      <p:bldP spid="60" grpId="0" animBg="1"/>
      <p:bldP spid="3" grpId="0" animBg="1"/>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30818db-b79a-4412-95a4-1d82f9e5f492">
            <a:extLst>
              <a:ext uri="{FF2B5EF4-FFF2-40B4-BE49-F238E27FC236}">
                <a16:creationId xmlns:a16="http://schemas.microsoft.com/office/drawing/2014/main" xmlns="" id="{6DD5964F-A444-4EF3-ADB4-D32236AB2A43}"/>
              </a:ext>
            </a:extLst>
          </p:cNvPr>
          <p:cNvGrpSpPr>
            <a:grpSpLocks noChangeAspect="1"/>
          </p:cNvGrpSpPr>
          <p:nvPr/>
        </p:nvGrpSpPr>
        <p:grpSpPr>
          <a:xfrm>
            <a:off x="748945" y="1584032"/>
            <a:ext cx="7670879" cy="1627875"/>
            <a:chOff x="879508" y="2064281"/>
            <a:chExt cx="10440449" cy="2785531"/>
          </a:xfrm>
        </p:grpSpPr>
        <p:sp>
          <p:nvSpPr>
            <p:cNvPr id="4" name="任意多边形: 形状 2">
              <a:extLst>
                <a:ext uri="{FF2B5EF4-FFF2-40B4-BE49-F238E27FC236}">
                  <a16:creationId xmlns:a16="http://schemas.microsoft.com/office/drawing/2014/main" xmlns="" id="{13DB3E7D-D8DF-4834-9641-53407CE98984}"/>
                </a:ext>
              </a:extLst>
            </p:cNvPr>
            <p:cNvSpPr>
              <a:spLocks/>
            </p:cNvSpPr>
            <p:nvPr/>
          </p:nvSpPr>
          <p:spPr bwMode="auto">
            <a:xfrm>
              <a:off x="3092416" y="2772333"/>
              <a:ext cx="3070829" cy="1369427"/>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rgbClr val="FBD63C"/>
            </a:solidFill>
            <a:ln>
              <a:noFill/>
            </a:ln>
            <a:effectLst>
              <a:outerShdw blurRad="254000" dist="63500" dir="2700000" algn="tl" rotWithShape="0">
                <a:prstClr val="black">
                  <a:alpha val="30000"/>
                </a:prstClr>
              </a:outerShdw>
            </a:effectLst>
          </p:spPr>
          <p:txBody>
            <a:bodyPr anchor="ctr"/>
            <a:lstStyle/>
            <a:p>
              <a:pPr algn="ctr"/>
              <a:endParaRPr sz="1322" dirty="0">
                <a:cs typeface="+mn-ea"/>
                <a:sym typeface="+mn-lt"/>
              </a:endParaRPr>
            </a:p>
          </p:txBody>
        </p:sp>
        <p:sp>
          <p:nvSpPr>
            <p:cNvPr id="5" name="任意多边形: 形状 3">
              <a:extLst>
                <a:ext uri="{FF2B5EF4-FFF2-40B4-BE49-F238E27FC236}">
                  <a16:creationId xmlns:a16="http://schemas.microsoft.com/office/drawing/2014/main" xmlns="" id="{4ECB0839-753A-47E8-8FD2-C03DA9F38256}"/>
                </a:ext>
              </a:extLst>
            </p:cNvPr>
            <p:cNvSpPr>
              <a:spLocks/>
            </p:cNvSpPr>
            <p:nvPr/>
          </p:nvSpPr>
          <p:spPr bwMode="auto">
            <a:xfrm>
              <a:off x="5305324" y="2772333"/>
              <a:ext cx="3070829" cy="1369427"/>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rgbClr val="3D4753"/>
            </a:solidFill>
            <a:ln>
              <a:noFill/>
            </a:ln>
            <a:effectLst>
              <a:outerShdw blurRad="254000" dist="63500" dir="2700000" algn="tl" rotWithShape="0">
                <a:prstClr val="black">
                  <a:alpha val="30000"/>
                </a:prstClr>
              </a:outerShdw>
            </a:effectLst>
          </p:spPr>
          <p:txBody>
            <a:bodyPr anchor="ctr"/>
            <a:lstStyle/>
            <a:p>
              <a:pPr algn="ctr"/>
              <a:endParaRPr sz="1322" dirty="0">
                <a:cs typeface="+mn-ea"/>
                <a:sym typeface="+mn-lt"/>
              </a:endParaRPr>
            </a:p>
          </p:txBody>
        </p:sp>
        <p:sp>
          <p:nvSpPr>
            <p:cNvPr id="6" name="任意多边形: 形状 4">
              <a:extLst>
                <a:ext uri="{FF2B5EF4-FFF2-40B4-BE49-F238E27FC236}">
                  <a16:creationId xmlns:a16="http://schemas.microsoft.com/office/drawing/2014/main" xmlns="" id="{C64531BC-EB5C-4CB4-BCF0-3428EE5B9ACC}"/>
                </a:ext>
              </a:extLst>
            </p:cNvPr>
            <p:cNvSpPr>
              <a:spLocks/>
            </p:cNvSpPr>
            <p:nvPr/>
          </p:nvSpPr>
          <p:spPr bwMode="auto">
            <a:xfrm>
              <a:off x="879508" y="2772333"/>
              <a:ext cx="3070829" cy="1369427"/>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rgbClr val="3D4753"/>
            </a:solidFill>
            <a:ln>
              <a:noFill/>
            </a:ln>
            <a:effectLst>
              <a:outerShdw blurRad="254000" dist="63500" dir="2700000" algn="tl" rotWithShape="0">
                <a:prstClr val="black">
                  <a:alpha val="30000"/>
                </a:prstClr>
              </a:outerShdw>
            </a:effectLst>
          </p:spPr>
          <p:txBody>
            <a:bodyPr anchor="ctr"/>
            <a:lstStyle/>
            <a:p>
              <a:pPr algn="ctr"/>
              <a:endParaRPr sz="1322" dirty="0">
                <a:cs typeface="+mn-ea"/>
                <a:sym typeface="+mn-lt"/>
              </a:endParaRPr>
            </a:p>
          </p:txBody>
        </p:sp>
        <p:sp>
          <p:nvSpPr>
            <p:cNvPr id="7" name="任意多边形: 形状 5">
              <a:extLst>
                <a:ext uri="{FF2B5EF4-FFF2-40B4-BE49-F238E27FC236}">
                  <a16:creationId xmlns:a16="http://schemas.microsoft.com/office/drawing/2014/main" xmlns="" id="{4F206F2F-707A-4A0C-A871-2BE7D4D2364D}"/>
                </a:ext>
              </a:extLst>
            </p:cNvPr>
            <p:cNvSpPr>
              <a:spLocks/>
            </p:cNvSpPr>
            <p:nvPr/>
          </p:nvSpPr>
          <p:spPr bwMode="auto">
            <a:xfrm>
              <a:off x="7518232" y="2064281"/>
              <a:ext cx="3801725" cy="2785531"/>
            </a:xfrm>
            <a:custGeom>
              <a:avLst/>
              <a:gdLst>
                <a:gd name="connsiteX0" fmla="*/ 1818396 w 3294359"/>
                <a:gd name="connsiteY0" fmla="*/ 0 h 2413783"/>
                <a:gd name="connsiteX1" fmla="*/ 3294359 w 3294359"/>
                <a:gd name="connsiteY1" fmla="*/ 1206892 h 2413783"/>
                <a:gd name="connsiteX2" fmla="*/ 1818396 w 3294359"/>
                <a:gd name="connsiteY2" fmla="*/ 2413783 h 2413783"/>
                <a:gd name="connsiteX3" fmla="*/ 1818396 w 3294359"/>
                <a:gd name="connsiteY3" fmla="*/ 1800225 h 2413783"/>
                <a:gd name="connsiteX4" fmla="*/ 0 w 3294359"/>
                <a:gd name="connsiteY4" fmla="*/ 1800225 h 2413783"/>
                <a:gd name="connsiteX5" fmla="*/ 853917 w 3294359"/>
                <a:gd name="connsiteY5" fmla="*/ 613557 h 2413783"/>
                <a:gd name="connsiteX6" fmla="*/ 1818396 w 3294359"/>
                <a:gd name="connsiteY6" fmla="*/ 619645 h 241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4359" h="2413783">
                  <a:moveTo>
                    <a:pt x="1818396" y="0"/>
                  </a:moveTo>
                  <a:lnTo>
                    <a:pt x="3294359" y="1206892"/>
                  </a:lnTo>
                  <a:lnTo>
                    <a:pt x="1818396" y="2413783"/>
                  </a:lnTo>
                  <a:lnTo>
                    <a:pt x="1818396" y="1800225"/>
                  </a:lnTo>
                  <a:lnTo>
                    <a:pt x="0" y="1800225"/>
                  </a:lnTo>
                  <a:lnTo>
                    <a:pt x="853917" y="613557"/>
                  </a:lnTo>
                  <a:lnTo>
                    <a:pt x="1818396" y="619645"/>
                  </a:lnTo>
                  <a:close/>
                </a:path>
              </a:pathLst>
            </a:custGeom>
            <a:solidFill>
              <a:srgbClr val="FBD63C"/>
            </a:solidFill>
            <a:ln>
              <a:noFill/>
            </a:ln>
            <a:effectLst>
              <a:outerShdw blurRad="254000" dist="63500" dir="2700000" algn="tl" rotWithShape="0">
                <a:prstClr val="black">
                  <a:alpha val="30000"/>
                </a:prstClr>
              </a:outerShdw>
            </a:effectLst>
          </p:spPr>
          <p:txBody>
            <a:bodyPr anchor="ctr"/>
            <a:lstStyle/>
            <a:p>
              <a:pPr algn="ctr"/>
              <a:endParaRPr sz="1322" dirty="0">
                <a:cs typeface="+mn-ea"/>
                <a:sym typeface="+mn-lt"/>
              </a:endParaRPr>
            </a:p>
          </p:txBody>
        </p:sp>
      </p:grpSp>
      <p:sp>
        <p:nvSpPr>
          <p:cNvPr id="11" name="矩形 10">
            <a:extLst>
              <a:ext uri="{FF2B5EF4-FFF2-40B4-BE49-F238E27FC236}">
                <a16:creationId xmlns:a16="http://schemas.microsoft.com/office/drawing/2014/main" xmlns="" id="{7263EA51-E6DF-4D10-B40C-C779D2FD2495}"/>
              </a:ext>
            </a:extLst>
          </p:cNvPr>
          <p:cNvSpPr/>
          <p:nvPr/>
        </p:nvSpPr>
        <p:spPr>
          <a:xfrm>
            <a:off x="1093574" y="2532611"/>
            <a:ext cx="1423550" cy="228076"/>
          </a:xfrm>
          <a:prstGeom prst="rect">
            <a:avLst/>
          </a:prstGeom>
        </p:spPr>
        <p:txBody>
          <a:bodyPr wrap="square">
            <a:spAutoFit/>
            <a:scene3d>
              <a:camera prst="orthographicFront"/>
              <a:lightRig rig="threePt" dir="t"/>
            </a:scene3d>
            <a:sp3d contourW="12700"/>
          </a:bodyPr>
          <a:lstStyle/>
          <a:p>
            <a:pPr algn="ctr"/>
            <a:r>
              <a:rPr lang="en-US" altLang="zh-CN" sz="882" b="1" dirty="0">
                <a:solidFill>
                  <a:schemeClr val="bg1"/>
                </a:solidFill>
                <a:cs typeface="+mn-ea"/>
                <a:sym typeface="+mn-lt"/>
              </a:rPr>
              <a:t>YOUR TITLE HERE</a:t>
            </a:r>
            <a:endParaRPr lang="zh-CN" altLang="en-US" sz="882" b="1" dirty="0">
              <a:solidFill>
                <a:schemeClr val="bg1"/>
              </a:solidFill>
              <a:cs typeface="+mn-ea"/>
              <a:sym typeface="+mn-lt"/>
            </a:endParaRPr>
          </a:p>
        </p:txBody>
      </p:sp>
      <p:sp>
        <p:nvSpPr>
          <p:cNvPr id="12" name="矩形 11">
            <a:extLst>
              <a:ext uri="{FF2B5EF4-FFF2-40B4-BE49-F238E27FC236}">
                <a16:creationId xmlns:a16="http://schemas.microsoft.com/office/drawing/2014/main" xmlns="" id="{36AA3D8E-CF12-455B-94B3-E2500BE1D25D}"/>
              </a:ext>
            </a:extLst>
          </p:cNvPr>
          <p:cNvSpPr/>
          <p:nvPr/>
        </p:nvSpPr>
        <p:spPr>
          <a:xfrm>
            <a:off x="2602001" y="2524371"/>
            <a:ext cx="1423550" cy="216854"/>
          </a:xfrm>
          <a:prstGeom prst="rect">
            <a:avLst/>
          </a:prstGeom>
        </p:spPr>
        <p:txBody>
          <a:bodyPr wrap="square">
            <a:spAutoFit/>
            <a:scene3d>
              <a:camera prst="orthographicFront"/>
              <a:lightRig rig="threePt" dir="t"/>
            </a:scene3d>
            <a:sp3d contourW="12700"/>
          </a:bodyPr>
          <a:lstStyle/>
          <a:p>
            <a:pPr algn="ctr"/>
            <a:r>
              <a:rPr lang="en-US" altLang="zh-CN" sz="809" b="1" dirty="0">
                <a:solidFill>
                  <a:srgbClr val="3D4753"/>
                </a:solidFill>
                <a:cs typeface="+mn-ea"/>
                <a:sym typeface="+mn-lt"/>
              </a:rPr>
              <a:t>YOUR TITLE HERE</a:t>
            </a:r>
            <a:endParaRPr lang="zh-CN" altLang="en-US" sz="809" b="1" dirty="0">
              <a:solidFill>
                <a:srgbClr val="3D4753"/>
              </a:solidFill>
              <a:cs typeface="+mn-ea"/>
              <a:sym typeface="+mn-lt"/>
            </a:endParaRPr>
          </a:p>
        </p:txBody>
      </p:sp>
      <p:sp>
        <p:nvSpPr>
          <p:cNvPr id="13" name="矩形 12">
            <a:extLst>
              <a:ext uri="{FF2B5EF4-FFF2-40B4-BE49-F238E27FC236}">
                <a16:creationId xmlns:a16="http://schemas.microsoft.com/office/drawing/2014/main" xmlns="" id="{802DD702-56E3-40B9-B02F-B36F7880EECC}"/>
              </a:ext>
            </a:extLst>
          </p:cNvPr>
          <p:cNvSpPr/>
          <p:nvPr/>
        </p:nvSpPr>
        <p:spPr>
          <a:xfrm>
            <a:off x="4267914" y="2532611"/>
            <a:ext cx="1423550" cy="228076"/>
          </a:xfrm>
          <a:prstGeom prst="rect">
            <a:avLst/>
          </a:prstGeom>
        </p:spPr>
        <p:txBody>
          <a:bodyPr wrap="square">
            <a:spAutoFit/>
            <a:scene3d>
              <a:camera prst="orthographicFront"/>
              <a:lightRig rig="threePt" dir="t"/>
            </a:scene3d>
            <a:sp3d contourW="12700"/>
          </a:bodyPr>
          <a:lstStyle/>
          <a:p>
            <a:pPr algn="ctr"/>
            <a:r>
              <a:rPr lang="en-US" altLang="zh-CN" sz="882" b="1" dirty="0">
                <a:solidFill>
                  <a:schemeClr val="bg1"/>
                </a:solidFill>
                <a:cs typeface="+mn-ea"/>
                <a:sym typeface="+mn-lt"/>
              </a:rPr>
              <a:t>YOUR TITLE HERE</a:t>
            </a:r>
            <a:endParaRPr lang="zh-CN" altLang="en-US" sz="882" b="1" dirty="0">
              <a:solidFill>
                <a:schemeClr val="bg1"/>
              </a:solidFill>
              <a:cs typeface="+mn-ea"/>
              <a:sym typeface="+mn-lt"/>
            </a:endParaRPr>
          </a:p>
        </p:txBody>
      </p:sp>
      <p:sp>
        <p:nvSpPr>
          <p:cNvPr id="14" name="矩形 13">
            <a:extLst>
              <a:ext uri="{FF2B5EF4-FFF2-40B4-BE49-F238E27FC236}">
                <a16:creationId xmlns:a16="http://schemas.microsoft.com/office/drawing/2014/main" xmlns="" id="{084504A6-48B5-430C-BC92-28581ED19FE9}"/>
              </a:ext>
            </a:extLst>
          </p:cNvPr>
          <p:cNvSpPr/>
          <p:nvPr/>
        </p:nvSpPr>
        <p:spPr>
          <a:xfrm>
            <a:off x="6010531" y="2524371"/>
            <a:ext cx="1423550" cy="216854"/>
          </a:xfrm>
          <a:prstGeom prst="rect">
            <a:avLst/>
          </a:prstGeom>
        </p:spPr>
        <p:txBody>
          <a:bodyPr wrap="square">
            <a:spAutoFit/>
            <a:scene3d>
              <a:camera prst="orthographicFront"/>
              <a:lightRig rig="threePt" dir="t"/>
            </a:scene3d>
            <a:sp3d contourW="12700"/>
          </a:bodyPr>
          <a:lstStyle/>
          <a:p>
            <a:pPr algn="ctr"/>
            <a:r>
              <a:rPr lang="en-US" altLang="zh-CN" sz="809" b="1" dirty="0">
                <a:solidFill>
                  <a:srgbClr val="3D4753"/>
                </a:solidFill>
                <a:cs typeface="+mn-ea"/>
                <a:sym typeface="+mn-lt"/>
              </a:rPr>
              <a:t>YOUR TITLE HERE</a:t>
            </a:r>
            <a:endParaRPr lang="zh-CN" altLang="en-US" sz="809" b="1" dirty="0">
              <a:solidFill>
                <a:srgbClr val="3D4753"/>
              </a:solidFill>
              <a:cs typeface="+mn-ea"/>
              <a:sym typeface="+mn-lt"/>
            </a:endParaRPr>
          </a:p>
        </p:txBody>
      </p:sp>
      <p:sp>
        <p:nvSpPr>
          <p:cNvPr id="15" name="椭圆 38">
            <a:extLst>
              <a:ext uri="{FF2B5EF4-FFF2-40B4-BE49-F238E27FC236}">
                <a16:creationId xmlns:a16="http://schemas.microsoft.com/office/drawing/2014/main" xmlns="" id="{191A1380-7AF8-492C-9E9D-E7F738152940}"/>
              </a:ext>
            </a:extLst>
          </p:cNvPr>
          <p:cNvSpPr/>
          <p:nvPr/>
        </p:nvSpPr>
        <p:spPr>
          <a:xfrm>
            <a:off x="1769829" y="2147835"/>
            <a:ext cx="307586" cy="290257"/>
          </a:xfrm>
          <a:custGeom>
            <a:avLst/>
            <a:gdLst>
              <a:gd name="connsiteX0" fmla="*/ 255815 w 338138"/>
              <a:gd name="connsiteY0" fmla="*/ 276225 h 319088"/>
              <a:gd name="connsiteX1" fmla="*/ 267653 w 338138"/>
              <a:gd name="connsiteY1" fmla="*/ 282720 h 319088"/>
              <a:gd name="connsiteX2" fmla="*/ 275546 w 338138"/>
              <a:gd name="connsiteY2" fmla="*/ 282720 h 319088"/>
              <a:gd name="connsiteX3" fmla="*/ 287384 w 338138"/>
              <a:gd name="connsiteY3" fmla="*/ 276225 h 319088"/>
              <a:gd name="connsiteX4" fmla="*/ 290015 w 338138"/>
              <a:gd name="connsiteY4" fmla="*/ 277524 h 319088"/>
              <a:gd name="connsiteX5" fmla="*/ 295276 w 338138"/>
              <a:gd name="connsiteY5" fmla="*/ 284018 h 319088"/>
              <a:gd name="connsiteX6" fmla="*/ 295276 w 338138"/>
              <a:gd name="connsiteY6" fmla="*/ 315191 h 319088"/>
              <a:gd name="connsiteX7" fmla="*/ 271600 w 338138"/>
              <a:gd name="connsiteY7" fmla="*/ 319088 h 319088"/>
              <a:gd name="connsiteX8" fmla="*/ 249238 w 338138"/>
              <a:gd name="connsiteY8" fmla="*/ 315191 h 319088"/>
              <a:gd name="connsiteX9" fmla="*/ 249238 w 338138"/>
              <a:gd name="connsiteY9" fmla="*/ 284018 h 319088"/>
              <a:gd name="connsiteX10" fmla="*/ 253184 w 338138"/>
              <a:gd name="connsiteY10" fmla="*/ 277524 h 319088"/>
              <a:gd name="connsiteX11" fmla="*/ 255815 w 338138"/>
              <a:gd name="connsiteY11" fmla="*/ 276225 h 319088"/>
              <a:gd name="connsiteX12" fmla="*/ 50755 w 338138"/>
              <a:gd name="connsiteY12" fmla="*/ 276225 h 319088"/>
              <a:gd name="connsiteX13" fmla="*/ 62593 w 338138"/>
              <a:gd name="connsiteY13" fmla="*/ 282720 h 319088"/>
              <a:gd name="connsiteX14" fmla="*/ 70486 w 338138"/>
              <a:gd name="connsiteY14" fmla="*/ 282720 h 319088"/>
              <a:gd name="connsiteX15" fmla="*/ 82324 w 338138"/>
              <a:gd name="connsiteY15" fmla="*/ 276225 h 319088"/>
              <a:gd name="connsiteX16" fmla="*/ 84955 w 338138"/>
              <a:gd name="connsiteY16" fmla="*/ 277524 h 319088"/>
              <a:gd name="connsiteX17" fmla="*/ 88901 w 338138"/>
              <a:gd name="connsiteY17" fmla="*/ 284018 h 319088"/>
              <a:gd name="connsiteX18" fmla="*/ 88901 w 338138"/>
              <a:gd name="connsiteY18" fmla="*/ 315191 h 319088"/>
              <a:gd name="connsiteX19" fmla="*/ 66539 w 338138"/>
              <a:gd name="connsiteY19" fmla="*/ 319088 h 319088"/>
              <a:gd name="connsiteX20" fmla="*/ 42863 w 338138"/>
              <a:gd name="connsiteY20" fmla="*/ 315191 h 319088"/>
              <a:gd name="connsiteX21" fmla="*/ 42863 w 338138"/>
              <a:gd name="connsiteY21" fmla="*/ 284018 h 319088"/>
              <a:gd name="connsiteX22" fmla="*/ 48124 w 338138"/>
              <a:gd name="connsiteY22" fmla="*/ 277524 h 319088"/>
              <a:gd name="connsiteX23" fmla="*/ 50755 w 338138"/>
              <a:gd name="connsiteY23" fmla="*/ 276225 h 319088"/>
              <a:gd name="connsiteX24" fmla="*/ 273050 w 338138"/>
              <a:gd name="connsiteY24" fmla="*/ 214313 h 319088"/>
              <a:gd name="connsiteX25" fmla="*/ 282575 w 338138"/>
              <a:gd name="connsiteY25" fmla="*/ 224632 h 319088"/>
              <a:gd name="connsiteX26" fmla="*/ 273050 w 338138"/>
              <a:gd name="connsiteY26" fmla="*/ 234951 h 319088"/>
              <a:gd name="connsiteX27" fmla="*/ 263525 w 338138"/>
              <a:gd name="connsiteY27" fmla="*/ 224632 h 319088"/>
              <a:gd name="connsiteX28" fmla="*/ 273050 w 338138"/>
              <a:gd name="connsiteY28" fmla="*/ 214313 h 319088"/>
              <a:gd name="connsiteX29" fmla="*/ 65882 w 338138"/>
              <a:gd name="connsiteY29" fmla="*/ 214313 h 319088"/>
              <a:gd name="connsiteX30" fmla="*/ 76201 w 338138"/>
              <a:gd name="connsiteY30" fmla="*/ 224632 h 319088"/>
              <a:gd name="connsiteX31" fmla="*/ 65882 w 338138"/>
              <a:gd name="connsiteY31" fmla="*/ 234951 h 319088"/>
              <a:gd name="connsiteX32" fmla="*/ 55563 w 338138"/>
              <a:gd name="connsiteY32" fmla="*/ 224632 h 319088"/>
              <a:gd name="connsiteX33" fmla="*/ 65882 w 338138"/>
              <a:gd name="connsiteY33" fmla="*/ 214313 h 319088"/>
              <a:gd name="connsiteX34" fmla="*/ 272257 w 338138"/>
              <a:gd name="connsiteY34" fmla="*/ 196850 h 319088"/>
              <a:gd name="connsiteX35" fmla="*/ 244475 w 338138"/>
              <a:gd name="connsiteY35" fmla="*/ 224632 h 319088"/>
              <a:gd name="connsiteX36" fmla="*/ 272257 w 338138"/>
              <a:gd name="connsiteY36" fmla="*/ 252414 h 319088"/>
              <a:gd name="connsiteX37" fmla="*/ 300039 w 338138"/>
              <a:gd name="connsiteY37" fmla="*/ 224632 h 319088"/>
              <a:gd name="connsiteX38" fmla="*/ 272257 w 338138"/>
              <a:gd name="connsiteY38" fmla="*/ 196850 h 319088"/>
              <a:gd name="connsiteX39" fmla="*/ 65882 w 338138"/>
              <a:gd name="connsiteY39" fmla="*/ 196850 h 319088"/>
              <a:gd name="connsiteX40" fmla="*/ 38100 w 338138"/>
              <a:gd name="connsiteY40" fmla="*/ 224632 h 319088"/>
              <a:gd name="connsiteX41" fmla="*/ 65882 w 338138"/>
              <a:gd name="connsiteY41" fmla="*/ 252414 h 319088"/>
              <a:gd name="connsiteX42" fmla="*/ 93664 w 338138"/>
              <a:gd name="connsiteY42" fmla="*/ 224632 h 319088"/>
              <a:gd name="connsiteX43" fmla="*/ 65882 w 338138"/>
              <a:gd name="connsiteY43" fmla="*/ 196850 h 319088"/>
              <a:gd name="connsiteX44" fmla="*/ 272257 w 338138"/>
              <a:gd name="connsiteY44" fmla="*/ 187325 h 319088"/>
              <a:gd name="connsiteX45" fmla="*/ 338138 w 338138"/>
              <a:gd name="connsiteY45" fmla="*/ 253322 h 319088"/>
              <a:gd name="connsiteX46" fmla="*/ 313103 w 338138"/>
              <a:gd name="connsiteY46" fmla="*/ 304800 h 319088"/>
              <a:gd name="connsiteX47" fmla="*/ 313103 w 338138"/>
              <a:gd name="connsiteY47" fmla="*/ 283681 h 319088"/>
              <a:gd name="connsiteX48" fmla="*/ 295974 w 338138"/>
              <a:gd name="connsiteY48" fmla="*/ 259922 h 319088"/>
              <a:gd name="connsiteX49" fmla="*/ 290704 w 338138"/>
              <a:gd name="connsiteY49" fmla="*/ 258602 h 319088"/>
              <a:gd name="connsiteX50" fmla="*/ 284115 w 338138"/>
              <a:gd name="connsiteY50" fmla="*/ 258602 h 319088"/>
              <a:gd name="connsiteX51" fmla="*/ 272257 w 338138"/>
              <a:gd name="connsiteY51" fmla="*/ 265202 h 319088"/>
              <a:gd name="connsiteX52" fmla="*/ 260398 w 338138"/>
              <a:gd name="connsiteY52" fmla="*/ 258602 h 319088"/>
              <a:gd name="connsiteX53" fmla="*/ 255128 w 338138"/>
              <a:gd name="connsiteY53" fmla="*/ 258602 h 319088"/>
              <a:gd name="connsiteX54" fmla="*/ 248539 w 338138"/>
              <a:gd name="connsiteY54" fmla="*/ 259922 h 319088"/>
              <a:gd name="connsiteX55" fmla="*/ 232728 w 338138"/>
              <a:gd name="connsiteY55" fmla="*/ 283681 h 319088"/>
              <a:gd name="connsiteX56" fmla="*/ 232728 w 338138"/>
              <a:gd name="connsiteY56" fmla="*/ 304800 h 319088"/>
              <a:gd name="connsiteX57" fmla="*/ 206375 w 338138"/>
              <a:gd name="connsiteY57" fmla="*/ 253322 h 319088"/>
              <a:gd name="connsiteX58" fmla="*/ 272257 w 338138"/>
              <a:gd name="connsiteY58" fmla="*/ 187325 h 319088"/>
              <a:gd name="connsiteX59" fmla="*/ 65881 w 338138"/>
              <a:gd name="connsiteY59" fmla="*/ 187325 h 319088"/>
              <a:gd name="connsiteX60" fmla="*/ 131763 w 338138"/>
              <a:gd name="connsiteY60" fmla="*/ 253322 h 319088"/>
              <a:gd name="connsiteX61" fmla="*/ 105410 w 338138"/>
              <a:gd name="connsiteY61" fmla="*/ 304800 h 319088"/>
              <a:gd name="connsiteX62" fmla="*/ 105410 w 338138"/>
              <a:gd name="connsiteY62" fmla="*/ 283681 h 319088"/>
              <a:gd name="connsiteX63" fmla="*/ 89599 w 338138"/>
              <a:gd name="connsiteY63" fmla="*/ 259922 h 319088"/>
              <a:gd name="connsiteX64" fmla="*/ 83010 w 338138"/>
              <a:gd name="connsiteY64" fmla="*/ 258602 h 319088"/>
              <a:gd name="connsiteX65" fmla="*/ 77740 w 338138"/>
              <a:gd name="connsiteY65" fmla="*/ 258602 h 319088"/>
              <a:gd name="connsiteX66" fmla="*/ 65881 w 338138"/>
              <a:gd name="connsiteY66" fmla="*/ 265202 h 319088"/>
              <a:gd name="connsiteX67" fmla="*/ 54023 w 338138"/>
              <a:gd name="connsiteY67" fmla="*/ 258602 h 319088"/>
              <a:gd name="connsiteX68" fmla="*/ 47434 w 338138"/>
              <a:gd name="connsiteY68" fmla="*/ 258602 h 319088"/>
              <a:gd name="connsiteX69" fmla="*/ 42164 w 338138"/>
              <a:gd name="connsiteY69" fmla="*/ 259922 h 319088"/>
              <a:gd name="connsiteX70" fmla="*/ 25035 w 338138"/>
              <a:gd name="connsiteY70" fmla="*/ 283681 h 319088"/>
              <a:gd name="connsiteX71" fmla="*/ 25035 w 338138"/>
              <a:gd name="connsiteY71" fmla="*/ 304800 h 319088"/>
              <a:gd name="connsiteX72" fmla="*/ 0 w 338138"/>
              <a:gd name="connsiteY72" fmla="*/ 253322 h 319088"/>
              <a:gd name="connsiteX73" fmla="*/ 65881 w 338138"/>
              <a:gd name="connsiteY73" fmla="*/ 187325 h 319088"/>
              <a:gd name="connsiteX74" fmla="*/ 159754 w 338138"/>
              <a:gd name="connsiteY74" fmla="*/ 149225 h 319088"/>
              <a:gd name="connsiteX75" fmla="*/ 169069 w 338138"/>
              <a:gd name="connsiteY75" fmla="*/ 149225 h 319088"/>
              <a:gd name="connsiteX76" fmla="*/ 178384 w 338138"/>
              <a:gd name="connsiteY76" fmla="*/ 149225 h 319088"/>
              <a:gd name="connsiteX77" fmla="*/ 178384 w 338138"/>
              <a:gd name="connsiteY77" fmla="*/ 175331 h 319088"/>
              <a:gd name="connsiteX78" fmla="*/ 214313 w 338138"/>
              <a:gd name="connsiteY78" fmla="*/ 193605 h 319088"/>
              <a:gd name="connsiteX79" fmla="*/ 202337 w 338138"/>
              <a:gd name="connsiteY79" fmla="*/ 207963 h 319088"/>
              <a:gd name="connsiteX80" fmla="*/ 169069 w 338138"/>
              <a:gd name="connsiteY80" fmla="*/ 190994 h 319088"/>
              <a:gd name="connsiteX81" fmla="*/ 135802 w 338138"/>
              <a:gd name="connsiteY81" fmla="*/ 207963 h 319088"/>
              <a:gd name="connsiteX82" fmla="*/ 123825 w 338138"/>
              <a:gd name="connsiteY82" fmla="*/ 193605 h 319088"/>
              <a:gd name="connsiteX83" fmla="*/ 159754 w 338138"/>
              <a:gd name="connsiteY83" fmla="*/ 175331 h 319088"/>
              <a:gd name="connsiteX84" fmla="*/ 159754 w 338138"/>
              <a:gd name="connsiteY84" fmla="*/ 149225 h 319088"/>
              <a:gd name="connsiteX85" fmla="*/ 154175 w 338138"/>
              <a:gd name="connsiteY85" fmla="*/ 88900 h 319088"/>
              <a:gd name="connsiteX86" fmla="*/ 165941 w 338138"/>
              <a:gd name="connsiteY86" fmla="*/ 95394 h 319088"/>
              <a:gd name="connsiteX87" fmla="*/ 173785 w 338138"/>
              <a:gd name="connsiteY87" fmla="*/ 95394 h 319088"/>
              <a:gd name="connsiteX88" fmla="*/ 185551 w 338138"/>
              <a:gd name="connsiteY88" fmla="*/ 88900 h 319088"/>
              <a:gd name="connsiteX89" fmla="*/ 188166 w 338138"/>
              <a:gd name="connsiteY89" fmla="*/ 90199 h 319088"/>
              <a:gd name="connsiteX90" fmla="*/ 192088 w 338138"/>
              <a:gd name="connsiteY90" fmla="*/ 96693 h 319088"/>
              <a:gd name="connsiteX91" fmla="*/ 192088 w 338138"/>
              <a:gd name="connsiteY91" fmla="*/ 126567 h 319088"/>
              <a:gd name="connsiteX92" fmla="*/ 169863 w 338138"/>
              <a:gd name="connsiteY92" fmla="*/ 131763 h 319088"/>
              <a:gd name="connsiteX93" fmla="*/ 147638 w 338138"/>
              <a:gd name="connsiteY93" fmla="*/ 126567 h 319088"/>
              <a:gd name="connsiteX94" fmla="*/ 147638 w 338138"/>
              <a:gd name="connsiteY94" fmla="*/ 96693 h 319088"/>
              <a:gd name="connsiteX95" fmla="*/ 151560 w 338138"/>
              <a:gd name="connsiteY95" fmla="*/ 90199 h 319088"/>
              <a:gd name="connsiteX96" fmla="*/ 154175 w 338138"/>
              <a:gd name="connsiteY96" fmla="*/ 88900 h 319088"/>
              <a:gd name="connsiteX97" fmla="*/ 169069 w 338138"/>
              <a:gd name="connsiteY97" fmla="*/ 26988 h 319088"/>
              <a:gd name="connsiteX98" fmla="*/ 179388 w 338138"/>
              <a:gd name="connsiteY98" fmla="*/ 36513 h 319088"/>
              <a:gd name="connsiteX99" fmla="*/ 169069 w 338138"/>
              <a:gd name="connsiteY99" fmla="*/ 46038 h 319088"/>
              <a:gd name="connsiteX100" fmla="*/ 158750 w 338138"/>
              <a:gd name="connsiteY100" fmla="*/ 36513 h 319088"/>
              <a:gd name="connsiteX101" fmla="*/ 169069 w 338138"/>
              <a:gd name="connsiteY101" fmla="*/ 26988 h 319088"/>
              <a:gd name="connsiteX102" fmla="*/ 169070 w 338138"/>
              <a:gd name="connsiteY102" fmla="*/ 9525 h 319088"/>
              <a:gd name="connsiteX103" fmla="*/ 141288 w 338138"/>
              <a:gd name="connsiteY103" fmla="*/ 37307 h 319088"/>
              <a:gd name="connsiteX104" fmla="*/ 169070 w 338138"/>
              <a:gd name="connsiteY104" fmla="*/ 65089 h 319088"/>
              <a:gd name="connsiteX105" fmla="*/ 196852 w 338138"/>
              <a:gd name="connsiteY105" fmla="*/ 37307 h 319088"/>
              <a:gd name="connsiteX106" fmla="*/ 169070 w 338138"/>
              <a:gd name="connsiteY106" fmla="*/ 9525 h 319088"/>
              <a:gd name="connsiteX107" fmla="*/ 169070 w 338138"/>
              <a:gd name="connsiteY107" fmla="*/ 0 h 319088"/>
              <a:gd name="connsiteX108" fmla="*/ 234951 w 338138"/>
              <a:gd name="connsiteY108" fmla="*/ 65997 h 319088"/>
              <a:gd name="connsiteX109" fmla="*/ 209916 w 338138"/>
              <a:gd name="connsiteY109" fmla="*/ 117475 h 319088"/>
              <a:gd name="connsiteX110" fmla="*/ 209916 w 338138"/>
              <a:gd name="connsiteY110" fmla="*/ 96356 h 319088"/>
              <a:gd name="connsiteX111" fmla="*/ 192787 w 338138"/>
              <a:gd name="connsiteY111" fmla="*/ 72597 h 319088"/>
              <a:gd name="connsiteX112" fmla="*/ 187517 w 338138"/>
              <a:gd name="connsiteY112" fmla="*/ 71277 h 319088"/>
              <a:gd name="connsiteX113" fmla="*/ 180928 w 338138"/>
              <a:gd name="connsiteY113" fmla="*/ 71277 h 319088"/>
              <a:gd name="connsiteX114" fmla="*/ 169070 w 338138"/>
              <a:gd name="connsiteY114" fmla="*/ 76557 h 319088"/>
              <a:gd name="connsiteX115" fmla="*/ 157211 w 338138"/>
              <a:gd name="connsiteY115" fmla="*/ 71277 h 319088"/>
              <a:gd name="connsiteX116" fmla="*/ 150623 w 338138"/>
              <a:gd name="connsiteY116" fmla="*/ 71277 h 319088"/>
              <a:gd name="connsiteX117" fmla="*/ 145352 w 338138"/>
              <a:gd name="connsiteY117" fmla="*/ 72597 h 319088"/>
              <a:gd name="connsiteX118" fmla="*/ 128223 w 338138"/>
              <a:gd name="connsiteY118" fmla="*/ 96356 h 319088"/>
              <a:gd name="connsiteX119" fmla="*/ 128223 w 338138"/>
              <a:gd name="connsiteY119" fmla="*/ 117475 h 319088"/>
              <a:gd name="connsiteX120" fmla="*/ 103188 w 338138"/>
              <a:gd name="connsiteY120" fmla="*/ 65997 h 319088"/>
              <a:gd name="connsiteX121" fmla="*/ 169070 w 338138"/>
              <a:gd name="connsiteY121"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31908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7184" tIns="33592" rIns="67184" bIns="33592"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22" dirty="0">
              <a:cs typeface="+mn-ea"/>
              <a:sym typeface="+mn-lt"/>
            </a:endParaRPr>
          </a:p>
        </p:txBody>
      </p:sp>
      <p:sp>
        <p:nvSpPr>
          <p:cNvPr id="16" name="椭圆 39">
            <a:extLst>
              <a:ext uri="{FF2B5EF4-FFF2-40B4-BE49-F238E27FC236}">
                <a16:creationId xmlns:a16="http://schemas.microsoft.com/office/drawing/2014/main" xmlns="" id="{A83197FD-8954-4BFE-8AF3-02F1D6462A71}"/>
              </a:ext>
            </a:extLst>
          </p:cNvPr>
          <p:cNvSpPr/>
          <p:nvPr/>
        </p:nvSpPr>
        <p:spPr>
          <a:xfrm>
            <a:off x="3334594" y="2149278"/>
            <a:ext cx="307586" cy="287368"/>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rgbClr val="3D47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7184" tIns="33592" rIns="67184" bIns="33592"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22" dirty="0">
              <a:cs typeface="+mn-ea"/>
              <a:sym typeface="+mn-lt"/>
            </a:endParaRPr>
          </a:p>
        </p:txBody>
      </p:sp>
      <p:sp>
        <p:nvSpPr>
          <p:cNvPr id="17" name="椭圆 40">
            <a:extLst>
              <a:ext uri="{FF2B5EF4-FFF2-40B4-BE49-F238E27FC236}">
                <a16:creationId xmlns:a16="http://schemas.microsoft.com/office/drawing/2014/main" xmlns="" id="{4075C58D-45FD-49D0-A834-A195A1BB4251}"/>
              </a:ext>
            </a:extLst>
          </p:cNvPr>
          <p:cNvSpPr/>
          <p:nvPr/>
        </p:nvSpPr>
        <p:spPr>
          <a:xfrm>
            <a:off x="4936391" y="2141378"/>
            <a:ext cx="307586" cy="303171"/>
          </a:xfrm>
          <a:custGeom>
            <a:avLst/>
            <a:gdLst>
              <a:gd name="connsiteX0" fmla="*/ 155534 w 331788"/>
              <a:gd name="connsiteY0" fmla="*/ 53107 h 327025"/>
              <a:gd name="connsiteX1" fmla="*/ 176255 w 331788"/>
              <a:gd name="connsiteY1" fmla="*/ 53107 h 327025"/>
              <a:gd name="connsiteX2" fmla="*/ 283746 w 331788"/>
              <a:gd name="connsiteY2" fmla="*/ 141384 h 327025"/>
              <a:gd name="connsiteX3" fmla="*/ 288926 w 331788"/>
              <a:gd name="connsiteY3" fmla="*/ 154366 h 327025"/>
              <a:gd name="connsiteX4" fmla="*/ 288926 w 331788"/>
              <a:gd name="connsiteY4" fmla="*/ 310149 h 327025"/>
              <a:gd name="connsiteX5" fmla="*/ 273385 w 331788"/>
              <a:gd name="connsiteY5" fmla="*/ 327025 h 327025"/>
              <a:gd name="connsiteX6" fmla="*/ 207337 w 331788"/>
              <a:gd name="connsiteY6" fmla="*/ 327025 h 327025"/>
              <a:gd name="connsiteX7" fmla="*/ 207337 w 331788"/>
              <a:gd name="connsiteY7" fmla="*/ 234854 h 327025"/>
              <a:gd name="connsiteX8" fmla="*/ 195681 w 331788"/>
              <a:gd name="connsiteY8" fmla="*/ 223170 h 327025"/>
              <a:gd name="connsiteX9" fmla="*/ 136108 w 331788"/>
              <a:gd name="connsiteY9" fmla="*/ 223170 h 327025"/>
              <a:gd name="connsiteX10" fmla="*/ 124452 w 331788"/>
              <a:gd name="connsiteY10" fmla="*/ 234854 h 327025"/>
              <a:gd name="connsiteX11" fmla="*/ 124452 w 331788"/>
              <a:gd name="connsiteY11" fmla="*/ 327025 h 327025"/>
              <a:gd name="connsiteX12" fmla="*/ 58404 w 331788"/>
              <a:gd name="connsiteY12" fmla="*/ 327025 h 327025"/>
              <a:gd name="connsiteX13" fmla="*/ 42863 w 331788"/>
              <a:gd name="connsiteY13" fmla="*/ 310149 h 327025"/>
              <a:gd name="connsiteX14" fmla="*/ 42863 w 331788"/>
              <a:gd name="connsiteY14" fmla="*/ 154366 h 327025"/>
              <a:gd name="connsiteX15" fmla="*/ 48043 w 331788"/>
              <a:gd name="connsiteY15" fmla="*/ 141384 h 327025"/>
              <a:gd name="connsiteX16" fmla="*/ 155534 w 331788"/>
              <a:gd name="connsiteY16" fmla="*/ 53107 h 327025"/>
              <a:gd name="connsiteX17" fmla="*/ 165894 w 331788"/>
              <a:gd name="connsiteY17" fmla="*/ 0 h 327025"/>
              <a:gd name="connsiteX18" fmla="*/ 189223 w 331788"/>
              <a:gd name="connsiteY18" fmla="*/ 9125 h 327025"/>
              <a:gd name="connsiteX19" fmla="*/ 325308 w 331788"/>
              <a:gd name="connsiteY19" fmla="*/ 117321 h 327025"/>
              <a:gd name="connsiteX20" fmla="*/ 331788 w 331788"/>
              <a:gd name="connsiteY20" fmla="*/ 130356 h 327025"/>
              <a:gd name="connsiteX21" fmla="*/ 331788 w 331788"/>
              <a:gd name="connsiteY21" fmla="*/ 143392 h 327025"/>
              <a:gd name="connsiteX22" fmla="*/ 314940 w 331788"/>
              <a:gd name="connsiteY22" fmla="*/ 160338 h 327025"/>
              <a:gd name="connsiteX23" fmla="*/ 298091 w 331788"/>
              <a:gd name="connsiteY23" fmla="*/ 143392 h 327025"/>
              <a:gd name="connsiteX24" fmla="*/ 298091 w 331788"/>
              <a:gd name="connsiteY24" fmla="*/ 139481 h 327025"/>
              <a:gd name="connsiteX25" fmla="*/ 176263 w 331788"/>
              <a:gd name="connsiteY25" fmla="*/ 41714 h 327025"/>
              <a:gd name="connsiteX26" fmla="*/ 165894 w 331788"/>
              <a:gd name="connsiteY26" fmla="*/ 37804 h 327025"/>
              <a:gd name="connsiteX27" fmla="*/ 155526 w 331788"/>
              <a:gd name="connsiteY27" fmla="*/ 41714 h 327025"/>
              <a:gd name="connsiteX28" fmla="*/ 33697 w 331788"/>
              <a:gd name="connsiteY28" fmla="*/ 139481 h 327025"/>
              <a:gd name="connsiteX29" fmla="*/ 33697 w 331788"/>
              <a:gd name="connsiteY29" fmla="*/ 143392 h 327025"/>
              <a:gd name="connsiteX30" fmla="*/ 16849 w 331788"/>
              <a:gd name="connsiteY30" fmla="*/ 160338 h 327025"/>
              <a:gd name="connsiteX31" fmla="*/ 0 w 331788"/>
              <a:gd name="connsiteY31" fmla="*/ 143392 h 327025"/>
              <a:gd name="connsiteX32" fmla="*/ 0 w 331788"/>
              <a:gd name="connsiteY32" fmla="*/ 130356 h 327025"/>
              <a:gd name="connsiteX33" fmla="*/ 6480 w 331788"/>
              <a:gd name="connsiteY33" fmla="*/ 117321 h 327025"/>
              <a:gd name="connsiteX34" fmla="*/ 142565 w 331788"/>
              <a:gd name="connsiteY34" fmla="*/ 9125 h 327025"/>
              <a:gd name="connsiteX35" fmla="*/ 165894 w 331788"/>
              <a:gd name="connsiteY35" fmla="*/ 0 h 32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1788" h="327025">
                <a:moveTo>
                  <a:pt x="155534" y="53107"/>
                </a:moveTo>
                <a:cubicBezTo>
                  <a:pt x="162009" y="49212"/>
                  <a:pt x="169780" y="49212"/>
                  <a:pt x="176255" y="53107"/>
                </a:cubicBezTo>
                <a:cubicBezTo>
                  <a:pt x="176255" y="53107"/>
                  <a:pt x="176255" y="53107"/>
                  <a:pt x="283746" y="141384"/>
                </a:cubicBezTo>
                <a:cubicBezTo>
                  <a:pt x="286336" y="143980"/>
                  <a:pt x="288926" y="149173"/>
                  <a:pt x="288926" y="154366"/>
                </a:cubicBezTo>
                <a:cubicBezTo>
                  <a:pt x="288926" y="154366"/>
                  <a:pt x="288926" y="154366"/>
                  <a:pt x="288926" y="310149"/>
                </a:cubicBezTo>
                <a:cubicBezTo>
                  <a:pt x="288926" y="319236"/>
                  <a:pt x="282451" y="327025"/>
                  <a:pt x="273385" y="327025"/>
                </a:cubicBezTo>
                <a:cubicBezTo>
                  <a:pt x="273385" y="327025"/>
                  <a:pt x="273385" y="327025"/>
                  <a:pt x="207337" y="327025"/>
                </a:cubicBezTo>
                <a:cubicBezTo>
                  <a:pt x="207337" y="327025"/>
                  <a:pt x="207337" y="327025"/>
                  <a:pt x="207337" y="234854"/>
                </a:cubicBezTo>
                <a:cubicBezTo>
                  <a:pt x="207337" y="228363"/>
                  <a:pt x="202157" y="223170"/>
                  <a:pt x="195681" y="223170"/>
                </a:cubicBezTo>
                <a:cubicBezTo>
                  <a:pt x="195681" y="223170"/>
                  <a:pt x="195681" y="223170"/>
                  <a:pt x="136108" y="223170"/>
                </a:cubicBezTo>
                <a:cubicBezTo>
                  <a:pt x="129633" y="223170"/>
                  <a:pt x="124452" y="228363"/>
                  <a:pt x="124452" y="234854"/>
                </a:cubicBezTo>
                <a:cubicBezTo>
                  <a:pt x="124452" y="234854"/>
                  <a:pt x="124452" y="234854"/>
                  <a:pt x="124452" y="327025"/>
                </a:cubicBezTo>
                <a:cubicBezTo>
                  <a:pt x="124452" y="327025"/>
                  <a:pt x="124452" y="327025"/>
                  <a:pt x="58404" y="327025"/>
                </a:cubicBezTo>
                <a:cubicBezTo>
                  <a:pt x="49338" y="327025"/>
                  <a:pt x="42863" y="319236"/>
                  <a:pt x="42863" y="310149"/>
                </a:cubicBezTo>
                <a:cubicBezTo>
                  <a:pt x="42863" y="310149"/>
                  <a:pt x="42863" y="310149"/>
                  <a:pt x="42863" y="154366"/>
                </a:cubicBezTo>
                <a:cubicBezTo>
                  <a:pt x="42863" y="149173"/>
                  <a:pt x="45453" y="143980"/>
                  <a:pt x="48043" y="141384"/>
                </a:cubicBezTo>
                <a:cubicBezTo>
                  <a:pt x="48043" y="141384"/>
                  <a:pt x="48043" y="141384"/>
                  <a:pt x="155534" y="53107"/>
                </a:cubicBezTo>
                <a:close/>
                <a:moveTo>
                  <a:pt x="165894" y="0"/>
                </a:moveTo>
                <a:cubicBezTo>
                  <a:pt x="173670" y="0"/>
                  <a:pt x="182743" y="2607"/>
                  <a:pt x="189223" y="9125"/>
                </a:cubicBezTo>
                <a:cubicBezTo>
                  <a:pt x="189223" y="9125"/>
                  <a:pt x="189223" y="9125"/>
                  <a:pt x="325308" y="117321"/>
                </a:cubicBezTo>
                <a:cubicBezTo>
                  <a:pt x="329196" y="121231"/>
                  <a:pt x="331788" y="126446"/>
                  <a:pt x="331788" y="130356"/>
                </a:cubicBezTo>
                <a:cubicBezTo>
                  <a:pt x="331788" y="130356"/>
                  <a:pt x="331788" y="138178"/>
                  <a:pt x="331788" y="143392"/>
                </a:cubicBezTo>
                <a:cubicBezTo>
                  <a:pt x="331788" y="152517"/>
                  <a:pt x="324012" y="160338"/>
                  <a:pt x="314940" y="160338"/>
                </a:cubicBezTo>
                <a:cubicBezTo>
                  <a:pt x="305867" y="160338"/>
                  <a:pt x="298091" y="152517"/>
                  <a:pt x="298091" y="143392"/>
                </a:cubicBezTo>
                <a:cubicBezTo>
                  <a:pt x="298091" y="142088"/>
                  <a:pt x="298091" y="140785"/>
                  <a:pt x="298091" y="139481"/>
                </a:cubicBezTo>
                <a:cubicBezTo>
                  <a:pt x="298091" y="139481"/>
                  <a:pt x="298091" y="139481"/>
                  <a:pt x="176263" y="41714"/>
                </a:cubicBezTo>
                <a:cubicBezTo>
                  <a:pt x="176263" y="41714"/>
                  <a:pt x="171078" y="37804"/>
                  <a:pt x="165894" y="37804"/>
                </a:cubicBezTo>
                <a:cubicBezTo>
                  <a:pt x="160710" y="37804"/>
                  <a:pt x="155526" y="41714"/>
                  <a:pt x="155526" y="41714"/>
                </a:cubicBezTo>
                <a:cubicBezTo>
                  <a:pt x="155526" y="41714"/>
                  <a:pt x="155526" y="41714"/>
                  <a:pt x="33697" y="139481"/>
                </a:cubicBezTo>
                <a:cubicBezTo>
                  <a:pt x="33697" y="140785"/>
                  <a:pt x="33697" y="142088"/>
                  <a:pt x="33697" y="143392"/>
                </a:cubicBezTo>
                <a:cubicBezTo>
                  <a:pt x="33697" y="152517"/>
                  <a:pt x="25921" y="160338"/>
                  <a:pt x="16849" y="160338"/>
                </a:cubicBezTo>
                <a:cubicBezTo>
                  <a:pt x="7776" y="160338"/>
                  <a:pt x="0" y="152517"/>
                  <a:pt x="0" y="143392"/>
                </a:cubicBezTo>
                <a:cubicBezTo>
                  <a:pt x="0" y="138178"/>
                  <a:pt x="0" y="130356"/>
                  <a:pt x="0" y="130356"/>
                </a:cubicBezTo>
                <a:cubicBezTo>
                  <a:pt x="0" y="126446"/>
                  <a:pt x="2592" y="121231"/>
                  <a:pt x="6480" y="117321"/>
                </a:cubicBezTo>
                <a:cubicBezTo>
                  <a:pt x="6480" y="117321"/>
                  <a:pt x="6480" y="117321"/>
                  <a:pt x="142565" y="9125"/>
                </a:cubicBezTo>
                <a:cubicBezTo>
                  <a:pt x="149046" y="2607"/>
                  <a:pt x="158118" y="0"/>
                  <a:pt x="1658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7184" tIns="33592" rIns="67184" bIns="33592"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22" dirty="0">
              <a:cs typeface="+mn-ea"/>
              <a:sym typeface="+mn-lt"/>
            </a:endParaRPr>
          </a:p>
        </p:txBody>
      </p:sp>
      <p:sp>
        <p:nvSpPr>
          <p:cNvPr id="18" name="椭圆 41">
            <a:extLst>
              <a:ext uri="{FF2B5EF4-FFF2-40B4-BE49-F238E27FC236}">
                <a16:creationId xmlns:a16="http://schemas.microsoft.com/office/drawing/2014/main" xmlns="" id="{1A238D1C-53E5-4C2D-B88C-4E7F008917E0}"/>
              </a:ext>
            </a:extLst>
          </p:cNvPr>
          <p:cNvSpPr/>
          <p:nvPr/>
        </p:nvSpPr>
        <p:spPr>
          <a:xfrm>
            <a:off x="6615465" y="2168604"/>
            <a:ext cx="307586" cy="248717"/>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rgbClr val="3D47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7184" tIns="33592" rIns="67184" bIns="33592"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22" dirty="0">
              <a:cs typeface="+mn-ea"/>
              <a:sym typeface="+mn-lt"/>
            </a:endParaRPr>
          </a:p>
        </p:txBody>
      </p:sp>
      <p:grpSp>
        <p:nvGrpSpPr>
          <p:cNvPr id="24" name="组合 23"/>
          <p:cNvGrpSpPr/>
          <p:nvPr/>
        </p:nvGrpSpPr>
        <p:grpSpPr>
          <a:xfrm>
            <a:off x="764967" y="3382692"/>
            <a:ext cx="6596328" cy="859733"/>
            <a:chOff x="1043105" y="3966424"/>
            <a:chExt cx="3409841" cy="1169779"/>
          </a:xfrm>
        </p:grpSpPr>
        <p:sp>
          <p:nvSpPr>
            <p:cNvPr id="25" name="TextBox 21"/>
            <p:cNvSpPr txBox="1"/>
            <p:nvPr/>
          </p:nvSpPr>
          <p:spPr>
            <a:xfrm>
              <a:off x="1081560" y="4470793"/>
              <a:ext cx="3371386" cy="665410"/>
            </a:xfrm>
            <a:prstGeom prst="rect">
              <a:avLst/>
            </a:prstGeom>
            <a:noFill/>
          </p:spPr>
          <p:txBody>
            <a:bodyPr wrap="square" lIns="0" tIns="0" rIns="0" bIns="0" rtlCol="0">
              <a:spAutoFit/>
            </a:bodyPr>
            <a:lstStyle/>
            <a:p>
              <a:pPr>
                <a:lnSpc>
                  <a:spcPct val="150000"/>
                </a:lnSpc>
              </a:pPr>
              <a:r>
                <a:rPr lang="zh-CN" altLang="en-US" sz="735" dirty="0">
                  <a:solidFill>
                    <a:schemeClr val="tx1">
                      <a:lumMod val="50000"/>
                      <a:lumOff val="50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a:t>
              </a:r>
              <a:endParaRPr lang="en-US" altLang="zh-CN" sz="735" dirty="0">
                <a:solidFill>
                  <a:schemeClr val="tx1">
                    <a:lumMod val="50000"/>
                    <a:lumOff val="50000"/>
                  </a:schemeClr>
                </a:solidFill>
                <a:cs typeface="+mn-ea"/>
                <a:sym typeface="+mn-lt"/>
              </a:endParaRPr>
            </a:p>
            <a:p>
              <a:pPr>
                <a:lnSpc>
                  <a:spcPct val="150000"/>
                </a:lnSpc>
              </a:pPr>
              <a:r>
                <a:rPr lang="zh-CN" altLang="en-US" sz="735" dirty="0">
                  <a:solidFill>
                    <a:schemeClr val="tx1">
                      <a:lumMod val="50000"/>
                      <a:lumOff val="50000"/>
                    </a:schemeClr>
                  </a:solidFill>
                  <a:cs typeface="+mn-ea"/>
                  <a:sym typeface="+mn-lt"/>
                </a:rPr>
                <a:t>或者通过复制您的文本后，在此框中选择粘贴并选择只保此您的内框中选择粘贴</a:t>
              </a:r>
              <a:endParaRPr lang="en-US" altLang="zh-CN" sz="735" dirty="0">
                <a:solidFill>
                  <a:schemeClr val="tx1">
                    <a:lumMod val="50000"/>
                    <a:lumOff val="50000"/>
                  </a:schemeClr>
                </a:solidFill>
                <a:cs typeface="+mn-ea"/>
                <a:sym typeface="+mn-lt"/>
              </a:endParaRPr>
            </a:p>
          </p:txBody>
        </p:sp>
        <p:sp>
          <p:nvSpPr>
            <p:cNvPr id="26" name="Subtitle 2">
              <a:extLst>
                <a:ext uri="{FF2B5EF4-FFF2-40B4-BE49-F238E27FC236}">
                  <a16:creationId xmlns="" xmlns:a16="http://schemas.microsoft.com/office/drawing/2014/main" id="{360062CF-4239-4286-B703-132EC1F0E32B}"/>
                </a:ext>
              </a:extLst>
            </p:cNvPr>
            <p:cNvSpPr txBox="1">
              <a:spLocks/>
            </p:cNvSpPr>
            <p:nvPr/>
          </p:nvSpPr>
          <p:spPr>
            <a:xfrm>
              <a:off x="1043105" y="3966424"/>
              <a:ext cx="1717253" cy="414007"/>
            </a:xfrm>
            <a:prstGeom prst="rect">
              <a:avLst/>
            </a:prstGeom>
          </p:spPr>
          <p:txBody>
            <a:bodyPr vert="horz" lIns="67204" tIns="33602" rIns="67204" bIns="33602"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zh-CN" altLang="en-US" sz="1323" dirty="0">
                  <a:solidFill>
                    <a:schemeClr val="tx1">
                      <a:lumMod val="85000"/>
                      <a:lumOff val="15000"/>
                    </a:schemeClr>
                  </a:solidFill>
                  <a:cs typeface="+mn-ea"/>
                  <a:sym typeface="+mn-lt"/>
                </a:rPr>
                <a:t>添加您的标题</a:t>
              </a:r>
              <a:endParaRPr lang="id-ID" sz="1323" dirty="0">
                <a:solidFill>
                  <a:schemeClr val="tx1">
                    <a:lumMod val="85000"/>
                    <a:lumOff val="15000"/>
                  </a:schemeClr>
                </a:solidFill>
                <a:cs typeface="+mn-ea"/>
                <a:sym typeface="+mn-lt"/>
              </a:endParaRPr>
            </a:p>
          </p:txBody>
        </p:sp>
      </p:grpSp>
      <p:sp>
        <p:nvSpPr>
          <p:cNvPr id="22" name="文本框 21"/>
          <p:cNvSpPr txBox="1"/>
          <p:nvPr/>
        </p:nvSpPr>
        <p:spPr>
          <a:xfrm>
            <a:off x="1503502" y="272356"/>
            <a:ext cx="1210588" cy="400110"/>
          </a:xfrm>
          <a:prstGeom prst="rect">
            <a:avLst/>
          </a:prstGeom>
          <a:noFill/>
        </p:spPr>
        <p:txBody>
          <a:bodyPr wrap="none" rtlCol="0">
            <a:spAutoFit/>
          </a:bodyPr>
          <a:lstStyle/>
          <a:p>
            <a:r>
              <a:rPr lang="zh-CN" altLang="en-US" sz="2000" b="1" dirty="0" smtClean="0">
                <a:solidFill>
                  <a:schemeClr val="bg1"/>
                </a:solidFill>
                <a:cs typeface="+mn-ea"/>
                <a:sym typeface="+mn-lt"/>
              </a:rPr>
              <a:t>未来计划</a:t>
            </a:r>
            <a:endParaRPr lang="zh-CN" altLang="en-US" sz="2000" b="1" dirty="0">
              <a:solidFill>
                <a:schemeClr val="bg1"/>
              </a:solidFill>
              <a:cs typeface="+mn-ea"/>
              <a:sym typeface="+mn-lt"/>
            </a:endParaRPr>
          </a:p>
        </p:txBody>
      </p:sp>
      <p:sp>
        <p:nvSpPr>
          <p:cNvPr id="23" name="文本框 22"/>
          <p:cNvSpPr txBox="1"/>
          <p:nvPr/>
        </p:nvSpPr>
        <p:spPr>
          <a:xfrm>
            <a:off x="2627188" y="426121"/>
            <a:ext cx="2521446" cy="253379"/>
          </a:xfrm>
          <a:prstGeom prst="rect">
            <a:avLst/>
          </a:prstGeom>
          <a:noFill/>
        </p:spPr>
        <p:txBody>
          <a:bodyPr wrap="square" rtlCol="0">
            <a:spAutoFit/>
          </a:bodyPr>
          <a:lstStyle/>
          <a:p>
            <a:r>
              <a:rPr lang="en-US" altLang="zh-CN" sz="1000" dirty="0">
                <a:solidFill>
                  <a:schemeClr val="bg1">
                    <a:lumMod val="85000"/>
                  </a:schemeClr>
                </a:solidFill>
                <a:cs typeface="+mn-ea"/>
                <a:sym typeface="+mn-lt"/>
              </a:rPr>
              <a:t>Atmospheric Engineering Project Report</a:t>
            </a:r>
            <a:endParaRPr lang="zh-CN" altLang="en-US" sz="1000" dirty="0">
              <a:solidFill>
                <a:schemeClr val="bg1">
                  <a:lumMod val="85000"/>
                </a:schemeClr>
              </a:solidFill>
              <a:cs typeface="+mn-ea"/>
              <a:sym typeface="+mn-lt"/>
            </a:endParaRPr>
          </a:p>
        </p:txBody>
      </p:sp>
      <p:sp>
        <p:nvSpPr>
          <p:cNvPr id="27" name="文本框 26"/>
          <p:cNvSpPr txBox="1"/>
          <p:nvPr/>
        </p:nvSpPr>
        <p:spPr>
          <a:xfrm>
            <a:off x="252300" y="143892"/>
            <a:ext cx="697628" cy="646331"/>
          </a:xfrm>
          <a:prstGeom prst="rect">
            <a:avLst/>
          </a:prstGeom>
          <a:noFill/>
        </p:spPr>
        <p:txBody>
          <a:bodyPr wrap="none" rtlCol="0">
            <a:spAutoFit/>
          </a:bodyPr>
          <a:lstStyle/>
          <a:p>
            <a:pPr algn="ctr"/>
            <a:r>
              <a:rPr lang="en-US" altLang="zh-CN" sz="3600" dirty="0" smtClean="0">
                <a:solidFill>
                  <a:schemeClr val="tx1">
                    <a:lumMod val="85000"/>
                    <a:lumOff val="15000"/>
                  </a:schemeClr>
                </a:solidFill>
                <a:cs typeface="+mn-ea"/>
                <a:sym typeface="+mn-lt"/>
              </a:rPr>
              <a:t>04</a:t>
            </a:r>
            <a:endParaRPr lang="zh-CN" altLang="en-US" sz="36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29013969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1000"/>
                            </p:stCondLst>
                            <p:childTnLst>
                              <p:par>
                                <p:cTn id="51" presetID="2" presetClass="entr" presetSubtype="4"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animBg="1"/>
      <p:bldP spid="16" grpId="0" animBg="1"/>
      <p:bldP spid="1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961359" y="-1"/>
            <a:ext cx="135653" cy="5040313"/>
          </a:xfrm>
          <a:prstGeom prst="rect">
            <a:avLst/>
          </a:prstGeom>
          <a:solidFill>
            <a:srgbClr val="FBD63C"/>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cs typeface="+mn-ea"/>
              <a:sym typeface="+mn-lt"/>
            </a:endParaRPr>
          </a:p>
        </p:txBody>
      </p:sp>
      <p:sp>
        <p:nvSpPr>
          <p:cNvPr id="3" name="矩形 2"/>
          <p:cNvSpPr/>
          <p:nvPr/>
        </p:nvSpPr>
        <p:spPr>
          <a:xfrm>
            <a:off x="-8900" y="-1"/>
            <a:ext cx="2983570" cy="5040313"/>
          </a:xfrm>
          <a:prstGeom prst="rect">
            <a:avLst/>
          </a:prstGeom>
          <a:solidFill>
            <a:srgbClr val="3D4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cs typeface="+mn-ea"/>
              <a:sym typeface="+mn-lt"/>
            </a:endParaRPr>
          </a:p>
        </p:txBody>
      </p:sp>
      <p:sp>
        <p:nvSpPr>
          <p:cNvPr id="7" name="文本框 6"/>
          <p:cNvSpPr txBox="1"/>
          <p:nvPr/>
        </p:nvSpPr>
        <p:spPr>
          <a:xfrm rot="5400000">
            <a:off x="-2017527" y="1693552"/>
            <a:ext cx="5040315" cy="1653209"/>
          </a:xfrm>
          <a:prstGeom prst="rect">
            <a:avLst/>
          </a:prstGeom>
          <a:noFill/>
        </p:spPr>
        <p:txBody>
          <a:bodyPr wrap="square" rtlCol="0">
            <a:spAutoFit/>
          </a:bodyPr>
          <a:lstStyle/>
          <a:p>
            <a:pPr algn="dist"/>
            <a:r>
              <a:rPr lang="en-US" altLang="zh-CN" sz="10143" spc="441" dirty="0" smtClean="0">
                <a:gradFill>
                  <a:gsLst>
                    <a:gs pos="19000">
                      <a:schemeClr val="accent1">
                        <a:lumMod val="5000"/>
                        <a:lumOff val="95000"/>
                        <a:alpha val="0"/>
                      </a:schemeClr>
                    </a:gs>
                    <a:gs pos="100000">
                      <a:schemeClr val="accent1">
                        <a:lumMod val="30000"/>
                        <a:lumOff val="70000"/>
                        <a:alpha val="49000"/>
                      </a:schemeClr>
                    </a:gs>
                  </a:gsLst>
                  <a:lin ang="5400000" scaled="1"/>
                </a:gradFill>
                <a:cs typeface="+mn-ea"/>
                <a:sym typeface="+mn-lt"/>
              </a:rPr>
              <a:t>202X</a:t>
            </a:r>
            <a:endParaRPr lang="zh-CN" altLang="en-US" sz="10143" spc="441" dirty="0">
              <a:gradFill>
                <a:gsLst>
                  <a:gs pos="19000">
                    <a:schemeClr val="accent1">
                      <a:lumMod val="5000"/>
                      <a:lumOff val="95000"/>
                      <a:alpha val="0"/>
                    </a:schemeClr>
                  </a:gs>
                  <a:gs pos="100000">
                    <a:schemeClr val="accent1">
                      <a:lumMod val="30000"/>
                      <a:lumOff val="70000"/>
                      <a:alpha val="49000"/>
                    </a:schemeClr>
                  </a:gs>
                </a:gsLst>
                <a:lin ang="5400000" scaled="1"/>
              </a:gradFill>
              <a:cs typeface="+mn-ea"/>
              <a:sym typeface="+mn-lt"/>
            </a:endParaRPr>
          </a:p>
        </p:txBody>
      </p:sp>
      <p:sp>
        <p:nvSpPr>
          <p:cNvPr id="4" name="椭圆 3"/>
          <p:cNvSpPr/>
          <p:nvPr/>
        </p:nvSpPr>
        <p:spPr>
          <a:xfrm>
            <a:off x="1349689" y="388463"/>
            <a:ext cx="1340330" cy="1340330"/>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w="38100">
            <a:solidFill>
              <a:srgbClr val="FBD63C"/>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cs typeface="+mn-ea"/>
              <a:sym typeface="+mn-lt"/>
            </a:endParaRPr>
          </a:p>
        </p:txBody>
      </p:sp>
      <p:sp>
        <p:nvSpPr>
          <p:cNvPr id="5" name="椭圆 4"/>
          <p:cNvSpPr/>
          <p:nvPr/>
        </p:nvSpPr>
        <p:spPr>
          <a:xfrm>
            <a:off x="2291194" y="1807497"/>
            <a:ext cx="1425319" cy="1425319"/>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38100">
            <a:solidFill>
              <a:srgbClr val="FBD63C"/>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cs typeface="+mn-ea"/>
              <a:sym typeface="+mn-lt"/>
            </a:endParaRPr>
          </a:p>
        </p:txBody>
      </p:sp>
      <p:sp>
        <p:nvSpPr>
          <p:cNvPr id="6" name="椭圆 5"/>
          <p:cNvSpPr/>
          <p:nvPr/>
        </p:nvSpPr>
        <p:spPr>
          <a:xfrm>
            <a:off x="1132596" y="3186572"/>
            <a:ext cx="1340330" cy="1340330"/>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w="38100">
            <a:solidFill>
              <a:srgbClr val="FBD63C"/>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cs typeface="+mn-ea"/>
              <a:sym typeface="+mn-lt"/>
            </a:endParaRPr>
          </a:p>
        </p:txBody>
      </p:sp>
      <p:sp>
        <p:nvSpPr>
          <p:cNvPr id="8" name="矩形 7"/>
          <p:cNvSpPr/>
          <p:nvPr/>
        </p:nvSpPr>
        <p:spPr>
          <a:xfrm>
            <a:off x="4204946" y="1344250"/>
            <a:ext cx="1771639" cy="409023"/>
          </a:xfrm>
          <a:prstGeom prst="rect">
            <a:avLst/>
          </a:prstGeom>
        </p:spPr>
        <p:txBody>
          <a:bodyPr wrap="none">
            <a:spAutoFit/>
          </a:bodyPr>
          <a:lstStyle/>
          <a:p>
            <a:r>
              <a:rPr lang="zh-CN" altLang="en-US" sz="2058" b="1" dirty="0">
                <a:solidFill>
                  <a:schemeClr val="tx1">
                    <a:lumMod val="85000"/>
                    <a:lumOff val="15000"/>
                  </a:schemeClr>
                </a:solidFill>
                <a:effectLst>
                  <a:outerShdw blurRad="25400" dist="25400" dir="2700000" algn="tl">
                    <a:srgbClr val="000000">
                      <a:alpha val="25000"/>
                    </a:srgbClr>
                  </a:outerShdw>
                </a:effectLst>
                <a:cs typeface="+mn-ea"/>
                <a:sym typeface="+mn-lt"/>
              </a:rPr>
              <a:t>工作</a:t>
            </a:r>
            <a:r>
              <a:rPr lang="zh-CN" altLang="en-US" sz="2058" b="1" dirty="0">
                <a:solidFill>
                  <a:srgbClr val="FBD63C"/>
                </a:solidFill>
                <a:effectLst>
                  <a:outerShdw blurRad="25400" dist="25400" dir="2700000" algn="tl">
                    <a:srgbClr val="000000">
                      <a:alpha val="25000"/>
                    </a:srgbClr>
                  </a:outerShdw>
                </a:effectLst>
                <a:cs typeface="+mn-ea"/>
                <a:sym typeface="+mn-lt"/>
              </a:rPr>
              <a:t>展望建议</a:t>
            </a:r>
          </a:p>
        </p:txBody>
      </p:sp>
      <p:sp>
        <p:nvSpPr>
          <p:cNvPr id="9" name="文本框 8"/>
          <p:cNvSpPr txBox="1"/>
          <p:nvPr/>
        </p:nvSpPr>
        <p:spPr>
          <a:xfrm>
            <a:off x="4204946" y="1691968"/>
            <a:ext cx="2646878" cy="273280"/>
          </a:xfrm>
          <a:prstGeom prst="rect">
            <a:avLst/>
          </a:prstGeom>
          <a:noFill/>
        </p:spPr>
        <p:txBody>
          <a:bodyPr wrap="none" rtlCol="0">
            <a:spAutoFit/>
          </a:bodyPr>
          <a:lstStyle/>
          <a:p>
            <a:r>
              <a:rPr lang="en-US" altLang="zh-CN" sz="1176" dirty="0">
                <a:solidFill>
                  <a:schemeClr val="bg1">
                    <a:lumMod val="65000"/>
                  </a:schemeClr>
                </a:solidFill>
                <a:cs typeface="+mn-ea"/>
                <a:sym typeface="+mn-lt"/>
              </a:rPr>
              <a:t>Annual work summary new year plan</a:t>
            </a:r>
            <a:endParaRPr lang="zh-CN" altLang="en-US" sz="1176" dirty="0">
              <a:solidFill>
                <a:schemeClr val="bg1">
                  <a:lumMod val="65000"/>
                </a:schemeClr>
              </a:solidFill>
              <a:cs typeface="+mn-ea"/>
              <a:sym typeface="+mn-lt"/>
            </a:endParaRPr>
          </a:p>
        </p:txBody>
      </p:sp>
      <p:sp>
        <p:nvSpPr>
          <p:cNvPr id="10" name="TextBox 21"/>
          <p:cNvSpPr txBox="1"/>
          <p:nvPr/>
        </p:nvSpPr>
        <p:spPr>
          <a:xfrm>
            <a:off x="4322133" y="2288509"/>
            <a:ext cx="3685406" cy="1357295"/>
          </a:xfrm>
          <a:prstGeom prst="rect">
            <a:avLst/>
          </a:prstGeom>
          <a:noFill/>
        </p:spPr>
        <p:txBody>
          <a:bodyPr wrap="square" lIns="0" tIns="0" rIns="0" bIns="0" rtlCol="0">
            <a:spAutoFit/>
          </a:bodyPr>
          <a:lstStyle/>
          <a:p>
            <a:pPr algn="just">
              <a:lnSpc>
                <a:spcPct val="150000"/>
              </a:lnSpc>
            </a:pPr>
            <a:r>
              <a:rPr lang="zh-CN" altLang="en-US" sz="735" dirty="0">
                <a:solidFill>
                  <a:schemeClr val="tx1">
                    <a:lumMod val="50000"/>
                    <a:lumOff val="50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735" dirty="0">
              <a:solidFill>
                <a:schemeClr val="tx1">
                  <a:lumMod val="50000"/>
                  <a:lumOff val="50000"/>
                </a:schemeClr>
              </a:solidFill>
              <a:cs typeface="+mn-ea"/>
              <a:sym typeface="+mn-lt"/>
            </a:endParaRPr>
          </a:p>
          <a:p>
            <a:pPr algn="just">
              <a:lnSpc>
                <a:spcPct val="150000"/>
              </a:lnSpc>
            </a:pPr>
            <a:r>
              <a:rPr lang="zh-CN" altLang="en-US" sz="735" dirty="0">
                <a:solidFill>
                  <a:schemeClr val="tx1">
                    <a:lumMod val="50000"/>
                    <a:lumOff val="50000"/>
                  </a:schemeClr>
                </a:solidFill>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 </a:t>
            </a:r>
            <a:endParaRPr lang="en-US" altLang="zh-CN" sz="735" dirty="0">
              <a:solidFill>
                <a:schemeClr val="tx1">
                  <a:lumMod val="50000"/>
                  <a:lumOff val="50000"/>
                </a:schemeClr>
              </a:solidFill>
              <a:cs typeface="+mn-ea"/>
              <a:sym typeface="+mn-lt"/>
            </a:endParaRPr>
          </a:p>
          <a:p>
            <a:pPr algn="just">
              <a:lnSpc>
                <a:spcPct val="150000"/>
              </a:lnSpc>
            </a:pPr>
            <a:endParaRPr lang="en-US" altLang="zh-CN" sz="735" dirty="0">
              <a:solidFill>
                <a:schemeClr val="tx1">
                  <a:lumMod val="50000"/>
                  <a:lumOff val="50000"/>
                </a:schemeClr>
              </a:solidFill>
              <a:cs typeface="+mn-ea"/>
              <a:sym typeface="+mn-lt"/>
            </a:endParaRPr>
          </a:p>
          <a:p>
            <a:pPr algn="just">
              <a:lnSpc>
                <a:spcPct val="150000"/>
              </a:lnSpc>
            </a:pPr>
            <a:r>
              <a:rPr lang="zh-CN" altLang="en-US" sz="735" dirty="0">
                <a:solidFill>
                  <a:schemeClr val="tx1">
                    <a:lumMod val="50000"/>
                    <a:lumOff val="50000"/>
                  </a:schemeClr>
                </a:solidFill>
                <a:cs typeface="+mn-ea"/>
                <a:sym typeface="+mn-lt"/>
              </a:rPr>
              <a:t>您的内容打在这里，或者通过复制您的文本后，在此框中选择粘贴，并选择只保留文字。您的内容打在这里，</a:t>
            </a:r>
            <a:endParaRPr lang="en-US" altLang="zh-CN" sz="735" dirty="0">
              <a:solidFill>
                <a:schemeClr val="tx1">
                  <a:lumMod val="50000"/>
                  <a:lumOff val="50000"/>
                </a:schemeClr>
              </a:solidFill>
              <a:cs typeface="+mn-ea"/>
              <a:sym typeface="+mn-lt"/>
            </a:endParaRPr>
          </a:p>
        </p:txBody>
      </p:sp>
      <p:sp>
        <p:nvSpPr>
          <p:cNvPr id="2" name="文本框 1"/>
          <p:cNvSpPr txBox="1"/>
          <p:nvPr/>
        </p:nvSpPr>
        <p:spPr>
          <a:xfrm>
            <a:off x="4228809" y="3911064"/>
            <a:ext cx="2595582" cy="273280"/>
          </a:xfrm>
          <a:prstGeom prst="rect">
            <a:avLst/>
          </a:prstGeom>
          <a:noFill/>
        </p:spPr>
        <p:txBody>
          <a:bodyPr wrap="none" rtlCol="0">
            <a:spAutoFit/>
          </a:bodyPr>
          <a:lstStyle/>
          <a:p>
            <a:r>
              <a:rPr lang="zh-CN" altLang="en-US" sz="1176" dirty="0">
                <a:solidFill>
                  <a:schemeClr val="tx1">
                    <a:lumMod val="75000"/>
                    <a:lumOff val="25000"/>
                  </a:schemeClr>
                </a:solidFill>
                <a:cs typeface="+mn-ea"/>
                <a:sym typeface="+mn-lt"/>
              </a:rPr>
              <a:t>用</a:t>
            </a:r>
            <a:r>
              <a:rPr lang="zh-CN" altLang="en-US" sz="1176" dirty="0">
                <a:solidFill>
                  <a:srgbClr val="FBD63C"/>
                </a:solidFill>
                <a:cs typeface="+mn-ea"/>
                <a:sym typeface="+mn-lt"/>
              </a:rPr>
              <a:t>思想</a:t>
            </a:r>
            <a:r>
              <a:rPr lang="zh-CN" altLang="en-US" sz="1176" dirty="0">
                <a:solidFill>
                  <a:schemeClr val="tx1">
                    <a:lumMod val="75000"/>
                    <a:lumOff val="25000"/>
                  </a:schemeClr>
                </a:solidFill>
                <a:cs typeface="+mn-ea"/>
                <a:sym typeface="+mn-lt"/>
              </a:rPr>
              <a:t>带动工作，用</a:t>
            </a:r>
            <a:r>
              <a:rPr lang="zh-CN" altLang="en-US" sz="1176" dirty="0">
                <a:solidFill>
                  <a:srgbClr val="FBD63C"/>
                </a:solidFill>
                <a:cs typeface="+mn-ea"/>
                <a:sym typeface="+mn-lt"/>
              </a:rPr>
              <a:t>能力</a:t>
            </a:r>
            <a:r>
              <a:rPr lang="zh-CN" altLang="en-US" sz="1176" dirty="0">
                <a:solidFill>
                  <a:schemeClr val="tx1">
                    <a:lumMod val="75000"/>
                    <a:lumOff val="25000"/>
                  </a:schemeClr>
                </a:solidFill>
                <a:cs typeface="+mn-ea"/>
                <a:sym typeface="+mn-lt"/>
              </a:rPr>
              <a:t>征服对手！</a:t>
            </a:r>
          </a:p>
        </p:txBody>
      </p:sp>
    </p:spTree>
    <p:extLst>
      <p:ext uri="{BB962C8B-B14F-4D97-AF65-F5344CB8AC3E}">
        <p14:creationId xmlns:p14="http://schemas.microsoft.com/office/powerpoint/2010/main" val="37312329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53" presetClass="entr" presetSubtype="16" fill="hold" grpId="0" nodeType="withEffect">
                                  <p:stCondLst>
                                    <p:cond delay="25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25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2" presetClass="entr" presetSubtype="1" fill="hold" grpId="0" nodeType="withEffect">
                                  <p:stCondLst>
                                    <p:cond delay="5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5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0-#ppt_h/2"/>
                                          </p:val>
                                        </p:tav>
                                        <p:tav tm="100000">
                                          <p:val>
                                            <p:strVal val="#ppt_y"/>
                                          </p:val>
                                        </p:tav>
                                      </p:tavLst>
                                    </p:anim>
                                  </p:childTnLst>
                                </p:cTn>
                              </p:par>
                            </p:childTnLst>
                          </p:cTn>
                        </p:par>
                        <p:par>
                          <p:cTn id="37" fill="hold">
                            <p:stCondLst>
                              <p:cond delay="1000"/>
                            </p:stCondLst>
                            <p:childTnLst>
                              <p:par>
                                <p:cTn id="38" presetID="41"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3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1" dur="300" fill="hold"/>
                                        <p:tgtEl>
                                          <p:spTgt spid="10"/>
                                        </p:tgtEl>
                                        <p:attrNameLst>
                                          <p:attrName>ppt_y</p:attrName>
                                        </p:attrNameLst>
                                      </p:cBhvr>
                                      <p:tavLst>
                                        <p:tav tm="0">
                                          <p:val>
                                            <p:strVal val="#ppt_y"/>
                                          </p:val>
                                        </p:tav>
                                        <p:tav tm="100000">
                                          <p:val>
                                            <p:strVal val="#ppt_y"/>
                                          </p:val>
                                        </p:tav>
                                      </p:tavLst>
                                    </p:anim>
                                    <p:anim calcmode="lin" valueType="num">
                                      <p:cBhvr>
                                        <p:cTn id="42" dur="3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3" dur="3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300" tmFilter="0,0; .5, 1; 1, 1"/>
                                        <p:tgtEl>
                                          <p:spTgt spid="10"/>
                                        </p:tgtEl>
                                      </p:cBhvr>
                                    </p:animEffect>
                                  </p:childTnLst>
                                </p:cTn>
                              </p:par>
                              <p:par>
                                <p:cTn id="45" presetID="22" presetClass="entr" presetSubtype="8" fill="hold" grpId="0" nodeType="withEffect">
                                  <p:stCondLst>
                                    <p:cond delay="50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7" grpId="0"/>
      <p:bldP spid="4" grpId="0" animBg="1"/>
      <p:bldP spid="5" grpId="0" animBg="1"/>
      <p:bldP spid="6" grpId="0" animBg="1"/>
      <p:bldP spid="8" grpId="0"/>
      <p:bldP spid="9" grpId="0"/>
      <p:bldP spid="10"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9728" y="0"/>
            <a:ext cx="9001125" cy="5040313"/>
          </a:xfrm>
          <a:prstGeom prst="rect">
            <a:avLst/>
          </a:prstGeom>
          <a:solidFill>
            <a:srgbClr val="3D4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p:cNvSpPr/>
          <p:nvPr/>
        </p:nvSpPr>
        <p:spPr>
          <a:xfrm>
            <a:off x="711087" y="771972"/>
            <a:ext cx="8290038" cy="3476376"/>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3" name="组合 42"/>
          <p:cNvGrpSpPr/>
          <p:nvPr/>
        </p:nvGrpSpPr>
        <p:grpSpPr>
          <a:xfrm>
            <a:off x="7020843" y="368307"/>
            <a:ext cx="1704661" cy="307777"/>
            <a:chOff x="6422580" y="327770"/>
            <a:chExt cx="2300730" cy="415398"/>
          </a:xfrm>
        </p:grpSpPr>
        <p:sp>
          <p:nvSpPr>
            <p:cNvPr id="38" name="文本框 37"/>
            <p:cNvSpPr txBox="1"/>
            <p:nvPr/>
          </p:nvSpPr>
          <p:spPr>
            <a:xfrm>
              <a:off x="6422580" y="327770"/>
              <a:ext cx="948057" cy="415398"/>
            </a:xfrm>
            <a:prstGeom prst="rect">
              <a:avLst/>
            </a:prstGeom>
            <a:noFill/>
          </p:spPr>
          <p:txBody>
            <a:bodyPr wrap="none" rtlCol="0">
              <a:spAutoFit/>
            </a:bodyPr>
            <a:lstStyle/>
            <a:p>
              <a:r>
                <a:rPr lang="en-US" altLang="zh-CN" sz="1400" dirty="0" smtClean="0">
                  <a:solidFill>
                    <a:srgbClr val="F9D740"/>
                  </a:solidFill>
                  <a:cs typeface="+mn-ea"/>
                  <a:sym typeface="+mn-lt"/>
                </a:rPr>
                <a:t>LOGO</a:t>
              </a:r>
              <a:endParaRPr lang="zh-CN" altLang="en-US" sz="1400" dirty="0">
                <a:solidFill>
                  <a:srgbClr val="F9D740"/>
                </a:solidFill>
                <a:cs typeface="+mn-ea"/>
                <a:sym typeface="+mn-lt"/>
              </a:endParaRPr>
            </a:p>
          </p:txBody>
        </p:sp>
        <p:sp>
          <p:nvSpPr>
            <p:cNvPr id="39" name="文本框 38"/>
            <p:cNvSpPr txBox="1"/>
            <p:nvPr/>
          </p:nvSpPr>
          <p:spPr>
            <a:xfrm>
              <a:off x="7183376" y="355147"/>
              <a:ext cx="1080033" cy="373859"/>
            </a:xfrm>
            <a:prstGeom prst="rect">
              <a:avLst/>
            </a:prstGeom>
            <a:noFill/>
          </p:spPr>
          <p:txBody>
            <a:bodyPr wrap="none" rtlCol="0">
              <a:spAutoFit/>
            </a:bodyPr>
            <a:lstStyle/>
            <a:p>
              <a:r>
                <a:rPr lang="zh-CN" altLang="en-US" sz="1200" dirty="0" smtClean="0">
                  <a:solidFill>
                    <a:schemeClr val="bg1"/>
                  </a:solidFill>
                  <a:cs typeface="+mn-ea"/>
                  <a:sym typeface="+mn-lt"/>
                </a:rPr>
                <a:t>企业标志</a:t>
              </a:r>
              <a:endParaRPr lang="zh-CN" altLang="en-US" sz="1200" dirty="0">
                <a:solidFill>
                  <a:schemeClr val="bg1"/>
                </a:solidFill>
                <a:cs typeface="+mn-ea"/>
                <a:sym typeface="+mn-lt"/>
              </a:endParaRPr>
            </a:p>
          </p:txBody>
        </p:sp>
        <p:sp>
          <p:nvSpPr>
            <p:cNvPr id="40" name="椭圆 39"/>
            <p:cNvSpPr/>
            <p:nvPr/>
          </p:nvSpPr>
          <p:spPr>
            <a:xfrm>
              <a:off x="8237356" y="506062"/>
              <a:ext cx="76088" cy="72579"/>
            </a:xfrm>
            <a:prstGeom prst="ellipse">
              <a:avLst/>
            </a:prstGeom>
            <a:solidFill>
              <a:srgbClr val="F9D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41" name="椭圆 40"/>
            <p:cNvSpPr/>
            <p:nvPr/>
          </p:nvSpPr>
          <p:spPr>
            <a:xfrm>
              <a:off x="8442290" y="506062"/>
              <a:ext cx="76088" cy="725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42" name="椭圆 41"/>
            <p:cNvSpPr/>
            <p:nvPr/>
          </p:nvSpPr>
          <p:spPr>
            <a:xfrm>
              <a:off x="8647222" y="506062"/>
              <a:ext cx="76088" cy="72579"/>
            </a:xfrm>
            <a:prstGeom prst="ellipse">
              <a:avLst/>
            </a:prstGeom>
            <a:solidFill>
              <a:schemeClr val="bg1">
                <a:lumMod val="8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grpSp>
        <p:nvGrpSpPr>
          <p:cNvPr id="44" name="组合 43"/>
          <p:cNvGrpSpPr/>
          <p:nvPr/>
        </p:nvGrpSpPr>
        <p:grpSpPr>
          <a:xfrm>
            <a:off x="711087" y="4491157"/>
            <a:ext cx="1413210" cy="246221"/>
            <a:chOff x="3949562" y="4381222"/>
            <a:chExt cx="2573562" cy="448386"/>
          </a:xfrm>
        </p:grpSpPr>
        <p:sp>
          <p:nvSpPr>
            <p:cNvPr id="45" name="student-graduation-cap-shape_52041"/>
            <p:cNvSpPr>
              <a:spLocks noChangeAspect="1"/>
            </p:cNvSpPr>
            <p:nvPr/>
          </p:nvSpPr>
          <p:spPr bwMode="auto">
            <a:xfrm>
              <a:off x="3949562" y="4479116"/>
              <a:ext cx="176188" cy="212225"/>
            </a:xfrm>
            <a:custGeom>
              <a:avLst/>
              <a:gdLst>
                <a:gd name="connsiteX0" fmla="*/ 56671 w 279400"/>
                <a:gd name="connsiteY0" fmla="*/ 192087 h 336550"/>
                <a:gd name="connsiteX1" fmla="*/ 224047 w 279400"/>
                <a:gd name="connsiteY1" fmla="*/ 192087 h 336550"/>
                <a:gd name="connsiteX2" fmla="*/ 279400 w 279400"/>
                <a:gd name="connsiteY2" fmla="*/ 247752 h 336550"/>
                <a:gd name="connsiteX3" fmla="*/ 279400 w 279400"/>
                <a:gd name="connsiteY3" fmla="*/ 336550 h 336550"/>
                <a:gd name="connsiteX4" fmla="*/ 176602 w 279400"/>
                <a:gd name="connsiteY4" fmla="*/ 336550 h 336550"/>
                <a:gd name="connsiteX5" fmla="*/ 158151 w 279400"/>
                <a:gd name="connsiteY5" fmla="*/ 245101 h 336550"/>
                <a:gd name="connsiteX6" fmla="*/ 151562 w 279400"/>
                <a:gd name="connsiteY6" fmla="*/ 239800 h 336550"/>
                <a:gd name="connsiteX7" fmla="*/ 167377 w 279400"/>
                <a:gd name="connsiteY7" fmla="*/ 213293 h 336550"/>
                <a:gd name="connsiteX8" fmla="*/ 167377 w 279400"/>
                <a:gd name="connsiteY8" fmla="*/ 209317 h 336550"/>
                <a:gd name="connsiteX9" fmla="*/ 163423 w 279400"/>
                <a:gd name="connsiteY9" fmla="*/ 207991 h 336550"/>
                <a:gd name="connsiteX10" fmla="*/ 121249 w 279400"/>
                <a:gd name="connsiteY10" fmla="*/ 207991 h 336550"/>
                <a:gd name="connsiteX11" fmla="*/ 118613 w 279400"/>
                <a:gd name="connsiteY11" fmla="*/ 209317 h 336550"/>
                <a:gd name="connsiteX12" fmla="*/ 118613 w 279400"/>
                <a:gd name="connsiteY12" fmla="*/ 213293 h 336550"/>
                <a:gd name="connsiteX13" fmla="*/ 134429 w 279400"/>
                <a:gd name="connsiteY13" fmla="*/ 239800 h 336550"/>
                <a:gd name="connsiteX14" fmla="*/ 126521 w 279400"/>
                <a:gd name="connsiteY14" fmla="*/ 245101 h 336550"/>
                <a:gd name="connsiteX15" fmla="*/ 110706 w 279400"/>
                <a:gd name="connsiteY15" fmla="*/ 336550 h 336550"/>
                <a:gd name="connsiteX16" fmla="*/ 0 w 279400"/>
                <a:gd name="connsiteY16" fmla="*/ 336550 h 336550"/>
                <a:gd name="connsiteX17" fmla="*/ 0 w 279400"/>
                <a:gd name="connsiteY17" fmla="*/ 247752 h 336550"/>
                <a:gd name="connsiteX18" fmla="*/ 56671 w 279400"/>
                <a:gd name="connsiteY18" fmla="*/ 192087 h 336550"/>
                <a:gd name="connsiteX19" fmla="*/ 138907 w 279400"/>
                <a:gd name="connsiteY19" fmla="*/ 0 h 336550"/>
                <a:gd name="connsiteX20" fmla="*/ 219076 w 279400"/>
                <a:gd name="connsiteY20" fmla="*/ 80169 h 336550"/>
                <a:gd name="connsiteX21" fmla="*/ 138907 w 279400"/>
                <a:gd name="connsiteY21" fmla="*/ 160338 h 336550"/>
                <a:gd name="connsiteX22" fmla="*/ 58738 w 279400"/>
                <a:gd name="connsiteY22" fmla="*/ 80169 h 336550"/>
                <a:gd name="connsiteX23" fmla="*/ 138907 w 279400"/>
                <a:gd name="connsiteY2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9400" h="336550">
                  <a:moveTo>
                    <a:pt x="56671" y="192087"/>
                  </a:moveTo>
                  <a:cubicBezTo>
                    <a:pt x="56671" y="192087"/>
                    <a:pt x="56671" y="192087"/>
                    <a:pt x="224047" y="192087"/>
                  </a:cubicBezTo>
                  <a:cubicBezTo>
                    <a:pt x="254360" y="192087"/>
                    <a:pt x="279400" y="217269"/>
                    <a:pt x="279400" y="247752"/>
                  </a:cubicBezTo>
                  <a:cubicBezTo>
                    <a:pt x="279400" y="247752"/>
                    <a:pt x="279400" y="247752"/>
                    <a:pt x="279400" y="336550"/>
                  </a:cubicBezTo>
                  <a:cubicBezTo>
                    <a:pt x="279400" y="336550"/>
                    <a:pt x="279400" y="336550"/>
                    <a:pt x="176602" y="336550"/>
                  </a:cubicBezTo>
                  <a:cubicBezTo>
                    <a:pt x="176602" y="336550"/>
                    <a:pt x="176602" y="336550"/>
                    <a:pt x="158151" y="245101"/>
                  </a:cubicBezTo>
                  <a:cubicBezTo>
                    <a:pt x="158151" y="242450"/>
                    <a:pt x="154197" y="239800"/>
                    <a:pt x="151562" y="239800"/>
                  </a:cubicBezTo>
                  <a:cubicBezTo>
                    <a:pt x="151562" y="239800"/>
                    <a:pt x="151562" y="239800"/>
                    <a:pt x="167377" y="213293"/>
                  </a:cubicBezTo>
                  <a:cubicBezTo>
                    <a:pt x="167377" y="211967"/>
                    <a:pt x="167377" y="210642"/>
                    <a:pt x="167377" y="209317"/>
                  </a:cubicBezTo>
                  <a:cubicBezTo>
                    <a:pt x="166059" y="207991"/>
                    <a:pt x="164741" y="207991"/>
                    <a:pt x="163423" y="207991"/>
                  </a:cubicBezTo>
                  <a:cubicBezTo>
                    <a:pt x="163423" y="207991"/>
                    <a:pt x="163423" y="207991"/>
                    <a:pt x="121249" y="207991"/>
                  </a:cubicBezTo>
                  <a:cubicBezTo>
                    <a:pt x="119931" y="207991"/>
                    <a:pt x="118613" y="207991"/>
                    <a:pt x="118613" y="209317"/>
                  </a:cubicBezTo>
                  <a:cubicBezTo>
                    <a:pt x="117296" y="210642"/>
                    <a:pt x="117296" y="211967"/>
                    <a:pt x="118613" y="213293"/>
                  </a:cubicBezTo>
                  <a:cubicBezTo>
                    <a:pt x="118613" y="213293"/>
                    <a:pt x="118613" y="213293"/>
                    <a:pt x="134429" y="239800"/>
                  </a:cubicBezTo>
                  <a:cubicBezTo>
                    <a:pt x="130475" y="239800"/>
                    <a:pt x="127839" y="242450"/>
                    <a:pt x="126521" y="245101"/>
                  </a:cubicBezTo>
                  <a:cubicBezTo>
                    <a:pt x="126521" y="245101"/>
                    <a:pt x="126521" y="245101"/>
                    <a:pt x="110706" y="336550"/>
                  </a:cubicBezTo>
                  <a:cubicBezTo>
                    <a:pt x="110706" y="336550"/>
                    <a:pt x="110706" y="336550"/>
                    <a:pt x="0" y="336550"/>
                  </a:cubicBezTo>
                  <a:cubicBezTo>
                    <a:pt x="0" y="336550"/>
                    <a:pt x="0" y="336550"/>
                    <a:pt x="0" y="247752"/>
                  </a:cubicBezTo>
                  <a:cubicBezTo>
                    <a:pt x="0" y="217269"/>
                    <a:pt x="25040" y="192087"/>
                    <a:pt x="56671" y="192087"/>
                  </a:cubicBezTo>
                  <a:close/>
                  <a:moveTo>
                    <a:pt x="138907" y="0"/>
                  </a:moveTo>
                  <a:cubicBezTo>
                    <a:pt x="183183" y="0"/>
                    <a:pt x="219076" y="35893"/>
                    <a:pt x="219076" y="80169"/>
                  </a:cubicBezTo>
                  <a:cubicBezTo>
                    <a:pt x="219076" y="124445"/>
                    <a:pt x="183183" y="160338"/>
                    <a:pt x="138907" y="160338"/>
                  </a:cubicBezTo>
                  <a:cubicBezTo>
                    <a:pt x="94631" y="160338"/>
                    <a:pt x="58738" y="124445"/>
                    <a:pt x="58738" y="80169"/>
                  </a:cubicBezTo>
                  <a:cubicBezTo>
                    <a:pt x="58738" y="35893"/>
                    <a:pt x="94631" y="0"/>
                    <a:pt x="138907" y="0"/>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050" i="0" u="none" strike="noStrike" kern="1200" cap="none" spc="0" normalizeH="0" baseline="0" noProof="0">
                <a:ln>
                  <a:noFill/>
                </a:ln>
                <a:solidFill>
                  <a:schemeClr val="bg1"/>
                </a:solidFill>
                <a:effectLst/>
                <a:uLnTx/>
                <a:uFillTx/>
                <a:cs typeface="+mn-ea"/>
                <a:sym typeface="+mn-lt"/>
              </a:endParaRPr>
            </a:p>
          </p:txBody>
        </p:sp>
        <p:sp>
          <p:nvSpPr>
            <p:cNvPr id="46" name="文本框 45"/>
            <p:cNvSpPr txBox="1"/>
            <p:nvPr/>
          </p:nvSpPr>
          <p:spPr>
            <a:xfrm>
              <a:off x="4131056" y="4381222"/>
              <a:ext cx="2392068" cy="4483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0" i="0" u="none" strike="noStrike" kern="1200" cap="none" spc="0" normalizeH="0" baseline="0" noProof="0" dirty="0" smtClean="0">
                  <a:ln>
                    <a:noFill/>
                  </a:ln>
                  <a:solidFill>
                    <a:schemeClr val="bg1"/>
                  </a:solidFill>
                  <a:effectLst/>
                  <a:uLnTx/>
                  <a:uFillTx/>
                  <a:cs typeface="+mn-ea"/>
                  <a:sym typeface="+mn-lt"/>
                </a:rPr>
                <a:t>汇报人：</a:t>
              </a:r>
              <a:r>
                <a:rPr lang="zh-CN" altLang="en-US" sz="1000" dirty="0">
                  <a:solidFill>
                    <a:schemeClr val="bg1"/>
                  </a:solidFill>
                  <a:cs typeface="+mn-ea"/>
                  <a:sym typeface="+mn-lt"/>
                </a:rPr>
                <a:t>优品</a:t>
              </a:r>
              <a:r>
                <a:rPr kumimoji="0" lang="en-US" altLang="zh-CN" sz="1000" i="0" u="none" strike="noStrike" kern="1200" cap="none" spc="0" normalizeH="0" baseline="0" noProof="0" dirty="0" smtClean="0">
                  <a:ln>
                    <a:noFill/>
                  </a:ln>
                  <a:solidFill>
                    <a:schemeClr val="bg1"/>
                  </a:solidFill>
                  <a:effectLst/>
                  <a:uLnTx/>
                  <a:uFillTx/>
                  <a:cs typeface="+mn-ea"/>
                  <a:sym typeface="+mn-lt"/>
                </a:rPr>
                <a:t>PPT</a:t>
              </a:r>
              <a:endParaRPr kumimoji="0" lang="zh-CN" altLang="en-US" sz="1000" i="0" u="none" strike="noStrike" kern="1200" cap="none" spc="0" normalizeH="0" baseline="0" noProof="0" dirty="0">
                <a:ln>
                  <a:noFill/>
                </a:ln>
                <a:solidFill>
                  <a:schemeClr val="bg1"/>
                </a:solidFill>
                <a:effectLst/>
                <a:uLnTx/>
                <a:uFillTx/>
                <a:cs typeface="+mn-ea"/>
                <a:sym typeface="+mn-lt"/>
              </a:endParaRPr>
            </a:p>
          </p:txBody>
        </p:sp>
      </p:grpSp>
      <p:grpSp>
        <p:nvGrpSpPr>
          <p:cNvPr id="47" name="组合 46"/>
          <p:cNvGrpSpPr/>
          <p:nvPr/>
        </p:nvGrpSpPr>
        <p:grpSpPr>
          <a:xfrm>
            <a:off x="2196306" y="4481350"/>
            <a:ext cx="1510270" cy="246221"/>
            <a:chOff x="5096604" y="4354541"/>
            <a:chExt cx="2750316" cy="448387"/>
          </a:xfrm>
        </p:grpSpPr>
        <p:sp>
          <p:nvSpPr>
            <p:cNvPr id="48" name="student-graduation-cap-shape_52041"/>
            <p:cNvSpPr>
              <a:spLocks noChangeAspect="1"/>
            </p:cNvSpPr>
            <p:nvPr/>
          </p:nvSpPr>
          <p:spPr bwMode="auto">
            <a:xfrm>
              <a:off x="5096604" y="4475699"/>
              <a:ext cx="192265" cy="198828"/>
            </a:xfrm>
            <a:custGeom>
              <a:avLst/>
              <a:gdLst>
                <a:gd name="connsiteX0" fmla="*/ 233363 w 325438"/>
                <a:gd name="connsiteY0" fmla="*/ 249238 h 336550"/>
                <a:gd name="connsiteX1" fmla="*/ 279401 w 325438"/>
                <a:gd name="connsiteY1" fmla="*/ 249238 h 336550"/>
                <a:gd name="connsiteX2" fmla="*/ 279401 w 325438"/>
                <a:gd name="connsiteY2" fmla="*/ 290513 h 336550"/>
                <a:gd name="connsiteX3" fmla="*/ 233363 w 325438"/>
                <a:gd name="connsiteY3" fmla="*/ 290513 h 336550"/>
                <a:gd name="connsiteX4" fmla="*/ 171450 w 325438"/>
                <a:gd name="connsiteY4" fmla="*/ 249238 h 336550"/>
                <a:gd name="connsiteX5" fmla="*/ 217488 w 325438"/>
                <a:gd name="connsiteY5" fmla="*/ 249238 h 336550"/>
                <a:gd name="connsiteX6" fmla="*/ 217488 w 325438"/>
                <a:gd name="connsiteY6" fmla="*/ 290513 h 336550"/>
                <a:gd name="connsiteX7" fmla="*/ 171450 w 325438"/>
                <a:gd name="connsiteY7" fmla="*/ 290513 h 336550"/>
                <a:gd name="connsiteX8" fmla="*/ 107950 w 325438"/>
                <a:gd name="connsiteY8" fmla="*/ 249238 h 336550"/>
                <a:gd name="connsiteX9" fmla="*/ 155575 w 325438"/>
                <a:gd name="connsiteY9" fmla="*/ 249238 h 336550"/>
                <a:gd name="connsiteX10" fmla="*/ 155575 w 325438"/>
                <a:gd name="connsiteY10" fmla="*/ 290513 h 336550"/>
                <a:gd name="connsiteX11" fmla="*/ 107950 w 325438"/>
                <a:gd name="connsiteY11" fmla="*/ 290513 h 336550"/>
                <a:gd name="connsiteX12" fmla="*/ 46038 w 325438"/>
                <a:gd name="connsiteY12" fmla="*/ 249238 h 336550"/>
                <a:gd name="connsiteX13" fmla="*/ 93663 w 325438"/>
                <a:gd name="connsiteY13" fmla="*/ 249238 h 336550"/>
                <a:gd name="connsiteX14" fmla="*/ 93663 w 325438"/>
                <a:gd name="connsiteY14" fmla="*/ 290513 h 336550"/>
                <a:gd name="connsiteX15" fmla="*/ 46038 w 325438"/>
                <a:gd name="connsiteY15" fmla="*/ 290513 h 336550"/>
                <a:gd name="connsiteX16" fmla="*/ 233363 w 325438"/>
                <a:gd name="connsiteY16" fmla="*/ 195263 h 336550"/>
                <a:gd name="connsiteX17" fmla="*/ 279401 w 325438"/>
                <a:gd name="connsiteY17" fmla="*/ 195263 h 336550"/>
                <a:gd name="connsiteX18" fmla="*/ 279401 w 325438"/>
                <a:gd name="connsiteY18" fmla="*/ 234951 h 336550"/>
                <a:gd name="connsiteX19" fmla="*/ 233363 w 325438"/>
                <a:gd name="connsiteY19" fmla="*/ 234951 h 336550"/>
                <a:gd name="connsiteX20" fmla="*/ 171450 w 325438"/>
                <a:gd name="connsiteY20" fmla="*/ 195263 h 336550"/>
                <a:gd name="connsiteX21" fmla="*/ 217488 w 325438"/>
                <a:gd name="connsiteY21" fmla="*/ 195263 h 336550"/>
                <a:gd name="connsiteX22" fmla="*/ 217488 w 325438"/>
                <a:gd name="connsiteY22" fmla="*/ 234951 h 336550"/>
                <a:gd name="connsiteX23" fmla="*/ 171450 w 325438"/>
                <a:gd name="connsiteY23" fmla="*/ 234951 h 336550"/>
                <a:gd name="connsiteX24" fmla="*/ 107950 w 325438"/>
                <a:gd name="connsiteY24" fmla="*/ 195263 h 336550"/>
                <a:gd name="connsiteX25" fmla="*/ 155575 w 325438"/>
                <a:gd name="connsiteY25" fmla="*/ 195263 h 336550"/>
                <a:gd name="connsiteX26" fmla="*/ 155575 w 325438"/>
                <a:gd name="connsiteY26" fmla="*/ 234951 h 336550"/>
                <a:gd name="connsiteX27" fmla="*/ 107950 w 325438"/>
                <a:gd name="connsiteY27" fmla="*/ 234951 h 336550"/>
                <a:gd name="connsiteX28" fmla="*/ 46038 w 325438"/>
                <a:gd name="connsiteY28" fmla="*/ 195263 h 336550"/>
                <a:gd name="connsiteX29" fmla="*/ 93663 w 325438"/>
                <a:gd name="connsiteY29" fmla="*/ 195263 h 336550"/>
                <a:gd name="connsiteX30" fmla="*/ 93663 w 325438"/>
                <a:gd name="connsiteY30" fmla="*/ 234951 h 336550"/>
                <a:gd name="connsiteX31" fmla="*/ 46038 w 325438"/>
                <a:gd name="connsiteY31" fmla="*/ 234951 h 336550"/>
                <a:gd name="connsiteX32" fmla="*/ 233363 w 325438"/>
                <a:gd name="connsiteY32" fmla="*/ 139700 h 336550"/>
                <a:gd name="connsiteX33" fmla="*/ 279401 w 325438"/>
                <a:gd name="connsiteY33" fmla="*/ 139700 h 336550"/>
                <a:gd name="connsiteX34" fmla="*/ 279401 w 325438"/>
                <a:gd name="connsiteY34" fmla="*/ 180975 h 336550"/>
                <a:gd name="connsiteX35" fmla="*/ 233363 w 325438"/>
                <a:gd name="connsiteY35" fmla="*/ 180975 h 336550"/>
                <a:gd name="connsiteX36" fmla="*/ 171450 w 325438"/>
                <a:gd name="connsiteY36" fmla="*/ 139700 h 336550"/>
                <a:gd name="connsiteX37" fmla="*/ 217488 w 325438"/>
                <a:gd name="connsiteY37" fmla="*/ 139700 h 336550"/>
                <a:gd name="connsiteX38" fmla="*/ 217488 w 325438"/>
                <a:gd name="connsiteY38" fmla="*/ 180975 h 336550"/>
                <a:gd name="connsiteX39" fmla="*/ 171450 w 325438"/>
                <a:gd name="connsiteY39" fmla="*/ 180975 h 336550"/>
                <a:gd name="connsiteX40" fmla="*/ 107950 w 325438"/>
                <a:gd name="connsiteY40" fmla="*/ 139700 h 336550"/>
                <a:gd name="connsiteX41" fmla="*/ 155575 w 325438"/>
                <a:gd name="connsiteY41" fmla="*/ 139700 h 336550"/>
                <a:gd name="connsiteX42" fmla="*/ 155575 w 325438"/>
                <a:gd name="connsiteY42" fmla="*/ 180975 h 336550"/>
                <a:gd name="connsiteX43" fmla="*/ 107950 w 325438"/>
                <a:gd name="connsiteY43" fmla="*/ 180975 h 336550"/>
                <a:gd name="connsiteX44" fmla="*/ 49167 w 325438"/>
                <a:gd name="connsiteY44" fmla="*/ 38100 h 336550"/>
                <a:gd name="connsiteX45" fmla="*/ 25400 w 325438"/>
                <a:gd name="connsiteY45" fmla="*/ 61753 h 336550"/>
                <a:gd name="connsiteX46" fmla="*/ 25400 w 325438"/>
                <a:gd name="connsiteY46" fmla="*/ 289085 h 336550"/>
                <a:gd name="connsiteX47" fmla="*/ 49167 w 325438"/>
                <a:gd name="connsiteY47" fmla="*/ 312738 h 336550"/>
                <a:gd name="connsiteX48" fmla="*/ 276271 w 325438"/>
                <a:gd name="connsiteY48" fmla="*/ 312738 h 336550"/>
                <a:gd name="connsiteX49" fmla="*/ 300038 w 325438"/>
                <a:gd name="connsiteY49" fmla="*/ 289085 h 336550"/>
                <a:gd name="connsiteX50" fmla="*/ 300038 w 325438"/>
                <a:gd name="connsiteY50" fmla="*/ 61753 h 336550"/>
                <a:gd name="connsiteX51" fmla="*/ 276271 w 325438"/>
                <a:gd name="connsiteY51" fmla="*/ 38100 h 336550"/>
                <a:gd name="connsiteX52" fmla="*/ 269669 w 325438"/>
                <a:gd name="connsiteY52" fmla="*/ 38100 h 336550"/>
                <a:gd name="connsiteX53" fmla="*/ 269669 w 325438"/>
                <a:gd name="connsiteY53" fmla="*/ 63067 h 336550"/>
                <a:gd name="connsiteX54" fmla="*/ 276271 w 325438"/>
                <a:gd name="connsiteY54" fmla="*/ 74894 h 336550"/>
                <a:gd name="connsiteX55" fmla="*/ 260427 w 325438"/>
                <a:gd name="connsiteY55" fmla="*/ 90662 h 336550"/>
                <a:gd name="connsiteX56" fmla="*/ 244582 w 325438"/>
                <a:gd name="connsiteY56" fmla="*/ 74894 h 336550"/>
                <a:gd name="connsiteX57" fmla="*/ 249864 w 325438"/>
                <a:gd name="connsiteY57" fmla="*/ 63067 h 336550"/>
                <a:gd name="connsiteX58" fmla="*/ 249864 w 325438"/>
                <a:gd name="connsiteY58" fmla="*/ 38100 h 336550"/>
                <a:gd name="connsiteX59" fmla="*/ 231379 w 325438"/>
                <a:gd name="connsiteY59" fmla="*/ 38100 h 336550"/>
                <a:gd name="connsiteX60" fmla="*/ 231379 w 325438"/>
                <a:gd name="connsiteY60" fmla="*/ 63067 h 336550"/>
                <a:gd name="connsiteX61" fmla="*/ 236660 w 325438"/>
                <a:gd name="connsiteY61" fmla="*/ 74894 h 336550"/>
                <a:gd name="connsiteX62" fmla="*/ 220816 w 325438"/>
                <a:gd name="connsiteY62" fmla="*/ 90662 h 336550"/>
                <a:gd name="connsiteX63" fmla="*/ 204971 w 325438"/>
                <a:gd name="connsiteY63" fmla="*/ 74894 h 336550"/>
                <a:gd name="connsiteX64" fmla="*/ 210253 w 325438"/>
                <a:gd name="connsiteY64" fmla="*/ 63067 h 336550"/>
                <a:gd name="connsiteX65" fmla="*/ 210253 w 325438"/>
                <a:gd name="connsiteY65" fmla="*/ 38100 h 336550"/>
                <a:gd name="connsiteX66" fmla="*/ 191767 w 325438"/>
                <a:gd name="connsiteY66" fmla="*/ 38100 h 336550"/>
                <a:gd name="connsiteX67" fmla="*/ 191767 w 325438"/>
                <a:gd name="connsiteY67" fmla="*/ 63067 h 336550"/>
                <a:gd name="connsiteX68" fmla="*/ 198369 w 325438"/>
                <a:gd name="connsiteY68" fmla="*/ 74894 h 336550"/>
                <a:gd name="connsiteX69" fmla="*/ 182525 w 325438"/>
                <a:gd name="connsiteY69" fmla="*/ 90662 h 336550"/>
                <a:gd name="connsiteX70" fmla="*/ 166680 w 325438"/>
                <a:gd name="connsiteY70" fmla="*/ 74894 h 336550"/>
                <a:gd name="connsiteX71" fmla="*/ 171962 w 325438"/>
                <a:gd name="connsiteY71" fmla="*/ 63067 h 336550"/>
                <a:gd name="connsiteX72" fmla="*/ 171962 w 325438"/>
                <a:gd name="connsiteY72" fmla="*/ 38100 h 336550"/>
                <a:gd name="connsiteX73" fmla="*/ 153476 w 325438"/>
                <a:gd name="connsiteY73" fmla="*/ 38100 h 336550"/>
                <a:gd name="connsiteX74" fmla="*/ 153476 w 325438"/>
                <a:gd name="connsiteY74" fmla="*/ 63067 h 336550"/>
                <a:gd name="connsiteX75" fmla="*/ 158758 w 325438"/>
                <a:gd name="connsiteY75" fmla="*/ 74894 h 336550"/>
                <a:gd name="connsiteX76" fmla="*/ 142913 w 325438"/>
                <a:gd name="connsiteY76" fmla="*/ 90662 h 336550"/>
                <a:gd name="connsiteX77" fmla="*/ 127069 w 325438"/>
                <a:gd name="connsiteY77" fmla="*/ 74894 h 336550"/>
                <a:gd name="connsiteX78" fmla="*/ 133671 w 325438"/>
                <a:gd name="connsiteY78" fmla="*/ 63067 h 336550"/>
                <a:gd name="connsiteX79" fmla="*/ 133671 w 325438"/>
                <a:gd name="connsiteY79" fmla="*/ 38100 h 336550"/>
                <a:gd name="connsiteX80" fmla="*/ 115186 w 325438"/>
                <a:gd name="connsiteY80" fmla="*/ 38100 h 336550"/>
                <a:gd name="connsiteX81" fmla="*/ 115186 w 325438"/>
                <a:gd name="connsiteY81" fmla="*/ 63067 h 336550"/>
                <a:gd name="connsiteX82" fmla="*/ 120467 w 325438"/>
                <a:gd name="connsiteY82" fmla="*/ 74894 h 336550"/>
                <a:gd name="connsiteX83" fmla="*/ 104623 w 325438"/>
                <a:gd name="connsiteY83" fmla="*/ 90662 h 336550"/>
                <a:gd name="connsiteX84" fmla="*/ 88778 w 325438"/>
                <a:gd name="connsiteY84" fmla="*/ 74894 h 336550"/>
                <a:gd name="connsiteX85" fmla="*/ 94060 w 325438"/>
                <a:gd name="connsiteY85" fmla="*/ 63067 h 336550"/>
                <a:gd name="connsiteX86" fmla="*/ 94060 w 325438"/>
                <a:gd name="connsiteY86" fmla="*/ 38100 h 336550"/>
                <a:gd name="connsiteX87" fmla="*/ 75574 w 325438"/>
                <a:gd name="connsiteY87" fmla="*/ 38100 h 336550"/>
                <a:gd name="connsiteX88" fmla="*/ 75574 w 325438"/>
                <a:gd name="connsiteY88" fmla="*/ 63067 h 336550"/>
                <a:gd name="connsiteX89" fmla="*/ 80856 w 325438"/>
                <a:gd name="connsiteY89" fmla="*/ 74894 h 336550"/>
                <a:gd name="connsiteX90" fmla="*/ 65011 w 325438"/>
                <a:gd name="connsiteY90" fmla="*/ 90662 h 336550"/>
                <a:gd name="connsiteX91" fmla="*/ 49167 w 325438"/>
                <a:gd name="connsiteY91" fmla="*/ 74894 h 336550"/>
                <a:gd name="connsiteX92" fmla="*/ 55769 w 325438"/>
                <a:gd name="connsiteY92" fmla="*/ 63067 h 336550"/>
                <a:gd name="connsiteX93" fmla="*/ 55769 w 325438"/>
                <a:gd name="connsiteY93" fmla="*/ 38100 h 336550"/>
                <a:gd name="connsiteX94" fmla="*/ 49167 w 325438"/>
                <a:gd name="connsiteY94" fmla="*/ 38100 h 336550"/>
                <a:gd name="connsiteX95" fmla="*/ 65315 w 325438"/>
                <a:gd name="connsiteY95" fmla="*/ 4763 h 336550"/>
                <a:gd name="connsiteX96" fmla="*/ 61913 w 325438"/>
                <a:gd name="connsiteY96" fmla="*/ 10110 h 336550"/>
                <a:gd name="connsiteX97" fmla="*/ 61913 w 325438"/>
                <a:gd name="connsiteY97" fmla="*/ 75616 h 336550"/>
                <a:gd name="connsiteX98" fmla="*/ 65315 w 325438"/>
                <a:gd name="connsiteY98" fmla="*/ 80963 h 336550"/>
                <a:gd name="connsiteX99" fmla="*/ 69851 w 325438"/>
                <a:gd name="connsiteY99" fmla="*/ 75616 h 336550"/>
                <a:gd name="connsiteX100" fmla="*/ 69851 w 325438"/>
                <a:gd name="connsiteY100" fmla="*/ 10110 h 336550"/>
                <a:gd name="connsiteX101" fmla="*/ 65315 w 325438"/>
                <a:gd name="connsiteY101" fmla="*/ 4763 h 336550"/>
                <a:gd name="connsiteX102" fmla="*/ 104776 w 325438"/>
                <a:gd name="connsiteY102" fmla="*/ 4763 h 336550"/>
                <a:gd name="connsiteX103" fmla="*/ 100013 w 325438"/>
                <a:gd name="connsiteY103" fmla="*/ 10110 h 336550"/>
                <a:gd name="connsiteX104" fmla="*/ 100013 w 325438"/>
                <a:gd name="connsiteY104" fmla="*/ 75616 h 336550"/>
                <a:gd name="connsiteX105" fmla="*/ 104776 w 325438"/>
                <a:gd name="connsiteY105" fmla="*/ 80963 h 336550"/>
                <a:gd name="connsiteX106" fmla="*/ 109538 w 325438"/>
                <a:gd name="connsiteY106" fmla="*/ 75616 h 336550"/>
                <a:gd name="connsiteX107" fmla="*/ 109538 w 325438"/>
                <a:gd name="connsiteY107" fmla="*/ 10110 h 336550"/>
                <a:gd name="connsiteX108" fmla="*/ 104776 w 325438"/>
                <a:gd name="connsiteY108" fmla="*/ 4763 h 336550"/>
                <a:gd name="connsiteX109" fmla="*/ 142876 w 325438"/>
                <a:gd name="connsiteY109" fmla="*/ 4763 h 336550"/>
                <a:gd name="connsiteX110" fmla="*/ 138113 w 325438"/>
                <a:gd name="connsiteY110" fmla="*/ 10110 h 336550"/>
                <a:gd name="connsiteX111" fmla="*/ 138113 w 325438"/>
                <a:gd name="connsiteY111" fmla="*/ 75616 h 336550"/>
                <a:gd name="connsiteX112" fmla="*/ 142876 w 325438"/>
                <a:gd name="connsiteY112" fmla="*/ 80963 h 336550"/>
                <a:gd name="connsiteX113" fmla="*/ 147638 w 325438"/>
                <a:gd name="connsiteY113" fmla="*/ 75616 h 336550"/>
                <a:gd name="connsiteX114" fmla="*/ 147638 w 325438"/>
                <a:gd name="connsiteY114" fmla="*/ 10110 h 336550"/>
                <a:gd name="connsiteX115" fmla="*/ 142876 w 325438"/>
                <a:gd name="connsiteY115" fmla="*/ 4763 h 336550"/>
                <a:gd name="connsiteX116" fmla="*/ 182563 w 325438"/>
                <a:gd name="connsiteY116" fmla="*/ 4763 h 336550"/>
                <a:gd name="connsiteX117" fmla="*/ 177800 w 325438"/>
                <a:gd name="connsiteY117" fmla="*/ 10110 h 336550"/>
                <a:gd name="connsiteX118" fmla="*/ 177800 w 325438"/>
                <a:gd name="connsiteY118" fmla="*/ 75616 h 336550"/>
                <a:gd name="connsiteX119" fmla="*/ 182563 w 325438"/>
                <a:gd name="connsiteY119" fmla="*/ 80963 h 336550"/>
                <a:gd name="connsiteX120" fmla="*/ 187325 w 325438"/>
                <a:gd name="connsiteY120" fmla="*/ 75616 h 336550"/>
                <a:gd name="connsiteX121" fmla="*/ 187325 w 325438"/>
                <a:gd name="connsiteY121" fmla="*/ 10110 h 336550"/>
                <a:gd name="connsiteX122" fmla="*/ 182563 w 325438"/>
                <a:gd name="connsiteY122" fmla="*/ 4763 h 336550"/>
                <a:gd name="connsiteX123" fmla="*/ 220663 w 325438"/>
                <a:gd name="connsiteY123" fmla="*/ 4763 h 336550"/>
                <a:gd name="connsiteX124" fmla="*/ 215900 w 325438"/>
                <a:gd name="connsiteY124" fmla="*/ 10110 h 336550"/>
                <a:gd name="connsiteX125" fmla="*/ 215900 w 325438"/>
                <a:gd name="connsiteY125" fmla="*/ 75616 h 336550"/>
                <a:gd name="connsiteX126" fmla="*/ 220663 w 325438"/>
                <a:gd name="connsiteY126" fmla="*/ 80963 h 336550"/>
                <a:gd name="connsiteX127" fmla="*/ 225425 w 325438"/>
                <a:gd name="connsiteY127" fmla="*/ 75616 h 336550"/>
                <a:gd name="connsiteX128" fmla="*/ 225425 w 325438"/>
                <a:gd name="connsiteY128" fmla="*/ 10110 h 336550"/>
                <a:gd name="connsiteX129" fmla="*/ 220663 w 325438"/>
                <a:gd name="connsiteY129" fmla="*/ 4763 h 336550"/>
                <a:gd name="connsiteX130" fmla="*/ 260124 w 325438"/>
                <a:gd name="connsiteY130" fmla="*/ 4763 h 336550"/>
                <a:gd name="connsiteX131" fmla="*/ 255588 w 325438"/>
                <a:gd name="connsiteY131" fmla="*/ 10110 h 336550"/>
                <a:gd name="connsiteX132" fmla="*/ 255588 w 325438"/>
                <a:gd name="connsiteY132" fmla="*/ 75616 h 336550"/>
                <a:gd name="connsiteX133" fmla="*/ 260124 w 325438"/>
                <a:gd name="connsiteY133" fmla="*/ 80963 h 336550"/>
                <a:gd name="connsiteX134" fmla="*/ 263526 w 325438"/>
                <a:gd name="connsiteY134" fmla="*/ 75616 h 336550"/>
                <a:gd name="connsiteX135" fmla="*/ 263526 w 325438"/>
                <a:gd name="connsiteY135" fmla="*/ 10110 h 336550"/>
                <a:gd name="connsiteX136" fmla="*/ 260124 w 325438"/>
                <a:gd name="connsiteY136" fmla="*/ 4763 h 336550"/>
                <a:gd name="connsiteX137" fmla="*/ 64823 w 325438"/>
                <a:gd name="connsiteY137" fmla="*/ 0 h 336550"/>
                <a:gd name="connsiteX138" fmla="*/ 75406 w 325438"/>
                <a:gd name="connsiteY138" fmla="*/ 10517 h 336550"/>
                <a:gd name="connsiteX139" fmla="*/ 75406 w 325438"/>
                <a:gd name="connsiteY139" fmla="*/ 14461 h 336550"/>
                <a:gd name="connsiteX140" fmla="*/ 93927 w 325438"/>
                <a:gd name="connsiteY140" fmla="*/ 14461 h 336550"/>
                <a:gd name="connsiteX141" fmla="*/ 93927 w 325438"/>
                <a:gd name="connsiteY141" fmla="*/ 10517 h 336550"/>
                <a:gd name="connsiteX142" fmla="*/ 104511 w 325438"/>
                <a:gd name="connsiteY142" fmla="*/ 0 h 336550"/>
                <a:gd name="connsiteX143" fmla="*/ 115094 w 325438"/>
                <a:gd name="connsiteY143" fmla="*/ 10517 h 336550"/>
                <a:gd name="connsiteX144" fmla="*/ 115094 w 325438"/>
                <a:gd name="connsiteY144" fmla="*/ 14461 h 336550"/>
                <a:gd name="connsiteX145" fmla="*/ 133615 w 325438"/>
                <a:gd name="connsiteY145" fmla="*/ 14461 h 336550"/>
                <a:gd name="connsiteX146" fmla="*/ 133615 w 325438"/>
                <a:gd name="connsiteY146" fmla="*/ 10517 h 336550"/>
                <a:gd name="connsiteX147" fmla="*/ 142875 w 325438"/>
                <a:gd name="connsiteY147" fmla="*/ 0 h 336550"/>
                <a:gd name="connsiteX148" fmla="*/ 153459 w 325438"/>
                <a:gd name="connsiteY148" fmla="*/ 10517 h 336550"/>
                <a:gd name="connsiteX149" fmla="*/ 153459 w 325438"/>
                <a:gd name="connsiteY149" fmla="*/ 14461 h 336550"/>
                <a:gd name="connsiteX150" fmla="*/ 171980 w 325438"/>
                <a:gd name="connsiteY150" fmla="*/ 14461 h 336550"/>
                <a:gd name="connsiteX151" fmla="*/ 171980 w 325438"/>
                <a:gd name="connsiteY151" fmla="*/ 10517 h 336550"/>
                <a:gd name="connsiteX152" fmla="*/ 182563 w 325438"/>
                <a:gd name="connsiteY152" fmla="*/ 0 h 336550"/>
                <a:gd name="connsiteX153" fmla="*/ 191823 w 325438"/>
                <a:gd name="connsiteY153" fmla="*/ 10517 h 336550"/>
                <a:gd name="connsiteX154" fmla="*/ 191823 w 325438"/>
                <a:gd name="connsiteY154" fmla="*/ 14461 h 336550"/>
                <a:gd name="connsiteX155" fmla="*/ 210344 w 325438"/>
                <a:gd name="connsiteY155" fmla="*/ 14461 h 336550"/>
                <a:gd name="connsiteX156" fmla="*/ 210344 w 325438"/>
                <a:gd name="connsiteY156" fmla="*/ 10517 h 336550"/>
                <a:gd name="connsiteX157" fmla="*/ 220927 w 325438"/>
                <a:gd name="connsiteY157" fmla="*/ 0 h 336550"/>
                <a:gd name="connsiteX158" fmla="*/ 231511 w 325438"/>
                <a:gd name="connsiteY158" fmla="*/ 10517 h 336550"/>
                <a:gd name="connsiteX159" fmla="*/ 231511 w 325438"/>
                <a:gd name="connsiteY159" fmla="*/ 14461 h 336550"/>
                <a:gd name="connsiteX160" fmla="*/ 250032 w 325438"/>
                <a:gd name="connsiteY160" fmla="*/ 14461 h 336550"/>
                <a:gd name="connsiteX161" fmla="*/ 250032 w 325438"/>
                <a:gd name="connsiteY161" fmla="*/ 10517 h 336550"/>
                <a:gd name="connsiteX162" fmla="*/ 260615 w 325438"/>
                <a:gd name="connsiteY162" fmla="*/ 0 h 336550"/>
                <a:gd name="connsiteX163" fmla="*/ 269875 w 325438"/>
                <a:gd name="connsiteY163" fmla="*/ 10517 h 336550"/>
                <a:gd name="connsiteX164" fmla="*/ 269875 w 325438"/>
                <a:gd name="connsiteY164" fmla="*/ 14461 h 336550"/>
                <a:gd name="connsiteX165" fmla="*/ 276490 w 325438"/>
                <a:gd name="connsiteY165" fmla="*/ 14461 h 336550"/>
                <a:gd name="connsiteX166" fmla="*/ 325438 w 325438"/>
                <a:gd name="connsiteY166" fmla="*/ 61789 h 336550"/>
                <a:gd name="connsiteX167" fmla="*/ 325438 w 325438"/>
                <a:gd name="connsiteY167" fmla="*/ 289223 h 336550"/>
                <a:gd name="connsiteX168" fmla="*/ 276490 w 325438"/>
                <a:gd name="connsiteY168" fmla="*/ 336550 h 336550"/>
                <a:gd name="connsiteX169" fmla="*/ 48948 w 325438"/>
                <a:gd name="connsiteY169" fmla="*/ 336550 h 336550"/>
                <a:gd name="connsiteX170" fmla="*/ 0 w 325438"/>
                <a:gd name="connsiteY170" fmla="*/ 289223 h 336550"/>
                <a:gd name="connsiteX171" fmla="*/ 0 w 325438"/>
                <a:gd name="connsiteY171" fmla="*/ 61789 h 336550"/>
                <a:gd name="connsiteX172" fmla="*/ 48948 w 325438"/>
                <a:gd name="connsiteY172" fmla="*/ 14461 h 336550"/>
                <a:gd name="connsiteX173" fmla="*/ 55563 w 325438"/>
                <a:gd name="connsiteY173" fmla="*/ 14461 h 336550"/>
                <a:gd name="connsiteX174" fmla="*/ 55563 w 325438"/>
                <a:gd name="connsiteY174" fmla="*/ 10517 h 336550"/>
                <a:gd name="connsiteX175" fmla="*/ 64823 w 325438"/>
                <a:gd name="connsiteY17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325438" h="336550">
                  <a:moveTo>
                    <a:pt x="233363" y="249238"/>
                  </a:moveTo>
                  <a:lnTo>
                    <a:pt x="279401" y="249238"/>
                  </a:lnTo>
                  <a:lnTo>
                    <a:pt x="279401" y="290513"/>
                  </a:lnTo>
                  <a:lnTo>
                    <a:pt x="233363" y="290513"/>
                  </a:lnTo>
                  <a:close/>
                  <a:moveTo>
                    <a:pt x="171450" y="249238"/>
                  </a:moveTo>
                  <a:lnTo>
                    <a:pt x="217488" y="249238"/>
                  </a:lnTo>
                  <a:lnTo>
                    <a:pt x="217488" y="290513"/>
                  </a:lnTo>
                  <a:lnTo>
                    <a:pt x="171450" y="290513"/>
                  </a:lnTo>
                  <a:close/>
                  <a:moveTo>
                    <a:pt x="107950" y="249238"/>
                  </a:moveTo>
                  <a:lnTo>
                    <a:pt x="155575" y="249238"/>
                  </a:lnTo>
                  <a:lnTo>
                    <a:pt x="155575" y="290513"/>
                  </a:lnTo>
                  <a:lnTo>
                    <a:pt x="107950" y="290513"/>
                  </a:lnTo>
                  <a:close/>
                  <a:moveTo>
                    <a:pt x="46038" y="249238"/>
                  </a:moveTo>
                  <a:lnTo>
                    <a:pt x="93663" y="249238"/>
                  </a:lnTo>
                  <a:lnTo>
                    <a:pt x="93663" y="290513"/>
                  </a:lnTo>
                  <a:lnTo>
                    <a:pt x="46038" y="290513"/>
                  </a:lnTo>
                  <a:close/>
                  <a:moveTo>
                    <a:pt x="233363" y="195263"/>
                  </a:moveTo>
                  <a:lnTo>
                    <a:pt x="279401" y="195263"/>
                  </a:lnTo>
                  <a:lnTo>
                    <a:pt x="279401" y="234951"/>
                  </a:lnTo>
                  <a:lnTo>
                    <a:pt x="233363" y="234951"/>
                  </a:lnTo>
                  <a:close/>
                  <a:moveTo>
                    <a:pt x="171450" y="195263"/>
                  </a:moveTo>
                  <a:lnTo>
                    <a:pt x="217488" y="195263"/>
                  </a:lnTo>
                  <a:lnTo>
                    <a:pt x="217488" y="234951"/>
                  </a:lnTo>
                  <a:lnTo>
                    <a:pt x="171450" y="234951"/>
                  </a:lnTo>
                  <a:close/>
                  <a:moveTo>
                    <a:pt x="107950" y="195263"/>
                  </a:moveTo>
                  <a:lnTo>
                    <a:pt x="155575" y="195263"/>
                  </a:lnTo>
                  <a:lnTo>
                    <a:pt x="155575" y="234951"/>
                  </a:lnTo>
                  <a:lnTo>
                    <a:pt x="107950" y="234951"/>
                  </a:lnTo>
                  <a:close/>
                  <a:moveTo>
                    <a:pt x="46038" y="195263"/>
                  </a:moveTo>
                  <a:lnTo>
                    <a:pt x="93663" y="195263"/>
                  </a:lnTo>
                  <a:lnTo>
                    <a:pt x="93663" y="234951"/>
                  </a:lnTo>
                  <a:lnTo>
                    <a:pt x="46038" y="234951"/>
                  </a:lnTo>
                  <a:close/>
                  <a:moveTo>
                    <a:pt x="233363" y="139700"/>
                  </a:moveTo>
                  <a:lnTo>
                    <a:pt x="279401" y="139700"/>
                  </a:lnTo>
                  <a:lnTo>
                    <a:pt x="279401" y="180975"/>
                  </a:lnTo>
                  <a:lnTo>
                    <a:pt x="233363" y="180975"/>
                  </a:lnTo>
                  <a:close/>
                  <a:moveTo>
                    <a:pt x="171450" y="139700"/>
                  </a:moveTo>
                  <a:lnTo>
                    <a:pt x="217488" y="139700"/>
                  </a:lnTo>
                  <a:lnTo>
                    <a:pt x="217488" y="180975"/>
                  </a:lnTo>
                  <a:lnTo>
                    <a:pt x="171450" y="180975"/>
                  </a:lnTo>
                  <a:close/>
                  <a:moveTo>
                    <a:pt x="107950" y="139700"/>
                  </a:moveTo>
                  <a:lnTo>
                    <a:pt x="155575" y="139700"/>
                  </a:lnTo>
                  <a:lnTo>
                    <a:pt x="155575" y="180975"/>
                  </a:lnTo>
                  <a:lnTo>
                    <a:pt x="107950" y="180975"/>
                  </a:lnTo>
                  <a:close/>
                  <a:moveTo>
                    <a:pt x="49167" y="38100"/>
                  </a:moveTo>
                  <a:cubicBezTo>
                    <a:pt x="35963" y="38100"/>
                    <a:pt x="25400" y="48613"/>
                    <a:pt x="25400" y="61753"/>
                  </a:cubicBezTo>
                  <a:cubicBezTo>
                    <a:pt x="25400" y="61753"/>
                    <a:pt x="25400" y="61753"/>
                    <a:pt x="25400" y="289085"/>
                  </a:cubicBezTo>
                  <a:cubicBezTo>
                    <a:pt x="25400" y="302226"/>
                    <a:pt x="35963" y="312738"/>
                    <a:pt x="49167" y="312738"/>
                  </a:cubicBezTo>
                  <a:cubicBezTo>
                    <a:pt x="49167" y="312738"/>
                    <a:pt x="49167" y="312738"/>
                    <a:pt x="276271" y="312738"/>
                  </a:cubicBezTo>
                  <a:cubicBezTo>
                    <a:pt x="289475" y="312738"/>
                    <a:pt x="300038" y="302226"/>
                    <a:pt x="300038" y="289085"/>
                  </a:cubicBezTo>
                  <a:cubicBezTo>
                    <a:pt x="300038" y="289085"/>
                    <a:pt x="300038" y="289085"/>
                    <a:pt x="300038" y="61753"/>
                  </a:cubicBezTo>
                  <a:cubicBezTo>
                    <a:pt x="300038" y="48613"/>
                    <a:pt x="289475" y="38100"/>
                    <a:pt x="276271" y="38100"/>
                  </a:cubicBezTo>
                  <a:cubicBezTo>
                    <a:pt x="276271" y="38100"/>
                    <a:pt x="276271" y="38100"/>
                    <a:pt x="269669" y="38100"/>
                  </a:cubicBezTo>
                  <a:cubicBezTo>
                    <a:pt x="269669" y="38100"/>
                    <a:pt x="269669" y="38100"/>
                    <a:pt x="269669" y="63067"/>
                  </a:cubicBezTo>
                  <a:cubicBezTo>
                    <a:pt x="273631" y="65695"/>
                    <a:pt x="276271" y="70951"/>
                    <a:pt x="276271" y="74894"/>
                  </a:cubicBezTo>
                  <a:cubicBezTo>
                    <a:pt x="276271" y="84092"/>
                    <a:pt x="268349" y="90662"/>
                    <a:pt x="260427" y="90662"/>
                  </a:cubicBezTo>
                  <a:cubicBezTo>
                    <a:pt x="251184" y="90662"/>
                    <a:pt x="244582" y="84092"/>
                    <a:pt x="244582" y="74894"/>
                  </a:cubicBezTo>
                  <a:cubicBezTo>
                    <a:pt x="244582" y="70951"/>
                    <a:pt x="245903" y="65695"/>
                    <a:pt x="249864" y="63067"/>
                  </a:cubicBezTo>
                  <a:cubicBezTo>
                    <a:pt x="249864" y="63067"/>
                    <a:pt x="249864" y="63067"/>
                    <a:pt x="249864" y="38100"/>
                  </a:cubicBezTo>
                  <a:cubicBezTo>
                    <a:pt x="249864" y="38100"/>
                    <a:pt x="249864" y="38100"/>
                    <a:pt x="231379" y="38100"/>
                  </a:cubicBezTo>
                  <a:cubicBezTo>
                    <a:pt x="231379" y="38100"/>
                    <a:pt x="231379" y="38100"/>
                    <a:pt x="231379" y="63067"/>
                  </a:cubicBezTo>
                  <a:cubicBezTo>
                    <a:pt x="234019" y="65695"/>
                    <a:pt x="236660" y="70951"/>
                    <a:pt x="236660" y="74894"/>
                  </a:cubicBezTo>
                  <a:cubicBezTo>
                    <a:pt x="236660" y="84092"/>
                    <a:pt x="230058" y="90662"/>
                    <a:pt x="220816" y="90662"/>
                  </a:cubicBezTo>
                  <a:cubicBezTo>
                    <a:pt x="212893" y="90662"/>
                    <a:pt x="204971" y="84092"/>
                    <a:pt x="204971" y="74894"/>
                  </a:cubicBezTo>
                  <a:cubicBezTo>
                    <a:pt x="204971" y="70951"/>
                    <a:pt x="207612" y="65695"/>
                    <a:pt x="210253" y="63067"/>
                  </a:cubicBezTo>
                  <a:cubicBezTo>
                    <a:pt x="210253" y="63067"/>
                    <a:pt x="210253" y="63067"/>
                    <a:pt x="210253" y="38100"/>
                  </a:cubicBezTo>
                  <a:cubicBezTo>
                    <a:pt x="210253" y="38100"/>
                    <a:pt x="210253" y="38100"/>
                    <a:pt x="191767" y="38100"/>
                  </a:cubicBezTo>
                  <a:cubicBezTo>
                    <a:pt x="191767" y="38100"/>
                    <a:pt x="191767" y="38100"/>
                    <a:pt x="191767" y="63067"/>
                  </a:cubicBezTo>
                  <a:cubicBezTo>
                    <a:pt x="195728" y="65695"/>
                    <a:pt x="198369" y="70951"/>
                    <a:pt x="198369" y="74894"/>
                  </a:cubicBezTo>
                  <a:cubicBezTo>
                    <a:pt x="198369" y="84092"/>
                    <a:pt x="190447" y="90662"/>
                    <a:pt x="182525" y="90662"/>
                  </a:cubicBezTo>
                  <a:cubicBezTo>
                    <a:pt x="173282" y="90662"/>
                    <a:pt x="166680" y="84092"/>
                    <a:pt x="166680" y="74894"/>
                  </a:cubicBezTo>
                  <a:cubicBezTo>
                    <a:pt x="166680" y="70951"/>
                    <a:pt x="168001" y="65695"/>
                    <a:pt x="171962" y="63067"/>
                  </a:cubicBezTo>
                  <a:cubicBezTo>
                    <a:pt x="171962" y="63067"/>
                    <a:pt x="171962" y="63067"/>
                    <a:pt x="171962" y="38100"/>
                  </a:cubicBezTo>
                  <a:cubicBezTo>
                    <a:pt x="171962" y="38100"/>
                    <a:pt x="171962" y="38100"/>
                    <a:pt x="153476" y="38100"/>
                  </a:cubicBezTo>
                  <a:cubicBezTo>
                    <a:pt x="153476" y="38100"/>
                    <a:pt x="153476" y="38100"/>
                    <a:pt x="153476" y="63067"/>
                  </a:cubicBezTo>
                  <a:cubicBezTo>
                    <a:pt x="157438" y="65695"/>
                    <a:pt x="158758" y="70951"/>
                    <a:pt x="158758" y="74894"/>
                  </a:cubicBezTo>
                  <a:cubicBezTo>
                    <a:pt x="158758" y="84092"/>
                    <a:pt x="152156" y="90662"/>
                    <a:pt x="142913" y="90662"/>
                  </a:cubicBezTo>
                  <a:cubicBezTo>
                    <a:pt x="134991" y="90662"/>
                    <a:pt x="127069" y="84092"/>
                    <a:pt x="127069" y="74894"/>
                  </a:cubicBezTo>
                  <a:cubicBezTo>
                    <a:pt x="127069" y="70951"/>
                    <a:pt x="129710" y="65695"/>
                    <a:pt x="133671" y="63067"/>
                  </a:cubicBezTo>
                  <a:cubicBezTo>
                    <a:pt x="133671" y="63067"/>
                    <a:pt x="133671" y="63067"/>
                    <a:pt x="133671" y="38100"/>
                  </a:cubicBezTo>
                  <a:cubicBezTo>
                    <a:pt x="133671" y="38100"/>
                    <a:pt x="133671" y="38100"/>
                    <a:pt x="115186" y="38100"/>
                  </a:cubicBezTo>
                  <a:cubicBezTo>
                    <a:pt x="115186" y="38100"/>
                    <a:pt x="115186" y="38100"/>
                    <a:pt x="115186" y="63067"/>
                  </a:cubicBezTo>
                  <a:cubicBezTo>
                    <a:pt x="117826" y="65695"/>
                    <a:pt x="120467" y="70951"/>
                    <a:pt x="120467" y="74894"/>
                  </a:cubicBezTo>
                  <a:cubicBezTo>
                    <a:pt x="120467" y="84092"/>
                    <a:pt x="112545" y="90662"/>
                    <a:pt x="104623" y="90662"/>
                  </a:cubicBezTo>
                  <a:cubicBezTo>
                    <a:pt x="95380" y="90662"/>
                    <a:pt x="88778" y="84092"/>
                    <a:pt x="88778" y="74894"/>
                  </a:cubicBezTo>
                  <a:cubicBezTo>
                    <a:pt x="88778" y="70951"/>
                    <a:pt x="91419" y="65695"/>
                    <a:pt x="94060" y="63067"/>
                  </a:cubicBezTo>
                  <a:cubicBezTo>
                    <a:pt x="94060" y="63067"/>
                    <a:pt x="94060" y="63067"/>
                    <a:pt x="94060" y="38100"/>
                  </a:cubicBezTo>
                  <a:cubicBezTo>
                    <a:pt x="94060" y="38100"/>
                    <a:pt x="94060" y="38100"/>
                    <a:pt x="75574" y="38100"/>
                  </a:cubicBezTo>
                  <a:cubicBezTo>
                    <a:pt x="75574" y="38100"/>
                    <a:pt x="75574" y="38100"/>
                    <a:pt x="75574" y="63067"/>
                  </a:cubicBezTo>
                  <a:cubicBezTo>
                    <a:pt x="79535" y="65695"/>
                    <a:pt x="80856" y="70951"/>
                    <a:pt x="80856" y="74894"/>
                  </a:cubicBezTo>
                  <a:cubicBezTo>
                    <a:pt x="80856" y="84092"/>
                    <a:pt x="74254" y="90662"/>
                    <a:pt x="65011" y="90662"/>
                  </a:cubicBezTo>
                  <a:cubicBezTo>
                    <a:pt x="57089" y="90662"/>
                    <a:pt x="49167" y="84092"/>
                    <a:pt x="49167" y="74894"/>
                  </a:cubicBezTo>
                  <a:cubicBezTo>
                    <a:pt x="49167" y="70951"/>
                    <a:pt x="51808" y="65695"/>
                    <a:pt x="55769" y="63067"/>
                  </a:cubicBezTo>
                  <a:cubicBezTo>
                    <a:pt x="55769" y="63067"/>
                    <a:pt x="55769" y="63067"/>
                    <a:pt x="55769" y="38100"/>
                  </a:cubicBezTo>
                  <a:cubicBezTo>
                    <a:pt x="55769" y="38100"/>
                    <a:pt x="55769" y="38100"/>
                    <a:pt x="49167" y="38100"/>
                  </a:cubicBezTo>
                  <a:close/>
                  <a:moveTo>
                    <a:pt x="65315" y="4763"/>
                  </a:moveTo>
                  <a:cubicBezTo>
                    <a:pt x="63047" y="4763"/>
                    <a:pt x="61913" y="7437"/>
                    <a:pt x="61913" y="10110"/>
                  </a:cubicBezTo>
                  <a:lnTo>
                    <a:pt x="61913" y="75616"/>
                  </a:lnTo>
                  <a:cubicBezTo>
                    <a:pt x="61913" y="79626"/>
                    <a:pt x="63047" y="80963"/>
                    <a:pt x="65315" y="80963"/>
                  </a:cubicBezTo>
                  <a:cubicBezTo>
                    <a:pt x="68717" y="80963"/>
                    <a:pt x="69851" y="79626"/>
                    <a:pt x="69851" y="75616"/>
                  </a:cubicBezTo>
                  <a:cubicBezTo>
                    <a:pt x="69851" y="75616"/>
                    <a:pt x="69851" y="75616"/>
                    <a:pt x="69851" y="10110"/>
                  </a:cubicBezTo>
                  <a:cubicBezTo>
                    <a:pt x="69851" y="7437"/>
                    <a:pt x="68717" y="4763"/>
                    <a:pt x="65315" y="4763"/>
                  </a:cubicBezTo>
                  <a:close/>
                  <a:moveTo>
                    <a:pt x="104776" y="4763"/>
                  </a:moveTo>
                  <a:cubicBezTo>
                    <a:pt x="102394" y="4763"/>
                    <a:pt x="100013" y="7437"/>
                    <a:pt x="100013" y="10110"/>
                  </a:cubicBezTo>
                  <a:lnTo>
                    <a:pt x="100013" y="75616"/>
                  </a:lnTo>
                  <a:cubicBezTo>
                    <a:pt x="100013" y="79626"/>
                    <a:pt x="102394" y="80963"/>
                    <a:pt x="104776" y="80963"/>
                  </a:cubicBezTo>
                  <a:cubicBezTo>
                    <a:pt x="107157" y="80963"/>
                    <a:pt x="109538" y="79626"/>
                    <a:pt x="109538" y="75616"/>
                  </a:cubicBezTo>
                  <a:cubicBezTo>
                    <a:pt x="109538" y="75616"/>
                    <a:pt x="109538" y="75616"/>
                    <a:pt x="109538" y="10110"/>
                  </a:cubicBezTo>
                  <a:cubicBezTo>
                    <a:pt x="109538" y="7437"/>
                    <a:pt x="107157" y="4763"/>
                    <a:pt x="104776" y="4763"/>
                  </a:cubicBezTo>
                  <a:close/>
                  <a:moveTo>
                    <a:pt x="142876" y="4763"/>
                  </a:moveTo>
                  <a:cubicBezTo>
                    <a:pt x="140494" y="4763"/>
                    <a:pt x="138113" y="7437"/>
                    <a:pt x="138113" y="10110"/>
                  </a:cubicBezTo>
                  <a:lnTo>
                    <a:pt x="138113" y="75616"/>
                  </a:lnTo>
                  <a:cubicBezTo>
                    <a:pt x="138113" y="79626"/>
                    <a:pt x="140494" y="80963"/>
                    <a:pt x="142876" y="80963"/>
                  </a:cubicBezTo>
                  <a:cubicBezTo>
                    <a:pt x="145257" y="80963"/>
                    <a:pt x="147638" y="79626"/>
                    <a:pt x="147638" y="75616"/>
                  </a:cubicBezTo>
                  <a:cubicBezTo>
                    <a:pt x="147638" y="75616"/>
                    <a:pt x="147638" y="75616"/>
                    <a:pt x="147638" y="10110"/>
                  </a:cubicBezTo>
                  <a:cubicBezTo>
                    <a:pt x="147638" y="7437"/>
                    <a:pt x="145257" y="4763"/>
                    <a:pt x="142876" y="4763"/>
                  </a:cubicBezTo>
                  <a:close/>
                  <a:moveTo>
                    <a:pt x="182563" y="4763"/>
                  </a:moveTo>
                  <a:cubicBezTo>
                    <a:pt x="180181" y="4763"/>
                    <a:pt x="177800" y="7437"/>
                    <a:pt x="177800" y="10110"/>
                  </a:cubicBezTo>
                  <a:lnTo>
                    <a:pt x="177800" y="75616"/>
                  </a:lnTo>
                  <a:cubicBezTo>
                    <a:pt x="177800" y="79626"/>
                    <a:pt x="180181" y="80963"/>
                    <a:pt x="182563" y="80963"/>
                  </a:cubicBezTo>
                  <a:cubicBezTo>
                    <a:pt x="184944" y="80963"/>
                    <a:pt x="187325" y="79626"/>
                    <a:pt x="187325" y="75616"/>
                  </a:cubicBezTo>
                  <a:cubicBezTo>
                    <a:pt x="187325" y="75616"/>
                    <a:pt x="187325" y="75616"/>
                    <a:pt x="187325" y="10110"/>
                  </a:cubicBezTo>
                  <a:cubicBezTo>
                    <a:pt x="187325" y="7437"/>
                    <a:pt x="184944" y="4763"/>
                    <a:pt x="182563" y="4763"/>
                  </a:cubicBezTo>
                  <a:close/>
                  <a:moveTo>
                    <a:pt x="220663" y="4763"/>
                  </a:moveTo>
                  <a:cubicBezTo>
                    <a:pt x="218281" y="4763"/>
                    <a:pt x="215900" y="7437"/>
                    <a:pt x="215900" y="10110"/>
                  </a:cubicBezTo>
                  <a:lnTo>
                    <a:pt x="215900" y="75616"/>
                  </a:lnTo>
                  <a:cubicBezTo>
                    <a:pt x="215900" y="79626"/>
                    <a:pt x="218281" y="80963"/>
                    <a:pt x="220663" y="80963"/>
                  </a:cubicBezTo>
                  <a:cubicBezTo>
                    <a:pt x="223044" y="80963"/>
                    <a:pt x="225425" y="79626"/>
                    <a:pt x="225425" y="75616"/>
                  </a:cubicBezTo>
                  <a:cubicBezTo>
                    <a:pt x="225425" y="75616"/>
                    <a:pt x="225425" y="75616"/>
                    <a:pt x="225425" y="10110"/>
                  </a:cubicBezTo>
                  <a:cubicBezTo>
                    <a:pt x="225425" y="7437"/>
                    <a:pt x="223044" y="4763"/>
                    <a:pt x="220663" y="4763"/>
                  </a:cubicBezTo>
                  <a:close/>
                  <a:moveTo>
                    <a:pt x="260124" y="4763"/>
                  </a:moveTo>
                  <a:cubicBezTo>
                    <a:pt x="256722" y="4763"/>
                    <a:pt x="255588" y="7437"/>
                    <a:pt x="255588" y="10110"/>
                  </a:cubicBezTo>
                  <a:lnTo>
                    <a:pt x="255588" y="75616"/>
                  </a:lnTo>
                  <a:cubicBezTo>
                    <a:pt x="255588" y="79626"/>
                    <a:pt x="256722" y="80963"/>
                    <a:pt x="260124" y="80963"/>
                  </a:cubicBezTo>
                  <a:cubicBezTo>
                    <a:pt x="262392" y="80963"/>
                    <a:pt x="263526" y="79626"/>
                    <a:pt x="263526" y="75616"/>
                  </a:cubicBezTo>
                  <a:cubicBezTo>
                    <a:pt x="263526" y="75616"/>
                    <a:pt x="263526" y="75616"/>
                    <a:pt x="263526" y="10110"/>
                  </a:cubicBezTo>
                  <a:cubicBezTo>
                    <a:pt x="263526" y="7437"/>
                    <a:pt x="262392" y="4763"/>
                    <a:pt x="260124" y="4763"/>
                  </a:cubicBezTo>
                  <a:close/>
                  <a:moveTo>
                    <a:pt x="64823" y="0"/>
                  </a:moveTo>
                  <a:cubicBezTo>
                    <a:pt x="71438" y="0"/>
                    <a:pt x="75406" y="3944"/>
                    <a:pt x="75406" y="10517"/>
                  </a:cubicBezTo>
                  <a:cubicBezTo>
                    <a:pt x="75406" y="10517"/>
                    <a:pt x="75406" y="10517"/>
                    <a:pt x="75406" y="14461"/>
                  </a:cubicBezTo>
                  <a:cubicBezTo>
                    <a:pt x="75406" y="14461"/>
                    <a:pt x="75406" y="14461"/>
                    <a:pt x="93927" y="14461"/>
                  </a:cubicBezTo>
                  <a:cubicBezTo>
                    <a:pt x="93927" y="14461"/>
                    <a:pt x="93927" y="14461"/>
                    <a:pt x="93927" y="10517"/>
                  </a:cubicBezTo>
                  <a:cubicBezTo>
                    <a:pt x="93927" y="3944"/>
                    <a:pt x="99219" y="0"/>
                    <a:pt x="104511" y="0"/>
                  </a:cubicBezTo>
                  <a:cubicBezTo>
                    <a:pt x="109802" y="0"/>
                    <a:pt x="115094" y="3944"/>
                    <a:pt x="115094" y="10517"/>
                  </a:cubicBezTo>
                  <a:cubicBezTo>
                    <a:pt x="115094" y="10517"/>
                    <a:pt x="115094" y="10517"/>
                    <a:pt x="115094" y="14461"/>
                  </a:cubicBezTo>
                  <a:cubicBezTo>
                    <a:pt x="115094" y="14461"/>
                    <a:pt x="115094" y="14461"/>
                    <a:pt x="133615" y="14461"/>
                  </a:cubicBezTo>
                  <a:cubicBezTo>
                    <a:pt x="133615" y="14461"/>
                    <a:pt x="133615" y="14461"/>
                    <a:pt x="133615" y="10517"/>
                  </a:cubicBezTo>
                  <a:cubicBezTo>
                    <a:pt x="133615" y="3944"/>
                    <a:pt x="137584" y="0"/>
                    <a:pt x="142875" y="0"/>
                  </a:cubicBezTo>
                  <a:cubicBezTo>
                    <a:pt x="149490" y="0"/>
                    <a:pt x="153459" y="3944"/>
                    <a:pt x="153459" y="10517"/>
                  </a:cubicBezTo>
                  <a:cubicBezTo>
                    <a:pt x="153459" y="10517"/>
                    <a:pt x="153459" y="10517"/>
                    <a:pt x="153459" y="14461"/>
                  </a:cubicBezTo>
                  <a:cubicBezTo>
                    <a:pt x="153459" y="14461"/>
                    <a:pt x="153459" y="14461"/>
                    <a:pt x="171980" y="14461"/>
                  </a:cubicBezTo>
                  <a:cubicBezTo>
                    <a:pt x="171980" y="14461"/>
                    <a:pt x="171980" y="14461"/>
                    <a:pt x="171980" y="10517"/>
                  </a:cubicBezTo>
                  <a:cubicBezTo>
                    <a:pt x="171980" y="3944"/>
                    <a:pt x="175948" y="0"/>
                    <a:pt x="182563" y="0"/>
                  </a:cubicBezTo>
                  <a:cubicBezTo>
                    <a:pt x="187855" y="0"/>
                    <a:pt x="191823" y="3944"/>
                    <a:pt x="191823" y="10517"/>
                  </a:cubicBezTo>
                  <a:cubicBezTo>
                    <a:pt x="191823" y="10517"/>
                    <a:pt x="191823" y="10517"/>
                    <a:pt x="191823" y="14461"/>
                  </a:cubicBezTo>
                  <a:cubicBezTo>
                    <a:pt x="191823" y="14461"/>
                    <a:pt x="191823" y="14461"/>
                    <a:pt x="210344" y="14461"/>
                  </a:cubicBezTo>
                  <a:cubicBezTo>
                    <a:pt x="210344" y="14461"/>
                    <a:pt x="210344" y="14461"/>
                    <a:pt x="210344" y="10517"/>
                  </a:cubicBezTo>
                  <a:cubicBezTo>
                    <a:pt x="210344" y="3944"/>
                    <a:pt x="215636" y="0"/>
                    <a:pt x="220927" y="0"/>
                  </a:cubicBezTo>
                  <a:cubicBezTo>
                    <a:pt x="226219" y="0"/>
                    <a:pt x="231511" y="3944"/>
                    <a:pt x="231511" y="10517"/>
                  </a:cubicBezTo>
                  <a:cubicBezTo>
                    <a:pt x="231511" y="10517"/>
                    <a:pt x="231511" y="10517"/>
                    <a:pt x="231511" y="14461"/>
                  </a:cubicBezTo>
                  <a:cubicBezTo>
                    <a:pt x="231511" y="14461"/>
                    <a:pt x="231511" y="14461"/>
                    <a:pt x="250032" y="14461"/>
                  </a:cubicBezTo>
                  <a:cubicBezTo>
                    <a:pt x="250032" y="14461"/>
                    <a:pt x="250032" y="14461"/>
                    <a:pt x="250032" y="10517"/>
                  </a:cubicBezTo>
                  <a:cubicBezTo>
                    <a:pt x="250032" y="3944"/>
                    <a:pt x="254000" y="0"/>
                    <a:pt x="260615" y="0"/>
                  </a:cubicBezTo>
                  <a:cubicBezTo>
                    <a:pt x="265907" y="0"/>
                    <a:pt x="269875" y="3944"/>
                    <a:pt x="269875" y="10517"/>
                  </a:cubicBezTo>
                  <a:cubicBezTo>
                    <a:pt x="269875" y="10517"/>
                    <a:pt x="269875" y="10517"/>
                    <a:pt x="269875" y="14461"/>
                  </a:cubicBezTo>
                  <a:cubicBezTo>
                    <a:pt x="269875" y="14461"/>
                    <a:pt x="269875" y="14461"/>
                    <a:pt x="276490" y="14461"/>
                  </a:cubicBezTo>
                  <a:cubicBezTo>
                    <a:pt x="302948" y="14461"/>
                    <a:pt x="325438" y="35496"/>
                    <a:pt x="325438" y="61789"/>
                  </a:cubicBezTo>
                  <a:cubicBezTo>
                    <a:pt x="325438" y="61789"/>
                    <a:pt x="325438" y="61789"/>
                    <a:pt x="325438" y="289223"/>
                  </a:cubicBezTo>
                  <a:cubicBezTo>
                    <a:pt x="325438" y="315516"/>
                    <a:pt x="302948" y="336550"/>
                    <a:pt x="276490" y="336550"/>
                  </a:cubicBezTo>
                  <a:cubicBezTo>
                    <a:pt x="276490" y="336550"/>
                    <a:pt x="276490" y="336550"/>
                    <a:pt x="48948" y="336550"/>
                  </a:cubicBezTo>
                  <a:cubicBezTo>
                    <a:pt x="22490" y="336550"/>
                    <a:pt x="0" y="315516"/>
                    <a:pt x="0" y="289223"/>
                  </a:cubicBezTo>
                  <a:cubicBezTo>
                    <a:pt x="0" y="289223"/>
                    <a:pt x="0" y="289223"/>
                    <a:pt x="0" y="61789"/>
                  </a:cubicBezTo>
                  <a:cubicBezTo>
                    <a:pt x="0" y="35496"/>
                    <a:pt x="22490" y="14461"/>
                    <a:pt x="48948" y="14461"/>
                  </a:cubicBezTo>
                  <a:cubicBezTo>
                    <a:pt x="48948" y="14461"/>
                    <a:pt x="48948" y="14461"/>
                    <a:pt x="55563" y="14461"/>
                  </a:cubicBezTo>
                  <a:cubicBezTo>
                    <a:pt x="55563" y="14461"/>
                    <a:pt x="55563" y="14461"/>
                    <a:pt x="55563" y="10517"/>
                  </a:cubicBezTo>
                  <a:cubicBezTo>
                    <a:pt x="55563" y="3944"/>
                    <a:pt x="59531" y="0"/>
                    <a:pt x="64823"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050" i="0" u="none" strike="noStrike" kern="1200" cap="none" spc="0" normalizeH="0" baseline="0" noProof="0">
                <a:ln>
                  <a:noFill/>
                </a:ln>
                <a:solidFill>
                  <a:schemeClr val="bg1"/>
                </a:solidFill>
                <a:effectLst/>
                <a:uLnTx/>
                <a:uFillTx/>
                <a:cs typeface="+mn-ea"/>
                <a:sym typeface="+mn-lt"/>
              </a:endParaRPr>
            </a:p>
          </p:txBody>
        </p:sp>
        <p:sp>
          <p:nvSpPr>
            <p:cNvPr id="49" name="文本框 48"/>
            <p:cNvSpPr txBox="1"/>
            <p:nvPr/>
          </p:nvSpPr>
          <p:spPr>
            <a:xfrm>
              <a:off x="5213115" y="4354541"/>
              <a:ext cx="2633805" cy="448387"/>
            </a:xfrm>
            <a:prstGeom prst="rect">
              <a:avLst/>
            </a:prstGeom>
            <a:noFill/>
          </p:spPr>
          <p:txBody>
            <a:bodyPr wrap="square" rtlCol="0">
              <a:spAutoFit/>
            </a:bodyPr>
            <a:lstStyle/>
            <a:p>
              <a:pPr lvl="0" defTabSz="914400">
                <a:defRPr/>
              </a:pPr>
              <a:r>
                <a:rPr lang="zh-CN" altLang="en-US" sz="1000" dirty="0">
                  <a:solidFill>
                    <a:schemeClr val="bg1"/>
                  </a:solidFill>
                  <a:cs typeface="+mn-ea"/>
                  <a:sym typeface="+mn-lt"/>
                </a:rPr>
                <a:t> 汇报时间：</a:t>
              </a:r>
              <a:r>
                <a:rPr lang="en-US" altLang="zh-CN" sz="1000" dirty="0" smtClean="0">
                  <a:solidFill>
                    <a:schemeClr val="bg1"/>
                  </a:solidFill>
                  <a:cs typeface="+mn-ea"/>
                  <a:sym typeface="+mn-lt"/>
                </a:rPr>
                <a:t>20XX.X.X</a:t>
              </a:r>
              <a:endParaRPr lang="zh-CN" altLang="en-US" sz="1000" dirty="0">
                <a:solidFill>
                  <a:schemeClr val="bg1"/>
                </a:solidFill>
                <a:cs typeface="+mn-ea"/>
                <a:sym typeface="+mn-lt"/>
              </a:endParaRPr>
            </a:p>
          </p:txBody>
        </p:sp>
      </p:grpSp>
      <p:sp>
        <p:nvSpPr>
          <p:cNvPr id="50" name="矩形 49"/>
          <p:cNvSpPr/>
          <p:nvPr/>
        </p:nvSpPr>
        <p:spPr>
          <a:xfrm>
            <a:off x="3200185" y="1528976"/>
            <a:ext cx="302979" cy="302979"/>
          </a:xfrm>
          <a:prstGeom prst="rect">
            <a:avLst/>
          </a:prstGeom>
          <a:noFill/>
          <a:ln w="28575">
            <a:solidFill>
              <a:srgbClr val="F9D740"/>
            </a:solidFill>
          </a:ln>
          <a:effectLst>
            <a:outerShdw blurRad="254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3386822" y="1721343"/>
            <a:ext cx="5614303" cy="1587647"/>
          </a:xfrm>
          <a:prstGeom prst="rect">
            <a:avLst/>
          </a:prstGeom>
          <a:solidFill>
            <a:srgbClr val="F9D740"/>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p:cNvSpPr txBox="1"/>
          <p:nvPr/>
        </p:nvSpPr>
        <p:spPr>
          <a:xfrm>
            <a:off x="3564458" y="1904459"/>
            <a:ext cx="4651132" cy="830997"/>
          </a:xfrm>
          <a:prstGeom prst="rect">
            <a:avLst/>
          </a:prstGeom>
          <a:noFill/>
        </p:spPr>
        <p:txBody>
          <a:bodyPr wrap="square" rtlCol="0">
            <a:spAutoFit/>
          </a:bodyPr>
          <a:lstStyle/>
          <a:p>
            <a:r>
              <a:rPr lang="en-US" altLang="zh-CN" sz="4800" b="1" dirty="0" smtClean="0">
                <a:solidFill>
                  <a:schemeClr val="tx1">
                    <a:lumMod val="95000"/>
                    <a:lumOff val="5000"/>
                  </a:schemeClr>
                </a:solidFill>
                <a:cs typeface="+mn-ea"/>
                <a:sym typeface="+mn-lt"/>
              </a:rPr>
              <a:t>THANK YOU</a:t>
            </a:r>
            <a:endParaRPr lang="zh-CN" altLang="en-US" sz="4800" b="1" dirty="0">
              <a:solidFill>
                <a:schemeClr val="tx1">
                  <a:lumMod val="95000"/>
                  <a:lumOff val="5000"/>
                </a:schemeClr>
              </a:solidFill>
              <a:cs typeface="+mn-ea"/>
              <a:sym typeface="+mn-lt"/>
            </a:endParaRPr>
          </a:p>
        </p:txBody>
      </p:sp>
      <p:sp>
        <p:nvSpPr>
          <p:cNvPr id="33" name="文本框 32"/>
          <p:cNvSpPr txBox="1"/>
          <p:nvPr/>
        </p:nvSpPr>
        <p:spPr>
          <a:xfrm>
            <a:off x="3598861" y="2551236"/>
            <a:ext cx="2341861" cy="646331"/>
          </a:xfrm>
          <a:prstGeom prst="rect">
            <a:avLst/>
          </a:prstGeom>
          <a:noFill/>
        </p:spPr>
        <p:txBody>
          <a:bodyPr wrap="square" rtlCol="0">
            <a:spAutoFit/>
          </a:bodyPr>
          <a:lstStyle/>
          <a:p>
            <a:pPr algn="dist"/>
            <a:r>
              <a:rPr lang="zh-CN" altLang="en-US" sz="3600" b="1" dirty="0" smtClean="0">
                <a:effectLst>
                  <a:outerShdw blurRad="38100" dist="38100" dir="2700000" algn="tl">
                    <a:srgbClr val="000000">
                      <a:alpha val="25000"/>
                    </a:srgbClr>
                  </a:outerShdw>
                </a:effectLst>
                <a:cs typeface="+mn-ea"/>
                <a:sym typeface="+mn-lt"/>
              </a:rPr>
              <a:t>谢谢观看</a:t>
            </a:r>
            <a:endParaRPr lang="zh-CN" altLang="en-US" sz="3600" b="1" dirty="0">
              <a:effectLst>
                <a:outerShdw blurRad="38100" dist="38100" dir="2700000" algn="tl">
                  <a:srgbClr val="000000">
                    <a:alpha val="25000"/>
                  </a:srgbClr>
                </a:outerShdw>
              </a:effectLst>
              <a:cs typeface="+mn-ea"/>
              <a:sym typeface="+mn-lt"/>
            </a:endParaRPr>
          </a:p>
        </p:txBody>
      </p:sp>
    </p:spTree>
    <p:extLst>
      <p:ext uri="{BB962C8B-B14F-4D97-AF65-F5344CB8AC3E}">
        <p14:creationId xmlns:p14="http://schemas.microsoft.com/office/powerpoint/2010/main" val="36963274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downRight)">
                                          <p:cBhvr>
                                            <p:cTn id="7" dur="500"/>
                                            <p:tgtEl>
                                              <p:spTgt spid="30"/>
                                            </p:tgtEl>
                                          </p:cBhvr>
                                        </p:animEffect>
                                      </p:childTnLst>
                                    </p:cTn>
                                  </p:par>
                                  <p:par>
                                    <p:cTn id="8" presetID="2" presetClass="entr" presetSubtype="2" fill="hold" grpId="0" nodeType="withEffect" p14:presetBounceEnd="40000">
                                      <p:stCondLst>
                                        <p:cond delay="0"/>
                                      </p:stCondLst>
                                      <p:childTnLst>
                                        <p:set>
                                          <p:cBhvr>
                                            <p:cTn id="9" dur="1" fill="hold">
                                              <p:stCondLst>
                                                <p:cond delay="0"/>
                                              </p:stCondLst>
                                            </p:cTn>
                                            <p:tgtEl>
                                              <p:spTgt spid="50"/>
                                            </p:tgtEl>
                                            <p:attrNameLst>
                                              <p:attrName>style.visibility</p:attrName>
                                            </p:attrNameLst>
                                          </p:cBhvr>
                                          <p:to>
                                            <p:strVal val="visible"/>
                                          </p:to>
                                        </p:set>
                                        <p:anim calcmode="lin" valueType="num" p14:bounceEnd="40000">
                                          <p:cBhvr additive="base">
                                            <p:cTn id="10" dur="1000" fill="hold"/>
                                            <p:tgtEl>
                                              <p:spTgt spid="50"/>
                                            </p:tgtEl>
                                            <p:attrNameLst>
                                              <p:attrName>ppt_x</p:attrName>
                                            </p:attrNameLst>
                                          </p:cBhvr>
                                          <p:tavLst>
                                            <p:tav tm="0">
                                              <p:val>
                                                <p:strVal val="1+#ppt_w/2"/>
                                              </p:val>
                                            </p:tav>
                                            <p:tav tm="100000">
                                              <p:val>
                                                <p:strVal val="#ppt_x"/>
                                              </p:val>
                                            </p:tav>
                                          </p:tavLst>
                                        </p:anim>
                                        <p:anim calcmode="lin" valueType="num" p14:bounceEnd="40000">
                                          <p:cBhvr additive="base">
                                            <p:cTn id="11" dur="1000" fill="hold"/>
                                            <p:tgtEl>
                                              <p:spTgt spid="50"/>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14:presetBounceEnd="40000">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14:bounceEnd="40000">
                                          <p:cBhvr additive="base">
                                            <p:cTn id="14" dur="100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15" dur="1000" fill="hold"/>
                                            <p:tgtEl>
                                              <p:spTgt spid="31"/>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1+#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41" presetClass="entr" presetSubtype="0" fill="hold" grpId="0" nodeType="withEffect">
                                      <p:stCondLst>
                                        <p:cond delay="750"/>
                                      </p:stCondLst>
                                      <p:iterate type="lt">
                                        <p:tmPct val="10000"/>
                                      </p:iterate>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3"/>
                                            </p:tgtEl>
                                            <p:attrNameLst>
                                              <p:attrName>ppt_y</p:attrName>
                                            </p:attrNameLst>
                                          </p:cBhvr>
                                          <p:tavLst>
                                            <p:tav tm="0">
                                              <p:val>
                                                <p:strVal val="#ppt_y"/>
                                              </p:val>
                                            </p:tav>
                                            <p:tav tm="100000">
                                              <p:val>
                                                <p:strVal val="#ppt_y"/>
                                              </p:val>
                                            </p:tav>
                                          </p:tavLst>
                                        </p:anim>
                                        <p:anim calcmode="lin" valueType="num">
                                          <p:cBhvr>
                                            <p:cTn id="24"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3"/>
                                            </p:tgtEl>
                                          </p:cBhvr>
                                        </p:animEffect>
                                      </p:childTnLst>
                                    </p:cTn>
                                  </p:par>
                                  <p:par>
                                    <p:cTn id="27" presetID="42" presetClass="entr" presetSubtype="0" fill="hold" grpId="0" nodeType="withEffect">
                                      <p:stCondLst>
                                        <p:cond delay="50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1+#ppt_w/2"/>
                                              </p:val>
                                            </p:tav>
                                            <p:tav tm="100000">
                                              <p:val>
                                                <p:strVal val="#ppt_x"/>
                                              </p:val>
                                            </p:tav>
                                          </p:tavLst>
                                        </p:anim>
                                        <p:anim calcmode="lin" valueType="num">
                                          <p:cBhvr additive="base">
                                            <p:cTn id="40"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0" grpId="0" animBg="1"/>
          <p:bldP spid="31" grpId="0" animBg="1"/>
          <p:bldP spid="32"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downRight)">
                                          <p:cBhvr>
                                            <p:cTn id="7" dur="500"/>
                                            <p:tgtEl>
                                              <p:spTgt spid="30"/>
                                            </p:tgtEl>
                                          </p:cBhvr>
                                        </p:animEffect>
                                      </p:childTnLst>
                                    </p:cTn>
                                  </p:par>
                                  <p:par>
                                    <p:cTn id="8" presetID="2" presetClass="entr" presetSubtype="2"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 calcmode="lin" valueType="num">
                                          <p:cBhvr additive="base">
                                            <p:cTn id="10" dur="1000" fill="hold"/>
                                            <p:tgtEl>
                                              <p:spTgt spid="50"/>
                                            </p:tgtEl>
                                            <p:attrNameLst>
                                              <p:attrName>ppt_x</p:attrName>
                                            </p:attrNameLst>
                                          </p:cBhvr>
                                          <p:tavLst>
                                            <p:tav tm="0">
                                              <p:val>
                                                <p:strVal val="1+#ppt_w/2"/>
                                              </p:val>
                                            </p:tav>
                                            <p:tav tm="100000">
                                              <p:val>
                                                <p:strVal val="#ppt_x"/>
                                              </p:val>
                                            </p:tav>
                                          </p:tavLst>
                                        </p:anim>
                                        <p:anim calcmode="lin" valueType="num">
                                          <p:cBhvr additive="base">
                                            <p:cTn id="11" dur="1000" fill="hold"/>
                                            <p:tgtEl>
                                              <p:spTgt spid="50"/>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1000" fill="hold"/>
                                            <p:tgtEl>
                                              <p:spTgt spid="31"/>
                                            </p:tgtEl>
                                            <p:attrNameLst>
                                              <p:attrName>ppt_x</p:attrName>
                                            </p:attrNameLst>
                                          </p:cBhvr>
                                          <p:tavLst>
                                            <p:tav tm="0">
                                              <p:val>
                                                <p:strVal val="1+#ppt_w/2"/>
                                              </p:val>
                                            </p:tav>
                                            <p:tav tm="100000">
                                              <p:val>
                                                <p:strVal val="#ppt_x"/>
                                              </p:val>
                                            </p:tav>
                                          </p:tavLst>
                                        </p:anim>
                                        <p:anim calcmode="lin" valueType="num">
                                          <p:cBhvr additive="base">
                                            <p:cTn id="15" dur="1000" fill="hold"/>
                                            <p:tgtEl>
                                              <p:spTgt spid="31"/>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1+#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41" presetClass="entr" presetSubtype="0" fill="hold" grpId="0" nodeType="withEffect">
                                      <p:stCondLst>
                                        <p:cond delay="750"/>
                                      </p:stCondLst>
                                      <p:iterate type="lt">
                                        <p:tmPct val="10000"/>
                                      </p:iterate>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3"/>
                                            </p:tgtEl>
                                            <p:attrNameLst>
                                              <p:attrName>ppt_y</p:attrName>
                                            </p:attrNameLst>
                                          </p:cBhvr>
                                          <p:tavLst>
                                            <p:tav tm="0">
                                              <p:val>
                                                <p:strVal val="#ppt_y"/>
                                              </p:val>
                                            </p:tav>
                                            <p:tav tm="100000">
                                              <p:val>
                                                <p:strVal val="#ppt_y"/>
                                              </p:val>
                                            </p:tav>
                                          </p:tavLst>
                                        </p:anim>
                                        <p:anim calcmode="lin" valueType="num">
                                          <p:cBhvr>
                                            <p:cTn id="24"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3"/>
                                            </p:tgtEl>
                                          </p:cBhvr>
                                        </p:animEffect>
                                      </p:childTnLst>
                                    </p:cTn>
                                  </p:par>
                                  <p:par>
                                    <p:cTn id="27" presetID="42" presetClass="entr" presetSubtype="0" fill="hold" grpId="0" nodeType="withEffect">
                                      <p:stCondLst>
                                        <p:cond delay="50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1+#ppt_w/2"/>
                                              </p:val>
                                            </p:tav>
                                            <p:tav tm="100000">
                                              <p:val>
                                                <p:strVal val="#ppt_x"/>
                                              </p:val>
                                            </p:tav>
                                          </p:tavLst>
                                        </p:anim>
                                        <p:anim calcmode="lin" valueType="num">
                                          <p:cBhvr additive="base">
                                            <p:cTn id="40"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0" grpId="0" animBg="1"/>
          <p:bldP spid="31" grpId="0" animBg="1"/>
          <p:bldP spid="32" grpId="0"/>
          <p:bldP spid="33"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756022" y="1512044"/>
            <a:ext cx="4425941" cy="2187644"/>
          </a:xfrm>
          <a:prstGeom prst="parallelogram">
            <a:avLst>
              <a:gd name="adj" fmla="val 30995"/>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平行四边形 14"/>
          <p:cNvSpPr/>
          <p:nvPr/>
        </p:nvSpPr>
        <p:spPr>
          <a:xfrm>
            <a:off x="2301766" y="1955682"/>
            <a:ext cx="7023331" cy="1284554"/>
          </a:xfrm>
          <a:prstGeom prst="parallelogram">
            <a:avLst>
              <a:gd name="adj" fmla="val 30995"/>
            </a:avLst>
          </a:prstGeom>
          <a:solidFill>
            <a:srgbClr val="FBD63C"/>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p:cNvGrpSpPr/>
          <p:nvPr/>
        </p:nvGrpSpPr>
        <p:grpSpPr>
          <a:xfrm>
            <a:off x="748553" y="843567"/>
            <a:ext cx="1847001" cy="338554"/>
            <a:chOff x="6609201" y="327770"/>
            <a:chExt cx="2114109" cy="387515"/>
          </a:xfrm>
          <a:effectLst>
            <a:outerShdw blurRad="25400" dist="25400" dir="2700000" algn="tl" rotWithShape="0">
              <a:prstClr val="black">
                <a:alpha val="25000"/>
              </a:prstClr>
            </a:outerShdw>
          </a:effectLst>
        </p:grpSpPr>
        <p:sp>
          <p:nvSpPr>
            <p:cNvPr id="17" name="文本框 16"/>
            <p:cNvSpPr txBox="1"/>
            <p:nvPr/>
          </p:nvSpPr>
          <p:spPr>
            <a:xfrm>
              <a:off x="6609201" y="327770"/>
              <a:ext cx="892093" cy="387515"/>
            </a:xfrm>
            <a:prstGeom prst="rect">
              <a:avLst/>
            </a:prstGeom>
            <a:noFill/>
          </p:spPr>
          <p:txBody>
            <a:bodyPr wrap="none" rtlCol="0">
              <a:spAutoFit/>
            </a:bodyPr>
            <a:lstStyle/>
            <a:p>
              <a:r>
                <a:rPr lang="en-US" altLang="zh-CN" dirty="0" smtClean="0">
                  <a:solidFill>
                    <a:srgbClr val="F9D740"/>
                  </a:solidFill>
                  <a:cs typeface="+mn-ea"/>
                  <a:sym typeface="+mn-lt"/>
                </a:rPr>
                <a:t>LOGO</a:t>
              </a:r>
              <a:endParaRPr lang="zh-CN" altLang="en-US" dirty="0">
                <a:solidFill>
                  <a:srgbClr val="F9D740"/>
                </a:solidFill>
                <a:cs typeface="+mn-ea"/>
                <a:sym typeface="+mn-lt"/>
              </a:endParaRPr>
            </a:p>
          </p:txBody>
        </p:sp>
        <p:sp>
          <p:nvSpPr>
            <p:cNvPr id="18" name="文本框 17"/>
            <p:cNvSpPr txBox="1"/>
            <p:nvPr/>
          </p:nvSpPr>
          <p:spPr>
            <a:xfrm>
              <a:off x="7183376" y="355147"/>
              <a:ext cx="1033373" cy="352287"/>
            </a:xfrm>
            <a:prstGeom prst="rect">
              <a:avLst/>
            </a:prstGeom>
            <a:noFill/>
          </p:spPr>
          <p:txBody>
            <a:bodyPr wrap="none" rtlCol="0">
              <a:spAutoFit/>
            </a:bodyPr>
            <a:lstStyle/>
            <a:p>
              <a:r>
                <a:rPr lang="zh-CN" altLang="en-US" sz="1400" dirty="0" smtClean="0">
                  <a:solidFill>
                    <a:schemeClr val="tx1">
                      <a:lumMod val="85000"/>
                      <a:lumOff val="15000"/>
                    </a:schemeClr>
                  </a:solidFill>
                  <a:cs typeface="+mn-ea"/>
                  <a:sym typeface="+mn-lt"/>
                </a:rPr>
                <a:t>企业标志</a:t>
              </a:r>
              <a:endParaRPr lang="zh-CN" altLang="en-US" sz="1400" dirty="0">
                <a:solidFill>
                  <a:schemeClr val="tx1">
                    <a:lumMod val="85000"/>
                    <a:lumOff val="15000"/>
                  </a:schemeClr>
                </a:solidFill>
                <a:cs typeface="+mn-ea"/>
                <a:sym typeface="+mn-lt"/>
              </a:endParaRPr>
            </a:p>
          </p:txBody>
        </p:sp>
        <p:sp>
          <p:nvSpPr>
            <p:cNvPr id="19" name="椭圆 18"/>
            <p:cNvSpPr/>
            <p:nvPr/>
          </p:nvSpPr>
          <p:spPr>
            <a:xfrm>
              <a:off x="8237356" y="506062"/>
              <a:ext cx="76088" cy="72579"/>
            </a:xfrm>
            <a:prstGeom prst="ellipse">
              <a:avLst/>
            </a:prstGeom>
            <a:solidFill>
              <a:srgbClr val="F9D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sp>
          <p:nvSpPr>
            <p:cNvPr id="20" name="椭圆 19"/>
            <p:cNvSpPr/>
            <p:nvPr/>
          </p:nvSpPr>
          <p:spPr>
            <a:xfrm>
              <a:off x="8442290" y="506062"/>
              <a:ext cx="76088" cy="7257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sp>
          <p:nvSpPr>
            <p:cNvPr id="21" name="椭圆 20"/>
            <p:cNvSpPr/>
            <p:nvPr/>
          </p:nvSpPr>
          <p:spPr>
            <a:xfrm>
              <a:off x="8647222" y="506062"/>
              <a:ext cx="76088" cy="72579"/>
            </a:xfrm>
            <a:prstGeom prst="ellipse">
              <a:avLst/>
            </a:prstGeom>
            <a:solidFill>
              <a:schemeClr val="bg1">
                <a:lumMod val="8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grpSp>
      <p:sp>
        <p:nvSpPr>
          <p:cNvPr id="22" name="PA-文本框 50">
            <a:extLst>
              <a:ext uri="{FF2B5EF4-FFF2-40B4-BE49-F238E27FC236}">
                <a16:creationId xmlns="" xmlns:a16="http://schemas.microsoft.com/office/drawing/2014/main" id="{46630D7B-4BA5-4989-8F72-A67D800FFF51}"/>
              </a:ext>
            </a:extLst>
          </p:cNvPr>
          <p:cNvSpPr txBox="1"/>
          <p:nvPr>
            <p:custDataLst>
              <p:tags r:id="rId1"/>
            </p:custDataLst>
          </p:nvPr>
        </p:nvSpPr>
        <p:spPr>
          <a:xfrm>
            <a:off x="4103741" y="3560206"/>
            <a:ext cx="3832889" cy="400110"/>
          </a:xfrm>
          <a:prstGeom prst="rect">
            <a:avLst/>
          </a:prstGeom>
          <a:noFill/>
        </p:spPr>
        <p:txBody>
          <a:bodyPr wrap="square" rtlCol="0">
            <a:spAutoFit/>
          </a:bodyPr>
          <a:lstStyle/>
          <a:p>
            <a:r>
              <a:rPr lang="en-US" altLang="zh-CN" sz="1000" dirty="0">
                <a:solidFill>
                  <a:schemeClr val="tx1">
                    <a:lumMod val="75000"/>
                    <a:lumOff val="25000"/>
                  </a:schemeClr>
                </a:solidFill>
                <a:cs typeface="+mn-ea"/>
                <a:sym typeface="+mn-lt"/>
              </a:rPr>
              <a:t>Brief introduction to the business plan for atmospheric minimalism </a:t>
            </a:r>
            <a:r>
              <a:rPr lang="en-US" altLang="zh-CN" sz="1000" dirty="0" err="1" smtClean="0">
                <a:solidFill>
                  <a:schemeClr val="tx1">
                    <a:lumMod val="75000"/>
                    <a:lumOff val="25000"/>
                  </a:schemeClr>
                </a:solidFill>
                <a:cs typeface="+mn-ea"/>
                <a:sym typeface="+mn-lt"/>
              </a:rPr>
              <a:t>templateBrief</a:t>
            </a:r>
            <a:r>
              <a:rPr lang="en-US" altLang="zh-CN" sz="1000" dirty="0" smtClean="0">
                <a:solidFill>
                  <a:schemeClr val="tx1">
                    <a:lumMod val="75000"/>
                    <a:lumOff val="25000"/>
                  </a:schemeClr>
                </a:solidFill>
                <a:cs typeface="+mn-ea"/>
                <a:sym typeface="+mn-lt"/>
              </a:rPr>
              <a:t> </a:t>
            </a:r>
            <a:r>
              <a:rPr lang="en-US" altLang="zh-CN" sz="1000" dirty="0">
                <a:solidFill>
                  <a:schemeClr val="tx1">
                    <a:lumMod val="75000"/>
                    <a:lumOff val="25000"/>
                  </a:schemeClr>
                </a:solidFill>
                <a:cs typeface="+mn-ea"/>
                <a:sym typeface="+mn-lt"/>
              </a:rPr>
              <a:t>introduction to the business </a:t>
            </a:r>
            <a:r>
              <a:rPr lang="en-US" altLang="zh-CN" sz="1000" dirty="0" smtClean="0">
                <a:solidFill>
                  <a:schemeClr val="tx1">
                    <a:lumMod val="75000"/>
                    <a:lumOff val="25000"/>
                  </a:schemeClr>
                </a:solidFill>
                <a:cs typeface="+mn-ea"/>
                <a:sym typeface="+mn-lt"/>
              </a:rPr>
              <a:t>plan</a:t>
            </a:r>
            <a:endParaRPr lang="zh-CN" altLang="en-US" sz="1000" dirty="0">
              <a:solidFill>
                <a:schemeClr val="tx1">
                  <a:lumMod val="75000"/>
                  <a:lumOff val="25000"/>
                </a:schemeClr>
              </a:solidFill>
              <a:cs typeface="+mn-ea"/>
              <a:sym typeface="+mn-lt"/>
            </a:endParaRPr>
          </a:p>
        </p:txBody>
      </p:sp>
      <p:sp>
        <p:nvSpPr>
          <p:cNvPr id="23" name="文本框 22"/>
          <p:cNvSpPr txBox="1"/>
          <p:nvPr/>
        </p:nvSpPr>
        <p:spPr>
          <a:xfrm>
            <a:off x="4103741" y="2509872"/>
            <a:ext cx="1620957" cy="523220"/>
          </a:xfrm>
          <a:prstGeom prst="rect">
            <a:avLst/>
          </a:prstGeom>
          <a:noFill/>
        </p:spPr>
        <p:txBody>
          <a:bodyPr wrap="none" rtlCol="0">
            <a:spAutoFit/>
          </a:bodyPr>
          <a:lstStyle/>
          <a:p>
            <a:r>
              <a:rPr lang="zh-CN" altLang="en-US" sz="2800" b="1" dirty="0" smtClean="0">
                <a:solidFill>
                  <a:srgbClr val="262E3E"/>
                </a:solidFill>
                <a:cs typeface="+mn-ea"/>
                <a:sym typeface="+mn-lt"/>
              </a:rPr>
              <a:t>项目介绍</a:t>
            </a:r>
            <a:endParaRPr lang="zh-CN" altLang="en-US" sz="2800" b="1" dirty="0">
              <a:solidFill>
                <a:srgbClr val="262E3E"/>
              </a:solidFill>
              <a:cs typeface="+mn-ea"/>
              <a:sym typeface="+mn-lt"/>
            </a:endParaRPr>
          </a:p>
        </p:txBody>
      </p:sp>
      <p:sp>
        <p:nvSpPr>
          <p:cNvPr id="24" name="文本框 23"/>
          <p:cNvSpPr txBox="1"/>
          <p:nvPr/>
        </p:nvSpPr>
        <p:spPr>
          <a:xfrm>
            <a:off x="4118334" y="2223249"/>
            <a:ext cx="1208729" cy="338554"/>
          </a:xfrm>
          <a:prstGeom prst="rect">
            <a:avLst/>
          </a:prstGeom>
          <a:noFill/>
        </p:spPr>
        <p:txBody>
          <a:bodyPr wrap="none" rtlCol="0">
            <a:spAutoFit/>
          </a:bodyPr>
          <a:lstStyle/>
          <a:p>
            <a:r>
              <a:rPr lang="en-US" altLang="zh-CN" dirty="0" smtClean="0">
                <a:solidFill>
                  <a:srgbClr val="262E3E"/>
                </a:solidFill>
                <a:cs typeface="+mn-ea"/>
                <a:sym typeface="+mn-lt"/>
              </a:rPr>
              <a:t>PART ONE</a:t>
            </a:r>
            <a:endParaRPr lang="zh-CN" altLang="en-US" dirty="0">
              <a:solidFill>
                <a:srgbClr val="262E3E"/>
              </a:solidFill>
              <a:cs typeface="+mn-ea"/>
              <a:sym typeface="+mn-lt"/>
            </a:endParaRPr>
          </a:p>
        </p:txBody>
      </p:sp>
      <p:sp>
        <p:nvSpPr>
          <p:cNvPr id="42" name="文本框 41"/>
          <p:cNvSpPr txBox="1"/>
          <p:nvPr/>
        </p:nvSpPr>
        <p:spPr>
          <a:xfrm>
            <a:off x="2928202" y="2129705"/>
            <a:ext cx="1040670" cy="1015663"/>
          </a:xfrm>
          <a:prstGeom prst="rect">
            <a:avLst/>
          </a:prstGeom>
          <a:noFill/>
        </p:spPr>
        <p:txBody>
          <a:bodyPr wrap="none" rtlCol="0">
            <a:spAutoFit/>
          </a:bodyPr>
          <a:lstStyle/>
          <a:p>
            <a:pPr algn="ctr"/>
            <a:r>
              <a:rPr lang="en-US" altLang="zh-CN" sz="6000" dirty="0" smtClean="0">
                <a:solidFill>
                  <a:schemeClr val="tx1">
                    <a:lumMod val="85000"/>
                    <a:lumOff val="15000"/>
                  </a:schemeClr>
                </a:solidFill>
                <a:cs typeface="+mn-ea"/>
                <a:sym typeface="+mn-lt"/>
              </a:rPr>
              <a:t>01</a:t>
            </a:r>
            <a:endParaRPr lang="zh-CN" altLang="en-US" sz="6000" dirty="0">
              <a:solidFill>
                <a:schemeClr val="tx1">
                  <a:lumMod val="85000"/>
                  <a:lumOff val="15000"/>
                </a:schemeClr>
              </a:solidFill>
              <a:cs typeface="+mn-ea"/>
              <a:sym typeface="+mn-lt"/>
            </a:endParaRPr>
          </a:p>
        </p:txBody>
      </p:sp>
      <p:sp>
        <p:nvSpPr>
          <p:cNvPr id="43" name="平行四边形 42"/>
          <p:cNvSpPr/>
          <p:nvPr/>
        </p:nvSpPr>
        <p:spPr>
          <a:xfrm>
            <a:off x="8172970" y="1688144"/>
            <a:ext cx="1872208" cy="45719"/>
          </a:xfrm>
          <a:prstGeom prst="parallelogram">
            <a:avLst>
              <a:gd name="adj" fmla="val 30995"/>
            </a:avLst>
          </a:prstGeom>
          <a:solidFill>
            <a:schemeClr val="tx1">
              <a:lumMod val="75000"/>
              <a:lumOff val="25000"/>
            </a:schemeClr>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4356546" y="503932"/>
            <a:ext cx="1368152" cy="230832"/>
          </a:xfrm>
          <a:prstGeom prst="rect">
            <a:avLst/>
          </a:prstGeom>
          <a:noFill/>
        </p:spPr>
        <p:txBody>
          <a:bodyPr wrap="square" rtlCol="0">
            <a:spAutoFit/>
          </a:bodyPr>
          <a:lstStyle/>
          <a:p>
            <a:r>
              <a:rPr lang="en-US" altLang="zh-CN" sz="900" dirty="0">
                <a:solidFill>
                  <a:srgbClr val="F2F2F2"/>
                </a:solidFill>
              </a:rPr>
              <a:t>https://www.ypppt.com/</a:t>
            </a:r>
            <a:endParaRPr lang="zh-CN" altLang="en-US" sz="900" dirty="0">
              <a:solidFill>
                <a:srgbClr val="F2F2F2"/>
              </a:solidFill>
            </a:endParaRPr>
          </a:p>
        </p:txBody>
      </p:sp>
    </p:spTree>
    <p:extLst>
      <p:ext uri="{BB962C8B-B14F-4D97-AF65-F5344CB8AC3E}">
        <p14:creationId xmlns:p14="http://schemas.microsoft.com/office/powerpoint/2010/main" val="32128009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1+#ppt_w/2"/>
                                          </p:val>
                                        </p:tav>
                                        <p:tav tm="100000">
                                          <p:val>
                                            <p:strVal val="#ppt_x"/>
                                          </p:val>
                                        </p:tav>
                                      </p:tavLst>
                                    </p:anim>
                                    <p:anim calcmode="lin" valueType="num">
                                      <p:cBhvr additive="base">
                                        <p:cTn id="16" dur="500" fill="hold"/>
                                        <p:tgtEl>
                                          <p:spTgt spid="43"/>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25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53" presetClass="entr" presetSubtype="16" fill="hold" grpId="0" nodeType="withEffect">
                                  <p:stCondLst>
                                    <p:cond delay="25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Effect transition="in" filter="fade">
                                      <p:cBhvr>
                                        <p:cTn id="25" dur="500"/>
                                        <p:tgtEl>
                                          <p:spTgt spid="42"/>
                                        </p:tgtEl>
                                      </p:cBhvr>
                                    </p:animEffect>
                                  </p:childTnLst>
                                </p:cTn>
                              </p:par>
                              <p:par>
                                <p:cTn id="26" presetID="41" presetClass="entr" presetSubtype="0" fill="hold" grpId="0" nodeType="withEffect">
                                  <p:stCondLst>
                                    <p:cond delay="750"/>
                                  </p:stCondLst>
                                  <p:iterate type="lt">
                                    <p:tmPct val="10000"/>
                                  </p:iterate>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3"/>
                                        </p:tgtEl>
                                        <p:attrNameLst>
                                          <p:attrName>ppt_y</p:attrName>
                                        </p:attrNameLst>
                                      </p:cBhvr>
                                      <p:tavLst>
                                        <p:tav tm="0">
                                          <p:val>
                                            <p:strVal val="#ppt_y"/>
                                          </p:val>
                                        </p:tav>
                                        <p:tav tm="100000">
                                          <p:val>
                                            <p:strVal val="#ppt_y"/>
                                          </p:val>
                                        </p:tav>
                                      </p:tavLst>
                                    </p:anim>
                                    <p:anim calcmode="lin" valueType="num">
                                      <p:cBhvr>
                                        <p:cTn id="30"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3"/>
                                        </p:tgtEl>
                                      </p:cBhvr>
                                    </p:animEffect>
                                  </p:childTnLst>
                                </p:cTn>
                              </p:par>
                              <p:par>
                                <p:cTn id="33" presetID="2" presetClass="entr" presetSubtype="1" fill="hold" grpId="0" nodeType="withEffect">
                                  <p:stCondLst>
                                    <p:cond delay="10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0-#ppt_h/2"/>
                                          </p:val>
                                        </p:tav>
                                        <p:tav tm="100000">
                                          <p:val>
                                            <p:strVal val="#ppt_y"/>
                                          </p:val>
                                        </p:tav>
                                      </p:tavLst>
                                    </p:anim>
                                  </p:childTnLst>
                                </p:cTn>
                              </p:par>
                              <p:par>
                                <p:cTn id="37" presetID="22" presetClass="entr" presetSubtype="8" fill="hold" grpId="0" nodeType="withEffect">
                                  <p:stCondLst>
                                    <p:cond delay="125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22" grpId="0"/>
      <p:bldP spid="23" grpId="0"/>
      <p:bldP spid="24" grpId="0"/>
      <p:bldP spid="42" grpId="0"/>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285" y="2168014"/>
            <a:ext cx="8960555" cy="48303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2292" tIns="0" rIns="132292" bIns="0" anchor="ctr"/>
          <a:lstStyle/>
          <a:p>
            <a:pPr algn="ctr" defTabSz="672084">
              <a:defRPr/>
            </a:pPr>
            <a:r>
              <a:rPr lang="en-US" altLang="zh-CN" sz="2058"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058"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20285" y="1603737"/>
            <a:ext cx="8960555" cy="56979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672084">
              <a:defRPr/>
            </a:pPr>
            <a:r>
              <a:rPr lang="zh-CN" altLang="en-US" sz="2058" spc="147"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2058" spc="147"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058" spc="147"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058" spc="147"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58" spc="147"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058" spc="147"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058" spc="147"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1917810" y="2881770"/>
            <a:ext cx="5075891" cy="1244108"/>
          </a:xfrm>
          <a:prstGeom prst="rect">
            <a:avLst/>
          </a:prstGeom>
          <a:noFill/>
          <a:ln w="25400" cap="flat" cmpd="sng" algn="ctr">
            <a:noFill/>
            <a:prstDash val="solid"/>
          </a:ln>
          <a:effectLst/>
        </p:spPr>
        <p:txBody>
          <a:bodyPr rtlCol="0" anchor="ctr"/>
          <a:lstStyle/>
          <a:p>
            <a:pPr defTabSz="672084">
              <a:lnSpc>
                <a:spcPts val="1764"/>
              </a:lnSpc>
            </a:pPr>
            <a:r>
              <a:rPr lang="en-US" altLang="zh-CN" sz="882"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882"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882"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882"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882"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882"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882"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882"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882" kern="0" dirty="0">
              <a:solidFill>
                <a:srgbClr val="EEECE1">
                  <a:lumMod val="25000"/>
                </a:srgbClr>
              </a:solidFill>
              <a:latin typeface="微软雅黑" panose="020B0503020204020204" pitchFamily="34" charset="-122"/>
              <a:ea typeface="微软雅黑" panose="020B0503020204020204" pitchFamily="34" charset="-122"/>
            </a:endParaRPr>
          </a:p>
          <a:p>
            <a:pPr defTabSz="672084">
              <a:lnSpc>
                <a:spcPts val="1764"/>
              </a:lnSpc>
            </a:pPr>
            <a:r>
              <a:rPr lang="en-US" altLang="zh-CN" sz="882"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882"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882"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882"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882"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882"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882" kern="0" dirty="0">
              <a:solidFill>
                <a:srgbClr val="EEECE1">
                  <a:lumMod val="25000"/>
                </a:srgbClr>
              </a:solidFill>
              <a:latin typeface="微软雅黑" panose="020B0503020204020204" pitchFamily="34" charset="-122"/>
              <a:ea typeface="微软雅黑" panose="020B0503020204020204" pitchFamily="34" charset="-122"/>
            </a:endParaRPr>
          </a:p>
          <a:p>
            <a:pPr defTabSz="672084">
              <a:lnSpc>
                <a:spcPts val="1764"/>
              </a:lnSpc>
            </a:pPr>
            <a:r>
              <a:rPr lang="en-US" altLang="zh-CN" sz="882"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882"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882"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882"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882"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882"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882"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882" kern="0" dirty="0">
              <a:solidFill>
                <a:srgbClr val="EEECE1">
                  <a:lumMod val="25000"/>
                </a:srgbClr>
              </a:solidFill>
              <a:latin typeface="微软雅黑" panose="020B0503020204020204" pitchFamily="34" charset="-122"/>
              <a:ea typeface="微软雅黑" panose="020B0503020204020204" pitchFamily="34" charset="-122"/>
            </a:endParaRPr>
          </a:p>
          <a:p>
            <a:pPr defTabSz="672084">
              <a:lnSpc>
                <a:spcPts val="1764"/>
              </a:lnSpc>
            </a:pPr>
            <a:r>
              <a:rPr lang="zh-CN" altLang="en-US" sz="882"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882" kern="0" dirty="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882"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882"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882"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882"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882" kern="0" dirty="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882" kern="0" dirty="0">
              <a:solidFill>
                <a:srgbClr val="EEECE1">
                  <a:lumMod val="25000"/>
                </a:srgbClr>
              </a:solidFill>
              <a:latin typeface="微软雅黑" panose="020B0503020204020204" pitchFamily="34" charset="-122"/>
              <a:ea typeface="微软雅黑" panose="020B0503020204020204" pitchFamily="34" charset="-122"/>
            </a:endParaRPr>
          </a:p>
          <a:p>
            <a:pPr defTabSz="672084">
              <a:lnSpc>
                <a:spcPts val="1764"/>
              </a:lnSpc>
            </a:pPr>
            <a:r>
              <a:rPr lang="en-US" altLang="zh-CN" sz="882"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882" kern="0" dirty="0">
                <a:solidFill>
                  <a:srgbClr val="EEECE1">
                    <a:lumMod val="25000"/>
                  </a:srgbClr>
                </a:solidFill>
                <a:latin typeface="微软雅黑" panose="020B0503020204020204" pitchFamily="34" charset="-122"/>
                <a:ea typeface="微软雅黑" panose="020B0503020204020204" pitchFamily="34" charset="-122"/>
              </a:rPr>
              <a:t>课件：</a:t>
            </a:r>
            <a:r>
              <a:rPr lang="en-US" altLang="zh-CN" sz="882" kern="0" dirty="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882"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95414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423143" y="1383008"/>
            <a:ext cx="3704578" cy="338670"/>
            <a:chOff x="6298600" y="1813622"/>
            <a:chExt cx="5040560" cy="460804"/>
          </a:xfrm>
          <a:effectLst>
            <a:outerShdw blurRad="190500" dist="63500" dir="2700000" algn="tl" rotWithShape="0">
              <a:prstClr val="black">
                <a:alpha val="30000"/>
              </a:prstClr>
            </a:outerShdw>
          </a:effectLst>
        </p:grpSpPr>
        <p:sp>
          <p:nvSpPr>
            <p:cNvPr id="4" name="圆角矩形 3"/>
            <p:cNvSpPr/>
            <p:nvPr/>
          </p:nvSpPr>
          <p:spPr>
            <a:xfrm>
              <a:off x="6298600" y="1813622"/>
              <a:ext cx="5040560" cy="191745"/>
            </a:xfrm>
            <a:prstGeom prst="roundRect">
              <a:avLst>
                <a:gd name="adj" fmla="val 50000"/>
              </a:avLst>
            </a:prstGeom>
            <a:solidFill>
              <a:srgbClr val="FBD63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52917" rtlCol="0" anchor="ctr"/>
            <a:lstStyle/>
            <a:p>
              <a:pPr algn="r"/>
              <a:r>
                <a:rPr lang="en-US" altLang="zh-CN" sz="1029" dirty="0">
                  <a:solidFill>
                    <a:srgbClr val="3D4753"/>
                  </a:solidFill>
                  <a:cs typeface="+mn-ea"/>
                  <a:sym typeface="+mn-lt"/>
                </a:rPr>
                <a:t>1,623,445</a:t>
              </a:r>
              <a:endParaRPr lang="zh-CN" altLang="en-US" sz="1029" dirty="0">
                <a:solidFill>
                  <a:srgbClr val="3D4753"/>
                </a:solidFill>
                <a:cs typeface="+mn-ea"/>
                <a:sym typeface="+mn-lt"/>
              </a:endParaRPr>
            </a:p>
          </p:txBody>
        </p:sp>
        <p:sp>
          <p:nvSpPr>
            <p:cNvPr id="5" name="圆角矩形 4"/>
            <p:cNvSpPr/>
            <p:nvPr/>
          </p:nvSpPr>
          <p:spPr>
            <a:xfrm>
              <a:off x="6298600" y="2082681"/>
              <a:ext cx="3528392" cy="191745"/>
            </a:xfrm>
            <a:prstGeom prst="roundRect">
              <a:avLst>
                <a:gd name="adj" fmla="val 50000"/>
              </a:avLst>
            </a:prstGeom>
            <a:solidFill>
              <a:srgbClr val="3D475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52917" rtlCol="0" anchor="ctr"/>
            <a:lstStyle/>
            <a:p>
              <a:pPr algn="r"/>
              <a:r>
                <a:rPr lang="en-US" altLang="zh-CN" sz="1029" dirty="0">
                  <a:solidFill>
                    <a:schemeClr val="bg1"/>
                  </a:solidFill>
                  <a:cs typeface="+mn-ea"/>
                  <a:sym typeface="+mn-lt"/>
                </a:rPr>
                <a:t>1,058,883</a:t>
              </a:r>
              <a:endParaRPr lang="zh-CN" altLang="en-US" sz="1029" dirty="0">
                <a:solidFill>
                  <a:schemeClr val="bg1"/>
                </a:solidFill>
                <a:cs typeface="+mn-ea"/>
                <a:sym typeface="+mn-lt"/>
              </a:endParaRPr>
            </a:p>
          </p:txBody>
        </p:sp>
      </p:grpSp>
      <p:grpSp>
        <p:nvGrpSpPr>
          <p:cNvPr id="6" name="组合 5"/>
          <p:cNvGrpSpPr/>
          <p:nvPr/>
        </p:nvGrpSpPr>
        <p:grpSpPr>
          <a:xfrm>
            <a:off x="4423142" y="2168852"/>
            <a:ext cx="3439966" cy="338670"/>
            <a:chOff x="6298600" y="2875278"/>
            <a:chExt cx="4680520" cy="460804"/>
          </a:xfrm>
          <a:effectLst>
            <a:outerShdw blurRad="190500" dist="63500" dir="2700000" algn="tl" rotWithShape="0">
              <a:prstClr val="black">
                <a:alpha val="30000"/>
              </a:prstClr>
            </a:outerShdw>
          </a:effectLst>
        </p:grpSpPr>
        <p:sp>
          <p:nvSpPr>
            <p:cNvPr id="7" name="圆角矩形 6"/>
            <p:cNvSpPr/>
            <p:nvPr/>
          </p:nvSpPr>
          <p:spPr>
            <a:xfrm>
              <a:off x="6298600" y="2875278"/>
              <a:ext cx="2160240" cy="191745"/>
            </a:xfrm>
            <a:prstGeom prst="roundRect">
              <a:avLst>
                <a:gd name="adj" fmla="val 50000"/>
              </a:avLst>
            </a:prstGeom>
            <a:solidFill>
              <a:srgbClr val="FBD63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52917" rtlCol="0" anchor="ctr"/>
            <a:lstStyle/>
            <a:p>
              <a:pPr algn="r"/>
              <a:r>
                <a:rPr lang="en-US" altLang="zh-CN" sz="1029" dirty="0">
                  <a:solidFill>
                    <a:srgbClr val="3D4753"/>
                  </a:solidFill>
                  <a:cs typeface="+mn-ea"/>
                  <a:sym typeface="+mn-lt"/>
                </a:rPr>
                <a:t>725,091</a:t>
              </a:r>
              <a:endParaRPr lang="zh-CN" altLang="en-US" sz="1029" dirty="0">
                <a:solidFill>
                  <a:srgbClr val="3D4753"/>
                </a:solidFill>
                <a:cs typeface="+mn-ea"/>
                <a:sym typeface="+mn-lt"/>
              </a:endParaRPr>
            </a:p>
          </p:txBody>
        </p:sp>
        <p:sp>
          <p:nvSpPr>
            <p:cNvPr id="8" name="圆角矩形 7"/>
            <p:cNvSpPr/>
            <p:nvPr/>
          </p:nvSpPr>
          <p:spPr>
            <a:xfrm>
              <a:off x="6298600" y="3144337"/>
              <a:ext cx="4680520" cy="191745"/>
            </a:xfrm>
            <a:prstGeom prst="roundRect">
              <a:avLst>
                <a:gd name="adj" fmla="val 50000"/>
              </a:avLst>
            </a:prstGeom>
            <a:solidFill>
              <a:srgbClr val="3D475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52917" rtlCol="0" anchor="ctr"/>
            <a:lstStyle/>
            <a:p>
              <a:pPr algn="r"/>
              <a:r>
                <a:rPr lang="en-US" altLang="zh-CN" sz="1029" dirty="0">
                  <a:solidFill>
                    <a:schemeClr val="bg1"/>
                  </a:solidFill>
                  <a:cs typeface="+mn-ea"/>
                  <a:sym typeface="+mn-lt"/>
                </a:rPr>
                <a:t>1,550,934</a:t>
              </a:r>
              <a:endParaRPr lang="zh-CN" altLang="en-US" sz="1029" dirty="0">
                <a:solidFill>
                  <a:schemeClr val="bg1"/>
                </a:solidFill>
                <a:cs typeface="+mn-ea"/>
                <a:sym typeface="+mn-lt"/>
              </a:endParaRPr>
            </a:p>
          </p:txBody>
        </p:sp>
      </p:grpSp>
      <p:grpSp>
        <p:nvGrpSpPr>
          <p:cNvPr id="9" name="组合 8"/>
          <p:cNvGrpSpPr/>
          <p:nvPr/>
        </p:nvGrpSpPr>
        <p:grpSpPr>
          <a:xfrm>
            <a:off x="4423143" y="2954696"/>
            <a:ext cx="2434437" cy="338670"/>
            <a:chOff x="6298600" y="3936934"/>
            <a:chExt cx="3312368" cy="460804"/>
          </a:xfrm>
          <a:effectLst>
            <a:outerShdw blurRad="190500" dist="63500" dir="2700000" algn="tl" rotWithShape="0">
              <a:prstClr val="black">
                <a:alpha val="30000"/>
              </a:prstClr>
            </a:outerShdw>
          </a:effectLst>
        </p:grpSpPr>
        <p:sp>
          <p:nvSpPr>
            <p:cNvPr id="10" name="圆角矩形 9"/>
            <p:cNvSpPr/>
            <p:nvPr/>
          </p:nvSpPr>
          <p:spPr>
            <a:xfrm>
              <a:off x="6298600" y="3936934"/>
              <a:ext cx="3312368" cy="191745"/>
            </a:xfrm>
            <a:prstGeom prst="roundRect">
              <a:avLst>
                <a:gd name="adj" fmla="val 50000"/>
              </a:avLst>
            </a:prstGeom>
            <a:solidFill>
              <a:srgbClr val="FBD63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52917" rtlCol="0" anchor="ctr"/>
            <a:lstStyle/>
            <a:p>
              <a:pPr algn="r"/>
              <a:r>
                <a:rPr lang="en-US" altLang="zh-CN" sz="1029" dirty="0">
                  <a:solidFill>
                    <a:srgbClr val="3D4753"/>
                  </a:solidFill>
                  <a:cs typeface="+mn-ea"/>
                  <a:sym typeface="+mn-lt"/>
                </a:rPr>
                <a:t>981,406</a:t>
              </a:r>
              <a:endParaRPr lang="zh-CN" altLang="en-US" sz="1029" dirty="0">
                <a:solidFill>
                  <a:srgbClr val="3D4753"/>
                </a:solidFill>
                <a:cs typeface="+mn-ea"/>
                <a:sym typeface="+mn-lt"/>
              </a:endParaRPr>
            </a:p>
          </p:txBody>
        </p:sp>
        <p:sp>
          <p:nvSpPr>
            <p:cNvPr id="11" name="圆角矩形 10"/>
            <p:cNvSpPr/>
            <p:nvPr/>
          </p:nvSpPr>
          <p:spPr>
            <a:xfrm>
              <a:off x="6298600" y="4205993"/>
              <a:ext cx="2448272" cy="191745"/>
            </a:xfrm>
            <a:prstGeom prst="roundRect">
              <a:avLst>
                <a:gd name="adj" fmla="val 50000"/>
              </a:avLst>
            </a:prstGeom>
            <a:solidFill>
              <a:srgbClr val="3D475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52917" rtlCol="0" anchor="ctr"/>
            <a:lstStyle/>
            <a:p>
              <a:pPr algn="r"/>
              <a:r>
                <a:rPr lang="en-US" altLang="zh-CN" sz="1029" dirty="0">
                  <a:solidFill>
                    <a:schemeClr val="bg1"/>
                  </a:solidFill>
                  <a:cs typeface="+mn-ea"/>
                  <a:sym typeface="+mn-lt"/>
                </a:rPr>
                <a:t>846,356</a:t>
              </a:r>
              <a:endParaRPr lang="zh-CN" altLang="en-US" sz="1029" dirty="0">
                <a:solidFill>
                  <a:schemeClr val="bg1"/>
                </a:solidFill>
                <a:cs typeface="+mn-ea"/>
                <a:sym typeface="+mn-lt"/>
              </a:endParaRPr>
            </a:p>
          </p:txBody>
        </p:sp>
      </p:grpSp>
      <p:grpSp>
        <p:nvGrpSpPr>
          <p:cNvPr id="12" name="组合 11"/>
          <p:cNvGrpSpPr/>
          <p:nvPr/>
        </p:nvGrpSpPr>
        <p:grpSpPr>
          <a:xfrm>
            <a:off x="4423143" y="3740541"/>
            <a:ext cx="2222747" cy="338670"/>
            <a:chOff x="6298600" y="4998591"/>
            <a:chExt cx="3024336" cy="460804"/>
          </a:xfrm>
          <a:effectLst>
            <a:outerShdw blurRad="190500" dist="63500" dir="2700000" algn="tl" rotWithShape="0">
              <a:prstClr val="black">
                <a:alpha val="30000"/>
              </a:prstClr>
            </a:outerShdw>
          </a:effectLst>
        </p:grpSpPr>
        <p:sp>
          <p:nvSpPr>
            <p:cNvPr id="13" name="圆角矩形 12"/>
            <p:cNvSpPr/>
            <p:nvPr/>
          </p:nvSpPr>
          <p:spPr>
            <a:xfrm>
              <a:off x="6298600" y="4998591"/>
              <a:ext cx="1404156" cy="191745"/>
            </a:xfrm>
            <a:prstGeom prst="roundRect">
              <a:avLst>
                <a:gd name="adj" fmla="val 50000"/>
              </a:avLst>
            </a:prstGeom>
            <a:solidFill>
              <a:srgbClr val="FBD63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52917" rtlCol="0" anchor="ctr"/>
            <a:lstStyle/>
            <a:p>
              <a:pPr algn="r"/>
              <a:r>
                <a:rPr lang="en-US" altLang="zh-CN" sz="1029" dirty="0">
                  <a:solidFill>
                    <a:srgbClr val="3D4753"/>
                  </a:solidFill>
                  <a:cs typeface="+mn-ea"/>
                  <a:sym typeface="+mn-lt"/>
                </a:rPr>
                <a:t>427,683</a:t>
              </a:r>
              <a:endParaRPr lang="zh-CN" altLang="en-US" sz="1029" dirty="0">
                <a:solidFill>
                  <a:srgbClr val="3D4753"/>
                </a:solidFill>
                <a:cs typeface="+mn-ea"/>
                <a:sym typeface="+mn-lt"/>
              </a:endParaRPr>
            </a:p>
          </p:txBody>
        </p:sp>
        <p:sp>
          <p:nvSpPr>
            <p:cNvPr id="14" name="圆角矩形 13"/>
            <p:cNvSpPr/>
            <p:nvPr/>
          </p:nvSpPr>
          <p:spPr>
            <a:xfrm>
              <a:off x="6298600" y="5267650"/>
              <a:ext cx="3024336" cy="191745"/>
            </a:xfrm>
            <a:prstGeom prst="roundRect">
              <a:avLst>
                <a:gd name="adj" fmla="val 50000"/>
              </a:avLst>
            </a:prstGeom>
            <a:solidFill>
              <a:srgbClr val="3D475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52917" rtlCol="0" anchor="ctr"/>
            <a:lstStyle/>
            <a:p>
              <a:pPr algn="r"/>
              <a:r>
                <a:rPr lang="en-US" altLang="zh-CN" sz="1029" dirty="0">
                  <a:solidFill>
                    <a:schemeClr val="bg1"/>
                  </a:solidFill>
                  <a:cs typeface="+mn-ea"/>
                  <a:sym typeface="+mn-lt"/>
                </a:rPr>
                <a:t>901,124</a:t>
              </a:r>
              <a:endParaRPr lang="zh-CN" altLang="en-US" sz="1029" dirty="0">
                <a:solidFill>
                  <a:schemeClr val="bg1"/>
                </a:solidFill>
                <a:cs typeface="+mn-ea"/>
                <a:sym typeface="+mn-lt"/>
              </a:endParaRPr>
            </a:p>
          </p:txBody>
        </p:sp>
      </p:grpSp>
      <p:sp>
        <p:nvSpPr>
          <p:cNvPr id="15" name="TextBox 89"/>
          <p:cNvSpPr txBox="1"/>
          <p:nvPr/>
        </p:nvSpPr>
        <p:spPr>
          <a:xfrm>
            <a:off x="1896532" y="1415769"/>
            <a:ext cx="1855431" cy="426399"/>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r>
              <a:rPr lang="zh-CN" altLang="en-US" sz="735" dirty="0">
                <a:solidFill>
                  <a:schemeClr val="tx1">
                    <a:lumMod val="50000"/>
                    <a:lumOff val="50000"/>
                  </a:schemeClr>
                </a:solidFill>
                <a:latin typeface="+mn-lt"/>
                <a:cs typeface="+mn-ea"/>
                <a:sym typeface="+mn-lt"/>
              </a:rPr>
              <a:t>您的内容打在这里，或者通过复制您的文本后，在此框中选择粘贴，并选择只保留文字。</a:t>
            </a:r>
          </a:p>
        </p:txBody>
      </p:sp>
      <p:sp>
        <p:nvSpPr>
          <p:cNvPr id="16" name="TextBox 90"/>
          <p:cNvSpPr txBox="1"/>
          <p:nvPr/>
        </p:nvSpPr>
        <p:spPr>
          <a:xfrm>
            <a:off x="1896532" y="2201613"/>
            <a:ext cx="1855431" cy="426399"/>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r>
              <a:rPr lang="zh-CN" altLang="en-US" sz="735" dirty="0">
                <a:solidFill>
                  <a:schemeClr val="tx1">
                    <a:lumMod val="50000"/>
                    <a:lumOff val="50000"/>
                  </a:schemeClr>
                </a:solidFill>
                <a:latin typeface="+mn-lt"/>
                <a:cs typeface="+mn-ea"/>
                <a:sym typeface="+mn-lt"/>
              </a:rPr>
              <a:t>您的内容打在这里，或者通过复制您的文本后，在此框中选择粘贴，并选择只保留文字。</a:t>
            </a:r>
          </a:p>
        </p:txBody>
      </p:sp>
      <p:sp>
        <p:nvSpPr>
          <p:cNvPr id="17" name="TextBox 91"/>
          <p:cNvSpPr txBox="1"/>
          <p:nvPr/>
        </p:nvSpPr>
        <p:spPr>
          <a:xfrm>
            <a:off x="1896532" y="2987457"/>
            <a:ext cx="1855431" cy="426399"/>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r>
              <a:rPr lang="zh-CN" altLang="en-US" sz="735" dirty="0">
                <a:solidFill>
                  <a:schemeClr val="tx1">
                    <a:lumMod val="50000"/>
                    <a:lumOff val="50000"/>
                  </a:schemeClr>
                </a:solidFill>
                <a:latin typeface="+mn-lt"/>
                <a:cs typeface="+mn-ea"/>
                <a:sym typeface="+mn-lt"/>
              </a:rPr>
              <a:t>您的内容打在这里，或者通过复制您的文本后，在此框中选择粘贴，并选择只保留文字。</a:t>
            </a:r>
          </a:p>
        </p:txBody>
      </p:sp>
      <p:sp>
        <p:nvSpPr>
          <p:cNvPr id="18" name="TextBox 92"/>
          <p:cNvSpPr txBox="1"/>
          <p:nvPr/>
        </p:nvSpPr>
        <p:spPr>
          <a:xfrm>
            <a:off x="1896532" y="3773301"/>
            <a:ext cx="1855431" cy="426399"/>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r>
              <a:rPr lang="zh-CN" altLang="en-US" sz="735" dirty="0">
                <a:solidFill>
                  <a:schemeClr val="tx1">
                    <a:lumMod val="50000"/>
                    <a:lumOff val="50000"/>
                  </a:schemeClr>
                </a:solidFill>
                <a:latin typeface="+mn-lt"/>
                <a:cs typeface="+mn-ea"/>
                <a:sym typeface="+mn-lt"/>
              </a:rPr>
              <a:t>您的内容打在这里，或者通过复制您的文本后，在此框中选择粘贴，并选择只保留文字。</a:t>
            </a:r>
          </a:p>
        </p:txBody>
      </p:sp>
      <p:sp>
        <p:nvSpPr>
          <p:cNvPr id="27" name="椭圆 26"/>
          <p:cNvSpPr/>
          <p:nvPr/>
        </p:nvSpPr>
        <p:spPr>
          <a:xfrm>
            <a:off x="1047929" y="1264362"/>
            <a:ext cx="574036" cy="574036"/>
          </a:xfrm>
          <a:prstGeom prst="ellipse">
            <a:avLst/>
          </a:prstGeom>
          <a:solidFill>
            <a:srgbClr val="FBD63C"/>
          </a:solidFill>
          <a:ln w="12700">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58" dirty="0">
                <a:solidFill>
                  <a:srgbClr val="3D4753"/>
                </a:solidFill>
                <a:cs typeface="+mn-ea"/>
                <a:sym typeface="+mn-lt"/>
              </a:rPr>
              <a:t>3</a:t>
            </a:r>
          </a:p>
          <a:p>
            <a:pPr algn="ctr"/>
            <a:r>
              <a:rPr lang="zh-CN" altLang="en-US" sz="809" dirty="0">
                <a:solidFill>
                  <a:srgbClr val="3D4753"/>
                </a:solidFill>
                <a:cs typeface="+mn-ea"/>
                <a:sym typeface="+mn-lt"/>
              </a:rPr>
              <a:t>季度</a:t>
            </a:r>
          </a:p>
        </p:txBody>
      </p:sp>
      <p:sp>
        <p:nvSpPr>
          <p:cNvPr id="29" name="椭圆 28"/>
          <p:cNvSpPr/>
          <p:nvPr/>
        </p:nvSpPr>
        <p:spPr>
          <a:xfrm>
            <a:off x="1047929" y="2050206"/>
            <a:ext cx="574036" cy="574036"/>
          </a:xfrm>
          <a:prstGeom prst="ellipse">
            <a:avLst/>
          </a:prstGeom>
          <a:solidFill>
            <a:srgbClr val="3D4753"/>
          </a:solidFill>
          <a:ln w="12700">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58" dirty="0">
                <a:solidFill>
                  <a:schemeClr val="bg1"/>
                </a:solidFill>
                <a:cs typeface="+mn-ea"/>
                <a:sym typeface="+mn-lt"/>
              </a:rPr>
              <a:t>4</a:t>
            </a:r>
          </a:p>
          <a:p>
            <a:pPr lvl="0" algn="ctr"/>
            <a:r>
              <a:rPr lang="zh-CN" altLang="en-US" sz="809" dirty="0">
                <a:solidFill>
                  <a:schemeClr val="bg1"/>
                </a:solidFill>
                <a:cs typeface="+mn-ea"/>
                <a:sym typeface="+mn-lt"/>
              </a:rPr>
              <a:t>季度</a:t>
            </a:r>
          </a:p>
        </p:txBody>
      </p:sp>
      <p:sp>
        <p:nvSpPr>
          <p:cNvPr id="30" name="椭圆 29"/>
          <p:cNvSpPr/>
          <p:nvPr/>
        </p:nvSpPr>
        <p:spPr>
          <a:xfrm>
            <a:off x="1047929" y="2837901"/>
            <a:ext cx="574036" cy="574036"/>
          </a:xfrm>
          <a:prstGeom prst="ellipse">
            <a:avLst/>
          </a:prstGeom>
          <a:solidFill>
            <a:srgbClr val="FBD63C"/>
          </a:solidFill>
          <a:ln w="12700">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58" dirty="0">
                <a:solidFill>
                  <a:srgbClr val="3D4753"/>
                </a:solidFill>
                <a:cs typeface="+mn-ea"/>
                <a:sym typeface="+mn-lt"/>
              </a:rPr>
              <a:t>1</a:t>
            </a:r>
          </a:p>
          <a:p>
            <a:pPr lvl="0" algn="ctr"/>
            <a:r>
              <a:rPr lang="zh-CN" altLang="en-US" sz="809" dirty="0">
                <a:solidFill>
                  <a:srgbClr val="3D4753"/>
                </a:solidFill>
                <a:cs typeface="+mn-ea"/>
                <a:sym typeface="+mn-lt"/>
              </a:rPr>
              <a:t>季度</a:t>
            </a:r>
          </a:p>
        </p:txBody>
      </p:sp>
      <p:sp>
        <p:nvSpPr>
          <p:cNvPr id="31" name="椭圆 30"/>
          <p:cNvSpPr/>
          <p:nvPr/>
        </p:nvSpPr>
        <p:spPr>
          <a:xfrm>
            <a:off x="1047929" y="3622858"/>
            <a:ext cx="574036" cy="574036"/>
          </a:xfrm>
          <a:prstGeom prst="ellipse">
            <a:avLst/>
          </a:prstGeom>
          <a:solidFill>
            <a:srgbClr val="3D4753"/>
          </a:solidFill>
          <a:ln w="12700">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58" dirty="0">
                <a:solidFill>
                  <a:schemeClr val="bg1"/>
                </a:solidFill>
                <a:cs typeface="+mn-ea"/>
                <a:sym typeface="+mn-lt"/>
              </a:rPr>
              <a:t>2</a:t>
            </a:r>
          </a:p>
          <a:p>
            <a:pPr lvl="0" algn="ctr"/>
            <a:r>
              <a:rPr lang="zh-CN" altLang="en-US" sz="809" dirty="0">
                <a:solidFill>
                  <a:schemeClr val="bg1"/>
                </a:solidFill>
                <a:cs typeface="+mn-ea"/>
                <a:sym typeface="+mn-lt"/>
              </a:rPr>
              <a:t>季度</a:t>
            </a:r>
          </a:p>
        </p:txBody>
      </p:sp>
      <p:sp>
        <p:nvSpPr>
          <p:cNvPr id="28" name="文本框 27"/>
          <p:cNvSpPr txBox="1"/>
          <p:nvPr/>
        </p:nvSpPr>
        <p:spPr>
          <a:xfrm>
            <a:off x="1503502" y="272356"/>
            <a:ext cx="1210588" cy="400110"/>
          </a:xfrm>
          <a:prstGeom prst="rect">
            <a:avLst/>
          </a:prstGeom>
          <a:noFill/>
        </p:spPr>
        <p:txBody>
          <a:bodyPr wrap="none" rtlCol="0">
            <a:spAutoFit/>
          </a:bodyPr>
          <a:lstStyle/>
          <a:p>
            <a:r>
              <a:rPr lang="zh-CN" altLang="en-US" sz="2000" b="1" dirty="0" smtClean="0">
                <a:solidFill>
                  <a:schemeClr val="bg1"/>
                </a:solidFill>
                <a:cs typeface="+mn-ea"/>
                <a:sym typeface="+mn-lt"/>
              </a:rPr>
              <a:t>项目介绍</a:t>
            </a:r>
            <a:endParaRPr lang="zh-CN" altLang="en-US" sz="2000" b="1" dirty="0">
              <a:solidFill>
                <a:schemeClr val="bg1"/>
              </a:solidFill>
              <a:cs typeface="+mn-ea"/>
              <a:sym typeface="+mn-lt"/>
            </a:endParaRPr>
          </a:p>
        </p:txBody>
      </p:sp>
      <p:sp>
        <p:nvSpPr>
          <p:cNvPr id="32" name="文本框 31"/>
          <p:cNvSpPr txBox="1"/>
          <p:nvPr/>
        </p:nvSpPr>
        <p:spPr>
          <a:xfrm>
            <a:off x="2627188" y="426121"/>
            <a:ext cx="2521446" cy="253379"/>
          </a:xfrm>
          <a:prstGeom prst="rect">
            <a:avLst/>
          </a:prstGeom>
          <a:noFill/>
        </p:spPr>
        <p:txBody>
          <a:bodyPr wrap="square" rtlCol="0">
            <a:spAutoFit/>
          </a:bodyPr>
          <a:lstStyle/>
          <a:p>
            <a:r>
              <a:rPr lang="en-US" altLang="zh-CN" sz="1000" dirty="0">
                <a:solidFill>
                  <a:schemeClr val="bg1">
                    <a:lumMod val="85000"/>
                  </a:schemeClr>
                </a:solidFill>
                <a:cs typeface="+mn-ea"/>
                <a:sym typeface="+mn-lt"/>
              </a:rPr>
              <a:t>Atmospheric Engineering Project Report</a:t>
            </a:r>
            <a:endParaRPr lang="zh-CN" altLang="en-US" sz="1000" dirty="0">
              <a:solidFill>
                <a:schemeClr val="bg1">
                  <a:lumMod val="85000"/>
                </a:schemeClr>
              </a:solidFill>
              <a:cs typeface="+mn-ea"/>
              <a:sym typeface="+mn-lt"/>
            </a:endParaRPr>
          </a:p>
        </p:txBody>
      </p:sp>
      <p:sp>
        <p:nvSpPr>
          <p:cNvPr id="33" name="文本框 32"/>
          <p:cNvSpPr txBox="1"/>
          <p:nvPr/>
        </p:nvSpPr>
        <p:spPr>
          <a:xfrm>
            <a:off x="252301" y="143892"/>
            <a:ext cx="697627" cy="646331"/>
          </a:xfrm>
          <a:prstGeom prst="rect">
            <a:avLst/>
          </a:prstGeom>
          <a:noFill/>
        </p:spPr>
        <p:txBody>
          <a:bodyPr wrap="none" rtlCol="0">
            <a:spAutoFit/>
          </a:bodyPr>
          <a:lstStyle/>
          <a:p>
            <a:pPr algn="ctr"/>
            <a:r>
              <a:rPr lang="en-US" altLang="zh-CN" sz="3600" dirty="0" smtClean="0">
                <a:solidFill>
                  <a:schemeClr val="tx1">
                    <a:lumMod val="85000"/>
                    <a:lumOff val="15000"/>
                  </a:schemeClr>
                </a:solidFill>
                <a:cs typeface="+mn-ea"/>
                <a:sym typeface="+mn-lt"/>
              </a:rPr>
              <a:t>01</a:t>
            </a:r>
            <a:endParaRPr lang="zh-CN" altLang="en-US" sz="36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20006389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2" presetClass="entr" presetSubtype="2"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par>
                                <p:cTn id="14" presetID="53" presetClass="entr" presetSubtype="16" fill="hold" grpId="0" nodeType="withEffect">
                                  <p:stCondLst>
                                    <p:cond delay="0"/>
                                  </p:stCondLst>
                                  <p:iterate type="lt">
                                    <p:tmPct val="10000"/>
                                  </p:iterate>
                                  <p:childTnLst>
                                    <p:set>
                                      <p:cBhvr>
                                        <p:cTn id="15" dur="1" fill="hold">
                                          <p:stCondLst>
                                            <p:cond delay="0"/>
                                          </p:stCondLst>
                                        </p:cTn>
                                        <p:tgtEl>
                                          <p:spTgt spid="15"/>
                                        </p:tgtEl>
                                        <p:attrNameLst>
                                          <p:attrName>style.visibility</p:attrName>
                                        </p:attrNameLst>
                                      </p:cBhvr>
                                      <p:to>
                                        <p:strVal val="visible"/>
                                      </p:to>
                                    </p:set>
                                    <p:anim calcmode="lin" valueType="num">
                                      <p:cBhvr>
                                        <p:cTn id="16" dur="200" fill="hold"/>
                                        <p:tgtEl>
                                          <p:spTgt spid="15"/>
                                        </p:tgtEl>
                                        <p:attrNameLst>
                                          <p:attrName>ppt_w</p:attrName>
                                        </p:attrNameLst>
                                      </p:cBhvr>
                                      <p:tavLst>
                                        <p:tav tm="0">
                                          <p:val>
                                            <p:fltVal val="0"/>
                                          </p:val>
                                        </p:tav>
                                        <p:tav tm="100000">
                                          <p:val>
                                            <p:strVal val="#ppt_w"/>
                                          </p:val>
                                        </p:tav>
                                      </p:tavLst>
                                    </p:anim>
                                    <p:anim calcmode="lin" valueType="num">
                                      <p:cBhvr>
                                        <p:cTn id="17" dur="200" fill="hold"/>
                                        <p:tgtEl>
                                          <p:spTgt spid="15"/>
                                        </p:tgtEl>
                                        <p:attrNameLst>
                                          <p:attrName>ppt_h</p:attrName>
                                        </p:attrNameLst>
                                      </p:cBhvr>
                                      <p:tavLst>
                                        <p:tav tm="0">
                                          <p:val>
                                            <p:fltVal val="0"/>
                                          </p:val>
                                        </p:tav>
                                        <p:tav tm="100000">
                                          <p:val>
                                            <p:strVal val="#ppt_h"/>
                                          </p:val>
                                        </p:tav>
                                      </p:tavLst>
                                    </p:anim>
                                    <p:animEffect transition="in" filter="fade">
                                      <p:cBhvr>
                                        <p:cTn id="18" dur="200"/>
                                        <p:tgtEl>
                                          <p:spTgt spid="1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par>
                                <p:cTn id="25" presetID="2" presetClass="entr" presetSubtype="2" decel="10000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1+#ppt_w/2"/>
                                          </p:val>
                                        </p:tav>
                                        <p:tav tm="100000">
                                          <p:val>
                                            <p:strVal val="#ppt_x"/>
                                          </p:val>
                                        </p:tav>
                                      </p:tavLst>
                                    </p:anim>
                                    <p:anim calcmode="lin" valueType="num">
                                      <p:cBhvr additive="base">
                                        <p:cTn id="28" dur="1000" fill="hold"/>
                                        <p:tgtEl>
                                          <p:spTgt spid="6"/>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 calcmode="lin" valueType="num">
                                      <p:cBhvr>
                                        <p:cTn id="31" dur="200" fill="hold"/>
                                        <p:tgtEl>
                                          <p:spTgt spid="16"/>
                                        </p:tgtEl>
                                        <p:attrNameLst>
                                          <p:attrName>ppt_w</p:attrName>
                                        </p:attrNameLst>
                                      </p:cBhvr>
                                      <p:tavLst>
                                        <p:tav tm="0">
                                          <p:val>
                                            <p:fltVal val="0"/>
                                          </p:val>
                                        </p:tav>
                                        <p:tav tm="100000">
                                          <p:val>
                                            <p:strVal val="#ppt_w"/>
                                          </p:val>
                                        </p:tav>
                                      </p:tavLst>
                                    </p:anim>
                                    <p:anim calcmode="lin" valueType="num">
                                      <p:cBhvr>
                                        <p:cTn id="32" dur="200" fill="hold"/>
                                        <p:tgtEl>
                                          <p:spTgt spid="16"/>
                                        </p:tgtEl>
                                        <p:attrNameLst>
                                          <p:attrName>ppt_h</p:attrName>
                                        </p:attrNameLst>
                                      </p:cBhvr>
                                      <p:tavLst>
                                        <p:tav tm="0">
                                          <p:val>
                                            <p:fltVal val="0"/>
                                          </p:val>
                                        </p:tav>
                                        <p:tav tm="100000">
                                          <p:val>
                                            <p:strVal val="#ppt_h"/>
                                          </p:val>
                                        </p:tav>
                                      </p:tavLst>
                                    </p:anim>
                                    <p:animEffect transition="in" filter="fade">
                                      <p:cBhvr>
                                        <p:cTn id="33" dur="200"/>
                                        <p:tgtEl>
                                          <p:spTgt spid="16"/>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2" presetClass="entr" presetSubtype="2" decel="10000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1000" fill="hold"/>
                                        <p:tgtEl>
                                          <p:spTgt spid="9"/>
                                        </p:tgtEl>
                                        <p:attrNameLst>
                                          <p:attrName>ppt_x</p:attrName>
                                        </p:attrNameLst>
                                      </p:cBhvr>
                                      <p:tavLst>
                                        <p:tav tm="0">
                                          <p:val>
                                            <p:strVal val="1+#ppt_w/2"/>
                                          </p:val>
                                        </p:tav>
                                        <p:tav tm="100000">
                                          <p:val>
                                            <p:strVal val="#ppt_x"/>
                                          </p:val>
                                        </p:tav>
                                      </p:tavLst>
                                    </p:anim>
                                    <p:anim calcmode="lin" valueType="num">
                                      <p:cBhvr additive="base">
                                        <p:cTn id="43" dur="1000" fill="hold"/>
                                        <p:tgtEl>
                                          <p:spTgt spid="9"/>
                                        </p:tgtEl>
                                        <p:attrNameLst>
                                          <p:attrName>ppt_y</p:attrName>
                                        </p:attrNameLst>
                                      </p:cBhvr>
                                      <p:tavLst>
                                        <p:tav tm="0">
                                          <p:val>
                                            <p:strVal val="#ppt_y"/>
                                          </p:val>
                                        </p:tav>
                                        <p:tav tm="100000">
                                          <p:val>
                                            <p:strVal val="#ppt_y"/>
                                          </p:val>
                                        </p:tav>
                                      </p:tavLst>
                                    </p:anim>
                                  </p:childTnLst>
                                </p:cTn>
                              </p:par>
                              <p:par>
                                <p:cTn id="44" presetID="53" presetClass="entr" presetSubtype="16" fill="hold" grpId="0" nodeType="withEffect">
                                  <p:stCondLst>
                                    <p:cond delay="0"/>
                                  </p:stCondLst>
                                  <p:iterate type="lt">
                                    <p:tmPct val="10000"/>
                                  </p:iterate>
                                  <p:childTnLst>
                                    <p:set>
                                      <p:cBhvr>
                                        <p:cTn id="45" dur="1" fill="hold">
                                          <p:stCondLst>
                                            <p:cond delay="0"/>
                                          </p:stCondLst>
                                        </p:cTn>
                                        <p:tgtEl>
                                          <p:spTgt spid="17"/>
                                        </p:tgtEl>
                                        <p:attrNameLst>
                                          <p:attrName>style.visibility</p:attrName>
                                        </p:attrNameLst>
                                      </p:cBhvr>
                                      <p:to>
                                        <p:strVal val="visible"/>
                                      </p:to>
                                    </p:set>
                                    <p:anim calcmode="lin" valueType="num">
                                      <p:cBhvr>
                                        <p:cTn id="46" dur="200" fill="hold"/>
                                        <p:tgtEl>
                                          <p:spTgt spid="17"/>
                                        </p:tgtEl>
                                        <p:attrNameLst>
                                          <p:attrName>ppt_w</p:attrName>
                                        </p:attrNameLst>
                                      </p:cBhvr>
                                      <p:tavLst>
                                        <p:tav tm="0">
                                          <p:val>
                                            <p:fltVal val="0"/>
                                          </p:val>
                                        </p:tav>
                                        <p:tav tm="100000">
                                          <p:val>
                                            <p:strVal val="#ppt_w"/>
                                          </p:val>
                                        </p:tav>
                                      </p:tavLst>
                                    </p:anim>
                                    <p:anim calcmode="lin" valueType="num">
                                      <p:cBhvr>
                                        <p:cTn id="47" dur="200" fill="hold"/>
                                        <p:tgtEl>
                                          <p:spTgt spid="17"/>
                                        </p:tgtEl>
                                        <p:attrNameLst>
                                          <p:attrName>ppt_h</p:attrName>
                                        </p:attrNameLst>
                                      </p:cBhvr>
                                      <p:tavLst>
                                        <p:tav tm="0">
                                          <p:val>
                                            <p:fltVal val="0"/>
                                          </p:val>
                                        </p:tav>
                                        <p:tav tm="100000">
                                          <p:val>
                                            <p:strVal val="#ppt_h"/>
                                          </p:val>
                                        </p:tav>
                                      </p:tavLst>
                                    </p:anim>
                                    <p:animEffect transition="in" filter="fade">
                                      <p:cBhvr>
                                        <p:cTn id="48" dur="200"/>
                                        <p:tgtEl>
                                          <p:spTgt spid="17"/>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2" presetClass="entr" presetSubtype="2" decel="10000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1000" fill="hold"/>
                                        <p:tgtEl>
                                          <p:spTgt spid="12"/>
                                        </p:tgtEl>
                                        <p:attrNameLst>
                                          <p:attrName>ppt_x</p:attrName>
                                        </p:attrNameLst>
                                      </p:cBhvr>
                                      <p:tavLst>
                                        <p:tav tm="0">
                                          <p:val>
                                            <p:strVal val="1+#ppt_w/2"/>
                                          </p:val>
                                        </p:tav>
                                        <p:tav tm="100000">
                                          <p:val>
                                            <p:strVal val="#ppt_x"/>
                                          </p:val>
                                        </p:tav>
                                      </p:tavLst>
                                    </p:anim>
                                    <p:anim calcmode="lin" valueType="num">
                                      <p:cBhvr additive="base">
                                        <p:cTn id="58" dur="1000" fill="hold"/>
                                        <p:tgtEl>
                                          <p:spTgt spid="12"/>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0"/>
                                  </p:stCondLst>
                                  <p:iterate type="lt">
                                    <p:tmPct val="10000"/>
                                  </p:iterate>
                                  <p:childTnLst>
                                    <p:set>
                                      <p:cBhvr>
                                        <p:cTn id="60" dur="1" fill="hold">
                                          <p:stCondLst>
                                            <p:cond delay="0"/>
                                          </p:stCondLst>
                                        </p:cTn>
                                        <p:tgtEl>
                                          <p:spTgt spid="18"/>
                                        </p:tgtEl>
                                        <p:attrNameLst>
                                          <p:attrName>style.visibility</p:attrName>
                                        </p:attrNameLst>
                                      </p:cBhvr>
                                      <p:to>
                                        <p:strVal val="visible"/>
                                      </p:to>
                                    </p:set>
                                    <p:anim calcmode="lin" valueType="num">
                                      <p:cBhvr>
                                        <p:cTn id="61" dur="200" fill="hold"/>
                                        <p:tgtEl>
                                          <p:spTgt spid="18"/>
                                        </p:tgtEl>
                                        <p:attrNameLst>
                                          <p:attrName>ppt_w</p:attrName>
                                        </p:attrNameLst>
                                      </p:cBhvr>
                                      <p:tavLst>
                                        <p:tav tm="0">
                                          <p:val>
                                            <p:fltVal val="0"/>
                                          </p:val>
                                        </p:tav>
                                        <p:tav tm="100000">
                                          <p:val>
                                            <p:strVal val="#ppt_w"/>
                                          </p:val>
                                        </p:tav>
                                      </p:tavLst>
                                    </p:anim>
                                    <p:anim calcmode="lin" valueType="num">
                                      <p:cBhvr>
                                        <p:cTn id="62" dur="200" fill="hold"/>
                                        <p:tgtEl>
                                          <p:spTgt spid="18"/>
                                        </p:tgtEl>
                                        <p:attrNameLst>
                                          <p:attrName>ppt_h</p:attrName>
                                        </p:attrNameLst>
                                      </p:cBhvr>
                                      <p:tavLst>
                                        <p:tav tm="0">
                                          <p:val>
                                            <p:fltVal val="0"/>
                                          </p:val>
                                        </p:tav>
                                        <p:tav tm="100000">
                                          <p:val>
                                            <p:strVal val="#ppt_h"/>
                                          </p:val>
                                        </p:tav>
                                      </p:tavLst>
                                    </p:anim>
                                    <p:animEffect transition="in" filter="fade">
                                      <p:cBhvr>
                                        <p:cTn id="63" dur="2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7"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4466065" y="1785974"/>
            <a:ext cx="0" cy="325433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161834" y="1334877"/>
            <a:ext cx="2717031" cy="151899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cs typeface="+mn-ea"/>
              <a:sym typeface="+mn-lt"/>
            </a:endParaRPr>
          </a:p>
        </p:txBody>
      </p:sp>
      <p:sp>
        <p:nvSpPr>
          <p:cNvPr id="6" name="矩形 5"/>
          <p:cNvSpPr/>
          <p:nvPr/>
        </p:nvSpPr>
        <p:spPr>
          <a:xfrm>
            <a:off x="4235173" y="1314171"/>
            <a:ext cx="461785" cy="471803"/>
          </a:xfrm>
          <a:prstGeom prst="rect">
            <a:avLst/>
          </a:prstGeom>
          <a:solidFill>
            <a:srgbClr val="FBD63C"/>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76" dirty="0">
                <a:solidFill>
                  <a:srgbClr val="3D4753"/>
                </a:solidFill>
                <a:cs typeface="+mn-ea"/>
                <a:sym typeface="+mn-lt"/>
              </a:rPr>
              <a:t>01</a:t>
            </a:r>
            <a:endParaRPr lang="zh-CN" altLang="en-US" sz="1176" dirty="0">
              <a:solidFill>
                <a:srgbClr val="3D4753"/>
              </a:solidFill>
              <a:cs typeface="+mn-ea"/>
              <a:sym typeface="+mn-lt"/>
            </a:endParaRPr>
          </a:p>
        </p:txBody>
      </p:sp>
      <p:sp>
        <p:nvSpPr>
          <p:cNvPr id="7" name="TextBox 39"/>
          <p:cNvSpPr txBox="1"/>
          <p:nvPr/>
        </p:nvSpPr>
        <p:spPr>
          <a:xfrm>
            <a:off x="5012168" y="1314171"/>
            <a:ext cx="1434688" cy="180947"/>
          </a:xfrm>
          <a:prstGeom prst="rect">
            <a:avLst/>
          </a:prstGeom>
          <a:noFill/>
        </p:spPr>
        <p:txBody>
          <a:bodyPr wrap="none" lIns="0" tIns="0" rIns="0" bIns="0" rtlCol="0">
            <a:spAutoFit/>
          </a:bodyPr>
          <a:lstStyle>
            <a:defPPr>
              <a:defRPr lang="zh-CN"/>
            </a:defPPr>
            <a:lvl1pPr>
              <a:defRPr sz="2000">
                <a:solidFill>
                  <a:schemeClr val="tx1">
                    <a:lumMod val="65000"/>
                    <a:lumOff val="35000"/>
                  </a:schemeClr>
                </a:solidFill>
              </a:defRPr>
            </a:lvl1pPr>
          </a:lstStyle>
          <a:p>
            <a:r>
              <a:rPr lang="en-US" altLang="zh-CN" sz="1176" dirty="0" smtClean="0">
                <a:cs typeface="+mn-ea"/>
                <a:sym typeface="+mn-lt"/>
              </a:rPr>
              <a:t>2021</a:t>
            </a:r>
            <a:r>
              <a:rPr lang="zh-CN" altLang="en-US" sz="1176" dirty="0" smtClean="0">
                <a:cs typeface="+mn-ea"/>
                <a:sym typeface="+mn-lt"/>
              </a:rPr>
              <a:t>年</a:t>
            </a:r>
            <a:r>
              <a:rPr lang="en-US" altLang="zh-CN" sz="1176" dirty="0">
                <a:cs typeface="+mn-ea"/>
                <a:sym typeface="+mn-lt"/>
              </a:rPr>
              <a:t>3</a:t>
            </a:r>
            <a:r>
              <a:rPr lang="zh-CN" altLang="en-US" sz="1176" dirty="0">
                <a:cs typeface="+mn-ea"/>
                <a:sym typeface="+mn-lt"/>
              </a:rPr>
              <a:t>月  市场工作</a:t>
            </a:r>
          </a:p>
        </p:txBody>
      </p:sp>
      <p:sp>
        <p:nvSpPr>
          <p:cNvPr id="8" name="TextBox 40"/>
          <p:cNvSpPr txBox="1"/>
          <p:nvPr/>
        </p:nvSpPr>
        <p:spPr>
          <a:xfrm>
            <a:off x="5014957" y="1609397"/>
            <a:ext cx="1780980" cy="657231"/>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r>
              <a:rPr lang="zh-CN" altLang="en-US" sz="735" dirty="0">
                <a:solidFill>
                  <a:schemeClr val="tx1">
                    <a:lumMod val="50000"/>
                    <a:lumOff val="50000"/>
                  </a:schemeClr>
                </a:solidFill>
                <a:latin typeface="+mn-lt"/>
                <a:cs typeface="+mn-ea"/>
                <a:sym typeface="+mn-lt"/>
              </a:rPr>
              <a:t>您的内容打在这里，或者通过复制您的文本后，在此框中选择粘贴，并选择只保留文字。您的内容打在这里，或者通过通过</a:t>
            </a:r>
          </a:p>
        </p:txBody>
      </p:sp>
      <p:sp>
        <p:nvSpPr>
          <p:cNvPr id="12" name="矩形 11"/>
          <p:cNvSpPr/>
          <p:nvPr/>
        </p:nvSpPr>
        <p:spPr>
          <a:xfrm>
            <a:off x="4235173" y="3302678"/>
            <a:ext cx="461785" cy="471803"/>
          </a:xfrm>
          <a:prstGeom prst="rect">
            <a:avLst/>
          </a:prstGeom>
          <a:solidFill>
            <a:srgbClr val="3D4753"/>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76" dirty="0">
                <a:cs typeface="+mn-ea"/>
                <a:sym typeface="+mn-lt"/>
              </a:rPr>
              <a:t>02</a:t>
            </a:r>
            <a:endParaRPr lang="zh-CN" altLang="en-US" sz="1176" dirty="0">
              <a:cs typeface="+mn-ea"/>
              <a:sym typeface="+mn-lt"/>
            </a:endParaRPr>
          </a:p>
        </p:txBody>
      </p:sp>
      <p:sp>
        <p:nvSpPr>
          <p:cNvPr id="13" name="矩形 12"/>
          <p:cNvSpPr/>
          <p:nvPr/>
        </p:nvSpPr>
        <p:spPr>
          <a:xfrm>
            <a:off x="5048992" y="3302677"/>
            <a:ext cx="2717031" cy="1518998"/>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cs typeface="+mn-ea"/>
              <a:sym typeface="+mn-lt"/>
            </a:endParaRPr>
          </a:p>
        </p:txBody>
      </p:sp>
      <p:sp>
        <p:nvSpPr>
          <p:cNvPr id="14" name="TextBox 39"/>
          <p:cNvSpPr txBox="1"/>
          <p:nvPr/>
        </p:nvSpPr>
        <p:spPr>
          <a:xfrm>
            <a:off x="2445224" y="3298346"/>
            <a:ext cx="1434688" cy="180947"/>
          </a:xfrm>
          <a:prstGeom prst="rect">
            <a:avLst/>
          </a:prstGeom>
          <a:noFill/>
        </p:spPr>
        <p:txBody>
          <a:bodyPr wrap="none" lIns="0" tIns="0" rIns="0" bIns="0" rtlCol="0">
            <a:spAutoFit/>
          </a:bodyPr>
          <a:lstStyle>
            <a:defPPr>
              <a:defRPr lang="zh-CN"/>
            </a:defPPr>
            <a:lvl1pPr>
              <a:defRPr sz="2000">
                <a:solidFill>
                  <a:schemeClr val="tx1">
                    <a:lumMod val="65000"/>
                    <a:lumOff val="35000"/>
                  </a:schemeClr>
                </a:solidFill>
              </a:defRPr>
            </a:lvl1pPr>
          </a:lstStyle>
          <a:p>
            <a:pPr algn="r"/>
            <a:r>
              <a:rPr lang="en-US" altLang="zh-CN" sz="1176" dirty="0" smtClean="0">
                <a:cs typeface="+mn-ea"/>
                <a:sym typeface="+mn-lt"/>
              </a:rPr>
              <a:t>2021</a:t>
            </a:r>
            <a:r>
              <a:rPr lang="zh-CN" altLang="en-US" sz="1176" dirty="0" smtClean="0">
                <a:cs typeface="+mn-ea"/>
                <a:sym typeface="+mn-lt"/>
              </a:rPr>
              <a:t>年</a:t>
            </a:r>
            <a:r>
              <a:rPr lang="en-US" altLang="zh-CN" sz="1176" dirty="0">
                <a:cs typeface="+mn-ea"/>
                <a:sym typeface="+mn-lt"/>
              </a:rPr>
              <a:t>4</a:t>
            </a:r>
            <a:r>
              <a:rPr lang="zh-CN" altLang="en-US" sz="1176" dirty="0">
                <a:cs typeface="+mn-ea"/>
                <a:sym typeface="+mn-lt"/>
              </a:rPr>
              <a:t>月  市场工作</a:t>
            </a:r>
          </a:p>
        </p:txBody>
      </p:sp>
      <p:sp>
        <p:nvSpPr>
          <p:cNvPr id="15" name="TextBox 40"/>
          <p:cNvSpPr txBox="1"/>
          <p:nvPr/>
        </p:nvSpPr>
        <p:spPr>
          <a:xfrm>
            <a:off x="2090438" y="3593573"/>
            <a:ext cx="1780980" cy="657231"/>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r"/>
            <a:r>
              <a:rPr lang="zh-CN" altLang="en-US" sz="735" dirty="0">
                <a:solidFill>
                  <a:schemeClr val="tx1">
                    <a:lumMod val="50000"/>
                    <a:lumOff val="50000"/>
                  </a:schemeClr>
                </a:solidFill>
                <a:latin typeface="+mn-lt"/>
                <a:cs typeface="+mn-ea"/>
                <a:sym typeface="+mn-lt"/>
              </a:rPr>
              <a:t>您的内容打在这里，或者通过复制您的在此框中选择粘贴，并选择只保留文字您的内容打在这里或者通过通过复制您</a:t>
            </a:r>
          </a:p>
        </p:txBody>
      </p:sp>
      <p:sp>
        <p:nvSpPr>
          <p:cNvPr id="17" name="文本框 16"/>
          <p:cNvSpPr txBox="1"/>
          <p:nvPr/>
        </p:nvSpPr>
        <p:spPr>
          <a:xfrm>
            <a:off x="1503502" y="272356"/>
            <a:ext cx="1210588" cy="400110"/>
          </a:xfrm>
          <a:prstGeom prst="rect">
            <a:avLst/>
          </a:prstGeom>
          <a:noFill/>
        </p:spPr>
        <p:txBody>
          <a:bodyPr wrap="none" rtlCol="0">
            <a:spAutoFit/>
          </a:bodyPr>
          <a:lstStyle/>
          <a:p>
            <a:r>
              <a:rPr lang="zh-CN" altLang="en-US" sz="2000" b="1" dirty="0" smtClean="0">
                <a:solidFill>
                  <a:schemeClr val="bg1"/>
                </a:solidFill>
                <a:cs typeface="+mn-ea"/>
                <a:sym typeface="+mn-lt"/>
              </a:rPr>
              <a:t>项目介绍</a:t>
            </a:r>
            <a:endParaRPr lang="zh-CN" altLang="en-US" sz="2000" b="1" dirty="0">
              <a:solidFill>
                <a:schemeClr val="bg1"/>
              </a:solidFill>
              <a:cs typeface="+mn-ea"/>
              <a:sym typeface="+mn-lt"/>
            </a:endParaRPr>
          </a:p>
        </p:txBody>
      </p:sp>
      <p:sp>
        <p:nvSpPr>
          <p:cNvPr id="18" name="文本框 17"/>
          <p:cNvSpPr txBox="1"/>
          <p:nvPr/>
        </p:nvSpPr>
        <p:spPr>
          <a:xfrm>
            <a:off x="2627188" y="426121"/>
            <a:ext cx="2521446" cy="253379"/>
          </a:xfrm>
          <a:prstGeom prst="rect">
            <a:avLst/>
          </a:prstGeom>
          <a:noFill/>
        </p:spPr>
        <p:txBody>
          <a:bodyPr wrap="square" rtlCol="0">
            <a:spAutoFit/>
          </a:bodyPr>
          <a:lstStyle/>
          <a:p>
            <a:r>
              <a:rPr lang="en-US" altLang="zh-CN" sz="1000" dirty="0">
                <a:solidFill>
                  <a:schemeClr val="bg1">
                    <a:lumMod val="85000"/>
                  </a:schemeClr>
                </a:solidFill>
                <a:cs typeface="+mn-ea"/>
                <a:sym typeface="+mn-lt"/>
              </a:rPr>
              <a:t>Atmospheric Engineering Project Report</a:t>
            </a:r>
            <a:endParaRPr lang="zh-CN" altLang="en-US" sz="1000" dirty="0">
              <a:solidFill>
                <a:schemeClr val="bg1">
                  <a:lumMod val="85000"/>
                </a:schemeClr>
              </a:solidFill>
              <a:cs typeface="+mn-ea"/>
              <a:sym typeface="+mn-lt"/>
            </a:endParaRPr>
          </a:p>
        </p:txBody>
      </p:sp>
      <p:sp>
        <p:nvSpPr>
          <p:cNvPr id="19" name="文本框 18"/>
          <p:cNvSpPr txBox="1"/>
          <p:nvPr/>
        </p:nvSpPr>
        <p:spPr>
          <a:xfrm>
            <a:off x="252301" y="143892"/>
            <a:ext cx="697627" cy="646331"/>
          </a:xfrm>
          <a:prstGeom prst="rect">
            <a:avLst/>
          </a:prstGeom>
          <a:noFill/>
        </p:spPr>
        <p:txBody>
          <a:bodyPr wrap="none" rtlCol="0">
            <a:spAutoFit/>
          </a:bodyPr>
          <a:lstStyle/>
          <a:p>
            <a:pPr algn="ctr"/>
            <a:r>
              <a:rPr lang="en-US" altLang="zh-CN" sz="3600" dirty="0" smtClean="0">
                <a:solidFill>
                  <a:schemeClr val="tx1">
                    <a:lumMod val="85000"/>
                    <a:lumOff val="15000"/>
                  </a:schemeClr>
                </a:solidFill>
                <a:cs typeface="+mn-ea"/>
                <a:sym typeface="+mn-lt"/>
              </a:rPr>
              <a:t>01</a:t>
            </a:r>
            <a:endParaRPr lang="zh-CN" altLang="en-US" sz="36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2761950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 presetClass="entr" presetSubtype="1"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0-#ppt_h/2"/>
                                          </p:val>
                                        </p:tav>
                                        <p:tav tm="100000">
                                          <p:val>
                                            <p:strVal val="#ppt_y"/>
                                          </p:val>
                                        </p:tav>
                                      </p:tavLst>
                                    </p:anim>
                                  </p:childTnLst>
                                </p:cTn>
                              </p:par>
                              <p:par>
                                <p:cTn id="12" presetID="2" presetClass="entr" presetSubtype="2" fill="hold" grpId="0" nodeType="withEffect">
                                  <p:stCondLst>
                                    <p:cond delay="25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par>
                                <p:cTn id="16" presetID="14" presetClass="entr" presetSubtype="10" fill="hold" grpId="0" nodeType="withEffect">
                                  <p:stCondLst>
                                    <p:cond delay="25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par>
                                <p:cTn id="19" presetID="2" presetClass="entr" presetSubtype="2" fill="hold" grpId="0" nodeType="withEffect">
                                  <p:stCondLst>
                                    <p:cond delay="25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1" fill="hold" grpId="0" nodeType="withEffect">
                                  <p:stCondLst>
                                    <p:cond delay="75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par>
                                <p:cTn id="27" presetID="2" presetClass="entr" presetSubtype="8" fill="hold" grpId="0" nodeType="withEffect">
                                  <p:stCondLst>
                                    <p:cond delay="125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125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0-#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par>
                                <p:cTn id="35" presetID="14" presetClass="entr" presetSubtype="10" fill="hold" grpId="0" nodeType="withEffect">
                                  <p:stCondLst>
                                    <p:cond delay="125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2"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778224" y="1512044"/>
            <a:ext cx="1755387" cy="2924329"/>
            <a:chOff x="964370" y="1819128"/>
            <a:chExt cx="2388432" cy="3978930"/>
          </a:xfrm>
        </p:grpSpPr>
        <p:grpSp>
          <p:nvGrpSpPr>
            <p:cNvPr id="2" name="Group 31"/>
            <p:cNvGrpSpPr/>
            <p:nvPr/>
          </p:nvGrpSpPr>
          <p:grpSpPr>
            <a:xfrm>
              <a:off x="964370" y="1819128"/>
              <a:ext cx="2388432" cy="3978930"/>
              <a:chOff x="830555" y="2050353"/>
              <a:chExt cx="2388432" cy="3978930"/>
            </a:xfrm>
            <a:effectLst>
              <a:outerShdw blurRad="254000" dist="63500" dir="2700000" algn="tl" rotWithShape="0">
                <a:prstClr val="black">
                  <a:alpha val="30000"/>
                </a:prstClr>
              </a:outerShdw>
            </a:effectLst>
          </p:grpSpPr>
          <p:sp>
            <p:nvSpPr>
              <p:cNvPr id="3" name="Rounded Rectangle 10"/>
              <p:cNvSpPr/>
              <p:nvPr/>
            </p:nvSpPr>
            <p:spPr>
              <a:xfrm>
                <a:off x="830555" y="2050353"/>
                <a:ext cx="2388432" cy="3978930"/>
              </a:xfrm>
              <a:prstGeom prst="roundRect">
                <a:avLst>
                  <a:gd name="adj" fmla="val 1231"/>
                </a:avLst>
              </a:prstGeom>
              <a:solidFill>
                <a:srgbClr val="3D4753"/>
              </a:solidFill>
              <a:ln w="12700">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76" dirty="0">
                  <a:solidFill>
                    <a:schemeClr val="bg1"/>
                  </a:solidFill>
                  <a:cs typeface="+mn-ea"/>
                  <a:sym typeface="+mn-lt"/>
                </a:endParaRPr>
              </a:p>
            </p:txBody>
          </p:sp>
          <p:sp>
            <p:nvSpPr>
              <p:cNvPr id="4" name="Title 3"/>
              <p:cNvSpPr txBox="1">
                <a:spLocks/>
              </p:cNvSpPr>
              <p:nvPr/>
            </p:nvSpPr>
            <p:spPr>
              <a:xfrm>
                <a:off x="830555" y="4352979"/>
                <a:ext cx="2388432"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zh-CN" altLang="en-US" sz="1323" b="0" dirty="0">
                    <a:solidFill>
                      <a:schemeClr val="bg1"/>
                    </a:solidFill>
                    <a:latin typeface="+mn-lt"/>
                    <a:ea typeface="+mn-ea"/>
                    <a:cs typeface="+mn-ea"/>
                    <a:sym typeface="+mn-lt"/>
                  </a:rPr>
                  <a:t>张某某</a:t>
                </a:r>
                <a:endParaRPr lang="en-US" sz="1323" b="0" dirty="0">
                  <a:solidFill>
                    <a:schemeClr val="bg1"/>
                  </a:solidFill>
                  <a:latin typeface="+mn-lt"/>
                  <a:ea typeface="+mn-ea"/>
                  <a:cs typeface="+mn-ea"/>
                  <a:sym typeface="+mn-lt"/>
                </a:endParaRPr>
              </a:p>
            </p:txBody>
          </p:sp>
          <p:sp>
            <p:nvSpPr>
              <p:cNvPr id="5" name="Title 3"/>
              <p:cNvSpPr txBox="1">
                <a:spLocks/>
              </p:cNvSpPr>
              <p:nvPr/>
            </p:nvSpPr>
            <p:spPr>
              <a:xfrm>
                <a:off x="830555" y="4718300"/>
                <a:ext cx="2388432"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en-US" sz="772" b="0" dirty="0">
                    <a:solidFill>
                      <a:schemeClr val="bg1"/>
                    </a:solidFill>
                    <a:latin typeface="+mn-lt"/>
                    <a:ea typeface="+mn-ea"/>
                    <a:cs typeface="+mn-ea"/>
                    <a:sym typeface="+mn-lt"/>
                  </a:rPr>
                  <a:t>CEO / Founder</a:t>
                </a:r>
                <a:endParaRPr lang="en-US" sz="294" b="0" dirty="0">
                  <a:solidFill>
                    <a:schemeClr val="bg1"/>
                  </a:solidFill>
                  <a:latin typeface="+mn-lt"/>
                  <a:ea typeface="+mn-ea"/>
                  <a:cs typeface="+mn-ea"/>
                  <a:sym typeface="+mn-lt"/>
                </a:endParaRPr>
              </a:p>
            </p:txBody>
          </p:sp>
          <p:sp>
            <p:nvSpPr>
              <p:cNvPr id="6" name="Title 3"/>
              <p:cNvSpPr txBox="1">
                <a:spLocks/>
              </p:cNvSpPr>
              <p:nvPr/>
            </p:nvSpPr>
            <p:spPr>
              <a:xfrm>
                <a:off x="1002707" y="5214839"/>
                <a:ext cx="2060161"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spcBef>
                    <a:spcPts val="0"/>
                  </a:spcBef>
                  <a:buClr>
                    <a:schemeClr val="accent1"/>
                  </a:buClr>
                  <a:buSzPct val="150000"/>
                </a:pPr>
                <a:r>
                  <a:rPr lang="zh-CN" altLang="en-US" sz="735" b="0" dirty="0">
                    <a:solidFill>
                      <a:schemeClr val="bg1"/>
                    </a:solidFill>
                    <a:latin typeface="+mn-lt"/>
                    <a:ea typeface="+mn-ea"/>
                    <a:cs typeface="+mn-ea"/>
                    <a:sym typeface="+mn-lt"/>
                  </a:rPr>
                  <a:t>简洁精准的 解说所提炼的核心概念点击输入简要文字解说</a:t>
                </a:r>
              </a:p>
            </p:txBody>
          </p:sp>
          <p:cxnSp>
            <p:nvCxnSpPr>
              <p:cNvPr id="7" name="Straight Connector 9"/>
              <p:cNvCxnSpPr/>
              <p:nvPr/>
            </p:nvCxnSpPr>
            <p:spPr>
              <a:xfrm>
                <a:off x="2024771" y="3963657"/>
                <a:ext cx="0" cy="27657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28"/>
              <p:cNvCxnSpPr/>
              <p:nvPr/>
            </p:nvCxnSpPr>
            <p:spPr>
              <a:xfrm>
                <a:off x="830555" y="5099387"/>
                <a:ext cx="2388432"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sp>
          <p:nvSpPr>
            <p:cNvPr id="35" name="椭圆 34"/>
            <p:cNvSpPr/>
            <p:nvPr/>
          </p:nvSpPr>
          <p:spPr>
            <a:xfrm>
              <a:off x="1550653" y="2155113"/>
              <a:ext cx="1215865" cy="1215865"/>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solidFill>
                  <a:schemeClr val="bg1"/>
                </a:solidFill>
                <a:cs typeface="+mn-ea"/>
                <a:sym typeface="+mn-lt"/>
              </a:endParaRPr>
            </a:p>
          </p:txBody>
        </p:sp>
      </p:grpSp>
      <p:grpSp>
        <p:nvGrpSpPr>
          <p:cNvPr id="67" name="组合 66"/>
          <p:cNvGrpSpPr/>
          <p:nvPr/>
        </p:nvGrpSpPr>
        <p:grpSpPr>
          <a:xfrm>
            <a:off x="2740995" y="1512044"/>
            <a:ext cx="1755387" cy="2924329"/>
            <a:chOff x="964370" y="1819128"/>
            <a:chExt cx="2388432" cy="3978930"/>
          </a:xfrm>
        </p:grpSpPr>
        <p:grpSp>
          <p:nvGrpSpPr>
            <p:cNvPr id="68" name="Group 31"/>
            <p:cNvGrpSpPr/>
            <p:nvPr/>
          </p:nvGrpSpPr>
          <p:grpSpPr>
            <a:xfrm>
              <a:off x="964370" y="1819128"/>
              <a:ext cx="2388432" cy="3978930"/>
              <a:chOff x="830555" y="2050353"/>
              <a:chExt cx="2388432" cy="3978930"/>
            </a:xfrm>
            <a:effectLst>
              <a:outerShdw blurRad="254000" dist="63500" dir="2700000" algn="tl" rotWithShape="0">
                <a:prstClr val="black">
                  <a:alpha val="30000"/>
                </a:prstClr>
              </a:outerShdw>
            </a:effectLst>
          </p:grpSpPr>
          <p:sp>
            <p:nvSpPr>
              <p:cNvPr id="70" name="Rounded Rectangle 10"/>
              <p:cNvSpPr/>
              <p:nvPr/>
            </p:nvSpPr>
            <p:spPr>
              <a:xfrm>
                <a:off x="830555" y="2050353"/>
                <a:ext cx="2388432" cy="3978930"/>
              </a:xfrm>
              <a:prstGeom prst="roundRect">
                <a:avLst>
                  <a:gd name="adj" fmla="val 1231"/>
                </a:avLst>
              </a:prstGeom>
              <a:solidFill>
                <a:srgbClr val="FBD63C"/>
              </a:solidFill>
              <a:ln w="12700">
                <a:solidFill>
                  <a:schemeClr val="bg1">
                    <a:lumMod val="75000"/>
                  </a:schemeClr>
                </a:solid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76" dirty="0">
                  <a:solidFill>
                    <a:srgbClr val="3D4753"/>
                  </a:solidFill>
                  <a:cs typeface="+mn-ea"/>
                  <a:sym typeface="+mn-lt"/>
                </a:endParaRPr>
              </a:p>
            </p:txBody>
          </p:sp>
          <p:sp>
            <p:nvSpPr>
              <p:cNvPr id="71" name="Title 3"/>
              <p:cNvSpPr txBox="1">
                <a:spLocks/>
              </p:cNvSpPr>
              <p:nvPr/>
            </p:nvSpPr>
            <p:spPr>
              <a:xfrm>
                <a:off x="830555" y="4352979"/>
                <a:ext cx="2388432"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zh-CN" altLang="en-US" sz="1323" b="0" dirty="0">
                    <a:solidFill>
                      <a:srgbClr val="3D4753"/>
                    </a:solidFill>
                    <a:latin typeface="+mn-lt"/>
                    <a:ea typeface="+mn-ea"/>
                    <a:cs typeface="+mn-ea"/>
                    <a:sym typeface="+mn-lt"/>
                  </a:rPr>
                  <a:t>张某某</a:t>
                </a:r>
                <a:endParaRPr lang="en-US" sz="1323" b="0" dirty="0">
                  <a:solidFill>
                    <a:srgbClr val="3D4753"/>
                  </a:solidFill>
                  <a:latin typeface="+mn-lt"/>
                  <a:ea typeface="+mn-ea"/>
                  <a:cs typeface="+mn-ea"/>
                  <a:sym typeface="+mn-lt"/>
                </a:endParaRPr>
              </a:p>
            </p:txBody>
          </p:sp>
          <p:sp>
            <p:nvSpPr>
              <p:cNvPr id="72" name="Title 3"/>
              <p:cNvSpPr txBox="1">
                <a:spLocks/>
              </p:cNvSpPr>
              <p:nvPr/>
            </p:nvSpPr>
            <p:spPr>
              <a:xfrm>
                <a:off x="830555" y="4718300"/>
                <a:ext cx="2388432"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en-US" sz="772" b="0" dirty="0">
                    <a:solidFill>
                      <a:srgbClr val="3D4753"/>
                    </a:solidFill>
                    <a:latin typeface="+mn-lt"/>
                    <a:ea typeface="+mn-ea"/>
                    <a:cs typeface="+mn-ea"/>
                    <a:sym typeface="+mn-lt"/>
                  </a:rPr>
                  <a:t>CEO / Founder</a:t>
                </a:r>
                <a:endParaRPr lang="en-US" sz="294" b="0" dirty="0">
                  <a:solidFill>
                    <a:srgbClr val="3D4753"/>
                  </a:solidFill>
                  <a:latin typeface="+mn-lt"/>
                  <a:ea typeface="+mn-ea"/>
                  <a:cs typeface="+mn-ea"/>
                  <a:sym typeface="+mn-lt"/>
                </a:endParaRPr>
              </a:p>
            </p:txBody>
          </p:sp>
          <p:sp>
            <p:nvSpPr>
              <p:cNvPr id="73" name="Title 3"/>
              <p:cNvSpPr txBox="1">
                <a:spLocks/>
              </p:cNvSpPr>
              <p:nvPr/>
            </p:nvSpPr>
            <p:spPr>
              <a:xfrm>
                <a:off x="1002707" y="5214839"/>
                <a:ext cx="2060161"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spcBef>
                    <a:spcPts val="0"/>
                  </a:spcBef>
                  <a:buClr>
                    <a:schemeClr val="accent1"/>
                  </a:buClr>
                  <a:buSzPct val="150000"/>
                </a:pPr>
                <a:r>
                  <a:rPr lang="zh-CN" altLang="en-US" sz="735" b="0" dirty="0">
                    <a:solidFill>
                      <a:srgbClr val="3D4753"/>
                    </a:solidFill>
                    <a:latin typeface="+mn-lt"/>
                    <a:ea typeface="+mn-ea"/>
                    <a:cs typeface="+mn-ea"/>
                    <a:sym typeface="+mn-lt"/>
                  </a:rPr>
                  <a:t>简洁精准的 解说所提炼的核心概念点击输入简要文字解说</a:t>
                </a:r>
              </a:p>
            </p:txBody>
          </p:sp>
          <p:cxnSp>
            <p:nvCxnSpPr>
              <p:cNvPr id="74" name="Straight Connector 9"/>
              <p:cNvCxnSpPr/>
              <p:nvPr/>
            </p:nvCxnSpPr>
            <p:spPr>
              <a:xfrm>
                <a:off x="2024771" y="3963657"/>
                <a:ext cx="0" cy="276576"/>
              </a:xfrm>
              <a:prstGeom prst="line">
                <a:avLst/>
              </a:prstGeom>
              <a:ln w="25400">
                <a:solidFill>
                  <a:srgbClr val="3D4753"/>
                </a:solidFill>
              </a:ln>
            </p:spPr>
            <p:style>
              <a:lnRef idx="1">
                <a:schemeClr val="accent1"/>
              </a:lnRef>
              <a:fillRef idx="0">
                <a:schemeClr val="accent1"/>
              </a:fillRef>
              <a:effectRef idx="0">
                <a:schemeClr val="accent1"/>
              </a:effectRef>
              <a:fontRef idx="minor">
                <a:schemeClr val="tx1"/>
              </a:fontRef>
            </p:style>
          </p:cxnSp>
          <p:cxnSp>
            <p:nvCxnSpPr>
              <p:cNvPr id="75" name="Straight Connector 28"/>
              <p:cNvCxnSpPr/>
              <p:nvPr/>
            </p:nvCxnSpPr>
            <p:spPr>
              <a:xfrm>
                <a:off x="830555" y="5099387"/>
                <a:ext cx="2388432"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sp>
          <p:nvSpPr>
            <p:cNvPr id="69" name="椭圆 68"/>
            <p:cNvSpPr/>
            <p:nvPr/>
          </p:nvSpPr>
          <p:spPr>
            <a:xfrm>
              <a:off x="1550653" y="2155113"/>
              <a:ext cx="1215865" cy="1215865"/>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solidFill>
                  <a:srgbClr val="3D4753"/>
                </a:solidFill>
                <a:cs typeface="+mn-ea"/>
                <a:sym typeface="+mn-lt"/>
              </a:endParaRPr>
            </a:p>
          </p:txBody>
        </p:sp>
      </p:grpSp>
      <p:grpSp>
        <p:nvGrpSpPr>
          <p:cNvPr id="76" name="组合 75"/>
          <p:cNvGrpSpPr/>
          <p:nvPr/>
        </p:nvGrpSpPr>
        <p:grpSpPr>
          <a:xfrm>
            <a:off x="4703765" y="1512044"/>
            <a:ext cx="1755387" cy="2924329"/>
            <a:chOff x="964370" y="1819128"/>
            <a:chExt cx="2388432" cy="3978930"/>
          </a:xfrm>
        </p:grpSpPr>
        <p:grpSp>
          <p:nvGrpSpPr>
            <p:cNvPr id="77" name="Group 31"/>
            <p:cNvGrpSpPr/>
            <p:nvPr/>
          </p:nvGrpSpPr>
          <p:grpSpPr>
            <a:xfrm>
              <a:off x="964370" y="1819128"/>
              <a:ext cx="2388432" cy="3978930"/>
              <a:chOff x="830555" y="2050353"/>
              <a:chExt cx="2388432" cy="3978930"/>
            </a:xfrm>
            <a:effectLst>
              <a:outerShdw blurRad="254000" dist="63500" dir="2700000" algn="tl" rotWithShape="0">
                <a:prstClr val="black">
                  <a:alpha val="30000"/>
                </a:prstClr>
              </a:outerShdw>
            </a:effectLst>
          </p:grpSpPr>
          <p:sp>
            <p:nvSpPr>
              <p:cNvPr id="79" name="Rounded Rectangle 10"/>
              <p:cNvSpPr/>
              <p:nvPr/>
            </p:nvSpPr>
            <p:spPr>
              <a:xfrm>
                <a:off x="830555" y="2050353"/>
                <a:ext cx="2388432" cy="3978930"/>
              </a:xfrm>
              <a:prstGeom prst="roundRect">
                <a:avLst>
                  <a:gd name="adj" fmla="val 1231"/>
                </a:avLst>
              </a:prstGeom>
              <a:solidFill>
                <a:srgbClr val="3D4753"/>
              </a:solidFill>
              <a:ln w="12700">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76" dirty="0">
                  <a:solidFill>
                    <a:schemeClr val="bg1"/>
                  </a:solidFill>
                  <a:cs typeface="+mn-ea"/>
                  <a:sym typeface="+mn-lt"/>
                </a:endParaRPr>
              </a:p>
            </p:txBody>
          </p:sp>
          <p:sp>
            <p:nvSpPr>
              <p:cNvPr id="80" name="Title 3"/>
              <p:cNvSpPr txBox="1">
                <a:spLocks/>
              </p:cNvSpPr>
              <p:nvPr/>
            </p:nvSpPr>
            <p:spPr>
              <a:xfrm>
                <a:off x="830555" y="4352979"/>
                <a:ext cx="2388432"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zh-CN" altLang="en-US" sz="1323" b="0" dirty="0">
                    <a:solidFill>
                      <a:schemeClr val="bg1"/>
                    </a:solidFill>
                    <a:latin typeface="+mn-lt"/>
                    <a:ea typeface="+mn-ea"/>
                    <a:cs typeface="+mn-ea"/>
                    <a:sym typeface="+mn-lt"/>
                  </a:rPr>
                  <a:t>张某某</a:t>
                </a:r>
                <a:endParaRPr lang="en-US" sz="1323" b="0" dirty="0">
                  <a:solidFill>
                    <a:schemeClr val="bg1"/>
                  </a:solidFill>
                  <a:latin typeface="+mn-lt"/>
                  <a:ea typeface="+mn-ea"/>
                  <a:cs typeface="+mn-ea"/>
                  <a:sym typeface="+mn-lt"/>
                </a:endParaRPr>
              </a:p>
            </p:txBody>
          </p:sp>
          <p:sp>
            <p:nvSpPr>
              <p:cNvPr id="81" name="Title 3"/>
              <p:cNvSpPr txBox="1">
                <a:spLocks/>
              </p:cNvSpPr>
              <p:nvPr/>
            </p:nvSpPr>
            <p:spPr>
              <a:xfrm>
                <a:off x="830555" y="4718300"/>
                <a:ext cx="2388432"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en-US" sz="772" b="0" dirty="0">
                    <a:solidFill>
                      <a:schemeClr val="bg1"/>
                    </a:solidFill>
                    <a:latin typeface="+mn-lt"/>
                    <a:ea typeface="+mn-ea"/>
                    <a:cs typeface="+mn-ea"/>
                    <a:sym typeface="+mn-lt"/>
                  </a:rPr>
                  <a:t>CEO / Founder</a:t>
                </a:r>
                <a:endParaRPr lang="en-US" sz="294" b="0" dirty="0">
                  <a:solidFill>
                    <a:schemeClr val="bg1"/>
                  </a:solidFill>
                  <a:latin typeface="+mn-lt"/>
                  <a:ea typeface="+mn-ea"/>
                  <a:cs typeface="+mn-ea"/>
                  <a:sym typeface="+mn-lt"/>
                </a:endParaRPr>
              </a:p>
            </p:txBody>
          </p:sp>
          <p:sp>
            <p:nvSpPr>
              <p:cNvPr id="82" name="Title 3"/>
              <p:cNvSpPr txBox="1">
                <a:spLocks/>
              </p:cNvSpPr>
              <p:nvPr/>
            </p:nvSpPr>
            <p:spPr>
              <a:xfrm>
                <a:off x="1002707" y="5214839"/>
                <a:ext cx="2060161"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spcBef>
                    <a:spcPts val="0"/>
                  </a:spcBef>
                  <a:buClr>
                    <a:schemeClr val="accent1"/>
                  </a:buClr>
                  <a:buSzPct val="150000"/>
                </a:pPr>
                <a:r>
                  <a:rPr lang="zh-CN" altLang="en-US" sz="735" b="0" dirty="0">
                    <a:solidFill>
                      <a:schemeClr val="bg1"/>
                    </a:solidFill>
                    <a:latin typeface="+mn-lt"/>
                    <a:ea typeface="+mn-ea"/>
                    <a:cs typeface="+mn-ea"/>
                    <a:sym typeface="+mn-lt"/>
                  </a:rPr>
                  <a:t>简洁精准的 解说所提炼的核心概念点击输入简要文字解说</a:t>
                </a:r>
              </a:p>
            </p:txBody>
          </p:sp>
          <p:cxnSp>
            <p:nvCxnSpPr>
              <p:cNvPr id="83" name="Straight Connector 9"/>
              <p:cNvCxnSpPr/>
              <p:nvPr/>
            </p:nvCxnSpPr>
            <p:spPr>
              <a:xfrm>
                <a:off x="2024771" y="3963657"/>
                <a:ext cx="0" cy="27657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28"/>
              <p:cNvCxnSpPr/>
              <p:nvPr/>
            </p:nvCxnSpPr>
            <p:spPr>
              <a:xfrm>
                <a:off x="830555" y="5099387"/>
                <a:ext cx="2388432"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sp>
          <p:nvSpPr>
            <p:cNvPr id="78" name="椭圆 77"/>
            <p:cNvSpPr/>
            <p:nvPr/>
          </p:nvSpPr>
          <p:spPr>
            <a:xfrm>
              <a:off x="1550653" y="2155113"/>
              <a:ext cx="1215865" cy="1215865"/>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solidFill>
                  <a:schemeClr val="bg1"/>
                </a:solidFill>
                <a:cs typeface="+mn-ea"/>
                <a:sym typeface="+mn-lt"/>
              </a:endParaRPr>
            </a:p>
          </p:txBody>
        </p:sp>
      </p:grpSp>
      <p:grpSp>
        <p:nvGrpSpPr>
          <p:cNvPr id="85" name="组合 84"/>
          <p:cNvGrpSpPr/>
          <p:nvPr/>
        </p:nvGrpSpPr>
        <p:grpSpPr>
          <a:xfrm>
            <a:off x="6666534" y="1512044"/>
            <a:ext cx="1755387" cy="2924329"/>
            <a:chOff x="964370" y="1819128"/>
            <a:chExt cx="2388432" cy="3978930"/>
          </a:xfrm>
        </p:grpSpPr>
        <p:grpSp>
          <p:nvGrpSpPr>
            <p:cNvPr id="86" name="Group 31"/>
            <p:cNvGrpSpPr/>
            <p:nvPr/>
          </p:nvGrpSpPr>
          <p:grpSpPr>
            <a:xfrm>
              <a:off x="964370" y="1819128"/>
              <a:ext cx="2388432" cy="3978930"/>
              <a:chOff x="830555" y="2050353"/>
              <a:chExt cx="2388432" cy="3978930"/>
            </a:xfrm>
            <a:effectLst>
              <a:outerShdw blurRad="254000" dist="63500" dir="2700000" algn="tl" rotWithShape="0">
                <a:prstClr val="black">
                  <a:alpha val="30000"/>
                </a:prstClr>
              </a:outerShdw>
            </a:effectLst>
          </p:grpSpPr>
          <p:sp>
            <p:nvSpPr>
              <p:cNvPr id="88" name="Rounded Rectangle 10"/>
              <p:cNvSpPr/>
              <p:nvPr/>
            </p:nvSpPr>
            <p:spPr>
              <a:xfrm>
                <a:off x="830555" y="2050353"/>
                <a:ext cx="2388432" cy="3978930"/>
              </a:xfrm>
              <a:prstGeom prst="roundRect">
                <a:avLst>
                  <a:gd name="adj" fmla="val 1231"/>
                </a:avLst>
              </a:prstGeom>
              <a:solidFill>
                <a:srgbClr val="3D4753"/>
              </a:solidFill>
              <a:ln w="12700">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76" dirty="0">
                  <a:solidFill>
                    <a:schemeClr val="bg1"/>
                  </a:solidFill>
                  <a:cs typeface="+mn-ea"/>
                  <a:sym typeface="+mn-lt"/>
                </a:endParaRPr>
              </a:p>
            </p:txBody>
          </p:sp>
          <p:sp>
            <p:nvSpPr>
              <p:cNvPr id="89" name="Title 3"/>
              <p:cNvSpPr txBox="1">
                <a:spLocks/>
              </p:cNvSpPr>
              <p:nvPr/>
            </p:nvSpPr>
            <p:spPr>
              <a:xfrm>
                <a:off x="830555" y="4352979"/>
                <a:ext cx="2388432"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zh-CN" altLang="en-US" sz="1323" b="0" dirty="0">
                    <a:solidFill>
                      <a:schemeClr val="bg1"/>
                    </a:solidFill>
                    <a:latin typeface="+mn-lt"/>
                    <a:ea typeface="+mn-ea"/>
                    <a:cs typeface="+mn-ea"/>
                    <a:sym typeface="+mn-lt"/>
                  </a:rPr>
                  <a:t>张某某</a:t>
                </a:r>
                <a:endParaRPr lang="en-US" sz="1323" b="0" dirty="0">
                  <a:solidFill>
                    <a:schemeClr val="bg1"/>
                  </a:solidFill>
                  <a:latin typeface="+mn-lt"/>
                  <a:ea typeface="+mn-ea"/>
                  <a:cs typeface="+mn-ea"/>
                  <a:sym typeface="+mn-lt"/>
                </a:endParaRPr>
              </a:p>
            </p:txBody>
          </p:sp>
          <p:sp>
            <p:nvSpPr>
              <p:cNvPr id="90" name="Title 3"/>
              <p:cNvSpPr txBox="1">
                <a:spLocks/>
              </p:cNvSpPr>
              <p:nvPr/>
            </p:nvSpPr>
            <p:spPr>
              <a:xfrm>
                <a:off x="830555" y="4718300"/>
                <a:ext cx="2388432"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pPr>
                <a:r>
                  <a:rPr lang="en-US" sz="772" b="0" dirty="0">
                    <a:solidFill>
                      <a:schemeClr val="bg1"/>
                    </a:solidFill>
                    <a:latin typeface="+mn-lt"/>
                    <a:ea typeface="+mn-ea"/>
                    <a:cs typeface="+mn-ea"/>
                    <a:sym typeface="+mn-lt"/>
                  </a:rPr>
                  <a:t>CEO / Founder</a:t>
                </a:r>
                <a:endParaRPr lang="en-US" sz="294" b="0" dirty="0">
                  <a:solidFill>
                    <a:schemeClr val="bg1"/>
                  </a:solidFill>
                  <a:latin typeface="+mn-lt"/>
                  <a:ea typeface="+mn-ea"/>
                  <a:cs typeface="+mn-ea"/>
                  <a:sym typeface="+mn-lt"/>
                </a:endParaRPr>
              </a:p>
            </p:txBody>
          </p:sp>
          <p:sp>
            <p:nvSpPr>
              <p:cNvPr id="91" name="Title 3"/>
              <p:cNvSpPr txBox="1">
                <a:spLocks/>
              </p:cNvSpPr>
              <p:nvPr/>
            </p:nvSpPr>
            <p:spPr>
              <a:xfrm>
                <a:off x="1002707" y="5214839"/>
                <a:ext cx="2060161"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30000"/>
                  </a:lnSpc>
                  <a:spcBef>
                    <a:spcPts val="0"/>
                  </a:spcBef>
                  <a:buClr>
                    <a:schemeClr val="accent1"/>
                  </a:buClr>
                  <a:buSzPct val="150000"/>
                </a:pPr>
                <a:r>
                  <a:rPr lang="zh-CN" altLang="en-US" sz="735" b="0" dirty="0">
                    <a:solidFill>
                      <a:schemeClr val="bg1"/>
                    </a:solidFill>
                    <a:latin typeface="+mn-lt"/>
                    <a:ea typeface="+mn-ea"/>
                    <a:cs typeface="+mn-ea"/>
                    <a:sym typeface="+mn-lt"/>
                  </a:rPr>
                  <a:t>简洁精准的 解说所提炼的核心概念点击输入简要文字解说</a:t>
                </a:r>
              </a:p>
            </p:txBody>
          </p:sp>
          <p:cxnSp>
            <p:nvCxnSpPr>
              <p:cNvPr id="92" name="Straight Connector 9"/>
              <p:cNvCxnSpPr/>
              <p:nvPr/>
            </p:nvCxnSpPr>
            <p:spPr>
              <a:xfrm>
                <a:off x="2024771" y="3963657"/>
                <a:ext cx="0" cy="27657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28"/>
              <p:cNvCxnSpPr/>
              <p:nvPr/>
            </p:nvCxnSpPr>
            <p:spPr>
              <a:xfrm>
                <a:off x="830555" y="5099387"/>
                <a:ext cx="2388432"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sp>
          <p:nvSpPr>
            <p:cNvPr id="87" name="椭圆 86"/>
            <p:cNvSpPr/>
            <p:nvPr/>
          </p:nvSpPr>
          <p:spPr>
            <a:xfrm>
              <a:off x="1550653" y="2155113"/>
              <a:ext cx="1215865" cy="1215865"/>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solidFill>
                  <a:schemeClr val="bg1"/>
                </a:solidFill>
                <a:cs typeface="+mn-ea"/>
                <a:sym typeface="+mn-lt"/>
              </a:endParaRPr>
            </a:p>
          </p:txBody>
        </p:sp>
      </p:grpSp>
      <p:sp>
        <p:nvSpPr>
          <p:cNvPr id="41" name="文本框 40"/>
          <p:cNvSpPr txBox="1"/>
          <p:nvPr/>
        </p:nvSpPr>
        <p:spPr>
          <a:xfrm>
            <a:off x="1503502" y="272356"/>
            <a:ext cx="1210588" cy="400110"/>
          </a:xfrm>
          <a:prstGeom prst="rect">
            <a:avLst/>
          </a:prstGeom>
          <a:noFill/>
        </p:spPr>
        <p:txBody>
          <a:bodyPr wrap="none" rtlCol="0">
            <a:spAutoFit/>
          </a:bodyPr>
          <a:lstStyle/>
          <a:p>
            <a:r>
              <a:rPr lang="zh-CN" altLang="en-US" sz="2000" b="1" dirty="0" smtClean="0">
                <a:solidFill>
                  <a:schemeClr val="bg1"/>
                </a:solidFill>
                <a:cs typeface="+mn-ea"/>
                <a:sym typeface="+mn-lt"/>
              </a:rPr>
              <a:t>项目介绍</a:t>
            </a:r>
            <a:endParaRPr lang="zh-CN" altLang="en-US" sz="2000" b="1" dirty="0">
              <a:solidFill>
                <a:schemeClr val="bg1"/>
              </a:solidFill>
              <a:cs typeface="+mn-ea"/>
              <a:sym typeface="+mn-lt"/>
            </a:endParaRPr>
          </a:p>
        </p:txBody>
      </p:sp>
      <p:sp>
        <p:nvSpPr>
          <p:cNvPr id="42" name="文本框 41"/>
          <p:cNvSpPr txBox="1"/>
          <p:nvPr/>
        </p:nvSpPr>
        <p:spPr>
          <a:xfrm>
            <a:off x="2627188" y="426121"/>
            <a:ext cx="2521446" cy="253379"/>
          </a:xfrm>
          <a:prstGeom prst="rect">
            <a:avLst/>
          </a:prstGeom>
          <a:noFill/>
        </p:spPr>
        <p:txBody>
          <a:bodyPr wrap="square" rtlCol="0">
            <a:spAutoFit/>
          </a:bodyPr>
          <a:lstStyle/>
          <a:p>
            <a:r>
              <a:rPr lang="en-US" altLang="zh-CN" sz="1000" dirty="0">
                <a:solidFill>
                  <a:schemeClr val="bg1">
                    <a:lumMod val="85000"/>
                  </a:schemeClr>
                </a:solidFill>
                <a:cs typeface="+mn-ea"/>
                <a:sym typeface="+mn-lt"/>
              </a:rPr>
              <a:t>Atmospheric Engineering Project Report</a:t>
            </a:r>
            <a:endParaRPr lang="zh-CN" altLang="en-US" sz="1000" dirty="0">
              <a:solidFill>
                <a:schemeClr val="bg1">
                  <a:lumMod val="85000"/>
                </a:schemeClr>
              </a:solidFill>
              <a:cs typeface="+mn-ea"/>
              <a:sym typeface="+mn-lt"/>
            </a:endParaRPr>
          </a:p>
        </p:txBody>
      </p:sp>
      <p:sp>
        <p:nvSpPr>
          <p:cNvPr id="43" name="文本框 42"/>
          <p:cNvSpPr txBox="1"/>
          <p:nvPr/>
        </p:nvSpPr>
        <p:spPr>
          <a:xfrm>
            <a:off x="252301" y="143892"/>
            <a:ext cx="697627" cy="646331"/>
          </a:xfrm>
          <a:prstGeom prst="rect">
            <a:avLst/>
          </a:prstGeom>
          <a:noFill/>
        </p:spPr>
        <p:txBody>
          <a:bodyPr wrap="none" rtlCol="0">
            <a:spAutoFit/>
          </a:bodyPr>
          <a:lstStyle/>
          <a:p>
            <a:pPr algn="ctr"/>
            <a:r>
              <a:rPr lang="en-US" altLang="zh-CN" sz="3600" dirty="0" smtClean="0">
                <a:solidFill>
                  <a:schemeClr val="tx1">
                    <a:lumMod val="85000"/>
                    <a:lumOff val="15000"/>
                  </a:schemeClr>
                </a:solidFill>
                <a:cs typeface="+mn-ea"/>
                <a:sym typeface="+mn-lt"/>
              </a:rPr>
              <a:t>01</a:t>
            </a:r>
            <a:endParaRPr lang="zh-CN" altLang="en-US" sz="36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22355185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par>
                                <p:cTn id="10" presetID="53" presetClass="entr" presetSubtype="16" fill="hold" nodeType="withEffect">
                                  <p:stCondLst>
                                    <p:cond delay="250"/>
                                  </p:stCondLst>
                                  <p:childTnLst>
                                    <p:set>
                                      <p:cBhvr>
                                        <p:cTn id="11" dur="1" fill="hold">
                                          <p:stCondLst>
                                            <p:cond delay="0"/>
                                          </p:stCondLst>
                                        </p:cTn>
                                        <p:tgtEl>
                                          <p:spTgt spid="76"/>
                                        </p:tgtEl>
                                        <p:attrNameLst>
                                          <p:attrName>style.visibility</p:attrName>
                                        </p:attrNameLst>
                                      </p:cBhvr>
                                      <p:to>
                                        <p:strVal val="visible"/>
                                      </p:to>
                                    </p:set>
                                    <p:anim calcmode="lin" valueType="num">
                                      <p:cBhvr>
                                        <p:cTn id="12" dur="500" fill="hold"/>
                                        <p:tgtEl>
                                          <p:spTgt spid="76"/>
                                        </p:tgtEl>
                                        <p:attrNameLst>
                                          <p:attrName>ppt_w</p:attrName>
                                        </p:attrNameLst>
                                      </p:cBhvr>
                                      <p:tavLst>
                                        <p:tav tm="0">
                                          <p:val>
                                            <p:fltVal val="0"/>
                                          </p:val>
                                        </p:tav>
                                        <p:tav tm="100000">
                                          <p:val>
                                            <p:strVal val="#ppt_w"/>
                                          </p:val>
                                        </p:tav>
                                      </p:tavLst>
                                    </p:anim>
                                    <p:anim calcmode="lin" valueType="num">
                                      <p:cBhvr>
                                        <p:cTn id="13" dur="500" fill="hold"/>
                                        <p:tgtEl>
                                          <p:spTgt spid="76"/>
                                        </p:tgtEl>
                                        <p:attrNameLst>
                                          <p:attrName>ppt_h</p:attrName>
                                        </p:attrNameLst>
                                      </p:cBhvr>
                                      <p:tavLst>
                                        <p:tav tm="0">
                                          <p:val>
                                            <p:fltVal val="0"/>
                                          </p:val>
                                        </p:tav>
                                        <p:tav tm="100000">
                                          <p:val>
                                            <p:strVal val="#ppt_h"/>
                                          </p:val>
                                        </p:tav>
                                      </p:tavLst>
                                    </p:anim>
                                    <p:animEffect transition="in" filter="fade">
                                      <p:cBhvr>
                                        <p:cTn id="14" dur="500"/>
                                        <p:tgtEl>
                                          <p:spTgt spid="76"/>
                                        </p:tgtEl>
                                      </p:cBhvr>
                                    </p:animEffect>
                                  </p:childTnLst>
                                </p:cTn>
                              </p:par>
                              <p:par>
                                <p:cTn id="15" presetID="53" presetClass="entr" presetSubtype="16" fill="hold" nodeType="withEffect">
                                  <p:stCondLst>
                                    <p:cond delay="250"/>
                                  </p:stCondLst>
                                  <p:childTnLst>
                                    <p:set>
                                      <p:cBhvr>
                                        <p:cTn id="16" dur="1" fill="hold">
                                          <p:stCondLst>
                                            <p:cond delay="0"/>
                                          </p:stCondLst>
                                        </p:cTn>
                                        <p:tgtEl>
                                          <p:spTgt spid="85"/>
                                        </p:tgtEl>
                                        <p:attrNameLst>
                                          <p:attrName>style.visibility</p:attrName>
                                        </p:attrNameLst>
                                      </p:cBhvr>
                                      <p:to>
                                        <p:strVal val="visible"/>
                                      </p:to>
                                    </p:set>
                                    <p:anim calcmode="lin" valueType="num">
                                      <p:cBhvr>
                                        <p:cTn id="17" dur="500" fill="hold"/>
                                        <p:tgtEl>
                                          <p:spTgt spid="85"/>
                                        </p:tgtEl>
                                        <p:attrNameLst>
                                          <p:attrName>ppt_w</p:attrName>
                                        </p:attrNameLst>
                                      </p:cBhvr>
                                      <p:tavLst>
                                        <p:tav tm="0">
                                          <p:val>
                                            <p:fltVal val="0"/>
                                          </p:val>
                                        </p:tav>
                                        <p:tav tm="100000">
                                          <p:val>
                                            <p:strVal val="#ppt_w"/>
                                          </p:val>
                                        </p:tav>
                                      </p:tavLst>
                                    </p:anim>
                                    <p:anim calcmode="lin" valueType="num">
                                      <p:cBhvr>
                                        <p:cTn id="18" dur="500" fill="hold"/>
                                        <p:tgtEl>
                                          <p:spTgt spid="85"/>
                                        </p:tgtEl>
                                        <p:attrNameLst>
                                          <p:attrName>ppt_h</p:attrName>
                                        </p:attrNameLst>
                                      </p:cBhvr>
                                      <p:tavLst>
                                        <p:tav tm="0">
                                          <p:val>
                                            <p:fltVal val="0"/>
                                          </p:val>
                                        </p:tav>
                                        <p:tav tm="100000">
                                          <p:val>
                                            <p:strVal val="#ppt_h"/>
                                          </p:val>
                                        </p:tav>
                                      </p:tavLst>
                                    </p:anim>
                                    <p:animEffect transition="in" filter="fade">
                                      <p:cBhvr>
                                        <p:cTn id="19" dur="500"/>
                                        <p:tgtEl>
                                          <p:spTgt spid="85"/>
                                        </p:tgtEl>
                                      </p:cBhvr>
                                    </p:animEffect>
                                  </p:childTnLst>
                                </p:cTn>
                              </p:par>
                              <p:par>
                                <p:cTn id="20" presetID="53" presetClass="entr" presetSubtype="16" fill="hold" nodeType="withEffect">
                                  <p:stCondLst>
                                    <p:cond delay="25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4466065" y="790223"/>
            <a:ext cx="0" cy="246411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161834" y="1244408"/>
            <a:ext cx="2717031" cy="151899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cs typeface="+mn-ea"/>
              <a:sym typeface="+mn-lt"/>
            </a:endParaRPr>
          </a:p>
        </p:txBody>
      </p:sp>
      <p:sp>
        <p:nvSpPr>
          <p:cNvPr id="6" name="矩形 5"/>
          <p:cNvSpPr/>
          <p:nvPr/>
        </p:nvSpPr>
        <p:spPr>
          <a:xfrm>
            <a:off x="4235173" y="1223702"/>
            <a:ext cx="461785" cy="471803"/>
          </a:xfrm>
          <a:prstGeom prst="rect">
            <a:avLst/>
          </a:prstGeom>
          <a:solidFill>
            <a:srgbClr val="FBD63C"/>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76" dirty="0">
                <a:solidFill>
                  <a:srgbClr val="3D4753"/>
                </a:solidFill>
                <a:cs typeface="+mn-ea"/>
                <a:sym typeface="+mn-lt"/>
              </a:rPr>
              <a:t>03</a:t>
            </a:r>
            <a:endParaRPr lang="zh-CN" altLang="en-US" sz="1176" dirty="0">
              <a:solidFill>
                <a:srgbClr val="3D4753"/>
              </a:solidFill>
              <a:cs typeface="+mn-ea"/>
              <a:sym typeface="+mn-lt"/>
            </a:endParaRPr>
          </a:p>
        </p:txBody>
      </p:sp>
      <p:sp>
        <p:nvSpPr>
          <p:cNvPr id="7" name="TextBox 39"/>
          <p:cNvSpPr txBox="1"/>
          <p:nvPr/>
        </p:nvSpPr>
        <p:spPr>
          <a:xfrm>
            <a:off x="5012168" y="1223702"/>
            <a:ext cx="1434688" cy="180947"/>
          </a:xfrm>
          <a:prstGeom prst="rect">
            <a:avLst/>
          </a:prstGeom>
          <a:noFill/>
        </p:spPr>
        <p:txBody>
          <a:bodyPr wrap="none" lIns="0" tIns="0" rIns="0" bIns="0" rtlCol="0">
            <a:spAutoFit/>
          </a:bodyPr>
          <a:lstStyle>
            <a:defPPr>
              <a:defRPr lang="zh-CN"/>
            </a:defPPr>
            <a:lvl1pPr>
              <a:defRPr sz="2000">
                <a:solidFill>
                  <a:schemeClr val="tx1">
                    <a:lumMod val="65000"/>
                    <a:lumOff val="35000"/>
                  </a:schemeClr>
                </a:solidFill>
              </a:defRPr>
            </a:lvl1pPr>
          </a:lstStyle>
          <a:p>
            <a:r>
              <a:rPr lang="en-US" altLang="zh-CN" sz="1176" dirty="0" smtClean="0">
                <a:cs typeface="+mn-ea"/>
                <a:sym typeface="+mn-lt"/>
              </a:rPr>
              <a:t>2021</a:t>
            </a:r>
            <a:r>
              <a:rPr lang="zh-CN" altLang="en-US" sz="1176" dirty="0" smtClean="0">
                <a:cs typeface="+mn-ea"/>
                <a:sym typeface="+mn-lt"/>
              </a:rPr>
              <a:t>年</a:t>
            </a:r>
            <a:r>
              <a:rPr lang="en-US" altLang="zh-CN" sz="1176" dirty="0">
                <a:cs typeface="+mn-ea"/>
                <a:sym typeface="+mn-lt"/>
              </a:rPr>
              <a:t>5</a:t>
            </a:r>
            <a:r>
              <a:rPr lang="zh-CN" altLang="en-US" sz="1176" dirty="0">
                <a:cs typeface="+mn-ea"/>
                <a:sym typeface="+mn-lt"/>
              </a:rPr>
              <a:t>月  市场工作</a:t>
            </a:r>
          </a:p>
        </p:txBody>
      </p:sp>
      <p:sp>
        <p:nvSpPr>
          <p:cNvPr id="8" name="TextBox 40"/>
          <p:cNvSpPr txBox="1"/>
          <p:nvPr/>
        </p:nvSpPr>
        <p:spPr>
          <a:xfrm>
            <a:off x="5014957" y="1518928"/>
            <a:ext cx="1780980" cy="657231"/>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r>
              <a:rPr lang="zh-CN" altLang="en-US" sz="735" dirty="0">
                <a:solidFill>
                  <a:schemeClr val="tx1">
                    <a:lumMod val="50000"/>
                    <a:lumOff val="50000"/>
                  </a:schemeClr>
                </a:solidFill>
                <a:latin typeface="+mn-lt"/>
                <a:cs typeface="+mn-ea"/>
                <a:sym typeface="+mn-lt"/>
              </a:rPr>
              <a:t>您的内容打在这里，或者通过复制您的文本后，在此框中选择粘贴，并选择只保留文字。您的内容打在这里，或者通过通过</a:t>
            </a:r>
          </a:p>
        </p:txBody>
      </p:sp>
      <p:sp>
        <p:nvSpPr>
          <p:cNvPr id="12" name="矩形 11"/>
          <p:cNvSpPr/>
          <p:nvPr/>
        </p:nvSpPr>
        <p:spPr>
          <a:xfrm>
            <a:off x="4235173" y="3250981"/>
            <a:ext cx="461785" cy="471803"/>
          </a:xfrm>
          <a:prstGeom prst="rect">
            <a:avLst/>
          </a:prstGeom>
          <a:solidFill>
            <a:srgbClr val="3D4753"/>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76" dirty="0">
                <a:cs typeface="+mn-ea"/>
                <a:sym typeface="+mn-lt"/>
              </a:rPr>
              <a:t>04</a:t>
            </a:r>
            <a:endParaRPr lang="zh-CN" altLang="en-US" sz="1176" dirty="0">
              <a:cs typeface="+mn-ea"/>
              <a:sym typeface="+mn-lt"/>
            </a:endParaRPr>
          </a:p>
        </p:txBody>
      </p:sp>
      <p:sp>
        <p:nvSpPr>
          <p:cNvPr id="13" name="矩形 12"/>
          <p:cNvSpPr/>
          <p:nvPr/>
        </p:nvSpPr>
        <p:spPr>
          <a:xfrm>
            <a:off x="5048992" y="3250981"/>
            <a:ext cx="2717031" cy="1518998"/>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6">
              <a:cs typeface="+mn-ea"/>
              <a:sym typeface="+mn-lt"/>
            </a:endParaRPr>
          </a:p>
        </p:txBody>
      </p:sp>
      <p:sp>
        <p:nvSpPr>
          <p:cNvPr id="14" name="TextBox 39"/>
          <p:cNvSpPr txBox="1"/>
          <p:nvPr/>
        </p:nvSpPr>
        <p:spPr>
          <a:xfrm>
            <a:off x="2445224" y="3246650"/>
            <a:ext cx="1434688" cy="180947"/>
          </a:xfrm>
          <a:prstGeom prst="rect">
            <a:avLst/>
          </a:prstGeom>
          <a:noFill/>
        </p:spPr>
        <p:txBody>
          <a:bodyPr wrap="none" lIns="0" tIns="0" rIns="0" bIns="0" rtlCol="0">
            <a:spAutoFit/>
          </a:bodyPr>
          <a:lstStyle>
            <a:defPPr>
              <a:defRPr lang="zh-CN"/>
            </a:defPPr>
            <a:lvl1pPr>
              <a:defRPr sz="2000">
                <a:solidFill>
                  <a:schemeClr val="tx1">
                    <a:lumMod val="65000"/>
                    <a:lumOff val="35000"/>
                  </a:schemeClr>
                </a:solidFill>
              </a:defRPr>
            </a:lvl1pPr>
          </a:lstStyle>
          <a:p>
            <a:pPr algn="r"/>
            <a:r>
              <a:rPr lang="en-US" altLang="zh-CN" sz="1176" dirty="0" smtClean="0">
                <a:cs typeface="+mn-ea"/>
                <a:sym typeface="+mn-lt"/>
              </a:rPr>
              <a:t>2021</a:t>
            </a:r>
            <a:r>
              <a:rPr lang="zh-CN" altLang="en-US" sz="1176" dirty="0" smtClean="0">
                <a:cs typeface="+mn-ea"/>
                <a:sym typeface="+mn-lt"/>
              </a:rPr>
              <a:t>年</a:t>
            </a:r>
            <a:r>
              <a:rPr lang="en-US" altLang="zh-CN" sz="1176" dirty="0">
                <a:cs typeface="+mn-ea"/>
                <a:sym typeface="+mn-lt"/>
              </a:rPr>
              <a:t>6</a:t>
            </a:r>
            <a:r>
              <a:rPr lang="zh-CN" altLang="en-US" sz="1176" dirty="0">
                <a:cs typeface="+mn-ea"/>
                <a:sym typeface="+mn-lt"/>
              </a:rPr>
              <a:t>月  市场工作</a:t>
            </a:r>
          </a:p>
        </p:txBody>
      </p:sp>
      <p:sp>
        <p:nvSpPr>
          <p:cNvPr id="15" name="TextBox 40"/>
          <p:cNvSpPr txBox="1"/>
          <p:nvPr/>
        </p:nvSpPr>
        <p:spPr>
          <a:xfrm>
            <a:off x="2090438" y="3541876"/>
            <a:ext cx="1780980" cy="657231"/>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r"/>
            <a:r>
              <a:rPr lang="zh-CN" altLang="en-US" sz="735" dirty="0">
                <a:solidFill>
                  <a:schemeClr val="tx1">
                    <a:lumMod val="50000"/>
                    <a:lumOff val="50000"/>
                  </a:schemeClr>
                </a:solidFill>
                <a:latin typeface="+mn-lt"/>
                <a:cs typeface="+mn-ea"/>
                <a:sym typeface="+mn-lt"/>
              </a:rPr>
              <a:t>您的内容打在这里，或者通过复制您的在此框中选择粘贴，并选择只保留文字您的内容打在这里或者通过通过复制您</a:t>
            </a:r>
          </a:p>
        </p:txBody>
      </p:sp>
      <p:sp>
        <p:nvSpPr>
          <p:cNvPr id="11" name="文本框 10"/>
          <p:cNvSpPr txBox="1"/>
          <p:nvPr/>
        </p:nvSpPr>
        <p:spPr>
          <a:xfrm>
            <a:off x="1503502" y="272356"/>
            <a:ext cx="1210588" cy="400110"/>
          </a:xfrm>
          <a:prstGeom prst="rect">
            <a:avLst/>
          </a:prstGeom>
          <a:noFill/>
        </p:spPr>
        <p:txBody>
          <a:bodyPr wrap="none" rtlCol="0">
            <a:spAutoFit/>
          </a:bodyPr>
          <a:lstStyle/>
          <a:p>
            <a:r>
              <a:rPr lang="zh-CN" altLang="en-US" sz="2000" b="1" dirty="0" smtClean="0">
                <a:solidFill>
                  <a:schemeClr val="bg1"/>
                </a:solidFill>
                <a:cs typeface="+mn-ea"/>
                <a:sym typeface="+mn-lt"/>
              </a:rPr>
              <a:t>项目介绍</a:t>
            </a:r>
            <a:endParaRPr lang="zh-CN" altLang="en-US" sz="2000" b="1" dirty="0">
              <a:solidFill>
                <a:schemeClr val="bg1"/>
              </a:solidFill>
              <a:cs typeface="+mn-ea"/>
              <a:sym typeface="+mn-lt"/>
            </a:endParaRPr>
          </a:p>
        </p:txBody>
      </p:sp>
      <p:sp>
        <p:nvSpPr>
          <p:cNvPr id="16" name="文本框 15"/>
          <p:cNvSpPr txBox="1"/>
          <p:nvPr/>
        </p:nvSpPr>
        <p:spPr>
          <a:xfrm>
            <a:off x="2627188" y="426121"/>
            <a:ext cx="2521446" cy="253379"/>
          </a:xfrm>
          <a:prstGeom prst="rect">
            <a:avLst/>
          </a:prstGeom>
          <a:noFill/>
        </p:spPr>
        <p:txBody>
          <a:bodyPr wrap="square" rtlCol="0">
            <a:spAutoFit/>
          </a:bodyPr>
          <a:lstStyle/>
          <a:p>
            <a:r>
              <a:rPr lang="en-US" altLang="zh-CN" sz="1000" dirty="0">
                <a:solidFill>
                  <a:schemeClr val="bg1">
                    <a:lumMod val="85000"/>
                  </a:schemeClr>
                </a:solidFill>
                <a:cs typeface="+mn-ea"/>
                <a:sym typeface="+mn-lt"/>
              </a:rPr>
              <a:t>Atmospheric Engineering Project Report</a:t>
            </a:r>
            <a:endParaRPr lang="zh-CN" altLang="en-US" sz="1000" dirty="0">
              <a:solidFill>
                <a:schemeClr val="bg1">
                  <a:lumMod val="85000"/>
                </a:schemeClr>
              </a:solidFill>
              <a:cs typeface="+mn-ea"/>
              <a:sym typeface="+mn-lt"/>
            </a:endParaRPr>
          </a:p>
        </p:txBody>
      </p:sp>
      <p:sp>
        <p:nvSpPr>
          <p:cNvPr id="17" name="文本框 16"/>
          <p:cNvSpPr txBox="1"/>
          <p:nvPr/>
        </p:nvSpPr>
        <p:spPr>
          <a:xfrm>
            <a:off x="252301" y="143892"/>
            <a:ext cx="697627" cy="646331"/>
          </a:xfrm>
          <a:prstGeom prst="rect">
            <a:avLst/>
          </a:prstGeom>
          <a:noFill/>
        </p:spPr>
        <p:txBody>
          <a:bodyPr wrap="none" rtlCol="0">
            <a:spAutoFit/>
          </a:bodyPr>
          <a:lstStyle/>
          <a:p>
            <a:pPr algn="ctr"/>
            <a:r>
              <a:rPr lang="en-US" altLang="zh-CN" sz="3600" dirty="0" smtClean="0">
                <a:solidFill>
                  <a:schemeClr val="tx1">
                    <a:lumMod val="85000"/>
                    <a:lumOff val="15000"/>
                  </a:schemeClr>
                </a:solidFill>
                <a:cs typeface="+mn-ea"/>
                <a:sym typeface="+mn-lt"/>
              </a:rPr>
              <a:t>01</a:t>
            </a:r>
            <a:endParaRPr lang="zh-CN" altLang="en-US" sz="36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1121340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 presetClass="entr" presetSubtype="1"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0-#ppt_h/2"/>
                                          </p:val>
                                        </p:tav>
                                        <p:tav tm="100000">
                                          <p:val>
                                            <p:strVal val="#ppt_y"/>
                                          </p:val>
                                        </p:tav>
                                      </p:tavLst>
                                    </p:anim>
                                  </p:childTnLst>
                                </p:cTn>
                              </p:par>
                              <p:par>
                                <p:cTn id="12" presetID="14" presetClass="entr" presetSubtype="10" fill="hold" grpId="0" nodeType="withEffect">
                                  <p:stCondLst>
                                    <p:cond delay="25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2" presetClass="entr" presetSubtype="2" fill="hold" grpId="0" nodeType="withEffect">
                                  <p:stCondLst>
                                    <p:cond delay="25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25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1" fill="hold" grpId="0" nodeType="withEffect">
                                  <p:stCondLst>
                                    <p:cond delay="75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par>
                                <p:cTn id="27" presetID="2" presetClass="entr" presetSubtype="8" fill="hold" grpId="0" nodeType="withEffect">
                                  <p:stCondLst>
                                    <p:cond delay="125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125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0-#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par>
                                <p:cTn id="35" presetID="14" presetClass="entr" presetSubtype="10" fill="hold" grpId="0" nodeType="withEffect">
                                  <p:stCondLst>
                                    <p:cond delay="125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2" grpId="0" animBg="1"/>
      <p:bldP spid="13" grpId="0" animBg="1"/>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F062FF98-CAED-4393-9121-319531766850}"/>
              </a:ext>
            </a:extLst>
          </p:cNvPr>
          <p:cNvGrpSpPr/>
          <p:nvPr/>
        </p:nvGrpSpPr>
        <p:grpSpPr>
          <a:xfrm>
            <a:off x="3188607" y="1805606"/>
            <a:ext cx="1203300" cy="1203296"/>
            <a:chOff x="3826172" y="2201471"/>
            <a:chExt cx="2147827" cy="2147821"/>
          </a:xfrm>
          <a:effectLst>
            <a:outerShdw blurRad="101600" dist="38100" dir="2700000" algn="tl" rotWithShape="0">
              <a:prstClr val="black">
                <a:alpha val="30000"/>
              </a:prstClr>
            </a:outerShdw>
          </a:effectLst>
        </p:grpSpPr>
        <p:sp>
          <p:nvSpPr>
            <p:cNvPr id="7" name="椭圆 6">
              <a:extLst>
                <a:ext uri="{FF2B5EF4-FFF2-40B4-BE49-F238E27FC236}">
                  <a16:creationId xmlns="" xmlns:a16="http://schemas.microsoft.com/office/drawing/2014/main" id="{D2C9B57E-A4C0-4AFB-8387-538DAD9896B0}"/>
                </a:ext>
              </a:extLst>
            </p:cNvPr>
            <p:cNvSpPr/>
            <p:nvPr/>
          </p:nvSpPr>
          <p:spPr>
            <a:xfrm>
              <a:off x="3826172" y="2201471"/>
              <a:ext cx="2147827" cy="2147821"/>
            </a:xfrm>
            <a:prstGeom prst="ellipse">
              <a:avLst/>
            </a:prstGeom>
            <a:solidFill>
              <a:srgbClr val="3D4753"/>
            </a:solidFill>
            <a:ln w="25400" cap="flat" cmpd="sng" algn="ctr">
              <a:noFill/>
              <a:prstDash val="solid"/>
            </a:ln>
            <a:effectLst/>
          </p:spPr>
          <p:txBody>
            <a:bodyPr rtlCol="0" anchor="ctr"/>
            <a:lstStyle/>
            <a:p>
              <a:pPr algn="ctr" defTabSz="944748">
                <a:defRPr/>
              </a:pPr>
              <a:endParaRPr lang="zh-CN" altLang="en-US" sz="735" kern="0">
                <a:solidFill>
                  <a:schemeClr val="bg1"/>
                </a:solidFill>
                <a:cs typeface="+mn-ea"/>
                <a:sym typeface="+mn-lt"/>
              </a:endParaRPr>
            </a:p>
          </p:txBody>
        </p:sp>
        <p:sp>
          <p:nvSpPr>
            <p:cNvPr id="4" name="矩形 10">
              <a:extLst>
                <a:ext uri="{FF2B5EF4-FFF2-40B4-BE49-F238E27FC236}">
                  <a16:creationId xmlns="" xmlns:a16="http://schemas.microsoft.com/office/drawing/2014/main" id="{55B7D886-D205-4987-BB96-304A8D1592E6}"/>
                </a:ext>
              </a:extLst>
            </p:cNvPr>
            <p:cNvSpPr>
              <a:spLocks noChangeArrowheads="1"/>
            </p:cNvSpPr>
            <p:nvPr/>
          </p:nvSpPr>
          <p:spPr bwMode="auto">
            <a:xfrm>
              <a:off x="4078351" y="3450456"/>
              <a:ext cx="1674420" cy="48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176" dirty="0">
                  <a:solidFill>
                    <a:schemeClr val="bg1"/>
                  </a:solidFill>
                  <a:cs typeface="+mn-ea"/>
                  <a:sym typeface="+mn-lt"/>
                </a:rPr>
                <a:t>销售量增长</a:t>
              </a:r>
            </a:p>
          </p:txBody>
        </p:sp>
        <p:sp>
          <p:nvSpPr>
            <p:cNvPr id="5" name="Freeform 79">
              <a:extLst>
                <a:ext uri="{FF2B5EF4-FFF2-40B4-BE49-F238E27FC236}">
                  <a16:creationId xmlns="" xmlns:a16="http://schemas.microsoft.com/office/drawing/2014/main" id="{62C9FFAD-ACF8-4CAF-8E4C-ED13645DCCF9}"/>
                </a:ext>
              </a:extLst>
            </p:cNvPr>
            <p:cNvSpPr>
              <a:spLocks noEditPoints="1" noChangeArrowheads="1"/>
            </p:cNvSpPr>
            <p:nvPr/>
          </p:nvSpPr>
          <p:spPr bwMode="auto">
            <a:xfrm>
              <a:off x="4434928" y="2642359"/>
              <a:ext cx="820118" cy="664960"/>
            </a:xfrm>
            <a:custGeom>
              <a:avLst/>
              <a:gdLst>
                <a:gd name="T0" fmla="*/ 56 w 141"/>
                <a:gd name="T1" fmla="*/ 60 h 114"/>
                <a:gd name="T2" fmla="*/ 18 w 141"/>
                <a:gd name="T3" fmla="*/ 104 h 114"/>
                <a:gd name="T4" fmla="*/ 11 w 141"/>
                <a:gd name="T5" fmla="*/ 107 h 114"/>
                <a:gd name="T6" fmla="*/ 4 w 141"/>
                <a:gd name="T7" fmla="*/ 105 h 114"/>
                <a:gd name="T8" fmla="*/ 3 w 141"/>
                <a:gd name="T9" fmla="*/ 91 h 114"/>
                <a:gd name="T10" fmla="*/ 49 w 141"/>
                <a:gd name="T11" fmla="*/ 38 h 114"/>
                <a:gd name="T12" fmla="*/ 57 w 141"/>
                <a:gd name="T13" fmla="*/ 35 h 114"/>
                <a:gd name="T14" fmla="*/ 64 w 141"/>
                <a:gd name="T15" fmla="*/ 39 h 114"/>
                <a:gd name="T16" fmla="*/ 78 w 141"/>
                <a:gd name="T17" fmla="*/ 54 h 114"/>
                <a:gd name="T18" fmla="*/ 102 w 141"/>
                <a:gd name="T19" fmla="*/ 25 h 114"/>
                <a:gd name="T20" fmla="*/ 79 w 141"/>
                <a:gd name="T21" fmla="*/ 5 h 114"/>
                <a:gd name="T22" fmla="*/ 136 w 141"/>
                <a:gd name="T23" fmla="*/ 0 h 114"/>
                <a:gd name="T24" fmla="*/ 141 w 141"/>
                <a:gd name="T25" fmla="*/ 58 h 114"/>
                <a:gd name="T26" fmla="*/ 117 w 141"/>
                <a:gd name="T27" fmla="*/ 38 h 114"/>
                <a:gd name="T28" fmla="*/ 85 w 141"/>
                <a:gd name="T29" fmla="*/ 76 h 114"/>
                <a:gd name="T30" fmla="*/ 78 w 141"/>
                <a:gd name="T31" fmla="*/ 80 h 114"/>
                <a:gd name="T32" fmla="*/ 70 w 141"/>
                <a:gd name="T33" fmla="*/ 76 h 114"/>
                <a:gd name="T34" fmla="*/ 56 w 141"/>
                <a:gd name="T35" fmla="*/ 60 h 114"/>
                <a:gd name="T36" fmla="*/ 26 w 141"/>
                <a:gd name="T37" fmla="*/ 114 h 114"/>
                <a:gd name="T38" fmla="*/ 57 w 141"/>
                <a:gd name="T39" fmla="*/ 114 h 114"/>
                <a:gd name="T40" fmla="*/ 57 w 141"/>
                <a:gd name="T41" fmla="*/ 77 h 114"/>
                <a:gd name="T42" fmla="*/ 26 w 141"/>
                <a:gd name="T43" fmla="*/ 112 h 114"/>
                <a:gd name="T44" fmla="*/ 26 w 141"/>
                <a:gd name="T45" fmla="*/ 114 h 114"/>
                <a:gd name="T46" fmla="*/ 89 w 141"/>
                <a:gd name="T47" fmla="*/ 89 h 114"/>
                <a:gd name="T48" fmla="*/ 80 w 141"/>
                <a:gd name="T49" fmla="*/ 94 h 114"/>
                <a:gd name="T50" fmla="*/ 65 w 141"/>
                <a:gd name="T51" fmla="*/ 87 h 114"/>
                <a:gd name="T52" fmla="*/ 65 w 141"/>
                <a:gd name="T53" fmla="*/ 114 h 114"/>
                <a:gd name="T54" fmla="*/ 101 w 141"/>
                <a:gd name="T55" fmla="*/ 114 h 114"/>
                <a:gd name="T56" fmla="*/ 102 w 141"/>
                <a:gd name="T57" fmla="*/ 74 h 114"/>
                <a:gd name="T58" fmla="*/ 89 w 141"/>
                <a:gd name="T59" fmla="*/ 89 h 114"/>
                <a:gd name="T60" fmla="*/ 117 w 141"/>
                <a:gd name="T61" fmla="*/ 55 h 114"/>
                <a:gd name="T62" fmla="*/ 110 w 141"/>
                <a:gd name="T63" fmla="*/ 65 h 114"/>
                <a:gd name="T64" fmla="*/ 110 w 141"/>
                <a:gd name="T65" fmla="*/ 114 h 114"/>
                <a:gd name="T66" fmla="*/ 140 w 141"/>
                <a:gd name="T67" fmla="*/ 114 h 114"/>
                <a:gd name="T68" fmla="*/ 140 w 141"/>
                <a:gd name="T69" fmla="*/ 73 h 114"/>
                <a:gd name="T70" fmla="*/ 117 w 141"/>
                <a:gd name="T71" fmla="*/ 5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1" h="114">
                  <a:moveTo>
                    <a:pt x="56" y="60"/>
                  </a:moveTo>
                  <a:cubicBezTo>
                    <a:pt x="18" y="104"/>
                    <a:pt x="18" y="104"/>
                    <a:pt x="18" y="104"/>
                  </a:cubicBezTo>
                  <a:cubicBezTo>
                    <a:pt x="16" y="106"/>
                    <a:pt x="13" y="107"/>
                    <a:pt x="11" y="107"/>
                  </a:cubicBezTo>
                  <a:cubicBezTo>
                    <a:pt x="8" y="107"/>
                    <a:pt x="6" y="106"/>
                    <a:pt x="4" y="105"/>
                  </a:cubicBezTo>
                  <a:cubicBezTo>
                    <a:pt x="0" y="101"/>
                    <a:pt x="0" y="95"/>
                    <a:pt x="3" y="91"/>
                  </a:cubicBezTo>
                  <a:cubicBezTo>
                    <a:pt x="49" y="38"/>
                    <a:pt x="49" y="38"/>
                    <a:pt x="49" y="38"/>
                  </a:cubicBezTo>
                  <a:cubicBezTo>
                    <a:pt x="51" y="36"/>
                    <a:pt x="54" y="35"/>
                    <a:pt x="57" y="35"/>
                  </a:cubicBezTo>
                  <a:cubicBezTo>
                    <a:pt x="60" y="35"/>
                    <a:pt x="62" y="36"/>
                    <a:pt x="64" y="39"/>
                  </a:cubicBezTo>
                  <a:cubicBezTo>
                    <a:pt x="78" y="54"/>
                    <a:pt x="78" y="54"/>
                    <a:pt x="78" y="54"/>
                  </a:cubicBezTo>
                  <a:cubicBezTo>
                    <a:pt x="102" y="25"/>
                    <a:pt x="102" y="25"/>
                    <a:pt x="102" y="25"/>
                  </a:cubicBezTo>
                  <a:cubicBezTo>
                    <a:pt x="79" y="5"/>
                    <a:pt x="79" y="5"/>
                    <a:pt x="79" y="5"/>
                  </a:cubicBezTo>
                  <a:cubicBezTo>
                    <a:pt x="136" y="0"/>
                    <a:pt x="136" y="0"/>
                    <a:pt x="136" y="0"/>
                  </a:cubicBezTo>
                  <a:cubicBezTo>
                    <a:pt x="141" y="58"/>
                    <a:pt x="141" y="58"/>
                    <a:pt x="141" y="58"/>
                  </a:cubicBezTo>
                  <a:cubicBezTo>
                    <a:pt x="117" y="38"/>
                    <a:pt x="117" y="38"/>
                    <a:pt x="117" y="38"/>
                  </a:cubicBezTo>
                  <a:cubicBezTo>
                    <a:pt x="85" y="76"/>
                    <a:pt x="85" y="76"/>
                    <a:pt x="85" y="76"/>
                  </a:cubicBezTo>
                  <a:cubicBezTo>
                    <a:pt x="83" y="78"/>
                    <a:pt x="81" y="80"/>
                    <a:pt x="78" y="80"/>
                  </a:cubicBezTo>
                  <a:cubicBezTo>
                    <a:pt x="75" y="80"/>
                    <a:pt x="72" y="78"/>
                    <a:pt x="70" y="76"/>
                  </a:cubicBezTo>
                  <a:lnTo>
                    <a:pt x="56" y="60"/>
                  </a:lnTo>
                  <a:close/>
                  <a:moveTo>
                    <a:pt x="26" y="114"/>
                  </a:moveTo>
                  <a:cubicBezTo>
                    <a:pt x="57" y="114"/>
                    <a:pt x="57" y="114"/>
                    <a:pt x="57" y="114"/>
                  </a:cubicBezTo>
                  <a:cubicBezTo>
                    <a:pt x="57" y="77"/>
                    <a:pt x="57" y="77"/>
                    <a:pt x="57" y="77"/>
                  </a:cubicBezTo>
                  <a:cubicBezTo>
                    <a:pt x="26" y="112"/>
                    <a:pt x="26" y="112"/>
                    <a:pt x="26" y="112"/>
                  </a:cubicBezTo>
                  <a:lnTo>
                    <a:pt x="26" y="114"/>
                  </a:lnTo>
                  <a:close/>
                  <a:moveTo>
                    <a:pt x="89" y="89"/>
                  </a:moveTo>
                  <a:cubicBezTo>
                    <a:pt x="83" y="94"/>
                    <a:pt x="80" y="94"/>
                    <a:pt x="80" y="94"/>
                  </a:cubicBezTo>
                  <a:cubicBezTo>
                    <a:pt x="76" y="94"/>
                    <a:pt x="69" y="90"/>
                    <a:pt x="65" y="87"/>
                  </a:cubicBezTo>
                  <a:cubicBezTo>
                    <a:pt x="65" y="114"/>
                    <a:pt x="65" y="114"/>
                    <a:pt x="65" y="114"/>
                  </a:cubicBezTo>
                  <a:cubicBezTo>
                    <a:pt x="101" y="114"/>
                    <a:pt x="101" y="114"/>
                    <a:pt x="101" y="114"/>
                  </a:cubicBezTo>
                  <a:cubicBezTo>
                    <a:pt x="102" y="74"/>
                    <a:pt x="102" y="74"/>
                    <a:pt x="102" y="74"/>
                  </a:cubicBezTo>
                  <a:cubicBezTo>
                    <a:pt x="97" y="80"/>
                    <a:pt x="93" y="85"/>
                    <a:pt x="89" y="89"/>
                  </a:cubicBezTo>
                  <a:close/>
                  <a:moveTo>
                    <a:pt x="117" y="55"/>
                  </a:moveTo>
                  <a:cubicBezTo>
                    <a:pt x="110" y="65"/>
                    <a:pt x="110" y="65"/>
                    <a:pt x="110" y="65"/>
                  </a:cubicBezTo>
                  <a:cubicBezTo>
                    <a:pt x="110" y="114"/>
                    <a:pt x="110" y="114"/>
                    <a:pt x="110" y="114"/>
                  </a:cubicBezTo>
                  <a:cubicBezTo>
                    <a:pt x="140" y="114"/>
                    <a:pt x="140" y="114"/>
                    <a:pt x="140" y="114"/>
                  </a:cubicBezTo>
                  <a:cubicBezTo>
                    <a:pt x="140" y="73"/>
                    <a:pt x="140" y="73"/>
                    <a:pt x="140" y="73"/>
                  </a:cubicBezTo>
                  <a:cubicBezTo>
                    <a:pt x="134" y="68"/>
                    <a:pt x="117" y="55"/>
                    <a:pt x="117" y="55"/>
                  </a:cubicBezTo>
                  <a:close/>
                </a:path>
              </a:pathLst>
            </a:custGeom>
            <a:solidFill>
              <a:schemeClr val="bg1"/>
            </a:solidFill>
            <a:ln>
              <a:noFill/>
            </a:ln>
          </p:spPr>
          <p:txBody>
            <a:bodyPr/>
            <a:lstStyle/>
            <a:p>
              <a:endParaRPr lang="zh-CN" altLang="en-US" sz="735">
                <a:solidFill>
                  <a:schemeClr val="bg1"/>
                </a:solidFill>
                <a:cs typeface="+mn-ea"/>
                <a:sym typeface="+mn-lt"/>
              </a:endParaRPr>
            </a:p>
          </p:txBody>
        </p:sp>
      </p:grpSp>
      <p:grpSp>
        <p:nvGrpSpPr>
          <p:cNvPr id="8" name="组合 7">
            <a:extLst>
              <a:ext uri="{FF2B5EF4-FFF2-40B4-BE49-F238E27FC236}">
                <a16:creationId xmlns="" xmlns:a16="http://schemas.microsoft.com/office/drawing/2014/main" id="{DBC527E7-38A5-4D1E-A94D-2ACE21737796}"/>
              </a:ext>
            </a:extLst>
          </p:cNvPr>
          <p:cNvGrpSpPr/>
          <p:nvPr/>
        </p:nvGrpSpPr>
        <p:grpSpPr>
          <a:xfrm>
            <a:off x="4783893" y="1805606"/>
            <a:ext cx="1203300" cy="1203296"/>
            <a:chOff x="6161822" y="2201471"/>
            <a:chExt cx="2147827" cy="2147821"/>
          </a:xfrm>
          <a:effectLst>
            <a:outerShdw blurRad="101600" dist="38100" dir="2700000" algn="tl" rotWithShape="0">
              <a:prstClr val="black">
                <a:alpha val="30000"/>
              </a:prstClr>
            </a:outerShdw>
          </a:effectLst>
        </p:grpSpPr>
        <p:sp>
          <p:nvSpPr>
            <p:cNvPr id="13" name="椭圆 12">
              <a:extLst>
                <a:ext uri="{FF2B5EF4-FFF2-40B4-BE49-F238E27FC236}">
                  <a16:creationId xmlns="" xmlns:a16="http://schemas.microsoft.com/office/drawing/2014/main" id="{093CF6FD-61A4-460A-9BB5-53E07BDC3FBE}"/>
                </a:ext>
              </a:extLst>
            </p:cNvPr>
            <p:cNvSpPr/>
            <p:nvPr/>
          </p:nvSpPr>
          <p:spPr>
            <a:xfrm>
              <a:off x="6161822" y="2201471"/>
              <a:ext cx="2147827" cy="2147821"/>
            </a:xfrm>
            <a:prstGeom prst="ellipse">
              <a:avLst/>
            </a:prstGeom>
            <a:solidFill>
              <a:srgbClr val="FBD63C"/>
            </a:solidFill>
            <a:ln w="25400" cap="flat" cmpd="sng" algn="ctr">
              <a:noFill/>
              <a:prstDash val="solid"/>
            </a:ln>
            <a:effectLst/>
          </p:spPr>
          <p:txBody>
            <a:bodyPr rtlCol="0" anchor="ctr"/>
            <a:lstStyle/>
            <a:p>
              <a:pPr algn="ctr" defTabSz="944748">
                <a:defRPr/>
              </a:pPr>
              <a:endParaRPr lang="zh-CN" altLang="en-US" sz="735" kern="0">
                <a:solidFill>
                  <a:schemeClr val="bg1"/>
                </a:solidFill>
                <a:cs typeface="+mn-ea"/>
                <a:sym typeface="+mn-lt"/>
              </a:endParaRPr>
            </a:p>
          </p:txBody>
        </p:sp>
        <p:sp>
          <p:nvSpPr>
            <p:cNvPr id="10" name="矩形 10">
              <a:extLst>
                <a:ext uri="{FF2B5EF4-FFF2-40B4-BE49-F238E27FC236}">
                  <a16:creationId xmlns="" xmlns:a16="http://schemas.microsoft.com/office/drawing/2014/main" id="{2EDA9EF3-0F55-411E-AC62-C645B90F65A4}"/>
                </a:ext>
              </a:extLst>
            </p:cNvPr>
            <p:cNvSpPr>
              <a:spLocks noChangeArrowheads="1"/>
            </p:cNvSpPr>
            <p:nvPr/>
          </p:nvSpPr>
          <p:spPr bwMode="auto">
            <a:xfrm>
              <a:off x="6368730" y="3436004"/>
              <a:ext cx="1674420" cy="48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176" dirty="0">
                  <a:solidFill>
                    <a:srgbClr val="3D4753"/>
                  </a:solidFill>
                  <a:cs typeface="+mn-ea"/>
                  <a:sym typeface="+mn-lt"/>
                </a:rPr>
                <a:t>销售量衰退</a:t>
              </a:r>
            </a:p>
          </p:txBody>
        </p:sp>
        <p:sp>
          <p:nvSpPr>
            <p:cNvPr id="11" name="Freeform 5">
              <a:extLst>
                <a:ext uri="{FF2B5EF4-FFF2-40B4-BE49-F238E27FC236}">
                  <a16:creationId xmlns="" xmlns:a16="http://schemas.microsoft.com/office/drawing/2014/main" id="{2D610479-FAC5-4785-8572-C137CA2BAA28}"/>
                </a:ext>
              </a:extLst>
            </p:cNvPr>
            <p:cNvSpPr>
              <a:spLocks noEditPoints="1" noChangeArrowheads="1"/>
            </p:cNvSpPr>
            <p:nvPr/>
          </p:nvSpPr>
          <p:spPr bwMode="auto">
            <a:xfrm>
              <a:off x="6898721" y="2676944"/>
              <a:ext cx="693608" cy="561228"/>
            </a:xfrm>
            <a:custGeom>
              <a:avLst/>
              <a:gdLst>
                <a:gd name="T0" fmla="*/ 819 w 3280"/>
                <a:gd name="T1" fmla="*/ 966 h 2664"/>
                <a:gd name="T2" fmla="*/ 819 w 3280"/>
                <a:gd name="T3" fmla="*/ 367 h 2664"/>
                <a:gd name="T4" fmla="*/ 1346 w 3280"/>
                <a:gd name="T5" fmla="*/ 812 h 2664"/>
                <a:gd name="T6" fmla="*/ 1920 w 3280"/>
                <a:gd name="T7" fmla="*/ 141 h 2664"/>
                <a:gd name="T8" fmla="*/ 1923 w 3280"/>
                <a:gd name="T9" fmla="*/ 131 h 2664"/>
                <a:gd name="T10" fmla="*/ 1926 w 3280"/>
                <a:gd name="T11" fmla="*/ 134 h 2664"/>
                <a:gd name="T12" fmla="*/ 1930 w 3280"/>
                <a:gd name="T13" fmla="*/ 131 h 2664"/>
                <a:gd name="T14" fmla="*/ 1959 w 3280"/>
                <a:gd name="T15" fmla="*/ 167 h 2664"/>
                <a:gd name="T16" fmla="*/ 2945 w 3280"/>
                <a:gd name="T17" fmla="*/ 1153 h 2664"/>
                <a:gd name="T18" fmla="*/ 3270 w 3280"/>
                <a:gd name="T19" fmla="*/ 832 h 2664"/>
                <a:gd name="T20" fmla="*/ 3270 w 3280"/>
                <a:gd name="T21" fmla="*/ 1845 h 2664"/>
                <a:gd name="T22" fmla="*/ 2254 w 3280"/>
                <a:gd name="T23" fmla="*/ 1835 h 2664"/>
                <a:gd name="T24" fmla="*/ 2611 w 3280"/>
                <a:gd name="T25" fmla="*/ 1484 h 2664"/>
                <a:gd name="T26" fmla="*/ 1966 w 3280"/>
                <a:gd name="T27" fmla="*/ 835 h 2664"/>
                <a:gd name="T28" fmla="*/ 1435 w 3280"/>
                <a:gd name="T29" fmla="*/ 1458 h 2664"/>
                <a:gd name="T30" fmla="*/ 1412 w 3280"/>
                <a:gd name="T31" fmla="*/ 1487 h 2664"/>
                <a:gd name="T32" fmla="*/ 1412 w 3280"/>
                <a:gd name="T33" fmla="*/ 1484 h 2664"/>
                <a:gd name="T34" fmla="*/ 819 w 3280"/>
                <a:gd name="T35" fmla="*/ 966 h 2664"/>
                <a:gd name="T36" fmla="*/ 2972 w 3280"/>
                <a:gd name="T37" fmla="*/ 2048 h 2664"/>
                <a:gd name="T38" fmla="*/ 3091 w 3280"/>
                <a:gd name="T39" fmla="*/ 2072 h 2664"/>
                <a:gd name="T40" fmla="*/ 3189 w 3280"/>
                <a:gd name="T41" fmla="*/ 2138 h 2664"/>
                <a:gd name="T42" fmla="*/ 3255 w 3280"/>
                <a:gd name="T43" fmla="*/ 2236 h 2664"/>
                <a:gd name="T44" fmla="*/ 3280 w 3280"/>
                <a:gd name="T45" fmla="*/ 2356 h 2664"/>
                <a:gd name="T46" fmla="*/ 3255 w 3280"/>
                <a:gd name="T47" fmla="*/ 2477 h 2664"/>
                <a:gd name="T48" fmla="*/ 3189 w 3280"/>
                <a:gd name="T49" fmla="*/ 2574 h 2664"/>
                <a:gd name="T50" fmla="*/ 3091 w 3280"/>
                <a:gd name="T51" fmla="*/ 2639 h 2664"/>
                <a:gd name="T52" fmla="*/ 2972 w 3280"/>
                <a:gd name="T53" fmla="*/ 2664 h 2664"/>
                <a:gd name="T54" fmla="*/ 308 w 3280"/>
                <a:gd name="T55" fmla="*/ 2664 h 2664"/>
                <a:gd name="T56" fmla="*/ 186 w 3280"/>
                <a:gd name="T57" fmla="*/ 2639 h 2664"/>
                <a:gd name="T58" fmla="*/ 90 w 3280"/>
                <a:gd name="T59" fmla="*/ 2574 h 2664"/>
                <a:gd name="T60" fmla="*/ 24 w 3280"/>
                <a:gd name="T61" fmla="*/ 2477 h 2664"/>
                <a:gd name="T62" fmla="*/ 0 w 3280"/>
                <a:gd name="T63" fmla="*/ 2356 h 2664"/>
                <a:gd name="T64" fmla="*/ 0 w 3280"/>
                <a:gd name="T65" fmla="*/ 305 h 2664"/>
                <a:gd name="T66" fmla="*/ 24 w 3280"/>
                <a:gd name="T67" fmla="*/ 187 h 2664"/>
                <a:gd name="T68" fmla="*/ 90 w 3280"/>
                <a:gd name="T69" fmla="*/ 90 h 2664"/>
                <a:gd name="T70" fmla="*/ 186 w 3280"/>
                <a:gd name="T71" fmla="*/ 24 h 2664"/>
                <a:gd name="T72" fmla="*/ 308 w 3280"/>
                <a:gd name="T73" fmla="*/ 0 h 2664"/>
                <a:gd name="T74" fmla="*/ 426 w 3280"/>
                <a:gd name="T75" fmla="*/ 23 h 2664"/>
                <a:gd name="T76" fmla="*/ 522 w 3280"/>
                <a:gd name="T77" fmla="*/ 87 h 2664"/>
                <a:gd name="T78" fmla="*/ 589 w 3280"/>
                <a:gd name="T79" fmla="*/ 182 h 2664"/>
                <a:gd name="T80" fmla="*/ 616 w 3280"/>
                <a:gd name="T81" fmla="*/ 298 h 2664"/>
                <a:gd name="T82" fmla="*/ 616 w 3280"/>
                <a:gd name="T83" fmla="*/ 2048 h 2664"/>
                <a:gd name="T84" fmla="*/ 2972 w 3280"/>
                <a:gd name="T85" fmla="*/ 2048 h 2664"/>
                <a:gd name="T86" fmla="*/ 2972 w 3280"/>
                <a:gd name="T87" fmla="*/ 2048 h 2664"/>
                <a:gd name="T88" fmla="*/ 2972 w 3280"/>
                <a:gd name="T89" fmla="*/ 2048 h 2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80" h="2664">
                  <a:moveTo>
                    <a:pt x="819" y="966"/>
                  </a:moveTo>
                  <a:cubicBezTo>
                    <a:pt x="819" y="367"/>
                    <a:pt x="819" y="367"/>
                    <a:pt x="819" y="367"/>
                  </a:cubicBezTo>
                  <a:cubicBezTo>
                    <a:pt x="1346" y="812"/>
                    <a:pt x="1346" y="812"/>
                    <a:pt x="1346" y="812"/>
                  </a:cubicBezTo>
                  <a:cubicBezTo>
                    <a:pt x="1920" y="141"/>
                    <a:pt x="1920" y="141"/>
                    <a:pt x="1920" y="141"/>
                  </a:cubicBezTo>
                  <a:cubicBezTo>
                    <a:pt x="1923" y="131"/>
                    <a:pt x="1923" y="131"/>
                    <a:pt x="1923" y="131"/>
                  </a:cubicBezTo>
                  <a:cubicBezTo>
                    <a:pt x="1926" y="134"/>
                    <a:pt x="1926" y="134"/>
                    <a:pt x="1926" y="134"/>
                  </a:cubicBezTo>
                  <a:cubicBezTo>
                    <a:pt x="1930" y="131"/>
                    <a:pt x="1930" y="131"/>
                    <a:pt x="1930" y="131"/>
                  </a:cubicBezTo>
                  <a:cubicBezTo>
                    <a:pt x="1959" y="167"/>
                    <a:pt x="1959" y="167"/>
                    <a:pt x="1959" y="167"/>
                  </a:cubicBezTo>
                  <a:cubicBezTo>
                    <a:pt x="2945" y="1153"/>
                    <a:pt x="2945" y="1153"/>
                    <a:pt x="2945" y="1153"/>
                  </a:cubicBezTo>
                  <a:cubicBezTo>
                    <a:pt x="3270" y="832"/>
                    <a:pt x="3270" y="832"/>
                    <a:pt x="3270" y="832"/>
                  </a:cubicBezTo>
                  <a:cubicBezTo>
                    <a:pt x="3270" y="1845"/>
                    <a:pt x="3270" y="1845"/>
                    <a:pt x="3270" y="1845"/>
                  </a:cubicBezTo>
                  <a:cubicBezTo>
                    <a:pt x="2254" y="1835"/>
                    <a:pt x="2254" y="1835"/>
                    <a:pt x="2254" y="1835"/>
                  </a:cubicBezTo>
                  <a:cubicBezTo>
                    <a:pt x="2611" y="1484"/>
                    <a:pt x="2611" y="1484"/>
                    <a:pt x="2611" y="1484"/>
                  </a:cubicBezTo>
                  <a:cubicBezTo>
                    <a:pt x="1966" y="835"/>
                    <a:pt x="1966" y="835"/>
                    <a:pt x="1966" y="835"/>
                  </a:cubicBezTo>
                  <a:cubicBezTo>
                    <a:pt x="1435" y="1458"/>
                    <a:pt x="1435" y="1458"/>
                    <a:pt x="1435" y="1458"/>
                  </a:cubicBezTo>
                  <a:cubicBezTo>
                    <a:pt x="1412" y="1487"/>
                    <a:pt x="1412" y="1487"/>
                    <a:pt x="1412" y="1487"/>
                  </a:cubicBezTo>
                  <a:cubicBezTo>
                    <a:pt x="1412" y="1484"/>
                    <a:pt x="1412" y="1484"/>
                    <a:pt x="1412" y="1484"/>
                  </a:cubicBezTo>
                  <a:lnTo>
                    <a:pt x="819" y="966"/>
                  </a:lnTo>
                  <a:close/>
                  <a:moveTo>
                    <a:pt x="2972" y="2048"/>
                  </a:moveTo>
                  <a:cubicBezTo>
                    <a:pt x="3013" y="2048"/>
                    <a:pt x="3053" y="2056"/>
                    <a:pt x="3091" y="2072"/>
                  </a:cubicBezTo>
                  <a:cubicBezTo>
                    <a:pt x="3129" y="2089"/>
                    <a:pt x="3162" y="2111"/>
                    <a:pt x="3189" y="2138"/>
                  </a:cubicBezTo>
                  <a:cubicBezTo>
                    <a:pt x="3217" y="2165"/>
                    <a:pt x="3239" y="2198"/>
                    <a:pt x="3255" y="2236"/>
                  </a:cubicBezTo>
                  <a:cubicBezTo>
                    <a:pt x="3271" y="2274"/>
                    <a:pt x="3280" y="2314"/>
                    <a:pt x="3280" y="2356"/>
                  </a:cubicBezTo>
                  <a:cubicBezTo>
                    <a:pt x="3280" y="2400"/>
                    <a:pt x="3271" y="2440"/>
                    <a:pt x="3255" y="2477"/>
                  </a:cubicBezTo>
                  <a:cubicBezTo>
                    <a:pt x="3239" y="2514"/>
                    <a:pt x="3217" y="2546"/>
                    <a:pt x="3189" y="2574"/>
                  </a:cubicBezTo>
                  <a:cubicBezTo>
                    <a:pt x="3162" y="2601"/>
                    <a:pt x="3129" y="2623"/>
                    <a:pt x="3091" y="2639"/>
                  </a:cubicBezTo>
                  <a:cubicBezTo>
                    <a:pt x="3053" y="2656"/>
                    <a:pt x="3013" y="2664"/>
                    <a:pt x="2972" y="2664"/>
                  </a:cubicBezTo>
                  <a:cubicBezTo>
                    <a:pt x="308" y="2664"/>
                    <a:pt x="308" y="2664"/>
                    <a:pt x="308" y="2664"/>
                  </a:cubicBezTo>
                  <a:cubicBezTo>
                    <a:pt x="264" y="2664"/>
                    <a:pt x="223" y="2656"/>
                    <a:pt x="186" y="2639"/>
                  </a:cubicBezTo>
                  <a:cubicBezTo>
                    <a:pt x="149" y="2623"/>
                    <a:pt x="117" y="2601"/>
                    <a:pt x="90" y="2574"/>
                  </a:cubicBezTo>
                  <a:cubicBezTo>
                    <a:pt x="62" y="2546"/>
                    <a:pt x="40" y="2514"/>
                    <a:pt x="24" y="2477"/>
                  </a:cubicBezTo>
                  <a:cubicBezTo>
                    <a:pt x="8" y="2440"/>
                    <a:pt x="0" y="2400"/>
                    <a:pt x="0" y="2356"/>
                  </a:cubicBezTo>
                  <a:cubicBezTo>
                    <a:pt x="0" y="305"/>
                    <a:pt x="0" y="305"/>
                    <a:pt x="0" y="305"/>
                  </a:cubicBezTo>
                  <a:cubicBezTo>
                    <a:pt x="0" y="263"/>
                    <a:pt x="8" y="224"/>
                    <a:pt x="24" y="187"/>
                  </a:cubicBezTo>
                  <a:cubicBezTo>
                    <a:pt x="40" y="149"/>
                    <a:pt x="62" y="117"/>
                    <a:pt x="90" y="90"/>
                  </a:cubicBezTo>
                  <a:cubicBezTo>
                    <a:pt x="117" y="63"/>
                    <a:pt x="149" y="41"/>
                    <a:pt x="186" y="24"/>
                  </a:cubicBezTo>
                  <a:cubicBezTo>
                    <a:pt x="223" y="8"/>
                    <a:pt x="264" y="0"/>
                    <a:pt x="308" y="0"/>
                  </a:cubicBezTo>
                  <a:cubicBezTo>
                    <a:pt x="349" y="0"/>
                    <a:pt x="388" y="7"/>
                    <a:pt x="426" y="23"/>
                  </a:cubicBezTo>
                  <a:cubicBezTo>
                    <a:pt x="463" y="38"/>
                    <a:pt x="495" y="59"/>
                    <a:pt x="522" y="87"/>
                  </a:cubicBezTo>
                  <a:cubicBezTo>
                    <a:pt x="549" y="114"/>
                    <a:pt x="572" y="146"/>
                    <a:pt x="589" y="182"/>
                  </a:cubicBezTo>
                  <a:cubicBezTo>
                    <a:pt x="607" y="218"/>
                    <a:pt x="616" y="256"/>
                    <a:pt x="616" y="298"/>
                  </a:cubicBezTo>
                  <a:cubicBezTo>
                    <a:pt x="616" y="2048"/>
                    <a:pt x="616" y="2048"/>
                    <a:pt x="616" y="2048"/>
                  </a:cubicBezTo>
                  <a:lnTo>
                    <a:pt x="2972" y="2048"/>
                  </a:lnTo>
                  <a:close/>
                  <a:moveTo>
                    <a:pt x="2972" y="2048"/>
                  </a:moveTo>
                  <a:cubicBezTo>
                    <a:pt x="2972" y="2048"/>
                    <a:pt x="2972" y="2048"/>
                    <a:pt x="2972" y="2048"/>
                  </a:cubicBezTo>
                </a:path>
              </a:pathLst>
            </a:custGeom>
            <a:solidFill>
              <a:srgbClr val="3D4753"/>
            </a:solidFill>
            <a:ln>
              <a:noFill/>
            </a:ln>
          </p:spPr>
          <p:txBody>
            <a:bodyPr/>
            <a:lstStyle/>
            <a:p>
              <a:endParaRPr lang="zh-CN" altLang="en-US" sz="735">
                <a:solidFill>
                  <a:schemeClr val="bg1"/>
                </a:solidFill>
                <a:cs typeface="+mn-ea"/>
                <a:sym typeface="+mn-lt"/>
              </a:endParaRPr>
            </a:p>
          </p:txBody>
        </p:sp>
      </p:grpSp>
      <p:grpSp>
        <p:nvGrpSpPr>
          <p:cNvPr id="14" name="Group 4798">
            <a:extLst>
              <a:ext uri="{FF2B5EF4-FFF2-40B4-BE49-F238E27FC236}">
                <a16:creationId xmlns="" xmlns:a16="http://schemas.microsoft.com/office/drawing/2014/main" id="{835C293A-546C-4748-B5B9-A5F5306C19AD}"/>
              </a:ext>
            </a:extLst>
          </p:cNvPr>
          <p:cNvGrpSpPr/>
          <p:nvPr/>
        </p:nvGrpSpPr>
        <p:grpSpPr>
          <a:xfrm>
            <a:off x="2000283" y="1950788"/>
            <a:ext cx="547943" cy="1693124"/>
            <a:chOff x="1002934" y="1856680"/>
            <a:chExt cx="1233036" cy="4708121"/>
          </a:xfrm>
          <a:solidFill>
            <a:srgbClr val="FBD63C"/>
          </a:solidFill>
          <a:effectLst>
            <a:outerShdw blurRad="76200" dir="13500000" sy="23000" kx="1200000" algn="br" rotWithShape="0">
              <a:prstClr val="black">
                <a:alpha val="20000"/>
              </a:prstClr>
            </a:outerShdw>
          </a:effectLst>
        </p:grpSpPr>
        <p:sp>
          <p:nvSpPr>
            <p:cNvPr id="15" name="Freeform 908">
              <a:extLst>
                <a:ext uri="{FF2B5EF4-FFF2-40B4-BE49-F238E27FC236}">
                  <a16:creationId xmlns="" xmlns:a16="http://schemas.microsoft.com/office/drawing/2014/main" id="{FA28B401-C031-41F0-970C-317D2F4F07DC}"/>
                </a:ext>
              </a:extLst>
            </p:cNvPr>
            <p:cNvSpPr>
              <a:spLocks/>
            </p:cNvSpPr>
            <p:nvPr/>
          </p:nvSpPr>
          <p:spPr bwMode="auto">
            <a:xfrm>
              <a:off x="1004727" y="1856680"/>
              <a:ext cx="490168" cy="4706328"/>
            </a:xfrm>
            <a:custGeom>
              <a:avLst/>
              <a:gdLst>
                <a:gd name="T0" fmla="*/ 547 w 547"/>
                <a:gd name="T1" fmla="*/ 5252 h 5252"/>
                <a:gd name="T2" fmla="*/ 0 w 547"/>
                <a:gd name="T3" fmla="*/ 5079 h 5252"/>
                <a:gd name="T4" fmla="*/ 0 w 547"/>
                <a:gd name="T5" fmla="*/ 173 h 5252"/>
                <a:gd name="T6" fmla="*/ 547 w 547"/>
                <a:gd name="T7" fmla="*/ 0 h 5252"/>
                <a:gd name="T8" fmla="*/ 547 w 547"/>
                <a:gd name="T9" fmla="*/ 5252 h 5252"/>
              </a:gdLst>
              <a:ahLst/>
              <a:cxnLst>
                <a:cxn ang="0">
                  <a:pos x="T0" y="T1"/>
                </a:cxn>
                <a:cxn ang="0">
                  <a:pos x="T2" y="T3"/>
                </a:cxn>
                <a:cxn ang="0">
                  <a:pos x="T4" y="T5"/>
                </a:cxn>
                <a:cxn ang="0">
                  <a:pos x="T6" y="T7"/>
                </a:cxn>
                <a:cxn ang="0">
                  <a:pos x="T8" y="T9"/>
                </a:cxn>
              </a:cxnLst>
              <a:rect l="0" t="0" r="r" b="b"/>
              <a:pathLst>
                <a:path w="547" h="5252">
                  <a:moveTo>
                    <a:pt x="547" y="5252"/>
                  </a:moveTo>
                  <a:lnTo>
                    <a:pt x="0" y="5079"/>
                  </a:lnTo>
                  <a:lnTo>
                    <a:pt x="0" y="173"/>
                  </a:lnTo>
                  <a:lnTo>
                    <a:pt x="547" y="0"/>
                  </a:lnTo>
                  <a:lnTo>
                    <a:pt x="547" y="5252"/>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6" name="Freeform 909">
              <a:extLst>
                <a:ext uri="{FF2B5EF4-FFF2-40B4-BE49-F238E27FC236}">
                  <a16:creationId xmlns="" xmlns:a16="http://schemas.microsoft.com/office/drawing/2014/main" id="{A6532F20-0E06-4EEF-94D1-48E891C313B0}"/>
                </a:ext>
              </a:extLst>
            </p:cNvPr>
            <p:cNvSpPr>
              <a:spLocks/>
            </p:cNvSpPr>
            <p:nvPr/>
          </p:nvSpPr>
          <p:spPr bwMode="auto">
            <a:xfrm>
              <a:off x="1004726" y="1856680"/>
              <a:ext cx="490168" cy="4706329"/>
            </a:xfrm>
            <a:custGeom>
              <a:avLst/>
              <a:gdLst>
                <a:gd name="T0" fmla="*/ 547 w 547"/>
                <a:gd name="T1" fmla="*/ 5252 h 5252"/>
                <a:gd name="T2" fmla="*/ 0 w 547"/>
                <a:gd name="T3" fmla="*/ 5079 h 5252"/>
                <a:gd name="T4" fmla="*/ 0 w 547"/>
                <a:gd name="T5" fmla="*/ 173 h 5252"/>
                <a:gd name="T6" fmla="*/ 547 w 547"/>
                <a:gd name="T7" fmla="*/ 0 h 5252"/>
                <a:gd name="T8" fmla="*/ 547 w 547"/>
                <a:gd name="T9" fmla="*/ 5252 h 5252"/>
              </a:gdLst>
              <a:ahLst/>
              <a:cxnLst>
                <a:cxn ang="0">
                  <a:pos x="T0" y="T1"/>
                </a:cxn>
                <a:cxn ang="0">
                  <a:pos x="T2" y="T3"/>
                </a:cxn>
                <a:cxn ang="0">
                  <a:pos x="T4" y="T5"/>
                </a:cxn>
                <a:cxn ang="0">
                  <a:pos x="T6" y="T7"/>
                </a:cxn>
                <a:cxn ang="0">
                  <a:pos x="T8" y="T9"/>
                </a:cxn>
              </a:cxnLst>
              <a:rect l="0" t="0" r="r" b="b"/>
              <a:pathLst>
                <a:path w="547" h="5252">
                  <a:moveTo>
                    <a:pt x="547" y="5252"/>
                  </a:moveTo>
                  <a:lnTo>
                    <a:pt x="0" y="5079"/>
                  </a:lnTo>
                  <a:lnTo>
                    <a:pt x="0" y="173"/>
                  </a:lnTo>
                  <a:lnTo>
                    <a:pt x="547" y="0"/>
                  </a:lnTo>
                  <a:lnTo>
                    <a:pt x="547" y="525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7" name="Freeform 910">
              <a:extLst>
                <a:ext uri="{FF2B5EF4-FFF2-40B4-BE49-F238E27FC236}">
                  <a16:creationId xmlns="" xmlns:a16="http://schemas.microsoft.com/office/drawing/2014/main" id="{C85B47B0-179E-4DC7-B246-1015AC60F816}"/>
                </a:ext>
              </a:extLst>
            </p:cNvPr>
            <p:cNvSpPr>
              <a:spLocks/>
            </p:cNvSpPr>
            <p:nvPr/>
          </p:nvSpPr>
          <p:spPr bwMode="auto">
            <a:xfrm>
              <a:off x="1494894" y="1858472"/>
              <a:ext cx="491064" cy="4706329"/>
            </a:xfrm>
            <a:custGeom>
              <a:avLst/>
              <a:gdLst>
                <a:gd name="T0" fmla="*/ 548 w 548"/>
                <a:gd name="T1" fmla="*/ 5079 h 5252"/>
                <a:gd name="T2" fmla="*/ 0 w 548"/>
                <a:gd name="T3" fmla="*/ 5252 h 5252"/>
                <a:gd name="T4" fmla="*/ 0 w 548"/>
                <a:gd name="T5" fmla="*/ 0 h 5252"/>
                <a:gd name="T6" fmla="*/ 548 w 548"/>
                <a:gd name="T7" fmla="*/ 171 h 5252"/>
                <a:gd name="T8" fmla="*/ 548 w 548"/>
                <a:gd name="T9" fmla="*/ 5079 h 5252"/>
              </a:gdLst>
              <a:ahLst/>
              <a:cxnLst>
                <a:cxn ang="0">
                  <a:pos x="T0" y="T1"/>
                </a:cxn>
                <a:cxn ang="0">
                  <a:pos x="T2" y="T3"/>
                </a:cxn>
                <a:cxn ang="0">
                  <a:pos x="T4" y="T5"/>
                </a:cxn>
                <a:cxn ang="0">
                  <a:pos x="T6" y="T7"/>
                </a:cxn>
                <a:cxn ang="0">
                  <a:pos x="T8" y="T9"/>
                </a:cxn>
              </a:cxnLst>
              <a:rect l="0" t="0" r="r" b="b"/>
              <a:pathLst>
                <a:path w="548" h="5252">
                  <a:moveTo>
                    <a:pt x="548" y="5079"/>
                  </a:moveTo>
                  <a:lnTo>
                    <a:pt x="0" y="5252"/>
                  </a:lnTo>
                  <a:lnTo>
                    <a:pt x="0" y="0"/>
                  </a:lnTo>
                  <a:lnTo>
                    <a:pt x="548" y="171"/>
                  </a:lnTo>
                  <a:lnTo>
                    <a:pt x="548" y="5079"/>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8" name="Freeform 911">
              <a:extLst>
                <a:ext uri="{FF2B5EF4-FFF2-40B4-BE49-F238E27FC236}">
                  <a16:creationId xmlns="" xmlns:a16="http://schemas.microsoft.com/office/drawing/2014/main" id="{A5143B27-9B23-46B5-A256-89235123D1C4}"/>
                </a:ext>
              </a:extLst>
            </p:cNvPr>
            <p:cNvSpPr>
              <a:spLocks/>
            </p:cNvSpPr>
            <p:nvPr/>
          </p:nvSpPr>
          <p:spPr bwMode="auto">
            <a:xfrm>
              <a:off x="1494894" y="1858472"/>
              <a:ext cx="491064" cy="4706329"/>
            </a:xfrm>
            <a:custGeom>
              <a:avLst/>
              <a:gdLst>
                <a:gd name="T0" fmla="*/ 548 w 548"/>
                <a:gd name="T1" fmla="*/ 5079 h 5252"/>
                <a:gd name="T2" fmla="*/ 0 w 548"/>
                <a:gd name="T3" fmla="*/ 5252 h 5252"/>
                <a:gd name="T4" fmla="*/ 0 w 548"/>
                <a:gd name="T5" fmla="*/ 0 h 5252"/>
                <a:gd name="T6" fmla="*/ 548 w 548"/>
                <a:gd name="T7" fmla="*/ 171 h 5252"/>
                <a:gd name="T8" fmla="*/ 548 w 548"/>
                <a:gd name="T9" fmla="*/ 5079 h 5252"/>
              </a:gdLst>
              <a:ahLst/>
              <a:cxnLst>
                <a:cxn ang="0">
                  <a:pos x="T0" y="T1"/>
                </a:cxn>
                <a:cxn ang="0">
                  <a:pos x="T2" y="T3"/>
                </a:cxn>
                <a:cxn ang="0">
                  <a:pos x="T4" y="T5"/>
                </a:cxn>
                <a:cxn ang="0">
                  <a:pos x="T6" y="T7"/>
                </a:cxn>
                <a:cxn ang="0">
                  <a:pos x="T8" y="T9"/>
                </a:cxn>
              </a:cxnLst>
              <a:rect l="0" t="0" r="r" b="b"/>
              <a:pathLst>
                <a:path w="548" h="5252">
                  <a:moveTo>
                    <a:pt x="548" y="5079"/>
                  </a:moveTo>
                  <a:lnTo>
                    <a:pt x="0" y="5252"/>
                  </a:lnTo>
                  <a:lnTo>
                    <a:pt x="0" y="0"/>
                  </a:lnTo>
                  <a:lnTo>
                    <a:pt x="548" y="171"/>
                  </a:lnTo>
                  <a:lnTo>
                    <a:pt x="548" y="507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9" name="Rectangle 1221">
              <a:extLst>
                <a:ext uri="{FF2B5EF4-FFF2-40B4-BE49-F238E27FC236}">
                  <a16:creationId xmlns="" xmlns:a16="http://schemas.microsoft.com/office/drawing/2014/main" id="{3B9D6C0D-78BC-4EA4-AA4A-A0B32C964427}"/>
                </a:ext>
              </a:extLst>
            </p:cNvPr>
            <p:cNvSpPr>
              <a:spLocks noChangeArrowheads="1"/>
            </p:cNvSpPr>
            <p:nvPr/>
          </p:nvSpPr>
          <p:spPr bwMode="auto">
            <a:xfrm>
              <a:off x="2227905" y="6096139"/>
              <a:ext cx="1792" cy="2688"/>
            </a:xfrm>
            <a:prstGeom prst="rect">
              <a:avLst/>
            </a:pr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0" name="Rectangle 1222">
              <a:extLst>
                <a:ext uri="{FF2B5EF4-FFF2-40B4-BE49-F238E27FC236}">
                  <a16:creationId xmlns="" xmlns:a16="http://schemas.microsoft.com/office/drawing/2014/main" id="{AEBE5239-7CE2-40F4-A056-7CB442842502}"/>
                </a:ext>
              </a:extLst>
            </p:cNvPr>
            <p:cNvSpPr>
              <a:spLocks noChangeArrowheads="1"/>
            </p:cNvSpPr>
            <p:nvPr/>
          </p:nvSpPr>
          <p:spPr bwMode="auto">
            <a:xfrm>
              <a:off x="2227905" y="6096139"/>
              <a:ext cx="1792" cy="2688"/>
            </a:xfrm>
            <a:prstGeom prst="rect">
              <a:avLst/>
            </a:pr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1" name="Freeform 1223">
              <a:extLst>
                <a:ext uri="{FF2B5EF4-FFF2-40B4-BE49-F238E27FC236}">
                  <a16:creationId xmlns="" xmlns:a16="http://schemas.microsoft.com/office/drawing/2014/main" id="{C6E1C191-577D-497F-91F5-5FCD4BDA53DE}"/>
                </a:ext>
              </a:extLst>
            </p:cNvPr>
            <p:cNvSpPr>
              <a:spLocks/>
            </p:cNvSpPr>
            <p:nvPr/>
          </p:nvSpPr>
          <p:spPr bwMode="auto">
            <a:xfrm>
              <a:off x="2229697" y="6096139"/>
              <a:ext cx="6273" cy="4481"/>
            </a:xfrm>
            <a:custGeom>
              <a:avLst/>
              <a:gdLst>
                <a:gd name="T0" fmla="*/ 0 w 7"/>
                <a:gd name="T1" fmla="*/ 0 h 5"/>
                <a:gd name="T2" fmla="*/ 0 w 7"/>
                <a:gd name="T3" fmla="*/ 3 h 5"/>
                <a:gd name="T4" fmla="*/ 7 w 7"/>
                <a:gd name="T5" fmla="*/ 5 h 5"/>
                <a:gd name="T6" fmla="*/ 7 w 7"/>
                <a:gd name="T7" fmla="*/ 5 h 5"/>
                <a:gd name="T8" fmla="*/ 0 w 7"/>
                <a:gd name="T9" fmla="*/ 0 h 5"/>
              </a:gdLst>
              <a:ahLst/>
              <a:cxnLst>
                <a:cxn ang="0">
                  <a:pos x="T0" y="T1"/>
                </a:cxn>
                <a:cxn ang="0">
                  <a:pos x="T2" y="T3"/>
                </a:cxn>
                <a:cxn ang="0">
                  <a:pos x="T4" y="T5"/>
                </a:cxn>
                <a:cxn ang="0">
                  <a:pos x="T6" y="T7"/>
                </a:cxn>
                <a:cxn ang="0">
                  <a:pos x="T8" y="T9"/>
                </a:cxn>
              </a:cxnLst>
              <a:rect l="0" t="0" r="r" b="b"/>
              <a:pathLst>
                <a:path w="7" h="5">
                  <a:moveTo>
                    <a:pt x="0" y="0"/>
                  </a:moveTo>
                  <a:lnTo>
                    <a:pt x="0" y="3"/>
                  </a:lnTo>
                  <a:lnTo>
                    <a:pt x="7" y="5"/>
                  </a:lnTo>
                  <a:lnTo>
                    <a:pt x="7" y="5"/>
                  </a:lnTo>
                  <a:lnTo>
                    <a:pt x="0"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2" name="Freeform 1224">
              <a:extLst>
                <a:ext uri="{FF2B5EF4-FFF2-40B4-BE49-F238E27FC236}">
                  <a16:creationId xmlns="" xmlns:a16="http://schemas.microsoft.com/office/drawing/2014/main" id="{A9735824-7CF2-44E6-B808-8BD8677A0F5E}"/>
                </a:ext>
              </a:extLst>
            </p:cNvPr>
            <p:cNvSpPr>
              <a:spLocks/>
            </p:cNvSpPr>
            <p:nvPr/>
          </p:nvSpPr>
          <p:spPr bwMode="auto">
            <a:xfrm>
              <a:off x="2229697" y="6096139"/>
              <a:ext cx="6273" cy="4481"/>
            </a:xfrm>
            <a:custGeom>
              <a:avLst/>
              <a:gdLst>
                <a:gd name="T0" fmla="*/ 0 w 7"/>
                <a:gd name="T1" fmla="*/ 0 h 5"/>
                <a:gd name="T2" fmla="*/ 0 w 7"/>
                <a:gd name="T3" fmla="*/ 3 h 5"/>
                <a:gd name="T4" fmla="*/ 7 w 7"/>
                <a:gd name="T5" fmla="*/ 5 h 5"/>
                <a:gd name="T6" fmla="*/ 7 w 7"/>
                <a:gd name="T7" fmla="*/ 5 h 5"/>
                <a:gd name="T8" fmla="*/ 0 w 7"/>
                <a:gd name="T9" fmla="*/ 0 h 5"/>
              </a:gdLst>
              <a:ahLst/>
              <a:cxnLst>
                <a:cxn ang="0">
                  <a:pos x="T0" y="T1"/>
                </a:cxn>
                <a:cxn ang="0">
                  <a:pos x="T2" y="T3"/>
                </a:cxn>
                <a:cxn ang="0">
                  <a:pos x="T4" y="T5"/>
                </a:cxn>
                <a:cxn ang="0">
                  <a:pos x="T6" y="T7"/>
                </a:cxn>
                <a:cxn ang="0">
                  <a:pos x="T8" y="T9"/>
                </a:cxn>
              </a:cxnLst>
              <a:rect l="0" t="0" r="r" b="b"/>
              <a:pathLst>
                <a:path w="7" h="5">
                  <a:moveTo>
                    <a:pt x="0" y="0"/>
                  </a:moveTo>
                  <a:lnTo>
                    <a:pt x="0" y="3"/>
                  </a:lnTo>
                  <a:lnTo>
                    <a:pt x="7" y="5"/>
                  </a:lnTo>
                  <a:lnTo>
                    <a:pt x="7" y="5"/>
                  </a:lnTo>
                  <a:lnTo>
                    <a:pt x="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3" name="Freeform 1277">
              <a:extLst>
                <a:ext uri="{FF2B5EF4-FFF2-40B4-BE49-F238E27FC236}">
                  <a16:creationId xmlns="" xmlns:a16="http://schemas.microsoft.com/office/drawing/2014/main" id="{58D1659F-0803-4E38-BBBE-89A69DC98E34}"/>
                </a:ext>
              </a:extLst>
            </p:cNvPr>
            <p:cNvSpPr>
              <a:spLocks/>
            </p:cNvSpPr>
            <p:nvPr/>
          </p:nvSpPr>
          <p:spPr bwMode="auto">
            <a:xfrm>
              <a:off x="1002934" y="1943602"/>
              <a:ext cx="489272" cy="4307563"/>
            </a:xfrm>
            <a:custGeom>
              <a:avLst/>
              <a:gdLst>
                <a:gd name="T0" fmla="*/ 546 w 546"/>
                <a:gd name="T1" fmla="*/ 4807 h 4807"/>
                <a:gd name="T2" fmla="*/ 0 w 546"/>
                <a:gd name="T3" fmla="*/ 4634 h 4807"/>
                <a:gd name="T4" fmla="*/ 0 w 546"/>
                <a:gd name="T5" fmla="*/ 170 h 4807"/>
                <a:gd name="T6" fmla="*/ 546 w 546"/>
                <a:gd name="T7" fmla="*/ 0 h 4807"/>
                <a:gd name="T8" fmla="*/ 546 w 546"/>
                <a:gd name="T9" fmla="*/ 4807 h 4807"/>
              </a:gdLst>
              <a:ahLst/>
              <a:cxnLst>
                <a:cxn ang="0">
                  <a:pos x="T0" y="T1"/>
                </a:cxn>
                <a:cxn ang="0">
                  <a:pos x="T2" y="T3"/>
                </a:cxn>
                <a:cxn ang="0">
                  <a:pos x="T4" y="T5"/>
                </a:cxn>
                <a:cxn ang="0">
                  <a:pos x="T6" y="T7"/>
                </a:cxn>
                <a:cxn ang="0">
                  <a:pos x="T8" y="T9"/>
                </a:cxn>
              </a:cxnLst>
              <a:rect l="0" t="0" r="r" b="b"/>
              <a:pathLst>
                <a:path w="546" h="4807">
                  <a:moveTo>
                    <a:pt x="546" y="4807"/>
                  </a:moveTo>
                  <a:lnTo>
                    <a:pt x="0" y="4634"/>
                  </a:lnTo>
                  <a:lnTo>
                    <a:pt x="0" y="170"/>
                  </a:lnTo>
                  <a:lnTo>
                    <a:pt x="546" y="0"/>
                  </a:lnTo>
                  <a:lnTo>
                    <a:pt x="546" y="4807"/>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4" name="Freeform 1278">
              <a:extLst>
                <a:ext uri="{FF2B5EF4-FFF2-40B4-BE49-F238E27FC236}">
                  <a16:creationId xmlns="" xmlns:a16="http://schemas.microsoft.com/office/drawing/2014/main" id="{2E921E4C-0D90-44F3-853C-077A50939CB3}"/>
                </a:ext>
              </a:extLst>
            </p:cNvPr>
            <p:cNvSpPr>
              <a:spLocks/>
            </p:cNvSpPr>
            <p:nvPr/>
          </p:nvSpPr>
          <p:spPr bwMode="auto">
            <a:xfrm>
              <a:off x="1002934" y="1943602"/>
              <a:ext cx="489272" cy="4307563"/>
            </a:xfrm>
            <a:custGeom>
              <a:avLst/>
              <a:gdLst>
                <a:gd name="T0" fmla="*/ 546 w 546"/>
                <a:gd name="T1" fmla="*/ 4807 h 4807"/>
                <a:gd name="T2" fmla="*/ 0 w 546"/>
                <a:gd name="T3" fmla="*/ 4634 h 4807"/>
                <a:gd name="T4" fmla="*/ 0 w 546"/>
                <a:gd name="T5" fmla="*/ 170 h 4807"/>
                <a:gd name="T6" fmla="*/ 546 w 546"/>
                <a:gd name="T7" fmla="*/ 0 h 4807"/>
                <a:gd name="T8" fmla="*/ 546 w 546"/>
                <a:gd name="T9" fmla="*/ 4807 h 4807"/>
              </a:gdLst>
              <a:ahLst/>
              <a:cxnLst>
                <a:cxn ang="0">
                  <a:pos x="T0" y="T1"/>
                </a:cxn>
                <a:cxn ang="0">
                  <a:pos x="T2" y="T3"/>
                </a:cxn>
                <a:cxn ang="0">
                  <a:pos x="T4" y="T5"/>
                </a:cxn>
                <a:cxn ang="0">
                  <a:pos x="T6" y="T7"/>
                </a:cxn>
                <a:cxn ang="0">
                  <a:pos x="T8" y="T9"/>
                </a:cxn>
              </a:cxnLst>
              <a:rect l="0" t="0" r="r" b="b"/>
              <a:pathLst>
                <a:path w="546" h="4807">
                  <a:moveTo>
                    <a:pt x="546" y="4807"/>
                  </a:moveTo>
                  <a:lnTo>
                    <a:pt x="0" y="4634"/>
                  </a:lnTo>
                  <a:lnTo>
                    <a:pt x="0" y="170"/>
                  </a:lnTo>
                  <a:lnTo>
                    <a:pt x="546" y="0"/>
                  </a:lnTo>
                  <a:lnTo>
                    <a:pt x="546" y="4807"/>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5" name="Freeform 1279">
              <a:extLst>
                <a:ext uri="{FF2B5EF4-FFF2-40B4-BE49-F238E27FC236}">
                  <a16:creationId xmlns="" xmlns:a16="http://schemas.microsoft.com/office/drawing/2014/main" id="{542C6F66-DEE6-4008-8759-850F67D1F85F}"/>
                </a:ext>
              </a:extLst>
            </p:cNvPr>
            <p:cNvSpPr>
              <a:spLocks/>
            </p:cNvSpPr>
            <p:nvPr/>
          </p:nvSpPr>
          <p:spPr bwMode="auto">
            <a:xfrm>
              <a:off x="1002934" y="2081602"/>
              <a:ext cx="54662" cy="54662"/>
            </a:xfrm>
            <a:custGeom>
              <a:avLst/>
              <a:gdLst>
                <a:gd name="T0" fmla="*/ 61 w 61"/>
                <a:gd name="T1" fmla="*/ 0 h 61"/>
                <a:gd name="T2" fmla="*/ 9 w 61"/>
                <a:gd name="T3" fmla="*/ 16 h 61"/>
                <a:gd name="T4" fmla="*/ 0 w 61"/>
                <a:gd name="T5" fmla="*/ 26 h 61"/>
                <a:gd name="T6" fmla="*/ 0 w 61"/>
                <a:gd name="T7" fmla="*/ 61 h 61"/>
                <a:gd name="T8" fmla="*/ 61 w 61"/>
                <a:gd name="T9" fmla="*/ 0 h 61"/>
              </a:gdLst>
              <a:ahLst/>
              <a:cxnLst>
                <a:cxn ang="0">
                  <a:pos x="T0" y="T1"/>
                </a:cxn>
                <a:cxn ang="0">
                  <a:pos x="T2" y="T3"/>
                </a:cxn>
                <a:cxn ang="0">
                  <a:pos x="T4" y="T5"/>
                </a:cxn>
                <a:cxn ang="0">
                  <a:pos x="T6" y="T7"/>
                </a:cxn>
                <a:cxn ang="0">
                  <a:pos x="T8" y="T9"/>
                </a:cxn>
              </a:cxnLst>
              <a:rect l="0" t="0" r="r" b="b"/>
              <a:pathLst>
                <a:path w="61" h="61">
                  <a:moveTo>
                    <a:pt x="61" y="0"/>
                  </a:moveTo>
                  <a:lnTo>
                    <a:pt x="9" y="16"/>
                  </a:lnTo>
                  <a:lnTo>
                    <a:pt x="0" y="26"/>
                  </a:lnTo>
                  <a:lnTo>
                    <a:pt x="0" y="61"/>
                  </a:lnTo>
                  <a:lnTo>
                    <a:pt x="61"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6" name="Freeform 1280">
              <a:extLst>
                <a:ext uri="{FF2B5EF4-FFF2-40B4-BE49-F238E27FC236}">
                  <a16:creationId xmlns="" xmlns:a16="http://schemas.microsoft.com/office/drawing/2014/main" id="{83B9FCE2-A348-48BB-A603-A77772F41407}"/>
                </a:ext>
              </a:extLst>
            </p:cNvPr>
            <p:cNvSpPr>
              <a:spLocks/>
            </p:cNvSpPr>
            <p:nvPr/>
          </p:nvSpPr>
          <p:spPr bwMode="auto">
            <a:xfrm>
              <a:off x="1002934" y="2081602"/>
              <a:ext cx="54662" cy="54662"/>
            </a:xfrm>
            <a:custGeom>
              <a:avLst/>
              <a:gdLst>
                <a:gd name="T0" fmla="*/ 61 w 61"/>
                <a:gd name="T1" fmla="*/ 0 h 61"/>
                <a:gd name="T2" fmla="*/ 9 w 61"/>
                <a:gd name="T3" fmla="*/ 16 h 61"/>
                <a:gd name="T4" fmla="*/ 0 w 61"/>
                <a:gd name="T5" fmla="*/ 26 h 61"/>
                <a:gd name="T6" fmla="*/ 0 w 61"/>
                <a:gd name="T7" fmla="*/ 61 h 61"/>
                <a:gd name="T8" fmla="*/ 61 w 61"/>
                <a:gd name="T9" fmla="*/ 0 h 61"/>
              </a:gdLst>
              <a:ahLst/>
              <a:cxnLst>
                <a:cxn ang="0">
                  <a:pos x="T0" y="T1"/>
                </a:cxn>
                <a:cxn ang="0">
                  <a:pos x="T2" y="T3"/>
                </a:cxn>
                <a:cxn ang="0">
                  <a:pos x="T4" y="T5"/>
                </a:cxn>
                <a:cxn ang="0">
                  <a:pos x="T6" y="T7"/>
                </a:cxn>
                <a:cxn ang="0">
                  <a:pos x="T8" y="T9"/>
                </a:cxn>
              </a:cxnLst>
              <a:rect l="0" t="0" r="r" b="b"/>
              <a:pathLst>
                <a:path w="61" h="61">
                  <a:moveTo>
                    <a:pt x="61" y="0"/>
                  </a:moveTo>
                  <a:lnTo>
                    <a:pt x="9" y="16"/>
                  </a:lnTo>
                  <a:lnTo>
                    <a:pt x="0" y="26"/>
                  </a:lnTo>
                  <a:lnTo>
                    <a:pt x="0" y="61"/>
                  </a:lnTo>
                  <a:lnTo>
                    <a:pt x="61"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7" name="Freeform 1281">
              <a:extLst>
                <a:ext uri="{FF2B5EF4-FFF2-40B4-BE49-F238E27FC236}">
                  <a16:creationId xmlns="" xmlns:a16="http://schemas.microsoft.com/office/drawing/2014/main" id="{C42EF34F-EB5C-4460-A1B4-93355883F281}"/>
                </a:ext>
              </a:extLst>
            </p:cNvPr>
            <p:cNvSpPr>
              <a:spLocks/>
            </p:cNvSpPr>
            <p:nvPr/>
          </p:nvSpPr>
          <p:spPr bwMode="auto">
            <a:xfrm>
              <a:off x="1002934" y="2053823"/>
              <a:ext cx="144272" cy="144272"/>
            </a:xfrm>
            <a:custGeom>
              <a:avLst/>
              <a:gdLst>
                <a:gd name="T0" fmla="*/ 161 w 161"/>
                <a:gd name="T1" fmla="*/ 0 h 161"/>
                <a:gd name="T2" fmla="*/ 109 w 161"/>
                <a:gd name="T3" fmla="*/ 16 h 161"/>
                <a:gd name="T4" fmla="*/ 0 w 161"/>
                <a:gd name="T5" fmla="*/ 125 h 161"/>
                <a:gd name="T6" fmla="*/ 0 w 161"/>
                <a:gd name="T7" fmla="*/ 161 h 161"/>
                <a:gd name="T8" fmla="*/ 161 w 161"/>
                <a:gd name="T9" fmla="*/ 0 h 161"/>
              </a:gdLst>
              <a:ahLst/>
              <a:cxnLst>
                <a:cxn ang="0">
                  <a:pos x="T0" y="T1"/>
                </a:cxn>
                <a:cxn ang="0">
                  <a:pos x="T2" y="T3"/>
                </a:cxn>
                <a:cxn ang="0">
                  <a:pos x="T4" y="T5"/>
                </a:cxn>
                <a:cxn ang="0">
                  <a:pos x="T6" y="T7"/>
                </a:cxn>
                <a:cxn ang="0">
                  <a:pos x="T8" y="T9"/>
                </a:cxn>
              </a:cxnLst>
              <a:rect l="0" t="0" r="r" b="b"/>
              <a:pathLst>
                <a:path w="161" h="161">
                  <a:moveTo>
                    <a:pt x="161" y="0"/>
                  </a:moveTo>
                  <a:lnTo>
                    <a:pt x="109" y="16"/>
                  </a:lnTo>
                  <a:lnTo>
                    <a:pt x="0" y="125"/>
                  </a:lnTo>
                  <a:lnTo>
                    <a:pt x="0" y="161"/>
                  </a:lnTo>
                  <a:lnTo>
                    <a:pt x="161"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8" name="Freeform 1282">
              <a:extLst>
                <a:ext uri="{FF2B5EF4-FFF2-40B4-BE49-F238E27FC236}">
                  <a16:creationId xmlns="" xmlns:a16="http://schemas.microsoft.com/office/drawing/2014/main" id="{8518722A-7AE3-4087-B796-3B7D418A66C3}"/>
                </a:ext>
              </a:extLst>
            </p:cNvPr>
            <p:cNvSpPr>
              <a:spLocks/>
            </p:cNvSpPr>
            <p:nvPr/>
          </p:nvSpPr>
          <p:spPr bwMode="auto">
            <a:xfrm>
              <a:off x="1002934" y="2053823"/>
              <a:ext cx="144272" cy="144272"/>
            </a:xfrm>
            <a:custGeom>
              <a:avLst/>
              <a:gdLst>
                <a:gd name="T0" fmla="*/ 161 w 161"/>
                <a:gd name="T1" fmla="*/ 0 h 161"/>
                <a:gd name="T2" fmla="*/ 109 w 161"/>
                <a:gd name="T3" fmla="*/ 16 h 161"/>
                <a:gd name="T4" fmla="*/ 0 w 161"/>
                <a:gd name="T5" fmla="*/ 125 h 161"/>
                <a:gd name="T6" fmla="*/ 0 w 161"/>
                <a:gd name="T7" fmla="*/ 161 h 161"/>
                <a:gd name="T8" fmla="*/ 161 w 161"/>
                <a:gd name="T9" fmla="*/ 0 h 161"/>
              </a:gdLst>
              <a:ahLst/>
              <a:cxnLst>
                <a:cxn ang="0">
                  <a:pos x="T0" y="T1"/>
                </a:cxn>
                <a:cxn ang="0">
                  <a:pos x="T2" y="T3"/>
                </a:cxn>
                <a:cxn ang="0">
                  <a:pos x="T4" y="T5"/>
                </a:cxn>
                <a:cxn ang="0">
                  <a:pos x="T6" y="T7"/>
                </a:cxn>
                <a:cxn ang="0">
                  <a:pos x="T8" y="T9"/>
                </a:cxn>
              </a:cxnLst>
              <a:rect l="0" t="0" r="r" b="b"/>
              <a:pathLst>
                <a:path w="161" h="161">
                  <a:moveTo>
                    <a:pt x="161" y="0"/>
                  </a:moveTo>
                  <a:lnTo>
                    <a:pt x="109" y="16"/>
                  </a:lnTo>
                  <a:lnTo>
                    <a:pt x="0" y="125"/>
                  </a:lnTo>
                  <a:lnTo>
                    <a:pt x="0" y="161"/>
                  </a:lnTo>
                  <a:lnTo>
                    <a:pt x="161"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9" name="Freeform 1283">
              <a:extLst>
                <a:ext uri="{FF2B5EF4-FFF2-40B4-BE49-F238E27FC236}">
                  <a16:creationId xmlns="" xmlns:a16="http://schemas.microsoft.com/office/drawing/2014/main" id="{71B0B6F1-79EA-4272-8872-3F5DCE39884E}"/>
                </a:ext>
              </a:extLst>
            </p:cNvPr>
            <p:cNvSpPr>
              <a:spLocks/>
            </p:cNvSpPr>
            <p:nvPr/>
          </p:nvSpPr>
          <p:spPr bwMode="auto">
            <a:xfrm>
              <a:off x="1002934" y="2026043"/>
              <a:ext cx="232987" cy="232987"/>
            </a:xfrm>
            <a:custGeom>
              <a:avLst/>
              <a:gdLst>
                <a:gd name="T0" fmla="*/ 260 w 260"/>
                <a:gd name="T1" fmla="*/ 0 h 260"/>
                <a:gd name="T2" fmla="*/ 208 w 260"/>
                <a:gd name="T3" fmla="*/ 14 h 260"/>
                <a:gd name="T4" fmla="*/ 0 w 260"/>
                <a:gd name="T5" fmla="*/ 225 h 260"/>
                <a:gd name="T6" fmla="*/ 0 w 260"/>
                <a:gd name="T7" fmla="*/ 260 h 260"/>
                <a:gd name="T8" fmla="*/ 260 w 260"/>
                <a:gd name="T9" fmla="*/ 0 h 260"/>
              </a:gdLst>
              <a:ahLst/>
              <a:cxnLst>
                <a:cxn ang="0">
                  <a:pos x="T0" y="T1"/>
                </a:cxn>
                <a:cxn ang="0">
                  <a:pos x="T2" y="T3"/>
                </a:cxn>
                <a:cxn ang="0">
                  <a:pos x="T4" y="T5"/>
                </a:cxn>
                <a:cxn ang="0">
                  <a:pos x="T6" y="T7"/>
                </a:cxn>
                <a:cxn ang="0">
                  <a:pos x="T8" y="T9"/>
                </a:cxn>
              </a:cxnLst>
              <a:rect l="0" t="0" r="r" b="b"/>
              <a:pathLst>
                <a:path w="260" h="260">
                  <a:moveTo>
                    <a:pt x="260" y="0"/>
                  </a:moveTo>
                  <a:lnTo>
                    <a:pt x="208" y="14"/>
                  </a:lnTo>
                  <a:lnTo>
                    <a:pt x="0" y="225"/>
                  </a:lnTo>
                  <a:lnTo>
                    <a:pt x="0" y="260"/>
                  </a:lnTo>
                  <a:lnTo>
                    <a:pt x="260"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0" name="Freeform 1284">
              <a:extLst>
                <a:ext uri="{FF2B5EF4-FFF2-40B4-BE49-F238E27FC236}">
                  <a16:creationId xmlns="" xmlns:a16="http://schemas.microsoft.com/office/drawing/2014/main" id="{552B64D6-04CA-4B34-B2DD-A4EE0F5E13A5}"/>
                </a:ext>
              </a:extLst>
            </p:cNvPr>
            <p:cNvSpPr>
              <a:spLocks/>
            </p:cNvSpPr>
            <p:nvPr/>
          </p:nvSpPr>
          <p:spPr bwMode="auto">
            <a:xfrm>
              <a:off x="1002934" y="2026043"/>
              <a:ext cx="232987" cy="232987"/>
            </a:xfrm>
            <a:custGeom>
              <a:avLst/>
              <a:gdLst>
                <a:gd name="T0" fmla="*/ 260 w 260"/>
                <a:gd name="T1" fmla="*/ 0 h 260"/>
                <a:gd name="T2" fmla="*/ 208 w 260"/>
                <a:gd name="T3" fmla="*/ 14 h 260"/>
                <a:gd name="T4" fmla="*/ 0 w 260"/>
                <a:gd name="T5" fmla="*/ 225 h 260"/>
                <a:gd name="T6" fmla="*/ 0 w 260"/>
                <a:gd name="T7" fmla="*/ 260 h 260"/>
                <a:gd name="T8" fmla="*/ 260 w 260"/>
                <a:gd name="T9" fmla="*/ 0 h 260"/>
              </a:gdLst>
              <a:ahLst/>
              <a:cxnLst>
                <a:cxn ang="0">
                  <a:pos x="T0" y="T1"/>
                </a:cxn>
                <a:cxn ang="0">
                  <a:pos x="T2" y="T3"/>
                </a:cxn>
                <a:cxn ang="0">
                  <a:pos x="T4" y="T5"/>
                </a:cxn>
                <a:cxn ang="0">
                  <a:pos x="T6" y="T7"/>
                </a:cxn>
                <a:cxn ang="0">
                  <a:pos x="T8" y="T9"/>
                </a:cxn>
              </a:cxnLst>
              <a:rect l="0" t="0" r="r" b="b"/>
              <a:pathLst>
                <a:path w="260" h="260">
                  <a:moveTo>
                    <a:pt x="260" y="0"/>
                  </a:moveTo>
                  <a:lnTo>
                    <a:pt x="208" y="14"/>
                  </a:lnTo>
                  <a:lnTo>
                    <a:pt x="0" y="225"/>
                  </a:lnTo>
                  <a:lnTo>
                    <a:pt x="0" y="260"/>
                  </a:lnTo>
                  <a:lnTo>
                    <a:pt x="26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1" name="Freeform 1285">
              <a:extLst>
                <a:ext uri="{FF2B5EF4-FFF2-40B4-BE49-F238E27FC236}">
                  <a16:creationId xmlns="" xmlns:a16="http://schemas.microsoft.com/office/drawing/2014/main" id="{6DCB417D-4D03-43A0-AE18-46FC7A74B98C}"/>
                </a:ext>
              </a:extLst>
            </p:cNvPr>
            <p:cNvSpPr>
              <a:spLocks/>
            </p:cNvSpPr>
            <p:nvPr/>
          </p:nvSpPr>
          <p:spPr bwMode="auto">
            <a:xfrm>
              <a:off x="1002934" y="1996472"/>
              <a:ext cx="321701" cy="324389"/>
            </a:xfrm>
            <a:custGeom>
              <a:avLst/>
              <a:gdLst>
                <a:gd name="T0" fmla="*/ 359 w 359"/>
                <a:gd name="T1" fmla="*/ 0 h 362"/>
                <a:gd name="T2" fmla="*/ 307 w 359"/>
                <a:gd name="T3" fmla="*/ 17 h 362"/>
                <a:gd name="T4" fmla="*/ 0 w 359"/>
                <a:gd name="T5" fmla="*/ 326 h 362"/>
                <a:gd name="T6" fmla="*/ 0 w 359"/>
                <a:gd name="T7" fmla="*/ 362 h 362"/>
                <a:gd name="T8" fmla="*/ 359 w 359"/>
                <a:gd name="T9" fmla="*/ 0 h 362"/>
              </a:gdLst>
              <a:ahLst/>
              <a:cxnLst>
                <a:cxn ang="0">
                  <a:pos x="T0" y="T1"/>
                </a:cxn>
                <a:cxn ang="0">
                  <a:pos x="T2" y="T3"/>
                </a:cxn>
                <a:cxn ang="0">
                  <a:pos x="T4" y="T5"/>
                </a:cxn>
                <a:cxn ang="0">
                  <a:pos x="T6" y="T7"/>
                </a:cxn>
                <a:cxn ang="0">
                  <a:pos x="T8" y="T9"/>
                </a:cxn>
              </a:cxnLst>
              <a:rect l="0" t="0" r="r" b="b"/>
              <a:pathLst>
                <a:path w="359" h="362">
                  <a:moveTo>
                    <a:pt x="359" y="0"/>
                  </a:moveTo>
                  <a:lnTo>
                    <a:pt x="307" y="17"/>
                  </a:lnTo>
                  <a:lnTo>
                    <a:pt x="0" y="326"/>
                  </a:lnTo>
                  <a:lnTo>
                    <a:pt x="0" y="362"/>
                  </a:lnTo>
                  <a:lnTo>
                    <a:pt x="359"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2" name="Freeform 1286">
              <a:extLst>
                <a:ext uri="{FF2B5EF4-FFF2-40B4-BE49-F238E27FC236}">
                  <a16:creationId xmlns="" xmlns:a16="http://schemas.microsoft.com/office/drawing/2014/main" id="{BB7FCF44-9A5D-4143-919C-32B395E3B623}"/>
                </a:ext>
              </a:extLst>
            </p:cNvPr>
            <p:cNvSpPr>
              <a:spLocks/>
            </p:cNvSpPr>
            <p:nvPr/>
          </p:nvSpPr>
          <p:spPr bwMode="auto">
            <a:xfrm>
              <a:off x="1002934" y="1996472"/>
              <a:ext cx="321701" cy="324389"/>
            </a:xfrm>
            <a:custGeom>
              <a:avLst/>
              <a:gdLst>
                <a:gd name="T0" fmla="*/ 359 w 359"/>
                <a:gd name="T1" fmla="*/ 0 h 362"/>
                <a:gd name="T2" fmla="*/ 307 w 359"/>
                <a:gd name="T3" fmla="*/ 17 h 362"/>
                <a:gd name="T4" fmla="*/ 0 w 359"/>
                <a:gd name="T5" fmla="*/ 326 h 362"/>
                <a:gd name="T6" fmla="*/ 0 w 359"/>
                <a:gd name="T7" fmla="*/ 362 h 362"/>
                <a:gd name="T8" fmla="*/ 359 w 359"/>
                <a:gd name="T9" fmla="*/ 0 h 362"/>
              </a:gdLst>
              <a:ahLst/>
              <a:cxnLst>
                <a:cxn ang="0">
                  <a:pos x="T0" y="T1"/>
                </a:cxn>
                <a:cxn ang="0">
                  <a:pos x="T2" y="T3"/>
                </a:cxn>
                <a:cxn ang="0">
                  <a:pos x="T4" y="T5"/>
                </a:cxn>
                <a:cxn ang="0">
                  <a:pos x="T6" y="T7"/>
                </a:cxn>
                <a:cxn ang="0">
                  <a:pos x="T8" y="T9"/>
                </a:cxn>
              </a:cxnLst>
              <a:rect l="0" t="0" r="r" b="b"/>
              <a:pathLst>
                <a:path w="359" h="362">
                  <a:moveTo>
                    <a:pt x="359" y="0"/>
                  </a:moveTo>
                  <a:lnTo>
                    <a:pt x="307" y="17"/>
                  </a:lnTo>
                  <a:lnTo>
                    <a:pt x="0" y="326"/>
                  </a:lnTo>
                  <a:lnTo>
                    <a:pt x="0" y="362"/>
                  </a:lnTo>
                  <a:lnTo>
                    <a:pt x="359"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3" name="Freeform 1287">
              <a:extLst>
                <a:ext uri="{FF2B5EF4-FFF2-40B4-BE49-F238E27FC236}">
                  <a16:creationId xmlns="" xmlns:a16="http://schemas.microsoft.com/office/drawing/2014/main" id="{CD315DD6-B46C-404C-86F8-90C38C0E2B71}"/>
                </a:ext>
              </a:extLst>
            </p:cNvPr>
            <p:cNvSpPr>
              <a:spLocks/>
            </p:cNvSpPr>
            <p:nvPr/>
          </p:nvSpPr>
          <p:spPr bwMode="auto">
            <a:xfrm>
              <a:off x="1002934" y="1968693"/>
              <a:ext cx="411311" cy="411311"/>
            </a:xfrm>
            <a:custGeom>
              <a:avLst/>
              <a:gdLst>
                <a:gd name="T0" fmla="*/ 459 w 459"/>
                <a:gd name="T1" fmla="*/ 0 h 459"/>
                <a:gd name="T2" fmla="*/ 407 w 459"/>
                <a:gd name="T3" fmla="*/ 17 h 459"/>
                <a:gd name="T4" fmla="*/ 0 w 459"/>
                <a:gd name="T5" fmla="*/ 424 h 459"/>
                <a:gd name="T6" fmla="*/ 0 w 459"/>
                <a:gd name="T7" fmla="*/ 459 h 459"/>
                <a:gd name="T8" fmla="*/ 459 w 459"/>
                <a:gd name="T9" fmla="*/ 0 h 459"/>
              </a:gdLst>
              <a:ahLst/>
              <a:cxnLst>
                <a:cxn ang="0">
                  <a:pos x="T0" y="T1"/>
                </a:cxn>
                <a:cxn ang="0">
                  <a:pos x="T2" y="T3"/>
                </a:cxn>
                <a:cxn ang="0">
                  <a:pos x="T4" y="T5"/>
                </a:cxn>
                <a:cxn ang="0">
                  <a:pos x="T6" y="T7"/>
                </a:cxn>
                <a:cxn ang="0">
                  <a:pos x="T8" y="T9"/>
                </a:cxn>
              </a:cxnLst>
              <a:rect l="0" t="0" r="r" b="b"/>
              <a:pathLst>
                <a:path w="459" h="459">
                  <a:moveTo>
                    <a:pt x="459" y="0"/>
                  </a:moveTo>
                  <a:lnTo>
                    <a:pt x="407" y="17"/>
                  </a:lnTo>
                  <a:lnTo>
                    <a:pt x="0" y="424"/>
                  </a:lnTo>
                  <a:lnTo>
                    <a:pt x="0" y="459"/>
                  </a:lnTo>
                  <a:lnTo>
                    <a:pt x="459"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4" name="Freeform 1288">
              <a:extLst>
                <a:ext uri="{FF2B5EF4-FFF2-40B4-BE49-F238E27FC236}">
                  <a16:creationId xmlns="" xmlns:a16="http://schemas.microsoft.com/office/drawing/2014/main" id="{8014EB06-C5F0-47D7-9DB4-CE49F3B5D1CC}"/>
                </a:ext>
              </a:extLst>
            </p:cNvPr>
            <p:cNvSpPr>
              <a:spLocks/>
            </p:cNvSpPr>
            <p:nvPr/>
          </p:nvSpPr>
          <p:spPr bwMode="auto">
            <a:xfrm>
              <a:off x="1002934" y="1968693"/>
              <a:ext cx="411311" cy="411311"/>
            </a:xfrm>
            <a:custGeom>
              <a:avLst/>
              <a:gdLst>
                <a:gd name="T0" fmla="*/ 459 w 459"/>
                <a:gd name="T1" fmla="*/ 0 h 459"/>
                <a:gd name="T2" fmla="*/ 407 w 459"/>
                <a:gd name="T3" fmla="*/ 17 h 459"/>
                <a:gd name="T4" fmla="*/ 0 w 459"/>
                <a:gd name="T5" fmla="*/ 424 h 459"/>
                <a:gd name="T6" fmla="*/ 0 w 459"/>
                <a:gd name="T7" fmla="*/ 459 h 459"/>
                <a:gd name="T8" fmla="*/ 459 w 459"/>
                <a:gd name="T9" fmla="*/ 0 h 459"/>
              </a:gdLst>
              <a:ahLst/>
              <a:cxnLst>
                <a:cxn ang="0">
                  <a:pos x="T0" y="T1"/>
                </a:cxn>
                <a:cxn ang="0">
                  <a:pos x="T2" y="T3"/>
                </a:cxn>
                <a:cxn ang="0">
                  <a:pos x="T4" y="T5"/>
                </a:cxn>
                <a:cxn ang="0">
                  <a:pos x="T6" y="T7"/>
                </a:cxn>
                <a:cxn ang="0">
                  <a:pos x="T8" y="T9"/>
                </a:cxn>
              </a:cxnLst>
              <a:rect l="0" t="0" r="r" b="b"/>
              <a:pathLst>
                <a:path w="459" h="459">
                  <a:moveTo>
                    <a:pt x="459" y="0"/>
                  </a:moveTo>
                  <a:lnTo>
                    <a:pt x="407" y="17"/>
                  </a:lnTo>
                  <a:lnTo>
                    <a:pt x="0" y="424"/>
                  </a:lnTo>
                  <a:lnTo>
                    <a:pt x="0" y="459"/>
                  </a:lnTo>
                  <a:lnTo>
                    <a:pt x="459"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5" name="Freeform 1289">
              <a:extLst>
                <a:ext uri="{FF2B5EF4-FFF2-40B4-BE49-F238E27FC236}">
                  <a16:creationId xmlns="" xmlns:a16="http://schemas.microsoft.com/office/drawing/2014/main" id="{EE8AA5D6-D501-455E-AE52-8BA15840619F}"/>
                </a:ext>
              </a:extLst>
            </p:cNvPr>
            <p:cNvSpPr>
              <a:spLocks/>
            </p:cNvSpPr>
            <p:nvPr/>
          </p:nvSpPr>
          <p:spPr bwMode="auto">
            <a:xfrm>
              <a:off x="1002934" y="1943602"/>
              <a:ext cx="489272" cy="498233"/>
            </a:xfrm>
            <a:custGeom>
              <a:avLst/>
              <a:gdLst>
                <a:gd name="T0" fmla="*/ 546 w 546"/>
                <a:gd name="T1" fmla="*/ 0 h 556"/>
                <a:gd name="T2" fmla="*/ 506 w 546"/>
                <a:gd name="T3" fmla="*/ 14 h 556"/>
                <a:gd name="T4" fmla="*/ 0 w 546"/>
                <a:gd name="T5" fmla="*/ 520 h 556"/>
                <a:gd name="T6" fmla="*/ 0 w 546"/>
                <a:gd name="T7" fmla="*/ 556 h 556"/>
                <a:gd name="T8" fmla="*/ 546 w 546"/>
                <a:gd name="T9" fmla="*/ 7 h 556"/>
                <a:gd name="T10" fmla="*/ 546 w 546"/>
                <a:gd name="T11" fmla="*/ 0 h 556"/>
              </a:gdLst>
              <a:ahLst/>
              <a:cxnLst>
                <a:cxn ang="0">
                  <a:pos x="T0" y="T1"/>
                </a:cxn>
                <a:cxn ang="0">
                  <a:pos x="T2" y="T3"/>
                </a:cxn>
                <a:cxn ang="0">
                  <a:pos x="T4" y="T5"/>
                </a:cxn>
                <a:cxn ang="0">
                  <a:pos x="T6" y="T7"/>
                </a:cxn>
                <a:cxn ang="0">
                  <a:pos x="T8" y="T9"/>
                </a:cxn>
                <a:cxn ang="0">
                  <a:pos x="T10" y="T11"/>
                </a:cxn>
              </a:cxnLst>
              <a:rect l="0" t="0" r="r" b="b"/>
              <a:pathLst>
                <a:path w="546" h="556">
                  <a:moveTo>
                    <a:pt x="546" y="0"/>
                  </a:moveTo>
                  <a:lnTo>
                    <a:pt x="506" y="14"/>
                  </a:lnTo>
                  <a:lnTo>
                    <a:pt x="0" y="520"/>
                  </a:lnTo>
                  <a:lnTo>
                    <a:pt x="0" y="556"/>
                  </a:lnTo>
                  <a:lnTo>
                    <a:pt x="546" y="7"/>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6" name="Freeform 1290">
              <a:extLst>
                <a:ext uri="{FF2B5EF4-FFF2-40B4-BE49-F238E27FC236}">
                  <a16:creationId xmlns="" xmlns:a16="http://schemas.microsoft.com/office/drawing/2014/main" id="{60538D19-5E48-4A2B-BA97-4F5AFA2BECF9}"/>
                </a:ext>
              </a:extLst>
            </p:cNvPr>
            <p:cNvSpPr>
              <a:spLocks/>
            </p:cNvSpPr>
            <p:nvPr/>
          </p:nvSpPr>
          <p:spPr bwMode="auto">
            <a:xfrm>
              <a:off x="1002934" y="1943602"/>
              <a:ext cx="489272" cy="498233"/>
            </a:xfrm>
            <a:custGeom>
              <a:avLst/>
              <a:gdLst>
                <a:gd name="T0" fmla="*/ 546 w 546"/>
                <a:gd name="T1" fmla="*/ 0 h 556"/>
                <a:gd name="T2" fmla="*/ 506 w 546"/>
                <a:gd name="T3" fmla="*/ 14 h 556"/>
                <a:gd name="T4" fmla="*/ 0 w 546"/>
                <a:gd name="T5" fmla="*/ 520 h 556"/>
                <a:gd name="T6" fmla="*/ 0 w 546"/>
                <a:gd name="T7" fmla="*/ 556 h 556"/>
                <a:gd name="T8" fmla="*/ 546 w 546"/>
                <a:gd name="T9" fmla="*/ 7 h 556"/>
                <a:gd name="T10" fmla="*/ 546 w 546"/>
                <a:gd name="T11" fmla="*/ 0 h 556"/>
              </a:gdLst>
              <a:ahLst/>
              <a:cxnLst>
                <a:cxn ang="0">
                  <a:pos x="T0" y="T1"/>
                </a:cxn>
                <a:cxn ang="0">
                  <a:pos x="T2" y="T3"/>
                </a:cxn>
                <a:cxn ang="0">
                  <a:pos x="T4" y="T5"/>
                </a:cxn>
                <a:cxn ang="0">
                  <a:pos x="T6" y="T7"/>
                </a:cxn>
                <a:cxn ang="0">
                  <a:pos x="T8" y="T9"/>
                </a:cxn>
                <a:cxn ang="0">
                  <a:pos x="T10" y="T11"/>
                </a:cxn>
              </a:cxnLst>
              <a:rect l="0" t="0" r="r" b="b"/>
              <a:pathLst>
                <a:path w="546" h="556">
                  <a:moveTo>
                    <a:pt x="546" y="0"/>
                  </a:moveTo>
                  <a:lnTo>
                    <a:pt x="506" y="14"/>
                  </a:lnTo>
                  <a:lnTo>
                    <a:pt x="0" y="520"/>
                  </a:lnTo>
                  <a:lnTo>
                    <a:pt x="0" y="556"/>
                  </a:lnTo>
                  <a:lnTo>
                    <a:pt x="546" y="7"/>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7" name="Freeform 1291">
              <a:extLst>
                <a:ext uri="{FF2B5EF4-FFF2-40B4-BE49-F238E27FC236}">
                  <a16:creationId xmlns="" xmlns:a16="http://schemas.microsoft.com/office/drawing/2014/main" id="{3324327B-3A83-45A2-AC65-FBED8C3BD430}"/>
                </a:ext>
              </a:extLst>
            </p:cNvPr>
            <p:cNvSpPr>
              <a:spLocks/>
            </p:cNvSpPr>
            <p:nvPr/>
          </p:nvSpPr>
          <p:spPr bwMode="auto">
            <a:xfrm>
              <a:off x="1002934" y="1979446"/>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8" name="Freeform 1292">
              <a:extLst>
                <a:ext uri="{FF2B5EF4-FFF2-40B4-BE49-F238E27FC236}">
                  <a16:creationId xmlns="" xmlns:a16="http://schemas.microsoft.com/office/drawing/2014/main" id="{5D552BDD-B92E-4982-83D6-F992CBE9DF2A}"/>
                </a:ext>
              </a:extLst>
            </p:cNvPr>
            <p:cNvSpPr>
              <a:spLocks/>
            </p:cNvSpPr>
            <p:nvPr/>
          </p:nvSpPr>
          <p:spPr bwMode="auto">
            <a:xfrm>
              <a:off x="1002934" y="1979446"/>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9" name="Freeform 1293">
              <a:extLst>
                <a:ext uri="{FF2B5EF4-FFF2-40B4-BE49-F238E27FC236}">
                  <a16:creationId xmlns="" xmlns:a16="http://schemas.microsoft.com/office/drawing/2014/main" id="{3209543B-3B0D-493E-A620-C1DFF71D0CDB}"/>
                </a:ext>
              </a:extLst>
            </p:cNvPr>
            <p:cNvSpPr>
              <a:spLocks/>
            </p:cNvSpPr>
            <p:nvPr/>
          </p:nvSpPr>
          <p:spPr bwMode="auto">
            <a:xfrm>
              <a:off x="1002934" y="2041277"/>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0" name="Freeform 1294">
              <a:extLst>
                <a:ext uri="{FF2B5EF4-FFF2-40B4-BE49-F238E27FC236}">
                  <a16:creationId xmlns="" xmlns:a16="http://schemas.microsoft.com/office/drawing/2014/main" id="{B8458EE3-C7D1-4913-851C-EE52EFA5F674}"/>
                </a:ext>
              </a:extLst>
            </p:cNvPr>
            <p:cNvSpPr>
              <a:spLocks/>
            </p:cNvSpPr>
            <p:nvPr/>
          </p:nvSpPr>
          <p:spPr bwMode="auto">
            <a:xfrm>
              <a:off x="1002934" y="2041277"/>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1" name="Freeform 1295">
              <a:extLst>
                <a:ext uri="{FF2B5EF4-FFF2-40B4-BE49-F238E27FC236}">
                  <a16:creationId xmlns="" xmlns:a16="http://schemas.microsoft.com/office/drawing/2014/main" id="{99B95767-3A33-4C58-89E0-30841832F7DA}"/>
                </a:ext>
              </a:extLst>
            </p:cNvPr>
            <p:cNvSpPr>
              <a:spLocks/>
            </p:cNvSpPr>
            <p:nvPr/>
          </p:nvSpPr>
          <p:spPr bwMode="auto">
            <a:xfrm>
              <a:off x="1002934" y="2102212"/>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2" name="Freeform 1296">
              <a:extLst>
                <a:ext uri="{FF2B5EF4-FFF2-40B4-BE49-F238E27FC236}">
                  <a16:creationId xmlns="" xmlns:a16="http://schemas.microsoft.com/office/drawing/2014/main" id="{B58676DD-E5C8-4925-AC3E-4A04CB2957C0}"/>
                </a:ext>
              </a:extLst>
            </p:cNvPr>
            <p:cNvSpPr>
              <a:spLocks/>
            </p:cNvSpPr>
            <p:nvPr/>
          </p:nvSpPr>
          <p:spPr bwMode="auto">
            <a:xfrm>
              <a:off x="1002934" y="2102212"/>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3" name="Freeform 1297">
              <a:extLst>
                <a:ext uri="{FF2B5EF4-FFF2-40B4-BE49-F238E27FC236}">
                  <a16:creationId xmlns="" xmlns:a16="http://schemas.microsoft.com/office/drawing/2014/main" id="{1733C706-41F5-45E1-BE89-9BA27FA3A9A4}"/>
                </a:ext>
              </a:extLst>
            </p:cNvPr>
            <p:cNvSpPr>
              <a:spLocks/>
            </p:cNvSpPr>
            <p:nvPr/>
          </p:nvSpPr>
          <p:spPr bwMode="auto">
            <a:xfrm>
              <a:off x="1002934" y="2164043"/>
              <a:ext cx="489272" cy="521531"/>
            </a:xfrm>
            <a:custGeom>
              <a:avLst/>
              <a:gdLst>
                <a:gd name="T0" fmla="*/ 546 w 546"/>
                <a:gd name="T1" fmla="*/ 0 h 582"/>
                <a:gd name="T2" fmla="*/ 0 w 546"/>
                <a:gd name="T3" fmla="*/ 546 h 582"/>
                <a:gd name="T4" fmla="*/ 0 w 546"/>
                <a:gd name="T5" fmla="*/ 582 h 582"/>
                <a:gd name="T6" fmla="*/ 546 w 546"/>
                <a:gd name="T7" fmla="*/ 35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4" name="Freeform 1298">
              <a:extLst>
                <a:ext uri="{FF2B5EF4-FFF2-40B4-BE49-F238E27FC236}">
                  <a16:creationId xmlns="" xmlns:a16="http://schemas.microsoft.com/office/drawing/2014/main" id="{1D0DEC4A-8676-43C0-B292-AD7BAF12E9D5}"/>
                </a:ext>
              </a:extLst>
            </p:cNvPr>
            <p:cNvSpPr>
              <a:spLocks/>
            </p:cNvSpPr>
            <p:nvPr/>
          </p:nvSpPr>
          <p:spPr bwMode="auto">
            <a:xfrm>
              <a:off x="1002934" y="2164043"/>
              <a:ext cx="489272" cy="521531"/>
            </a:xfrm>
            <a:custGeom>
              <a:avLst/>
              <a:gdLst>
                <a:gd name="T0" fmla="*/ 546 w 546"/>
                <a:gd name="T1" fmla="*/ 0 h 582"/>
                <a:gd name="T2" fmla="*/ 0 w 546"/>
                <a:gd name="T3" fmla="*/ 546 h 582"/>
                <a:gd name="T4" fmla="*/ 0 w 546"/>
                <a:gd name="T5" fmla="*/ 582 h 582"/>
                <a:gd name="T6" fmla="*/ 546 w 546"/>
                <a:gd name="T7" fmla="*/ 35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5" name="Freeform 1300">
              <a:extLst>
                <a:ext uri="{FF2B5EF4-FFF2-40B4-BE49-F238E27FC236}">
                  <a16:creationId xmlns="" xmlns:a16="http://schemas.microsoft.com/office/drawing/2014/main" id="{1AD76EC1-EDEA-46B8-A7DC-BFD0AFBA7A43}"/>
                </a:ext>
              </a:extLst>
            </p:cNvPr>
            <p:cNvSpPr>
              <a:spLocks/>
            </p:cNvSpPr>
            <p:nvPr/>
          </p:nvSpPr>
          <p:spPr bwMode="auto">
            <a:xfrm>
              <a:off x="1002934" y="2224978"/>
              <a:ext cx="489272" cy="521531"/>
            </a:xfrm>
            <a:custGeom>
              <a:avLst/>
              <a:gdLst>
                <a:gd name="T0" fmla="*/ 546 w 546"/>
                <a:gd name="T1" fmla="*/ 0 h 582"/>
                <a:gd name="T2" fmla="*/ 0 w 546"/>
                <a:gd name="T3" fmla="*/ 547 h 582"/>
                <a:gd name="T4" fmla="*/ 0 w 546"/>
                <a:gd name="T5" fmla="*/ 582 h 582"/>
                <a:gd name="T6" fmla="*/ 546 w 546"/>
                <a:gd name="T7" fmla="*/ 34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7"/>
                  </a:lnTo>
                  <a:lnTo>
                    <a:pt x="0" y="582"/>
                  </a:lnTo>
                  <a:lnTo>
                    <a:pt x="546" y="34"/>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6" name="Freeform 1301">
              <a:extLst>
                <a:ext uri="{FF2B5EF4-FFF2-40B4-BE49-F238E27FC236}">
                  <a16:creationId xmlns="" xmlns:a16="http://schemas.microsoft.com/office/drawing/2014/main" id="{7D322451-0308-4C71-8924-079B5EC85147}"/>
                </a:ext>
              </a:extLst>
            </p:cNvPr>
            <p:cNvSpPr>
              <a:spLocks/>
            </p:cNvSpPr>
            <p:nvPr/>
          </p:nvSpPr>
          <p:spPr bwMode="auto">
            <a:xfrm>
              <a:off x="1002934" y="2285017"/>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7" name="Freeform 1302">
              <a:extLst>
                <a:ext uri="{FF2B5EF4-FFF2-40B4-BE49-F238E27FC236}">
                  <a16:creationId xmlns="" xmlns:a16="http://schemas.microsoft.com/office/drawing/2014/main" id="{40706F19-6BF6-433B-985D-5FA5E52AFB50}"/>
                </a:ext>
              </a:extLst>
            </p:cNvPr>
            <p:cNvSpPr>
              <a:spLocks/>
            </p:cNvSpPr>
            <p:nvPr/>
          </p:nvSpPr>
          <p:spPr bwMode="auto">
            <a:xfrm>
              <a:off x="1002934" y="2285017"/>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8" name="Freeform 1303">
              <a:extLst>
                <a:ext uri="{FF2B5EF4-FFF2-40B4-BE49-F238E27FC236}">
                  <a16:creationId xmlns="" xmlns:a16="http://schemas.microsoft.com/office/drawing/2014/main" id="{A22466DF-264F-4BCC-96CF-4437B0315C2C}"/>
                </a:ext>
              </a:extLst>
            </p:cNvPr>
            <p:cNvSpPr>
              <a:spLocks/>
            </p:cNvSpPr>
            <p:nvPr/>
          </p:nvSpPr>
          <p:spPr bwMode="auto">
            <a:xfrm>
              <a:off x="1002934" y="2345952"/>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9" name="Freeform 1304">
              <a:extLst>
                <a:ext uri="{FF2B5EF4-FFF2-40B4-BE49-F238E27FC236}">
                  <a16:creationId xmlns="" xmlns:a16="http://schemas.microsoft.com/office/drawing/2014/main" id="{10472E07-6979-4799-9DB5-5434F6DF1E04}"/>
                </a:ext>
              </a:extLst>
            </p:cNvPr>
            <p:cNvSpPr>
              <a:spLocks/>
            </p:cNvSpPr>
            <p:nvPr/>
          </p:nvSpPr>
          <p:spPr bwMode="auto">
            <a:xfrm>
              <a:off x="1002934" y="2345952"/>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0" name="Freeform 1305">
              <a:extLst>
                <a:ext uri="{FF2B5EF4-FFF2-40B4-BE49-F238E27FC236}">
                  <a16:creationId xmlns="" xmlns:a16="http://schemas.microsoft.com/office/drawing/2014/main" id="{15A4DE83-1EA9-4D73-BF3F-921BC0E4FDCB}"/>
                </a:ext>
              </a:extLst>
            </p:cNvPr>
            <p:cNvSpPr>
              <a:spLocks/>
            </p:cNvSpPr>
            <p:nvPr/>
          </p:nvSpPr>
          <p:spPr bwMode="auto">
            <a:xfrm>
              <a:off x="1002934" y="2407783"/>
              <a:ext cx="489272" cy="520635"/>
            </a:xfrm>
            <a:custGeom>
              <a:avLst/>
              <a:gdLst>
                <a:gd name="T0" fmla="*/ 546 w 546"/>
                <a:gd name="T1" fmla="*/ 0 h 581"/>
                <a:gd name="T2" fmla="*/ 0 w 546"/>
                <a:gd name="T3" fmla="*/ 548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8"/>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1" name="Freeform 1306">
              <a:extLst>
                <a:ext uri="{FF2B5EF4-FFF2-40B4-BE49-F238E27FC236}">
                  <a16:creationId xmlns="" xmlns:a16="http://schemas.microsoft.com/office/drawing/2014/main" id="{B83F506D-69BD-49D6-BC4D-284A48AD3392}"/>
                </a:ext>
              </a:extLst>
            </p:cNvPr>
            <p:cNvSpPr>
              <a:spLocks/>
            </p:cNvSpPr>
            <p:nvPr/>
          </p:nvSpPr>
          <p:spPr bwMode="auto">
            <a:xfrm>
              <a:off x="1002934" y="2407782"/>
              <a:ext cx="489271" cy="520635"/>
            </a:xfrm>
            <a:custGeom>
              <a:avLst/>
              <a:gdLst>
                <a:gd name="T0" fmla="*/ 546 w 546"/>
                <a:gd name="T1" fmla="*/ 0 h 581"/>
                <a:gd name="T2" fmla="*/ 0 w 546"/>
                <a:gd name="T3" fmla="*/ 548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8"/>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2" name="Freeform 1307">
              <a:extLst>
                <a:ext uri="{FF2B5EF4-FFF2-40B4-BE49-F238E27FC236}">
                  <a16:creationId xmlns="" xmlns:a16="http://schemas.microsoft.com/office/drawing/2014/main" id="{B46E9E40-D824-47CF-A026-789A554708C9}"/>
                </a:ext>
              </a:extLst>
            </p:cNvPr>
            <p:cNvSpPr>
              <a:spLocks/>
            </p:cNvSpPr>
            <p:nvPr/>
          </p:nvSpPr>
          <p:spPr bwMode="auto">
            <a:xfrm>
              <a:off x="1002934" y="2468718"/>
              <a:ext cx="489272" cy="521531"/>
            </a:xfrm>
            <a:custGeom>
              <a:avLst/>
              <a:gdLst>
                <a:gd name="T0" fmla="*/ 546 w 546"/>
                <a:gd name="T1" fmla="*/ 0 h 582"/>
                <a:gd name="T2" fmla="*/ 0 w 546"/>
                <a:gd name="T3" fmla="*/ 547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7"/>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3" name="Freeform 1308">
              <a:extLst>
                <a:ext uri="{FF2B5EF4-FFF2-40B4-BE49-F238E27FC236}">
                  <a16:creationId xmlns="" xmlns:a16="http://schemas.microsoft.com/office/drawing/2014/main" id="{41410128-42C4-49E4-B7B6-65A0788E4C4D}"/>
                </a:ext>
              </a:extLst>
            </p:cNvPr>
            <p:cNvSpPr>
              <a:spLocks/>
            </p:cNvSpPr>
            <p:nvPr/>
          </p:nvSpPr>
          <p:spPr bwMode="auto">
            <a:xfrm>
              <a:off x="1002934" y="2468718"/>
              <a:ext cx="489272" cy="521531"/>
            </a:xfrm>
            <a:custGeom>
              <a:avLst/>
              <a:gdLst>
                <a:gd name="T0" fmla="*/ 546 w 546"/>
                <a:gd name="T1" fmla="*/ 0 h 582"/>
                <a:gd name="T2" fmla="*/ 0 w 546"/>
                <a:gd name="T3" fmla="*/ 547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7"/>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4" name="Freeform 1309">
              <a:extLst>
                <a:ext uri="{FF2B5EF4-FFF2-40B4-BE49-F238E27FC236}">
                  <a16:creationId xmlns="" xmlns:a16="http://schemas.microsoft.com/office/drawing/2014/main" id="{20E7ED97-DE66-44BC-857D-A0A4F19A3C8A}"/>
                </a:ext>
              </a:extLst>
            </p:cNvPr>
            <p:cNvSpPr>
              <a:spLocks/>
            </p:cNvSpPr>
            <p:nvPr/>
          </p:nvSpPr>
          <p:spPr bwMode="auto">
            <a:xfrm>
              <a:off x="1002934" y="2530549"/>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5" name="Freeform 1310">
              <a:extLst>
                <a:ext uri="{FF2B5EF4-FFF2-40B4-BE49-F238E27FC236}">
                  <a16:creationId xmlns="" xmlns:a16="http://schemas.microsoft.com/office/drawing/2014/main" id="{4F098036-BAA9-4E98-B4AE-93D5678CAB1F}"/>
                </a:ext>
              </a:extLst>
            </p:cNvPr>
            <p:cNvSpPr>
              <a:spLocks/>
            </p:cNvSpPr>
            <p:nvPr/>
          </p:nvSpPr>
          <p:spPr bwMode="auto">
            <a:xfrm>
              <a:off x="1002934" y="2530549"/>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6" name="Freeform 1311">
              <a:extLst>
                <a:ext uri="{FF2B5EF4-FFF2-40B4-BE49-F238E27FC236}">
                  <a16:creationId xmlns="" xmlns:a16="http://schemas.microsoft.com/office/drawing/2014/main" id="{7623C19C-1FE1-4926-99E6-A0FE971A2904}"/>
                </a:ext>
              </a:extLst>
            </p:cNvPr>
            <p:cNvSpPr>
              <a:spLocks/>
            </p:cNvSpPr>
            <p:nvPr/>
          </p:nvSpPr>
          <p:spPr bwMode="auto">
            <a:xfrm>
              <a:off x="1002934" y="2589692"/>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7" name="Freeform 1312">
              <a:extLst>
                <a:ext uri="{FF2B5EF4-FFF2-40B4-BE49-F238E27FC236}">
                  <a16:creationId xmlns="" xmlns:a16="http://schemas.microsoft.com/office/drawing/2014/main" id="{9BE3AB71-8BCA-4BBD-8D61-3206D2B3AA06}"/>
                </a:ext>
              </a:extLst>
            </p:cNvPr>
            <p:cNvSpPr>
              <a:spLocks/>
            </p:cNvSpPr>
            <p:nvPr/>
          </p:nvSpPr>
          <p:spPr bwMode="auto">
            <a:xfrm>
              <a:off x="1002934" y="2589693"/>
              <a:ext cx="489271"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8" name="Freeform 1313">
              <a:extLst>
                <a:ext uri="{FF2B5EF4-FFF2-40B4-BE49-F238E27FC236}">
                  <a16:creationId xmlns="" xmlns:a16="http://schemas.microsoft.com/office/drawing/2014/main" id="{05D98A82-F543-43C2-B265-199B18C7BE9D}"/>
                </a:ext>
              </a:extLst>
            </p:cNvPr>
            <p:cNvSpPr>
              <a:spLocks/>
            </p:cNvSpPr>
            <p:nvPr/>
          </p:nvSpPr>
          <p:spPr bwMode="auto">
            <a:xfrm>
              <a:off x="1002934" y="2651523"/>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9" name="Freeform 1314">
              <a:extLst>
                <a:ext uri="{FF2B5EF4-FFF2-40B4-BE49-F238E27FC236}">
                  <a16:creationId xmlns="" xmlns:a16="http://schemas.microsoft.com/office/drawing/2014/main" id="{06FF311A-4FF6-423C-906A-22A9676B61EC}"/>
                </a:ext>
              </a:extLst>
            </p:cNvPr>
            <p:cNvSpPr>
              <a:spLocks/>
            </p:cNvSpPr>
            <p:nvPr/>
          </p:nvSpPr>
          <p:spPr bwMode="auto">
            <a:xfrm>
              <a:off x="1002934" y="2651523"/>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0" name="Freeform 1315">
              <a:extLst>
                <a:ext uri="{FF2B5EF4-FFF2-40B4-BE49-F238E27FC236}">
                  <a16:creationId xmlns="" xmlns:a16="http://schemas.microsoft.com/office/drawing/2014/main" id="{FEE3BAA1-3CA5-4A74-9A47-CCAC0035593C}"/>
                </a:ext>
              </a:extLst>
            </p:cNvPr>
            <p:cNvSpPr>
              <a:spLocks/>
            </p:cNvSpPr>
            <p:nvPr/>
          </p:nvSpPr>
          <p:spPr bwMode="auto">
            <a:xfrm>
              <a:off x="1002934" y="2712458"/>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1" name="Freeform 1316">
              <a:extLst>
                <a:ext uri="{FF2B5EF4-FFF2-40B4-BE49-F238E27FC236}">
                  <a16:creationId xmlns="" xmlns:a16="http://schemas.microsoft.com/office/drawing/2014/main" id="{AFA71725-5877-44CD-B9B7-8C76D6AD9030}"/>
                </a:ext>
              </a:extLst>
            </p:cNvPr>
            <p:cNvSpPr>
              <a:spLocks/>
            </p:cNvSpPr>
            <p:nvPr/>
          </p:nvSpPr>
          <p:spPr bwMode="auto">
            <a:xfrm>
              <a:off x="1002934" y="2712458"/>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2" name="Freeform 1317">
              <a:extLst>
                <a:ext uri="{FF2B5EF4-FFF2-40B4-BE49-F238E27FC236}">
                  <a16:creationId xmlns="" xmlns:a16="http://schemas.microsoft.com/office/drawing/2014/main" id="{17CB6B0E-E427-4127-BFC8-16AE89245D2D}"/>
                </a:ext>
              </a:extLst>
            </p:cNvPr>
            <p:cNvSpPr>
              <a:spLocks/>
            </p:cNvSpPr>
            <p:nvPr/>
          </p:nvSpPr>
          <p:spPr bwMode="auto">
            <a:xfrm>
              <a:off x="1002934" y="2774289"/>
              <a:ext cx="489272" cy="521531"/>
            </a:xfrm>
            <a:custGeom>
              <a:avLst/>
              <a:gdLst>
                <a:gd name="T0" fmla="*/ 546 w 546"/>
                <a:gd name="T1" fmla="*/ 0 h 582"/>
                <a:gd name="T2" fmla="*/ 0 w 546"/>
                <a:gd name="T3" fmla="*/ 546 h 582"/>
                <a:gd name="T4" fmla="*/ 0 w 546"/>
                <a:gd name="T5" fmla="*/ 582 h 582"/>
                <a:gd name="T6" fmla="*/ 546 w 546"/>
                <a:gd name="T7" fmla="*/ 35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3" name="Freeform 1318">
              <a:extLst>
                <a:ext uri="{FF2B5EF4-FFF2-40B4-BE49-F238E27FC236}">
                  <a16:creationId xmlns="" xmlns:a16="http://schemas.microsoft.com/office/drawing/2014/main" id="{7FF1A76B-9B62-4B0D-B3F8-0D4A00948F13}"/>
                </a:ext>
              </a:extLst>
            </p:cNvPr>
            <p:cNvSpPr>
              <a:spLocks/>
            </p:cNvSpPr>
            <p:nvPr/>
          </p:nvSpPr>
          <p:spPr bwMode="auto">
            <a:xfrm>
              <a:off x="1002934" y="2774289"/>
              <a:ext cx="489272" cy="521531"/>
            </a:xfrm>
            <a:custGeom>
              <a:avLst/>
              <a:gdLst>
                <a:gd name="T0" fmla="*/ 546 w 546"/>
                <a:gd name="T1" fmla="*/ 0 h 582"/>
                <a:gd name="T2" fmla="*/ 0 w 546"/>
                <a:gd name="T3" fmla="*/ 546 h 582"/>
                <a:gd name="T4" fmla="*/ 0 w 546"/>
                <a:gd name="T5" fmla="*/ 582 h 582"/>
                <a:gd name="T6" fmla="*/ 546 w 546"/>
                <a:gd name="T7" fmla="*/ 35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4" name="Freeform 1319">
              <a:extLst>
                <a:ext uri="{FF2B5EF4-FFF2-40B4-BE49-F238E27FC236}">
                  <a16:creationId xmlns="" xmlns:a16="http://schemas.microsoft.com/office/drawing/2014/main" id="{87689BC7-06F9-40BA-8F5C-1C5FA7DD2686}"/>
                </a:ext>
              </a:extLst>
            </p:cNvPr>
            <p:cNvSpPr>
              <a:spLocks/>
            </p:cNvSpPr>
            <p:nvPr/>
          </p:nvSpPr>
          <p:spPr bwMode="auto">
            <a:xfrm>
              <a:off x="1002934" y="2835224"/>
              <a:ext cx="489272" cy="521531"/>
            </a:xfrm>
            <a:custGeom>
              <a:avLst/>
              <a:gdLst>
                <a:gd name="T0" fmla="*/ 546 w 546"/>
                <a:gd name="T1" fmla="*/ 0 h 582"/>
                <a:gd name="T2" fmla="*/ 0 w 546"/>
                <a:gd name="T3" fmla="*/ 547 h 582"/>
                <a:gd name="T4" fmla="*/ 0 w 546"/>
                <a:gd name="T5" fmla="*/ 582 h 582"/>
                <a:gd name="T6" fmla="*/ 546 w 546"/>
                <a:gd name="T7" fmla="*/ 34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7"/>
                  </a:lnTo>
                  <a:lnTo>
                    <a:pt x="0" y="582"/>
                  </a:lnTo>
                  <a:lnTo>
                    <a:pt x="546" y="34"/>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5" name="Freeform 1320">
              <a:extLst>
                <a:ext uri="{FF2B5EF4-FFF2-40B4-BE49-F238E27FC236}">
                  <a16:creationId xmlns="" xmlns:a16="http://schemas.microsoft.com/office/drawing/2014/main" id="{6F646B1B-7953-4703-80B7-EA669BB91229}"/>
                </a:ext>
              </a:extLst>
            </p:cNvPr>
            <p:cNvSpPr>
              <a:spLocks/>
            </p:cNvSpPr>
            <p:nvPr/>
          </p:nvSpPr>
          <p:spPr bwMode="auto">
            <a:xfrm>
              <a:off x="1002934" y="2835224"/>
              <a:ext cx="489272" cy="521531"/>
            </a:xfrm>
            <a:custGeom>
              <a:avLst/>
              <a:gdLst>
                <a:gd name="T0" fmla="*/ 546 w 546"/>
                <a:gd name="T1" fmla="*/ 0 h 582"/>
                <a:gd name="T2" fmla="*/ 0 w 546"/>
                <a:gd name="T3" fmla="*/ 547 h 582"/>
                <a:gd name="T4" fmla="*/ 0 w 546"/>
                <a:gd name="T5" fmla="*/ 582 h 582"/>
                <a:gd name="T6" fmla="*/ 546 w 546"/>
                <a:gd name="T7" fmla="*/ 34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7"/>
                  </a:lnTo>
                  <a:lnTo>
                    <a:pt x="0" y="582"/>
                  </a:lnTo>
                  <a:lnTo>
                    <a:pt x="546" y="34"/>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6" name="Freeform 1321">
              <a:extLst>
                <a:ext uri="{FF2B5EF4-FFF2-40B4-BE49-F238E27FC236}">
                  <a16:creationId xmlns="" xmlns:a16="http://schemas.microsoft.com/office/drawing/2014/main" id="{AB17CEDF-855F-4B6C-8FBE-25F6FBB55020}"/>
                </a:ext>
              </a:extLst>
            </p:cNvPr>
            <p:cNvSpPr>
              <a:spLocks/>
            </p:cNvSpPr>
            <p:nvPr/>
          </p:nvSpPr>
          <p:spPr bwMode="auto">
            <a:xfrm>
              <a:off x="1002934" y="2895262"/>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7" name="Freeform 1322">
              <a:extLst>
                <a:ext uri="{FF2B5EF4-FFF2-40B4-BE49-F238E27FC236}">
                  <a16:creationId xmlns="" xmlns:a16="http://schemas.microsoft.com/office/drawing/2014/main" id="{AC030592-CE01-4FDF-AE7A-F18F82A0C560}"/>
                </a:ext>
              </a:extLst>
            </p:cNvPr>
            <p:cNvSpPr>
              <a:spLocks/>
            </p:cNvSpPr>
            <p:nvPr/>
          </p:nvSpPr>
          <p:spPr bwMode="auto">
            <a:xfrm>
              <a:off x="1002934" y="2895262"/>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8" name="Freeform 1323">
              <a:extLst>
                <a:ext uri="{FF2B5EF4-FFF2-40B4-BE49-F238E27FC236}">
                  <a16:creationId xmlns="" xmlns:a16="http://schemas.microsoft.com/office/drawing/2014/main" id="{015F8638-06DD-4FF1-9C4F-25B6848AF63C}"/>
                </a:ext>
              </a:extLst>
            </p:cNvPr>
            <p:cNvSpPr>
              <a:spLocks/>
            </p:cNvSpPr>
            <p:nvPr/>
          </p:nvSpPr>
          <p:spPr bwMode="auto">
            <a:xfrm>
              <a:off x="1002934" y="2956197"/>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9" name="Freeform 1324">
              <a:extLst>
                <a:ext uri="{FF2B5EF4-FFF2-40B4-BE49-F238E27FC236}">
                  <a16:creationId xmlns="" xmlns:a16="http://schemas.microsoft.com/office/drawing/2014/main" id="{0EB643AB-27A1-4157-9309-C9ADC90A2F87}"/>
                </a:ext>
              </a:extLst>
            </p:cNvPr>
            <p:cNvSpPr>
              <a:spLocks/>
            </p:cNvSpPr>
            <p:nvPr/>
          </p:nvSpPr>
          <p:spPr bwMode="auto">
            <a:xfrm>
              <a:off x="1002934" y="2956197"/>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70" name="Freeform 1325">
              <a:extLst>
                <a:ext uri="{FF2B5EF4-FFF2-40B4-BE49-F238E27FC236}">
                  <a16:creationId xmlns="" xmlns:a16="http://schemas.microsoft.com/office/drawing/2014/main" id="{8DA658EF-2BD0-4A98-995D-B6981DA4FD16}"/>
                </a:ext>
              </a:extLst>
            </p:cNvPr>
            <p:cNvSpPr>
              <a:spLocks/>
            </p:cNvSpPr>
            <p:nvPr/>
          </p:nvSpPr>
          <p:spPr bwMode="auto">
            <a:xfrm>
              <a:off x="1002934" y="3018028"/>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71" name="Freeform 1326">
              <a:extLst>
                <a:ext uri="{FF2B5EF4-FFF2-40B4-BE49-F238E27FC236}">
                  <a16:creationId xmlns="" xmlns:a16="http://schemas.microsoft.com/office/drawing/2014/main" id="{570E031B-782A-4595-B3ED-C433176B6038}"/>
                </a:ext>
              </a:extLst>
            </p:cNvPr>
            <p:cNvSpPr>
              <a:spLocks/>
            </p:cNvSpPr>
            <p:nvPr/>
          </p:nvSpPr>
          <p:spPr bwMode="auto">
            <a:xfrm>
              <a:off x="1002934" y="3018028"/>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72" name="Freeform 1327">
              <a:extLst>
                <a:ext uri="{FF2B5EF4-FFF2-40B4-BE49-F238E27FC236}">
                  <a16:creationId xmlns="" xmlns:a16="http://schemas.microsoft.com/office/drawing/2014/main" id="{34BB777D-3AEA-45D3-AFA8-34FCCD2D4C65}"/>
                </a:ext>
              </a:extLst>
            </p:cNvPr>
            <p:cNvSpPr>
              <a:spLocks/>
            </p:cNvSpPr>
            <p:nvPr/>
          </p:nvSpPr>
          <p:spPr bwMode="auto">
            <a:xfrm>
              <a:off x="1002934" y="3078963"/>
              <a:ext cx="489272" cy="521531"/>
            </a:xfrm>
            <a:custGeom>
              <a:avLst/>
              <a:gdLst>
                <a:gd name="T0" fmla="*/ 546 w 546"/>
                <a:gd name="T1" fmla="*/ 0 h 582"/>
                <a:gd name="T2" fmla="*/ 0 w 546"/>
                <a:gd name="T3" fmla="*/ 547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7"/>
                  </a:lnTo>
                  <a:lnTo>
                    <a:pt x="0" y="582"/>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73" name="Freeform 1328">
              <a:extLst>
                <a:ext uri="{FF2B5EF4-FFF2-40B4-BE49-F238E27FC236}">
                  <a16:creationId xmlns="" xmlns:a16="http://schemas.microsoft.com/office/drawing/2014/main" id="{C754BE2F-B2E1-4EE3-A8FD-C59D1A4E1D28}"/>
                </a:ext>
              </a:extLst>
            </p:cNvPr>
            <p:cNvSpPr>
              <a:spLocks/>
            </p:cNvSpPr>
            <p:nvPr/>
          </p:nvSpPr>
          <p:spPr bwMode="auto">
            <a:xfrm>
              <a:off x="1002934" y="3078963"/>
              <a:ext cx="489272" cy="521531"/>
            </a:xfrm>
            <a:custGeom>
              <a:avLst/>
              <a:gdLst>
                <a:gd name="T0" fmla="*/ 546 w 546"/>
                <a:gd name="T1" fmla="*/ 0 h 582"/>
                <a:gd name="T2" fmla="*/ 0 w 546"/>
                <a:gd name="T3" fmla="*/ 547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7"/>
                  </a:lnTo>
                  <a:lnTo>
                    <a:pt x="0" y="582"/>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74" name="Freeform 1329">
              <a:extLst>
                <a:ext uri="{FF2B5EF4-FFF2-40B4-BE49-F238E27FC236}">
                  <a16:creationId xmlns="" xmlns:a16="http://schemas.microsoft.com/office/drawing/2014/main" id="{86F8B3FA-1547-42F1-9EBE-F6F0DF3080AA}"/>
                </a:ext>
              </a:extLst>
            </p:cNvPr>
            <p:cNvSpPr>
              <a:spLocks/>
            </p:cNvSpPr>
            <p:nvPr/>
          </p:nvSpPr>
          <p:spPr bwMode="auto">
            <a:xfrm>
              <a:off x="1002934" y="3139002"/>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75" name="Freeform 1330">
              <a:extLst>
                <a:ext uri="{FF2B5EF4-FFF2-40B4-BE49-F238E27FC236}">
                  <a16:creationId xmlns="" xmlns:a16="http://schemas.microsoft.com/office/drawing/2014/main" id="{05CF0F46-B325-4222-9773-D46552CC790E}"/>
                </a:ext>
              </a:extLst>
            </p:cNvPr>
            <p:cNvSpPr>
              <a:spLocks/>
            </p:cNvSpPr>
            <p:nvPr/>
          </p:nvSpPr>
          <p:spPr bwMode="auto">
            <a:xfrm>
              <a:off x="1002934" y="3139002"/>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76" name="Freeform 1331">
              <a:extLst>
                <a:ext uri="{FF2B5EF4-FFF2-40B4-BE49-F238E27FC236}">
                  <a16:creationId xmlns="" xmlns:a16="http://schemas.microsoft.com/office/drawing/2014/main" id="{170A5F31-931F-49D0-97BC-1A9CC45FC6DC}"/>
                </a:ext>
              </a:extLst>
            </p:cNvPr>
            <p:cNvSpPr>
              <a:spLocks/>
            </p:cNvSpPr>
            <p:nvPr/>
          </p:nvSpPr>
          <p:spPr bwMode="auto">
            <a:xfrm>
              <a:off x="1002934" y="3199937"/>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77" name="Freeform 1332">
              <a:extLst>
                <a:ext uri="{FF2B5EF4-FFF2-40B4-BE49-F238E27FC236}">
                  <a16:creationId xmlns="" xmlns:a16="http://schemas.microsoft.com/office/drawing/2014/main" id="{52ECC276-1E73-47D4-A43D-F59D251C4B22}"/>
                </a:ext>
              </a:extLst>
            </p:cNvPr>
            <p:cNvSpPr>
              <a:spLocks/>
            </p:cNvSpPr>
            <p:nvPr/>
          </p:nvSpPr>
          <p:spPr bwMode="auto">
            <a:xfrm>
              <a:off x="1002934" y="3199937"/>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78" name="Freeform 1333">
              <a:extLst>
                <a:ext uri="{FF2B5EF4-FFF2-40B4-BE49-F238E27FC236}">
                  <a16:creationId xmlns="" xmlns:a16="http://schemas.microsoft.com/office/drawing/2014/main" id="{F4F1D109-C44D-48F5-BE60-56A64C4F7BC4}"/>
                </a:ext>
              </a:extLst>
            </p:cNvPr>
            <p:cNvSpPr>
              <a:spLocks/>
            </p:cNvSpPr>
            <p:nvPr/>
          </p:nvSpPr>
          <p:spPr bwMode="auto">
            <a:xfrm>
              <a:off x="1002934" y="3261768"/>
              <a:ext cx="489272" cy="520635"/>
            </a:xfrm>
            <a:custGeom>
              <a:avLst/>
              <a:gdLst>
                <a:gd name="T0" fmla="*/ 546 w 546"/>
                <a:gd name="T1" fmla="*/ 0 h 581"/>
                <a:gd name="T2" fmla="*/ 0 w 546"/>
                <a:gd name="T3" fmla="*/ 548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8"/>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79" name="Freeform 1334">
              <a:extLst>
                <a:ext uri="{FF2B5EF4-FFF2-40B4-BE49-F238E27FC236}">
                  <a16:creationId xmlns="" xmlns:a16="http://schemas.microsoft.com/office/drawing/2014/main" id="{75F5A600-5A9F-4065-962D-16E3EBA87CA4}"/>
                </a:ext>
              </a:extLst>
            </p:cNvPr>
            <p:cNvSpPr>
              <a:spLocks/>
            </p:cNvSpPr>
            <p:nvPr/>
          </p:nvSpPr>
          <p:spPr bwMode="auto">
            <a:xfrm>
              <a:off x="1002934" y="3261768"/>
              <a:ext cx="489272" cy="520635"/>
            </a:xfrm>
            <a:custGeom>
              <a:avLst/>
              <a:gdLst>
                <a:gd name="T0" fmla="*/ 546 w 546"/>
                <a:gd name="T1" fmla="*/ 0 h 581"/>
                <a:gd name="T2" fmla="*/ 0 w 546"/>
                <a:gd name="T3" fmla="*/ 548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8"/>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80" name="Freeform 1335">
              <a:extLst>
                <a:ext uri="{FF2B5EF4-FFF2-40B4-BE49-F238E27FC236}">
                  <a16:creationId xmlns="" xmlns:a16="http://schemas.microsoft.com/office/drawing/2014/main" id="{C8BCC6BE-7899-44BC-9FAE-3868524B1A20}"/>
                </a:ext>
              </a:extLst>
            </p:cNvPr>
            <p:cNvSpPr>
              <a:spLocks/>
            </p:cNvSpPr>
            <p:nvPr/>
          </p:nvSpPr>
          <p:spPr bwMode="auto">
            <a:xfrm>
              <a:off x="1002934" y="3322703"/>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81" name="Freeform 1336">
              <a:extLst>
                <a:ext uri="{FF2B5EF4-FFF2-40B4-BE49-F238E27FC236}">
                  <a16:creationId xmlns="" xmlns:a16="http://schemas.microsoft.com/office/drawing/2014/main" id="{579B5A12-1620-4223-A9F5-69328E727E30}"/>
                </a:ext>
              </a:extLst>
            </p:cNvPr>
            <p:cNvSpPr>
              <a:spLocks/>
            </p:cNvSpPr>
            <p:nvPr/>
          </p:nvSpPr>
          <p:spPr bwMode="auto">
            <a:xfrm>
              <a:off x="1002934" y="3322703"/>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82" name="Freeform 1337">
              <a:extLst>
                <a:ext uri="{FF2B5EF4-FFF2-40B4-BE49-F238E27FC236}">
                  <a16:creationId xmlns="" xmlns:a16="http://schemas.microsoft.com/office/drawing/2014/main" id="{C0E00375-D7E9-4C7D-8EB9-50D20840873E}"/>
                </a:ext>
              </a:extLst>
            </p:cNvPr>
            <p:cNvSpPr>
              <a:spLocks/>
            </p:cNvSpPr>
            <p:nvPr/>
          </p:nvSpPr>
          <p:spPr bwMode="auto">
            <a:xfrm>
              <a:off x="1002934" y="3384534"/>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83" name="Freeform 1338">
              <a:extLst>
                <a:ext uri="{FF2B5EF4-FFF2-40B4-BE49-F238E27FC236}">
                  <a16:creationId xmlns="" xmlns:a16="http://schemas.microsoft.com/office/drawing/2014/main" id="{C8D76334-6EF4-47D2-9742-A67AB29E59E3}"/>
                </a:ext>
              </a:extLst>
            </p:cNvPr>
            <p:cNvSpPr>
              <a:spLocks/>
            </p:cNvSpPr>
            <p:nvPr/>
          </p:nvSpPr>
          <p:spPr bwMode="auto">
            <a:xfrm>
              <a:off x="1002934" y="3384534"/>
              <a:ext cx="489271" cy="521532"/>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84" name="Freeform 1339">
              <a:extLst>
                <a:ext uri="{FF2B5EF4-FFF2-40B4-BE49-F238E27FC236}">
                  <a16:creationId xmlns="" xmlns:a16="http://schemas.microsoft.com/office/drawing/2014/main" id="{1D037F3F-888A-4C33-904B-DFD0955AD641}"/>
                </a:ext>
              </a:extLst>
            </p:cNvPr>
            <p:cNvSpPr>
              <a:spLocks/>
            </p:cNvSpPr>
            <p:nvPr/>
          </p:nvSpPr>
          <p:spPr bwMode="auto">
            <a:xfrm>
              <a:off x="1002934" y="3443677"/>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85" name="Freeform 1340">
              <a:extLst>
                <a:ext uri="{FF2B5EF4-FFF2-40B4-BE49-F238E27FC236}">
                  <a16:creationId xmlns="" xmlns:a16="http://schemas.microsoft.com/office/drawing/2014/main" id="{42AC8319-4ACA-4F1F-AB4F-C652D540C35A}"/>
                </a:ext>
              </a:extLst>
            </p:cNvPr>
            <p:cNvSpPr>
              <a:spLocks/>
            </p:cNvSpPr>
            <p:nvPr/>
          </p:nvSpPr>
          <p:spPr bwMode="auto">
            <a:xfrm>
              <a:off x="1002934" y="3443677"/>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86" name="Freeform 1341">
              <a:extLst>
                <a:ext uri="{FF2B5EF4-FFF2-40B4-BE49-F238E27FC236}">
                  <a16:creationId xmlns="" xmlns:a16="http://schemas.microsoft.com/office/drawing/2014/main" id="{161B54FC-5FB0-43D1-A74A-60740AB213B5}"/>
                </a:ext>
              </a:extLst>
            </p:cNvPr>
            <p:cNvSpPr>
              <a:spLocks/>
            </p:cNvSpPr>
            <p:nvPr/>
          </p:nvSpPr>
          <p:spPr bwMode="auto">
            <a:xfrm>
              <a:off x="1002934" y="350550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87" name="Freeform 1342">
              <a:extLst>
                <a:ext uri="{FF2B5EF4-FFF2-40B4-BE49-F238E27FC236}">
                  <a16:creationId xmlns="" xmlns:a16="http://schemas.microsoft.com/office/drawing/2014/main" id="{67AF72D9-7983-4784-A7B9-0E201FDAB97E}"/>
                </a:ext>
              </a:extLst>
            </p:cNvPr>
            <p:cNvSpPr>
              <a:spLocks/>
            </p:cNvSpPr>
            <p:nvPr/>
          </p:nvSpPr>
          <p:spPr bwMode="auto">
            <a:xfrm>
              <a:off x="1002934" y="350550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88" name="Freeform 1343">
              <a:extLst>
                <a:ext uri="{FF2B5EF4-FFF2-40B4-BE49-F238E27FC236}">
                  <a16:creationId xmlns="" xmlns:a16="http://schemas.microsoft.com/office/drawing/2014/main" id="{D7B00424-D8BC-43A5-8456-C51B7DDBCFFF}"/>
                </a:ext>
              </a:extLst>
            </p:cNvPr>
            <p:cNvSpPr>
              <a:spLocks/>
            </p:cNvSpPr>
            <p:nvPr/>
          </p:nvSpPr>
          <p:spPr bwMode="auto">
            <a:xfrm>
              <a:off x="1002934" y="3566443"/>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89" name="Freeform 1344">
              <a:extLst>
                <a:ext uri="{FF2B5EF4-FFF2-40B4-BE49-F238E27FC236}">
                  <a16:creationId xmlns="" xmlns:a16="http://schemas.microsoft.com/office/drawing/2014/main" id="{D97D7E89-FC9A-480A-B7E9-5D2B3C6ACAED}"/>
                </a:ext>
              </a:extLst>
            </p:cNvPr>
            <p:cNvSpPr>
              <a:spLocks/>
            </p:cNvSpPr>
            <p:nvPr/>
          </p:nvSpPr>
          <p:spPr bwMode="auto">
            <a:xfrm>
              <a:off x="1002934" y="3566443"/>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90" name="Freeform 1345">
              <a:extLst>
                <a:ext uri="{FF2B5EF4-FFF2-40B4-BE49-F238E27FC236}">
                  <a16:creationId xmlns="" xmlns:a16="http://schemas.microsoft.com/office/drawing/2014/main" id="{F61F4D06-C6E7-4F52-AA84-74923F5A8116}"/>
                </a:ext>
              </a:extLst>
            </p:cNvPr>
            <p:cNvSpPr>
              <a:spLocks/>
            </p:cNvSpPr>
            <p:nvPr/>
          </p:nvSpPr>
          <p:spPr bwMode="auto">
            <a:xfrm>
              <a:off x="1002934" y="3628274"/>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91" name="Freeform 1346">
              <a:extLst>
                <a:ext uri="{FF2B5EF4-FFF2-40B4-BE49-F238E27FC236}">
                  <a16:creationId xmlns="" xmlns:a16="http://schemas.microsoft.com/office/drawing/2014/main" id="{37C35842-022C-4B0A-BDD7-DE083A310B04}"/>
                </a:ext>
              </a:extLst>
            </p:cNvPr>
            <p:cNvSpPr>
              <a:spLocks/>
            </p:cNvSpPr>
            <p:nvPr/>
          </p:nvSpPr>
          <p:spPr bwMode="auto">
            <a:xfrm>
              <a:off x="1002934" y="3628274"/>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92" name="Freeform 1347">
              <a:extLst>
                <a:ext uri="{FF2B5EF4-FFF2-40B4-BE49-F238E27FC236}">
                  <a16:creationId xmlns="" xmlns:a16="http://schemas.microsoft.com/office/drawing/2014/main" id="{8CEE42EB-FE28-417C-99CE-48A63BE75DDF}"/>
                </a:ext>
              </a:extLst>
            </p:cNvPr>
            <p:cNvSpPr>
              <a:spLocks/>
            </p:cNvSpPr>
            <p:nvPr/>
          </p:nvSpPr>
          <p:spPr bwMode="auto">
            <a:xfrm>
              <a:off x="1002934" y="3689209"/>
              <a:ext cx="489272" cy="521531"/>
            </a:xfrm>
            <a:custGeom>
              <a:avLst/>
              <a:gdLst>
                <a:gd name="T0" fmla="*/ 546 w 546"/>
                <a:gd name="T1" fmla="*/ 0 h 582"/>
                <a:gd name="T2" fmla="*/ 0 w 546"/>
                <a:gd name="T3" fmla="*/ 547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7"/>
                  </a:lnTo>
                  <a:lnTo>
                    <a:pt x="0" y="582"/>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93" name="Freeform 1348">
              <a:extLst>
                <a:ext uri="{FF2B5EF4-FFF2-40B4-BE49-F238E27FC236}">
                  <a16:creationId xmlns="" xmlns:a16="http://schemas.microsoft.com/office/drawing/2014/main" id="{05DB344C-BCD6-450F-A81D-86A3DFB35B78}"/>
                </a:ext>
              </a:extLst>
            </p:cNvPr>
            <p:cNvSpPr>
              <a:spLocks/>
            </p:cNvSpPr>
            <p:nvPr/>
          </p:nvSpPr>
          <p:spPr bwMode="auto">
            <a:xfrm>
              <a:off x="1002934" y="3689209"/>
              <a:ext cx="489272" cy="521531"/>
            </a:xfrm>
            <a:custGeom>
              <a:avLst/>
              <a:gdLst>
                <a:gd name="T0" fmla="*/ 546 w 546"/>
                <a:gd name="T1" fmla="*/ 0 h 582"/>
                <a:gd name="T2" fmla="*/ 0 w 546"/>
                <a:gd name="T3" fmla="*/ 547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7"/>
                  </a:lnTo>
                  <a:lnTo>
                    <a:pt x="0" y="582"/>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94" name="Freeform 1349">
              <a:extLst>
                <a:ext uri="{FF2B5EF4-FFF2-40B4-BE49-F238E27FC236}">
                  <a16:creationId xmlns="" xmlns:a16="http://schemas.microsoft.com/office/drawing/2014/main" id="{BB5FB6F3-F645-4A78-92BE-815B935FD024}"/>
                </a:ext>
              </a:extLst>
            </p:cNvPr>
            <p:cNvSpPr>
              <a:spLocks/>
            </p:cNvSpPr>
            <p:nvPr/>
          </p:nvSpPr>
          <p:spPr bwMode="auto">
            <a:xfrm>
              <a:off x="1002934" y="374924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95" name="Freeform 1350">
              <a:extLst>
                <a:ext uri="{FF2B5EF4-FFF2-40B4-BE49-F238E27FC236}">
                  <a16:creationId xmlns="" xmlns:a16="http://schemas.microsoft.com/office/drawing/2014/main" id="{99D00D0E-EFF0-4599-8428-62582D1EC06E}"/>
                </a:ext>
              </a:extLst>
            </p:cNvPr>
            <p:cNvSpPr>
              <a:spLocks/>
            </p:cNvSpPr>
            <p:nvPr/>
          </p:nvSpPr>
          <p:spPr bwMode="auto">
            <a:xfrm>
              <a:off x="1002934" y="374924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96" name="Freeform 1351">
              <a:extLst>
                <a:ext uri="{FF2B5EF4-FFF2-40B4-BE49-F238E27FC236}">
                  <a16:creationId xmlns="" xmlns:a16="http://schemas.microsoft.com/office/drawing/2014/main" id="{1C120CCF-4D9B-494D-A08E-BBEB09AB33F6}"/>
                </a:ext>
              </a:extLst>
            </p:cNvPr>
            <p:cNvSpPr>
              <a:spLocks/>
            </p:cNvSpPr>
            <p:nvPr/>
          </p:nvSpPr>
          <p:spPr bwMode="auto">
            <a:xfrm>
              <a:off x="1002934" y="3810183"/>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97" name="Freeform 1352">
              <a:extLst>
                <a:ext uri="{FF2B5EF4-FFF2-40B4-BE49-F238E27FC236}">
                  <a16:creationId xmlns="" xmlns:a16="http://schemas.microsoft.com/office/drawing/2014/main" id="{E416A05B-E9EA-4A91-AACC-FD7717EB81A6}"/>
                </a:ext>
              </a:extLst>
            </p:cNvPr>
            <p:cNvSpPr>
              <a:spLocks/>
            </p:cNvSpPr>
            <p:nvPr/>
          </p:nvSpPr>
          <p:spPr bwMode="auto">
            <a:xfrm>
              <a:off x="1002934" y="3810183"/>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98" name="Freeform 1353">
              <a:extLst>
                <a:ext uri="{FF2B5EF4-FFF2-40B4-BE49-F238E27FC236}">
                  <a16:creationId xmlns="" xmlns:a16="http://schemas.microsoft.com/office/drawing/2014/main" id="{B645E24A-E066-4771-9559-0B61F9E04140}"/>
                </a:ext>
              </a:extLst>
            </p:cNvPr>
            <p:cNvSpPr>
              <a:spLocks/>
            </p:cNvSpPr>
            <p:nvPr/>
          </p:nvSpPr>
          <p:spPr bwMode="auto">
            <a:xfrm>
              <a:off x="1002934" y="3872014"/>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99" name="Freeform 1354">
              <a:extLst>
                <a:ext uri="{FF2B5EF4-FFF2-40B4-BE49-F238E27FC236}">
                  <a16:creationId xmlns="" xmlns:a16="http://schemas.microsoft.com/office/drawing/2014/main" id="{23F6B187-BC8C-4AD0-8830-B0D761EBA27F}"/>
                </a:ext>
              </a:extLst>
            </p:cNvPr>
            <p:cNvSpPr>
              <a:spLocks/>
            </p:cNvSpPr>
            <p:nvPr/>
          </p:nvSpPr>
          <p:spPr bwMode="auto">
            <a:xfrm>
              <a:off x="1002934" y="3872014"/>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00" name="Freeform 1355">
              <a:extLst>
                <a:ext uri="{FF2B5EF4-FFF2-40B4-BE49-F238E27FC236}">
                  <a16:creationId xmlns="" xmlns:a16="http://schemas.microsoft.com/office/drawing/2014/main" id="{6C04C4A9-02AF-4801-93AC-B1E47F27F4FD}"/>
                </a:ext>
              </a:extLst>
            </p:cNvPr>
            <p:cNvSpPr>
              <a:spLocks/>
            </p:cNvSpPr>
            <p:nvPr/>
          </p:nvSpPr>
          <p:spPr bwMode="auto">
            <a:xfrm>
              <a:off x="1002934" y="3932949"/>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01" name="Freeform 1356">
              <a:extLst>
                <a:ext uri="{FF2B5EF4-FFF2-40B4-BE49-F238E27FC236}">
                  <a16:creationId xmlns="" xmlns:a16="http://schemas.microsoft.com/office/drawing/2014/main" id="{FEA47B91-0714-4F6C-AC71-D89E3CABC6A9}"/>
                </a:ext>
              </a:extLst>
            </p:cNvPr>
            <p:cNvSpPr>
              <a:spLocks/>
            </p:cNvSpPr>
            <p:nvPr/>
          </p:nvSpPr>
          <p:spPr bwMode="auto">
            <a:xfrm>
              <a:off x="1002934" y="3932949"/>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02" name="Freeform 1357">
              <a:extLst>
                <a:ext uri="{FF2B5EF4-FFF2-40B4-BE49-F238E27FC236}">
                  <a16:creationId xmlns="" xmlns:a16="http://schemas.microsoft.com/office/drawing/2014/main" id="{DC29984C-476A-4187-9810-79C272341C0B}"/>
                </a:ext>
              </a:extLst>
            </p:cNvPr>
            <p:cNvSpPr>
              <a:spLocks/>
            </p:cNvSpPr>
            <p:nvPr/>
          </p:nvSpPr>
          <p:spPr bwMode="auto">
            <a:xfrm>
              <a:off x="1002934" y="3992091"/>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03" name="Freeform 1358">
              <a:extLst>
                <a:ext uri="{FF2B5EF4-FFF2-40B4-BE49-F238E27FC236}">
                  <a16:creationId xmlns="" xmlns:a16="http://schemas.microsoft.com/office/drawing/2014/main" id="{7FD471B6-8497-49C9-995A-7C3C0629C110}"/>
                </a:ext>
              </a:extLst>
            </p:cNvPr>
            <p:cNvSpPr>
              <a:spLocks/>
            </p:cNvSpPr>
            <p:nvPr/>
          </p:nvSpPr>
          <p:spPr bwMode="auto">
            <a:xfrm>
              <a:off x="1002934" y="3992091"/>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04" name="Freeform 1359">
              <a:extLst>
                <a:ext uri="{FF2B5EF4-FFF2-40B4-BE49-F238E27FC236}">
                  <a16:creationId xmlns="" xmlns:a16="http://schemas.microsoft.com/office/drawing/2014/main" id="{5876021C-EE25-4881-9E20-5CE51CE1459F}"/>
                </a:ext>
              </a:extLst>
            </p:cNvPr>
            <p:cNvSpPr>
              <a:spLocks/>
            </p:cNvSpPr>
            <p:nvPr/>
          </p:nvSpPr>
          <p:spPr bwMode="auto">
            <a:xfrm>
              <a:off x="1002934" y="4053922"/>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05" name="Freeform 1360">
              <a:extLst>
                <a:ext uri="{FF2B5EF4-FFF2-40B4-BE49-F238E27FC236}">
                  <a16:creationId xmlns="" xmlns:a16="http://schemas.microsoft.com/office/drawing/2014/main" id="{F8774095-C2F2-4B79-BE04-18FD8DCD739F}"/>
                </a:ext>
              </a:extLst>
            </p:cNvPr>
            <p:cNvSpPr>
              <a:spLocks/>
            </p:cNvSpPr>
            <p:nvPr/>
          </p:nvSpPr>
          <p:spPr bwMode="auto">
            <a:xfrm>
              <a:off x="1002934" y="4053922"/>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06" name="Freeform 1361">
              <a:extLst>
                <a:ext uri="{FF2B5EF4-FFF2-40B4-BE49-F238E27FC236}">
                  <a16:creationId xmlns="" xmlns:a16="http://schemas.microsoft.com/office/drawing/2014/main" id="{8C163ECF-65CD-4866-8BE0-3130A1D4132C}"/>
                </a:ext>
              </a:extLst>
            </p:cNvPr>
            <p:cNvSpPr>
              <a:spLocks/>
            </p:cNvSpPr>
            <p:nvPr/>
          </p:nvSpPr>
          <p:spPr bwMode="auto">
            <a:xfrm>
              <a:off x="1002934" y="4115753"/>
              <a:ext cx="489272" cy="520635"/>
            </a:xfrm>
            <a:custGeom>
              <a:avLst/>
              <a:gdLst>
                <a:gd name="T0" fmla="*/ 546 w 546"/>
                <a:gd name="T1" fmla="*/ 0 h 581"/>
                <a:gd name="T2" fmla="*/ 0 w 546"/>
                <a:gd name="T3" fmla="*/ 548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8"/>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07" name="Freeform 1362">
              <a:extLst>
                <a:ext uri="{FF2B5EF4-FFF2-40B4-BE49-F238E27FC236}">
                  <a16:creationId xmlns="" xmlns:a16="http://schemas.microsoft.com/office/drawing/2014/main" id="{7F8417B7-AC31-4EAD-B338-F9D14FA67F6D}"/>
                </a:ext>
              </a:extLst>
            </p:cNvPr>
            <p:cNvSpPr>
              <a:spLocks/>
            </p:cNvSpPr>
            <p:nvPr/>
          </p:nvSpPr>
          <p:spPr bwMode="auto">
            <a:xfrm>
              <a:off x="1002934" y="4115753"/>
              <a:ext cx="489272" cy="520635"/>
            </a:xfrm>
            <a:custGeom>
              <a:avLst/>
              <a:gdLst>
                <a:gd name="T0" fmla="*/ 546 w 546"/>
                <a:gd name="T1" fmla="*/ 0 h 581"/>
                <a:gd name="T2" fmla="*/ 0 w 546"/>
                <a:gd name="T3" fmla="*/ 548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8"/>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08" name="Freeform 1363">
              <a:extLst>
                <a:ext uri="{FF2B5EF4-FFF2-40B4-BE49-F238E27FC236}">
                  <a16:creationId xmlns="" xmlns:a16="http://schemas.microsoft.com/office/drawing/2014/main" id="{8E1286CF-966C-401A-8ED1-B9091B3DF851}"/>
                </a:ext>
              </a:extLst>
            </p:cNvPr>
            <p:cNvSpPr>
              <a:spLocks/>
            </p:cNvSpPr>
            <p:nvPr/>
          </p:nvSpPr>
          <p:spPr bwMode="auto">
            <a:xfrm>
              <a:off x="1002934" y="4176688"/>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09" name="Freeform 1364">
              <a:extLst>
                <a:ext uri="{FF2B5EF4-FFF2-40B4-BE49-F238E27FC236}">
                  <a16:creationId xmlns="" xmlns:a16="http://schemas.microsoft.com/office/drawing/2014/main" id="{1DCBFAB4-396C-47C4-9814-CED30D8B48D6}"/>
                </a:ext>
              </a:extLst>
            </p:cNvPr>
            <p:cNvSpPr>
              <a:spLocks/>
            </p:cNvSpPr>
            <p:nvPr/>
          </p:nvSpPr>
          <p:spPr bwMode="auto">
            <a:xfrm>
              <a:off x="1002934" y="4176688"/>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10" name="Freeform 1365">
              <a:extLst>
                <a:ext uri="{FF2B5EF4-FFF2-40B4-BE49-F238E27FC236}">
                  <a16:creationId xmlns="" xmlns:a16="http://schemas.microsoft.com/office/drawing/2014/main" id="{CC711C12-2CB4-4D2F-B559-59067EEA9884}"/>
                </a:ext>
              </a:extLst>
            </p:cNvPr>
            <p:cNvSpPr>
              <a:spLocks/>
            </p:cNvSpPr>
            <p:nvPr/>
          </p:nvSpPr>
          <p:spPr bwMode="auto">
            <a:xfrm>
              <a:off x="1002934" y="4238519"/>
              <a:ext cx="489272" cy="520635"/>
            </a:xfrm>
            <a:custGeom>
              <a:avLst/>
              <a:gdLst>
                <a:gd name="T0" fmla="*/ 546 w 546"/>
                <a:gd name="T1" fmla="*/ 0 h 581"/>
                <a:gd name="T2" fmla="*/ 0 w 546"/>
                <a:gd name="T3" fmla="*/ 546 h 581"/>
                <a:gd name="T4" fmla="*/ 0 w 546"/>
                <a:gd name="T5" fmla="*/ 581 h 581"/>
                <a:gd name="T6" fmla="*/ 546 w 546"/>
                <a:gd name="T7" fmla="*/ 33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11" name="Freeform 1366">
              <a:extLst>
                <a:ext uri="{FF2B5EF4-FFF2-40B4-BE49-F238E27FC236}">
                  <a16:creationId xmlns="" xmlns:a16="http://schemas.microsoft.com/office/drawing/2014/main" id="{F4195F69-628E-4C3C-8810-9701281C48AC}"/>
                </a:ext>
              </a:extLst>
            </p:cNvPr>
            <p:cNvSpPr>
              <a:spLocks/>
            </p:cNvSpPr>
            <p:nvPr/>
          </p:nvSpPr>
          <p:spPr bwMode="auto">
            <a:xfrm>
              <a:off x="1002934" y="4238519"/>
              <a:ext cx="489272" cy="520635"/>
            </a:xfrm>
            <a:custGeom>
              <a:avLst/>
              <a:gdLst>
                <a:gd name="T0" fmla="*/ 546 w 546"/>
                <a:gd name="T1" fmla="*/ 0 h 581"/>
                <a:gd name="T2" fmla="*/ 0 w 546"/>
                <a:gd name="T3" fmla="*/ 546 h 581"/>
                <a:gd name="T4" fmla="*/ 0 w 546"/>
                <a:gd name="T5" fmla="*/ 581 h 581"/>
                <a:gd name="T6" fmla="*/ 546 w 546"/>
                <a:gd name="T7" fmla="*/ 33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12" name="Freeform 1367">
              <a:extLst>
                <a:ext uri="{FF2B5EF4-FFF2-40B4-BE49-F238E27FC236}">
                  <a16:creationId xmlns="" xmlns:a16="http://schemas.microsoft.com/office/drawing/2014/main" id="{82D11F60-0B7C-4D28-8A1D-E1FDE0131413}"/>
                </a:ext>
              </a:extLst>
            </p:cNvPr>
            <p:cNvSpPr>
              <a:spLocks/>
            </p:cNvSpPr>
            <p:nvPr/>
          </p:nvSpPr>
          <p:spPr bwMode="auto">
            <a:xfrm>
              <a:off x="1002934" y="4297662"/>
              <a:ext cx="489272" cy="523324"/>
            </a:xfrm>
            <a:custGeom>
              <a:avLst/>
              <a:gdLst>
                <a:gd name="T0" fmla="*/ 546 w 546"/>
                <a:gd name="T1" fmla="*/ 0 h 584"/>
                <a:gd name="T2" fmla="*/ 0 w 546"/>
                <a:gd name="T3" fmla="*/ 549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13" name="Freeform 1368">
              <a:extLst>
                <a:ext uri="{FF2B5EF4-FFF2-40B4-BE49-F238E27FC236}">
                  <a16:creationId xmlns="" xmlns:a16="http://schemas.microsoft.com/office/drawing/2014/main" id="{8F1118CC-8BC8-4FB6-ACF7-F07BEA358B06}"/>
                </a:ext>
              </a:extLst>
            </p:cNvPr>
            <p:cNvSpPr>
              <a:spLocks/>
            </p:cNvSpPr>
            <p:nvPr/>
          </p:nvSpPr>
          <p:spPr bwMode="auto">
            <a:xfrm>
              <a:off x="1002934" y="4297662"/>
              <a:ext cx="489272" cy="523324"/>
            </a:xfrm>
            <a:custGeom>
              <a:avLst/>
              <a:gdLst>
                <a:gd name="T0" fmla="*/ 546 w 546"/>
                <a:gd name="T1" fmla="*/ 0 h 584"/>
                <a:gd name="T2" fmla="*/ 0 w 546"/>
                <a:gd name="T3" fmla="*/ 549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14" name="Freeform 1369">
              <a:extLst>
                <a:ext uri="{FF2B5EF4-FFF2-40B4-BE49-F238E27FC236}">
                  <a16:creationId xmlns="" xmlns:a16="http://schemas.microsoft.com/office/drawing/2014/main" id="{110D5378-AA8F-41E5-8CD5-6E032530655F}"/>
                </a:ext>
              </a:extLst>
            </p:cNvPr>
            <p:cNvSpPr>
              <a:spLocks/>
            </p:cNvSpPr>
            <p:nvPr/>
          </p:nvSpPr>
          <p:spPr bwMode="auto">
            <a:xfrm>
              <a:off x="1002934" y="4359493"/>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15" name="Freeform 1370">
              <a:extLst>
                <a:ext uri="{FF2B5EF4-FFF2-40B4-BE49-F238E27FC236}">
                  <a16:creationId xmlns="" xmlns:a16="http://schemas.microsoft.com/office/drawing/2014/main" id="{C54AA8DF-A949-4145-A31E-61DE28A2FE51}"/>
                </a:ext>
              </a:extLst>
            </p:cNvPr>
            <p:cNvSpPr>
              <a:spLocks/>
            </p:cNvSpPr>
            <p:nvPr/>
          </p:nvSpPr>
          <p:spPr bwMode="auto">
            <a:xfrm>
              <a:off x="1002934" y="4359493"/>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16" name="Freeform 1371">
              <a:extLst>
                <a:ext uri="{FF2B5EF4-FFF2-40B4-BE49-F238E27FC236}">
                  <a16:creationId xmlns="" xmlns:a16="http://schemas.microsoft.com/office/drawing/2014/main" id="{C32F9C6D-C362-4022-8DF8-A4913DD8F8E0}"/>
                </a:ext>
              </a:extLst>
            </p:cNvPr>
            <p:cNvSpPr>
              <a:spLocks/>
            </p:cNvSpPr>
            <p:nvPr/>
          </p:nvSpPr>
          <p:spPr bwMode="auto">
            <a:xfrm>
              <a:off x="1002934" y="4420428"/>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17" name="Freeform 1372">
              <a:extLst>
                <a:ext uri="{FF2B5EF4-FFF2-40B4-BE49-F238E27FC236}">
                  <a16:creationId xmlns="" xmlns:a16="http://schemas.microsoft.com/office/drawing/2014/main" id="{3042E04F-F7C1-42E3-BE3C-282E423DC7CA}"/>
                </a:ext>
              </a:extLst>
            </p:cNvPr>
            <p:cNvSpPr>
              <a:spLocks/>
            </p:cNvSpPr>
            <p:nvPr/>
          </p:nvSpPr>
          <p:spPr bwMode="auto">
            <a:xfrm>
              <a:off x="1002934" y="4420428"/>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18" name="Freeform 1373">
              <a:extLst>
                <a:ext uri="{FF2B5EF4-FFF2-40B4-BE49-F238E27FC236}">
                  <a16:creationId xmlns="" xmlns:a16="http://schemas.microsoft.com/office/drawing/2014/main" id="{4EF1A9F8-E9BF-4CA0-83E6-94791B26B084}"/>
                </a:ext>
              </a:extLst>
            </p:cNvPr>
            <p:cNvSpPr>
              <a:spLocks/>
            </p:cNvSpPr>
            <p:nvPr/>
          </p:nvSpPr>
          <p:spPr bwMode="auto">
            <a:xfrm>
              <a:off x="1002934" y="4482259"/>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19" name="Freeform 1374">
              <a:extLst>
                <a:ext uri="{FF2B5EF4-FFF2-40B4-BE49-F238E27FC236}">
                  <a16:creationId xmlns="" xmlns:a16="http://schemas.microsoft.com/office/drawing/2014/main" id="{1AD27AAF-678C-45DE-B1ED-D25F63791CD1}"/>
                </a:ext>
              </a:extLst>
            </p:cNvPr>
            <p:cNvSpPr>
              <a:spLocks/>
            </p:cNvSpPr>
            <p:nvPr/>
          </p:nvSpPr>
          <p:spPr bwMode="auto">
            <a:xfrm>
              <a:off x="1002934" y="4482259"/>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20" name="Freeform 1375">
              <a:extLst>
                <a:ext uri="{FF2B5EF4-FFF2-40B4-BE49-F238E27FC236}">
                  <a16:creationId xmlns="" xmlns:a16="http://schemas.microsoft.com/office/drawing/2014/main" id="{F9E5100F-040B-447E-83BB-A27E910F20CB}"/>
                </a:ext>
              </a:extLst>
            </p:cNvPr>
            <p:cNvSpPr>
              <a:spLocks/>
            </p:cNvSpPr>
            <p:nvPr/>
          </p:nvSpPr>
          <p:spPr bwMode="auto">
            <a:xfrm>
              <a:off x="1002934" y="4543194"/>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21" name="Freeform 1376">
              <a:extLst>
                <a:ext uri="{FF2B5EF4-FFF2-40B4-BE49-F238E27FC236}">
                  <a16:creationId xmlns="" xmlns:a16="http://schemas.microsoft.com/office/drawing/2014/main" id="{6FA44E4B-DBE4-4772-85CD-4B08D29C8C92}"/>
                </a:ext>
              </a:extLst>
            </p:cNvPr>
            <p:cNvSpPr>
              <a:spLocks/>
            </p:cNvSpPr>
            <p:nvPr/>
          </p:nvSpPr>
          <p:spPr bwMode="auto">
            <a:xfrm>
              <a:off x="1002934" y="4543194"/>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22" name="Freeform 1377">
              <a:extLst>
                <a:ext uri="{FF2B5EF4-FFF2-40B4-BE49-F238E27FC236}">
                  <a16:creationId xmlns="" xmlns:a16="http://schemas.microsoft.com/office/drawing/2014/main" id="{98A290CF-104E-4A7D-879B-F30B309930EB}"/>
                </a:ext>
              </a:extLst>
            </p:cNvPr>
            <p:cNvSpPr>
              <a:spLocks/>
            </p:cNvSpPr>
            <p:nvPr/>
          </p:nvSpPr>
          <p:spPr bwMode="auto">
            <a:xfrm>
              <a:off x="1002934" y="4602337"/>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23" name="Freeform 1378">
              <a:extLst>
                <a:ext uri="{FF2B5EF4-FFF2-40B4-BE49-F238E27FC236}">
                  <a16:creationId xmlns="" xmlns:a16="http://schemas.microsoft.com/office/drawing/2014/main" id="{68BDEB23-8D67-43F8-9C9B-D9178707972C}"/>
                </a:ext>
              </a:extLst>
            </p:cNvPr>
            <p:cNvSpPr>
              <a:spLocks/>
            </p:cNvSpPr>
            <p:nvPr/>
          </p:nvSpPr>
          <p:spPr bwMode="auto">
            <a:xfrm>
              <a:off x="1002934" y="4602337"/>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24" name="Freeform 1379">
              <a:extLst>
                <a:ext uri="{FF2B5EF4-FFF2-40B4-BE49-F238E27FC236}">
                  <a16:creationId xmlns="" xmlns:a16="http://schemas.microsoft.com/office/drawing/2014/main" id="{46946A84-01B9-41F5-B43C-083FC5465115}"/>
                </a:ext>
              </a:extLst>
            </p:cNvPr>
            <p:cNvSpPr>
              <a:spLocks/>
            </p:cNvSpPr>
            <p:nvPr/>
          </p:nvSpPr>
          <p:spPr bwMode="auto">
            <a:xfrm>
              <a:off x="1002934" y="4664168"/>
              <a:ext cx="489272" cy="523324"/>
            </a:xfrm>
            <a:custGeom>
              <a:avLst/>
              <a:gdLst>
                <a:gd name="T0" fmla="*/ 546 w 546"/>
                <a:gd name="T1" fmla="*/ 0 h 584"/>
                <a:gd name="T2" fmla="*/ 0 w 546"/>
                <a:gd name="T3" fmla="*/ 549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25" name="Freeform 1380">
              <a:extLst>
                <a:ext uri="{FF2B5EF4-FFF2-40B4-BE49-F238E27FC236}">
                  <a16:creationId xmlns="" xmlns:a16="http://schemas.microsoft.com/office/drawing/2014/main" id="{2D9AFC6F-8595-4464-935D-D56BFCAA80BE}"/>
                </a:ext>
              </a:extLst>
            </p:cNvPr>
            <p:cNvSpPr>
              <a:spLocks/>
            </p:cNvSpPr>
            <p:nvPr/>
          </p:nvSpPr>
          <p:spPr bwMode="auto">
            <a:xfrm>
              <a:off x="1002934" y="4664168"/>
              <a:ext cx="489272" cy="523324"/>
            </a:xfrm>
            <a:custGeom>
              <a:avLst/>
              <a:gdLst>
                <a:gd name="T0" fmla="*/ 546 w 546"/>
                <a:gd name="T1" fmla="*/ 0 h 584"/>
                <a:gd name="T2" fmla="*/ 0 w 546"/>
                <a:gd name="T3" fmla="*/ 549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26" name="Freeform 1381">
              <a:extLst>
                <a:ext uri="{FF2B5EF4-FFF2-40B4-BE49-F238E27FC236}">
                  <a16:creationId xmlns="" xmlns:a16="http://schemas.microsoft.com/office/drawing/2014/main" id="{267E434E-B340-4C15-AFB4-0DEA454AA7C6}"/>
                </a:ext>
              </a:extLst>
            </p:cNvPr>
            <p:cNvSpPr>
              <a:spLocks/>
            </p:cNvSpPr>
            <p:nvPr/>
          </p:nvSpPr>
          <p:spPr bwMode="auto">
            <a:xfrm>
              <a:off x="1002934" y="4725999"/>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27" name="Freeform 1382">
              <a:extLst>
                <a:ext uri="{FF2B5EF4-FFF2-40B4-BE49-F238E27FC236}">
                  <a16:creationId xmlns="" xmlns:a16="http://schemas.microsoft.com/office/drawing/2014/main" id="{EF5F5329-88E9-4FD6-BD3E-4C7E277000EF}"/>
                </a:ext>
              </a:extLst>
            </p:cNvPr>
            <p:cNvSpPr>
              <a:spLocks/>
            </p:cNvSpPr>
            <p:nvPr/>
          </p:nvSpPr>
          <p:spPr bwMode="auto">
            <a:xfrm>
              <a:off x="1002934" y="4725999"/>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28" name="Freeform 1383">
              <a:extLst>
                <a:ext uri="{FF2B5EF4-FFF2-40B4-BE49-F238E27FC236}">
                  <a16:creationId xmlns="" xmlns:a16="http://schemas.microsoft.com/office/drawing/2014/main" id="{A4DC963F-6F91-4559-AAE0-F5D0435575C6}"/>
                </a:ext>
              </a:extLst>
            </p:cNvPr>
            <p:cNvSpPr>
              <a:spLocks/>
            </p:cNvSpPr>
            <p:nvPr/>
          </p:nvSpPr>
          <p:spPr bwMode="auto">
            <a:xfrm>
              <a:off x="1002934" y="4786934"/>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29" name="Freeform 1384">
              <a:extLst>
                <a:ext uri="{FF2B5EF4-FFF2-40B4-BE49-F238E27FC236}">
                  <a16:creationId xmlns="" xmlns:a16="http://schemas.microsoft.com/office/drawing/2014/main" id="{276F5398-7592-499B-BEA0-9A7723036852}"/>
                </a:ext>
              </a:extLst>
            </p:cNvPr>
            <p:cNvSpPr>
              <a:spLocks/>
            </p:cNvSpPr>
            <p:nvPr/>
          </p:nvSpPr>
          <p:spPr bwMode="auto">
            <a:xfrm>
              <a:off x="1002934" y="4786934"/>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30" name="Freeform 1385">
              <a:extLst>
                <a:ext uri="{FF2B5EF4-FFF2-40B4-BE49-F238E27FC236}">
                  <a16:creationId xmlns="" xmlns:a16="http://schemas.microsoft.com/office/drawing/2014/main" id="{22534573-BF43-4E36-937D-62EDDC694ED8}"/>
                </a:ext>
              </a:extLst>
            </p:cNvPr>
            <p:cNvSpPr>
              <a:spLocks/>
            </p:cNvSpPr>
            <p:nvPr/>
          </p:nvSpPr>
          <p:spPr bwMode="auto">
            <a:xfrm>
              <a:off x="1002934" y="4846077"/>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31" name="Freeform 1386">
              <a:extLst>
                <a:ext uri="{FF2B5EF4-FFF2-40B4-BE49-F238E27FC236}">
                  <a16:creationId xmlns="" xmlns:a16="http://schemas.microsoft.com/office/drawing/2014/main" id="{BE71F7EE-C8EF-4ABA-A42E-627E1ED63A7F}"/>
                </a:ext>
              </a:extLst>
            </p:cNvPr>
            <p:cNvSpPr>
              <a:spLocks/>
            </p:cNvSpPr>
            <p:nvPr/>
          </p:nvSpPr>
          <p:spPr bwMode="auto">
            <a:xfrm>
              <a:off x="1002934" y="4846077"/>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32" name="Freeform 1387">
              <a:extLst>
                <a:ext uri="{FF2B5EF4-FFF2-40B4-BE49-F238E27FC236}">
                  <a16:creationId xmlns="" xmlns:a16="http://schemas.microsoft.com/office/drawing/2014/main" id="{A723B402-0DE8-4B48-923C-7595B22F7AEC}"/>
                </a:ext>
              </a:extLst>
            </p:cNvPr>
            <p:cNvSpPr>
              <a:spLocks/>
            </p:cNvSpPr>
            <p:nvPr/>
          </p:nvSpPr>
          <p:spPr bwMode="auto">
            <a:xfrm>
              <a:off x="1002934" y="490790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33" name="Freeform 1388">
              <a:extLst>
                <a:ext uri="{FF2B5EF4-FFF2-40B4-BE49-F238E27FC236}">
                  <a16:creationId xmlns="" xmlns:a16="http://schemas.microsoft.com/office/drawing/2014/main" id="{1DFAE393-2058-4449-ABB7-83123797FF6B}"/>
                </a:ext>
              </a:extLst>
            </p:cNvPr>
            <p:cNvSpPr>
              <a:spLocks/>
            </p:cNvSpPr>
            <p:nvPr/>
          </p:nvSpPr>
          <p:spPr bwMode="auto">
            <a:xfrm>
              <a:off x="1002934" y="490790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34" name="Freeform 1389">
              <a:extLst>
                <a:ext uri="{FF2B5EF4-FFF2-40B4-BE49-F238E27FC236}">
                  <a16:creationId xmlns="" xmlns:a16="http://schemas.microsoft.com/office/drawing/2014/main" id="{77FE5A4B-6A3C-4B80-8D70-AE1FA821A852}"/>
                </a:ext>
              </a:extLst>
            </p:cNvPr>
            <p:cNvSpPr>
              <a:spLocks/>
            </p:cNvSpPr>
            <p:nvPr/>
          </p:nvSpPr>
          <p:spPr bwMode="auto">
            <a:xfrm>
              <a:off x="1002934" y="4969739"/>
              <a:ext cx="489272" cy="520635"/>
            </a:xfrm>
            <a:custGeom>
              <a:avLst/>
              <a:gdLst>
                <a:gd name="T0" fmla="*/ 546 w 546"/>
                <a:gd name="T1" fmla="*/ 0 h 581"/>
                <a:gd name="T2" fmla="*/ 0 w 546"/>
                <a:gd name="T3" fmla="*/ 548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8"/>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35" name="Freeform 1390">
              <a:extLst>
                <a:ext uri="{FF2B5EF4-FFF2-40B4-BE49-F238E27FC236}">
                  <a16:creationId xmlns="" xmlns:a16="http://schemas.microsoft.com/office/drawing/2014/main" id="{4906816D-F79B-414D-A905-966225484EFE}"/>
                </a:ext>
              </a:extLst>
            </p:cNvPr>
            <p:cNvSpPr>
              <a:spLocks/>
            </p:cNvSpPr>
            <p:nvPr/>
          </p:nvSpPr>
          <p:spPr bwMode="auto">
            <a:xfrm>
              <a:off x="1002934" y="4969739"/>
              <a:ext cx="489272" cy="520635"/>
            </a:xfrm>
            <a:custGeom>
              <a:avLst/>
              <a:gdLst>
                <a:gd name="T0" fmla="*/ 546 w 546"/>
                <a:gd name="T1" fmla="*/ 0 h 581"/>
                <a:gd name="T2" fmla="*/ 0 w 546"/>
                <a:gd name="T3" fmla="*/ 548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8"/>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36" name="Freeform 1391">
              <a:extLst>
                <a:ext uri="{FF2B5EF4-FFF2-40B4-BE49-F238E27FC236}">
                  <a16:creationId xmlns="" xmlns:a16="http://schemas.microsoft.com/office/drawing/2014/main" id="{17B7722A-02E5-459A-9306-397135D26DC9}"/>
                </a:ext>
              </a:extLst>
            </p:cNvPr>
            <p:cNvSpPr>
              <a:spLocks/>
            </p:cNvSpPr>
            <p:nvPr/>
          </p:nvSpPr>
          <p:spPr bwMode="auto">
            <a:xfrm>
              <a:off x="1002934" y="5030674"/>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37" name="Freeform 1392">
              <a:extLst>
                <a:ext uri="{FF2B5EF4-FFF2-40B4-BE49-F238E27FC236}">
                  <a16:creationId xmlns="" xmlns:a16="http://schemas.microsoft.com/office/drawing/2014/main" id="{4E946FA6-F5F3-4C3E-A952-4AB61B9817D2}"/>
                </a:ext>
              </a:extLst>
            </p:cNvPr>
            <p:cNvSpPr>
              <a:spLocks/>
            </p:cNvSpPr>
            <p:nvPr/>
          </p:nvSpPr>
          <p:spPr bwMode="auto">
            <a:xfrm>
              <a:off x="1002934" y="5030674"/>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38" name="Freeform 1393">
              <a:extLst>
                <a:ext uri="{FF2B5EF4-FFF2-40B4-BE49-F238E27FC236}">
                  <a16:creationId xmlns="" xmlns:a16="http://schemas.microsoft.com/office/drawing/2014/main" id="{B90A0C77-66EE-41D8-9C52-1E367B0CB306}"/>
                </a:ext>
              </a:extLst>
            </p:cNvPr>
            <p:cNvSpPr>
              <a:spLocks/>
            </p:cNvSpPr>
            <p:nvPr/>
          </p:nvSpPr>
          <p:spPr bwMode="auto">
            <a:xfrm>
              <a:off x="1002934" y="5092505"/>
              <a:ext cx="489272" cy="520635"/>
            </a:xfrm>
            <a:custGeom>
              <a:avLst/>
              <a:gdLst>
                <a:gd name="T0" fmla="*/ 546 w 546"/>
                <a:gd name="T1" fmla="*/ 0 h 581"/>
                <a:gd name="T2" fmla="*/ 0 w 546"/>
                <a:gd name="T3" fmla="*/ 546 h 581"/>
                <a:gd name="T4" fmla="*/ 0 w 546"/>
                <a:gd name="T5" fmla="*/ 581 h 581"/>
                <a:gd name="T6" fmla="*/ 546 w 546"/>
                <a:gd name="T7" fmla="*/ 33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39" name="Freeform 1394">
              <a:extLst>
                <a:ext uri="{FF2B5EF4-FFF2-40B4-BE49-F238E27FC236}">
                  <a16:creationId xmlns="" xmlns:a16="http://schemas.microsoft.com/office/drawing/2014/main" id="{3023ADD8-6729-4AC0-941A-C2FF2FBB2A24}"/>
                </a:ext>
              </a:extLst>
            </p:cNvPr>
            <p:cNvSpPr>
              <a:spLocks/>
            </p:cNvSpPr>
            <p:nvPr/>
          </p:nvSpPr>
          <p:spPr bwMode="auto">
            <a:xfrm>
              <a:off x="1002934" y="5092505"/>
              <a:ext cx="489272" cy="520635"/>
            </a:xfrm>
            <a:custGeom>
              <a:avLst/>
              <a:gdLst>
                <a:gd name="T0" fmla="*/ 546 w 546"/>
                <a:gd name="T1" fmla="*/ 0 h 581"/>
                <a:gd name="T2" fmla="*/ 0 w 546"/>
                <a:gd name="T3" fmla="*/ 546 h 581"/>
                <a:gd name="T4" fmla="*/ 0 w 546"/>
                <a:gd name="T5" fmla="*/ 581 h 581"/>
                <a:gd name="T6" fmla="*/ 546 w 546"/>
                <a:gd name="T7" fmla="*/ 33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40" name="Freeform 1395">
              <a:extLst>
                <a:ext uri="{FF2B5EF4-FFF2-40B4-BE49-F238E27FC236}">
                  <a16:creationId xmlns="" xmlns:a16="http://schemas.microsoft.com/office/drawing/2014/main" id="{3911CA90-481D-417A-8946-716F30D3FA15}"/>
                </a:ext>
              </a:extLst>
            </p:cNvPr>
            <p:cNvSpPr>
              <a:spLocks/>
            </p:cNvSpPr>
            <p:nvPr/>
          </p:nvSpPr>
          <p:spPr bwMode="auto">
            <a:xfrm>
              <a:off x="1002934" y="515164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41" name="Freeform 1396">
              <a:extLst>
                <a:ext uri="{FF2B5EF4-FFF2-40B4-BE49-F238E27FC236}">
                  <a16:creationId xmlns="" xmlns:a16="http://schemas.microsoft.com/office/drawing/2014/main" id="{B5B75F5A-229A-48EE-9CBD-E5929852B9B4}"/>
                </a:ext>
              </a:extLst>
            </p:cNvPr>
            <p:cNvSpPr>
              <a:spLocks/>
            </p:cNvSpPr>
            <p:nvPr/>
          </p:nvSpPr>
          <p:spPr bwMode="auto">
            <a:xfrm>
              <a:off x="1002934" y="515164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42" name="Freeform 1397">
              <a:extLst>
                <a:ext uri="{FF2B5EF4-FFF2-40B4-BE49-F238E27FC236}">
                  <a16:creationId xmlns="" xmlns:a16="http://schemas.microsoft.com/office/drawing/2014/main" id="{37E3C8C5-00F9-4B4C-8C45-F565BBED9EB6}"/>
                </a:ext>
              </a:extLst>
            </p:cNvPr>
            <p:cNvSpPr>
              <a:spLocks/>
            </p:cNvSpPr>
            <p:nvPr/>
          </p:nvSpPr>
          <p:spPr bwMode="auto">
            <a:xfrm>
              <a:off x="1002934" y="5212582"/>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43" name="Freeform 1398">
              <a:extLst>
                <a:ext uri="{FF2B5EF4-FFF2-40B4-BE49-F238E27FC236}">
                  <a16:creationId xmlns="" xmlns:a16="http://schemas.microsoft.com/office/drawing/2014/main" id="{EBE2A3F1-2310-4ABD-AE1B-CEAB64502BDF}"/>
                </a:ext>
              </a:extLst>
            </p:cNvPr>
            <p:cNvSpPr>
              <a:spLocks/>
            </p:cNvSpPr>
            <p:nvPr/>
          </p:nvSpPr>
          <p:spPr bwMode="auto">
            <a:xfrm>
              <a:off x="1002934" y="5212582"/>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44" name="Freeform 1399">
              <a:extLst>
                <a:ext uri="{FF2B5EF4-FFF2-40B4-BE49-F238E27FC236}">
                  <a16:creationId xmlns="" xmlns:a16="http://schemas.microsoft.com/office/drawing/2014/main" id="{B96ED1BD-3A34-4FB0-93CC-619FA9AEC6A8}"/>
                </a:ext>
              </a:extLst>
            </p:cNvPr>
            <p:cNvSpPr>
              <a:spLocks/>
            </p:cNvSpPr>
            <p:nvPr/>
          </p:nvSpPr>
          <p:spPr bwMode="auto">
            <a:xfrm>
              <a:off x="1002934" y="5274414"/>
              <a:ext cx="489272" cy="521531"/>
            </a:xfrm>
            <a:custGeom>
              <a:avLst/>
              <a:gdLst>
                <a:gd name="T0" fmla="*/ 546 w 546"/>
                <a:gd name="T1" fmla="*/ 0 h 582"/>
                <a:gd name="T2" fmla="*/ 0 w 546"/>
                <a:gd name="T3" fmla="*/ 549 h 582"/>
                <a:gd name="T4" fmla="*/ 0 w 546"/>
                <a:gd name="T5" fmla="*/ 582 h 582"/>
                <a:gd name="T6" fmla="*/ 546 w 546"/>
                <a:gd name="T7" fmla="*/ 35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45" name="Freeform 1400">
              <a:extLst>
                <a:ext uri="{FF2B5EF4-FFF2-40B4-BE49-F238E27FC236}">
                  <a16:creationId xmlns="" xmlns:a16="http://schemas.microsoft.com/office/drawing/2014/main" id="{ED73CDE0-C585-49CD-BE95-2E44C57C39BA}"/>
                </a:ext>
              </a:extLst>
            </p:cNvPr>
            <p:cNvSpPr>
              <a:spLocks/>
            </p:cNvSpPr>
            <p:nvPr/>
          </p:nvSpPr>
          <p:spPr bwMode="auto">
            <a:xfrm>
              <a:off x="1002934" y="5274414"/>
              <a:ext cx="489272" cy="521531"/>
            </a:xfrm>
            <a:custGeom>
              <a:avLst/>
              <a:gdLst>
                <a:gd name="T0" fmla="*/ 546 w 546"/>
                <a:gd name="T1" fmla="*/ 0 h 582"/>
                <a:gd name="T2" fmla="*/ 0 w 546"/>
                <a:gd name="T3" fmla="*/ 549 h 582"/>
                <a:gd name="T4" fmla="*/ 0 w 546"/>
                <a:gd name="T5" fmla="*/ 582 h 582"/>
                <a:gd name="T6" fmla="*/ 546 w 546"/>
                <a:gd name="T7" fmla="*/ 35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46" name="Freeform 1401">
              <a:extLst>
                <a:ext uri="{FF2B5EF4-FFF2-40B4-BE49-F238E27FC236}">
                  <a16:creationId xmlns="" xmlns:a16="http://schemas.microsoft.com/office/drawing/2014/main" id="{EB45CD60-7592-4D08-BC54-D49CABC3EAC0}"/>
                </a:ext>
              </a:extLst>
            </p:cNvPr>
            <p:cNvSpPr>
              <a:spLocks/>
            </p:cNvSpPr>
            <p:nvPr/>
          </p:nvSpPr>
          <p:spPr bwMode="auto">
            <a:xfrm>
              <a:off x="1002934" y="5336245"/>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47" name="Freeform 1402">
              <a:extLst>
                <a:ext uri="{FF2B5EF4-FFF2-40B4-BE49-F238E27FC236}">
                  <a16:creationId xmlns="" xmlns:a16="http://schemas.microsoft.com/office/drawing/2014/main" id="{DF1B735F-5B8D-4AEF-BE5F-3D242B3DC221}"/>
                </a:ext>
              </a:extLst>
            </p:cNvPr>
            <p:cNvSpPr>
              <a:spLocks/>
            </p:cNvSpPr>
            <p:nvPr/>
          </p:nvSpPr>
          <p:spPr bwMode="auto">
            <a:xfrm>
              <a:off x="1002934" y="5336245"/>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48" name="Freeform 1403">
              <a:extLst>
                <a:ext uri="{FF2B5EF4-FFF2-40B4-BE49-F238E27FC236}">
                  <a16:creationId xmlns="" xmlns:a16="http://schemas.microsoft.com/office/drawing/2014/main" id="{C31465F7-8C8D-4C4C-A267-1E5FC531618D}"/>
                </a:ext>
              </a:extLst>
            </p:cNvPr>
            <p:cNvSpPr>
              <a:spLocks/>
            </p:cNvSpPr>
            <p:nvPr/>
          </p:nvSpPr>
          <p:spPr bwMode="auto">
            <a:xfrm>
              <a:off x="1002934" y="5397179"/>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49" name="Freeform 1404">
              <a:extLst>
                <a:ext uri="{FF2B5EF4-FFF2-40B4-BE49-F238E27FC236}">
                  <a16:creationId xmlns="" xmlns:a16="http://schemas.microsoft.com/office/drawing/2014/main" id="{697E2977-F2A3-447E-95C8-BD9C4A9BA088}"/>
                </a:ext>
              </a:extLst>
            </p:cNvPr>
            <p:cNvSpPr>
              <a:spLocks/>
            </p:cNvSpPr>
            <p:nvPr/>
          </p:nvSpPr>
          <p:spPr bwMode="auto">
            <a:xfrm>
              <a:off x="1002934" y="5397179"/>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50" name="Freeform 1405">
              <a:extLst>
                <a:ext uri="{FF2B5EF4-FFF2-40B4-BE49-F238E27FC236}">
                  <a16:creationId xmlns="" xmlns:a16="http://schemas.microsoft.com/office/drawing/2014/main" id="{BAC56B94-031C-407B-A8D0-E3EEC447CA6C}"/>
                </a:ext>
              </a:extLst>
            </p:cNvPr>
            <p:cNvSpPr>
              <a:spLocks/>
            </p:cNvSpPr>
            <p:nvPr/>
          </p:nvSpPr>
          <p:spPr bwMode="auto">
            <a:xfrm>
              <a:off x="1002934" y="5456322"/>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51" name="Freeform 1406">
              <a:extLst>
                <a:ext uri="{FF2B5EF4-FFF2-40B4-BE49-F238E27FC236}">
                  <a16:creationId xmlns="" xmlns:a16="http://schemas.microsoft.com/office/drawing/2014/main" id="{6CC6FA18-A9EA-4024-AD7B-D4FF9F8DEF25}"/>
                </a:ext>
              </a:extLst>
            </p:cNvPr>
            <p:cNvSpPr>
              <a:spLocks/>
            </p:cNvSpPr>
            <p:nvPr/>
          </p:nvSpPr>
          <p:spPr bwMode="auto">
            <a:xfrm>
              <a:off x="1002934" y="5456322"/>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52" name="Freeform 1407">
              <a:extLst>
                <a:ext uri="{FF2B5EF4-FFF2-40B4-BE49-F238E27FC236}">
                  <a16:creationId xmlns="" xmlns:a16="http://schemas.microsoft.com/office/drawing/2014/main" id="{C3EA2190-CE71-47C6-9075-1F91F25B291D}"/>
                </a:ext>
              </a:extLst>
            </p:cNvPr>
            <p:cNvSpPr>
              <a:spLocks/>
            </p:cNvSpPr>
            <p:nvPr/>
          </p:nvSpPr>
          <p:spPr bwMode="auto">
            <a:xfrm>
              <a:off x="1002934" y="5518153"/>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53" name="Freeform 1408">
              <a:extLst>
                <a:ext uri="{FF2B5EF4-FFF2-40B4-BE49-F238E27FC236}">
                  <a16:creationId xmlns="" xmlns:a16="http://schemas.microsoft.com/office/drawing/2014/main" id="{A0F86F6A-0AFD-4685-A7BD-947F3200D8F4}"/>
                </a:ext>
              </a:extLst>
            </p:cNvPr>
            <p:cNvSpPr>
              <a:spLocks/>
            </p:cNvSpPr>
            <p:nvPr/>
          </p:nvSpPr>
          <p:spPr bwMode="auto">
            <a:xfrm>
              <a:off x="1002934" y="5518153"/>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54" name="Freeform 1409">
              <a:extLst>
                <a:ext uri="{FF2B5EF4-FFF2-40B4-BE49-F238E27FC236}">
                  <a16:creationId xmlns="" xmlns:a16="http://schemas.microsoft.com/office/drawing/2014/main" id="{8D7D2A73-A3E7-4425-BDBA-401109EF86A7}"/>
                </a:ext>
              </a:extLst>
            </p:cNvPr>
            <p:cNvSpPr>
              <a:spLocks/>
            </p:cNvSpPr>
            <p:nvPr/>
          </p:nvSpPr>
          <p:spPr bwMode="auto">
            <a:xfrm>
              <a:off x="1002934" y="6096139"/>
              <a:ext cx="1792" cy="2688"/>
            </a:xfrm>
            <a:custGeom>
              <a:avLst/>
              <a:gdLst>
                <a:gd name="T0" fmla="*/ 0 w 2"/>
                <a:gd name="T1" fmla="*/ 0 h 3"/>
                <a:gd name="T2" fmla="*/ 0 w 2"/>
                <a:gd name="T3" fmla="*/ 3 h 3"/>
                <a:gd name="T4" fmla="*/ 2 w 2"/>
                <a:gd name="T5" fmla="*/ 3 h 3"/>
                <a:gd name="T6" fmla="*/ 2 w 2"/>
                <a:gd name="T7" fmla="*/ 3 h 3"/>
                <a:gd name="T8" fmla="*/ 2 w 2"/>
                <a:gd name="T9" fmla="*/ 0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3"/>
                  </a:lnTo>
                  <a:lnTo>
                    <a:pt x="2" y="3"/>
                  </a:lnTo>
                  <a:lnTo>
                    <a:pt x="2" y="3"/>
                  </a:lnTo>
                  <a:lnTo>
                    <a:pt x="2" y="0"/>
                  </a:lnTo>
                  <a:lnTo>
                    <a:pt x="0"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55" name="Freeform 1410">
              <a:extLst>
                <a:ext uri="{FF2B5EF4-FFF2-40B4-BE49-F238E27FC236}">
                  <a16:creationId xmlns="" xmlns:a16="http://schemas.microsoft.com/office/drawing/2014/main" id="{3E3DBBBB-1596-4D3C-926D-0AE02037DE18}"/>
                </a:ext>
              </a:extLst>
            </p:cNvPr>
            <p:cNvSpPr>
              <a:spLocks/>
            </p:cNvSpPr>
            <p:nvPr/>
          </p:nvSpPr>
          <p:spPr bwMode="auto">
            <a:xfrm>
              <a:off x="1002934" y="6096139"/>
              <a:ext cx="1792" cy="2688"/>
            </a:xfrm>
            <a:custGeom>
              <a:avLst/>
              <a:gdLst>
                <a:gd name="T0" fmla="*/ 0 w 2"/>
                <a:gd name="T1" fmla="*/ 0 h 3"/>
                <a:gd name="T2" fmla="*/ 0 w 2"/>
                <a:gd name="T3" fmla="*/ 3 h 3"/>
                <a:gd name="T4" fmla="*/ 2 w 2"/>
                <a:gd name="T5" fmla="*/ 3 h 3"/>
                <a:gd name="T6" fmla="*/ 2 w 2"/>
                <a:gd name="T7" fmla="*/ 3 h 3"/>
                <a:gd name="T8" fmla="*/ 2 w 2"/>
                <a:gd name="T9" fmla="*/ 0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3"/>
                  </a:lnTo>
                  <a:lnTo>
                    <a:pt x="2" y="3"/>
                  </a:lnTo>
                  <a:lnTo>
                    <a:pt x="2" y="3"/>
                  </a:lnTo>
                  <a:lnTo>
                    <a:pt x="2" y="0"/>
                  </a:lnTo>
                  <a:lnTo>
                    <a:pt x="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56" name="Rectangle 1411">
              <a:extLst>
                <a:ext uri="{FF2B5EF4-FFF2-40B4-BE49-F238E27FC236}">
                  <a16:creationId xmlns="" xmlns:a16="http://schemas.microsoft.com/office/drawing/2014/main" id="{996485FB-592C-4C92-AF6C-24DA908BE143}"/>
                </a:ext>
              </a:extLst>
            </p:cNvPr>
            <p:cNvSpPr>
              <a:spLocks noChangeArrowheads="1"/>
            </p:cNvSpPr>
            <p:nvPr/>
          </p:nvSpPr>
          <p:spPr bwMode="auto">
            <a:xfrm>
              <a:off x="1004726" y="6096139"/>
              <a:ext cx="896" cy="2688"/>
            </a:xfrm>
            <a:prstGeom prst="rect">
              <a:avLst/>
            </a:pr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57" name="Freeform 1412">
              <a:extLst>
                <a:ext uri="{FF2B5EF4-FFF2-40B4-BE49-F238E27FC236}">
                  <a16:creationId xmlns="" xmlns:a16="http://schemas.microsoft.com/office/drawing/2014/main" id="{FB905AF1-1100-4674-9041-FE84FD96E2F4}"/>
                </a:ext>
              </a:extLst>
            </p:cNvPr>
            <p:cNvSpPr>
              <a:spLocks/>
            </p:cNvSpPr>
            <p:nvPr/>
          </p:nvSpPr>
          <p:spPr bwMode="auto">
            <a:xfrm>
              <a:off x="1004726" y="6096139"/>
              <a:ext cx="0" cy="2688"/>
            </a:xfrm>
            <a:custGeom>
              <a:avLst/>
              <a:gdLst>
                <a:gd name="T0" fmla="*/ 0 h 3"/>
                <a:gd name="T1" fmla="*/ 3 h 3"/>
                <a:gd name="T2" fmla="*/ 3 h 3"/>
                <a:gd name="T3" fmla="*/ 0 h 3"/>
              </a:gdLst>
              <a:ahLst/>
              <a:cxnLst>
                <a:cxn ang="0">
                  <a:pos x="0" y="T0"/>
                </a:cxn>
                <a:cxn ang="0">
                  <a:pos x="0" y="T1"/>
                </a:cxn>
                <a:cxn ang="0">
                  <a:pos x="0" y="T2"/>
                </a:cxn>
                <a:cxn ang="0">
                  <a:pos x="0" y="T3"/>
                </a:cxn>
              </a:cxnLst>
              <a:rect l="0" t="0" r="r" b="b"/>
              <a:pathLst>
                <a:path h="3">
                  <a:moveTo>
                    <a:pt x="0" y="0"/>
                  </a:moveTo>
                  <a:lnTo>
                    <a:pt x="0" y="3"/>
                  </a:lnTo>
                  <a:lnTo>
                    <a:pt x="0" y="3"/>
                  </a:lnTo>
                  <a:lnTo>
                    <a:pt x="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58" name="Freeform 1413">
              <a:extLst>
                <a:ext uri="{FF2B5EF4-FFF2-40B4-BE49-F238E27FC236}">
                  <a16:creationId xmlns="" xmlns:a16="http://schemas.microsoft.com/office/drawing/2014/main" id="{E254A74F-D1BB-412C-B81B-8A9D6C6A7C55}"/>
                </a:ext>
              </a:extLst>
            </p:cNvPr>
            <p:cNvSpPr>
              <a:spLocks/>
            </p:cNvSpPr>
            <p:nvPr/>
          </p:nvSpPr>
          <p:spPr bwMode="auto">
            <a:xfrm>
              <a:off x="1002934" y="5579088"/>
              <a:ext cx="489272" cy="519739"/>
            </a:xfrm>
            <a:custGeom>
              <a:avLst/>
              <a:gdLst>
                <a:gd name="T0" fmla="*/ 546 w 546"/>
                <a:gd name="T1" fmla="*/ 0 h 580"/>
                <a:gd name="T2" fmla="*/ 0 w 546"/>
                <a:gd name="T3" fmla="*/ 549 h 580"/>
                <a:gd name="T4" fmla="*/ 0 w 546"/>
                <a:gd name="T5" fmla="*/ 577 h 580"/>
                <a:gd name="T6" fmla="*/ 2 w 546"/>
                <a:gd name="T7" fmla="*/ 577 h 580"/>
                <a:gd name="T8" fmla="*/ 2 w 546"/>
                <a:gd name="T9" fmla="*/ 580 h 580"/>
                <a:gd name="T10" fmla="*/ 546 w 546"/>
                <a:gd name="T11" fmla="*/ 34 h 580"/>
                <a:gd name="T12" fmla="*/ 546 w 546"/>
                <a:gd name="T13" fmla="*/ 0 h 580"/>
              </a:gdLst>
              <a:ahLst/>
              <a:cxnLst>
                <a:cxn ang="0">
                  <a:pos x="T0" y="T1"/>
                </a:cxn>
                <a:cxn ang="0">
                  <a:pos x="T2" y="T3"/>
                </a:cxn>
                <a:cxn ang="0">
                  <a:pos x="T4" y="T5"/>
                </a:cxn>
                <a:cxn ang="0">
                  <a:pos x="T6" y="T7"/>
                </a:cxn>
                <a:cxn ang="0">
                  <a:pos x="T8" y="T9"/>
                </a:cxn>
                <a:cxn ang="0">
                  <a:pos x="T10" y="T11"/>
                </a:cxn>
                <a:cxn ang="0">
                  <a:pos x="T12" y="T13"/>
                </a:cxn>
              </a:cxnLst>
              <a:rect l="0" t="0" r="r" b="b"/>
              <a:pathLst>
                <a:path w="546" h="580">
                  <a:moveTo>
                    <a:pt x="546" y="0"/>
                  </a:moveTo>
                  <a:lnTo>
                    <a:pt x="0" y="549"/>
                  </a:lnTo>
                  <a:lnTo>
                    <a:pt x="0" y="577"/>
                  </a:lnTo>
                  <a:lnTo>
                    <a:pt x="2" y="577"/>
                  </a:lnTo>
                  <a:lnTo>
                    <a:pt x="2" y="580"/>
                  </a:lnTo>
                  <a:lnTo>
                    <a:pt x="546" y="34"/>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59" name="Freeform 1414">
              <a:extLst>
                <a:ext uri="{FF2B5EF4-FFF2-40B4-BE49-F238E27FC236}">
                  <a16:creationId xmlns="" xmlns:a16="http://schemas.microsoft.com/office/drawing/2014/main" id="{BF4D526A-53D0-4119-AEEA-72023A71007F}"/>
                </a:ext>
              </a:extLst>
            </p:cNvPr>
            <p:cNvSpPr>
              <a:spLocks/>
            </p:cNvSpPr>
            <p:nvPr/>
          </p:nvSpPr>
          <p:spPr bwMode="auto">
            <a:xfrm>
              <a:off x="1002934" y="5579088"/>
              <a:ext cx="489272" cy="519739"/>
            </a:xfrm>
            <a:custGeom>
              <a:avLst/>
              <a:gdLst>
                <a:gd name="T0" fmla="*/ 546 w 546"/>
                <a:gd name="T1" fmla="*/ 0 h 580"/>
                <a:gd name="T2" fmla="*/ 0 w 546"/>
                <a:gd name="T3" fmla="*/ 549 h 580"/>
                <a:gd name="T4" fmla="*/ 0 w 546"/>
                <a:gd name="T5" fmla="*/ 577 h 580"/>
                <a:gd name="T6" fmla="*/ 2 w 546"/>
                <a:gd name="T7" fmla="*/ 577 h 580"/>
                <a:gd name="T8" fmla="*/ 2 w 546"/>
                <a:gd name="T9" fmla="*/ 580 h 580"/>
                <a:gd name="T10" fmla="*/ 546 w 546"/>
                <a:gd name="T11" fmla="*/ 34 h 580"/>
                <a:gd name="T12" fmla="*/ 546 w 546"/>
                <a:gd name="T13" fmla="*/ 0 h 580"/>
              </a:gdLst>
              <a:ahLst/>
              <a:cxnLst>
                <a:cxn ang="0">
                  <a:pos x="T0" y="T1"/>
                </a:cxn>
                <a:cxn ang="0">
                  <a:pos x="T2" y="T3"/>
                </a:cxn>
                <a:cxn ang="0">
                  <a:pos x="T4" y="T5"/>
                </a:cxn>
                <a:cxn ang="0">
                  <a:pos x="T6" y="T7"/>
                </a:cxn>
                <a:cxn ang="0">
                  <a:pos x="T8" y="T9"/>
                </a:cxn>
                <a:cxn ang="0">
                  <a:pos x="T10" y="T11"/>
                </a:cxn>
                <a:cxn ang="0">
                  <a:pos x="T12" y="T13"/>
                </a:cxn>
              </a:cxnLst>
              <a:rect l="0" t="0" r="r" b="b"/>
              <a:pathLst>
                <a:path w="546" h="580">
                  <a:moveTo>
                    <a:pt x="546" y="0"/>
                  </a:moveTo>
                  <a:lnTo>
                    <a:pt x="0" y="549"/>
                  </a:lnTo>
                  <a:lnTo>
                    <a:pt x="0" y="577"/>
                  </a:lnTo>
                  <a:lnTo>
                    <a:pt x="2" y="577"/>
                  </a:lnTo>
                  <a:lnTo>
                    <a:pt x="2" y="580"/>
                  </a:lnTo>
                  <a:lnTo>
                    <a:pt x="546" y="34"/>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60" name="Freeform 1415">
              <a:extLst>
                <a:ext uri="{FF2B5EF4-FFF2-40B4-BE49-F238E27FC236}">
                  <a16:creationId xmlns="" xmlns:a16="http://schemas.microsoft.com/office/drawing/2014/main" id="{F1E4B48F-B279-4EDC-8032-6AFECEA38949}"/>
                </a:ext>
              </a:extLst>
            </p:cNvPr>
            <p:cNvSpPr>
              <a:spLocks/>
            </p:cNvSpPr>
            <p:nvPr/>
          </p:nvSpPr>
          <p:spPr bwMode="auto">
            <a:xfrm>
              <a:off x="1026233" y="6105100"/>
              <a:ext cx="25091" cy="8065"/>
            </a:xfrm>
            <a:custGeom>
              <a:avLst/>
              <a:gdLst>
                <a:gd name="T0" fmla="*/ 2 w 28"/>
                <a:gd name="T1" fmla="*/ 0 h 9"/>
                <a:gd name="T2" fmla="*/ 0 w 28"/>
                <a:gd name="T3" fmla="*/ 2 h 9"/>
                <a:gd name="T4" fmla="*/ 26 w 28"/>
                <a:gd name="T5" fmla="*/ 9 h 9"/>
                <a:gd name="T6" fmla="*/ 28 w 28"/>
                <a:gd name="T7" fmla="*/ 7 h 9"/>
                <a:gd name="T8" fmla="*/ 2 w 28"/>
                <a:gd name="T9" fmla="*/ 0 h 9"/>
              </a:gdLst>
              <a:ahLst/>
              <a:cxnLst>
                <a:cxn ang="0">
                  <a:pos x="T0" y="T1"/>
                </a:cxn>
                <a:cxn ang="0">
                  <a:pos x="T2" y="T3"/>
                </a:cxn>
                <a:cxn ang="0">
                  <a:pos x="T4" y="T5"/>
                </a:cxn>
                <a:cxn ang="0">
                  <a:pos x="T6" y="T7"/>
                </a:cxn>
                <a:cxn ang="0">
                  <a:pos x="T8" y="T9"/>
                </a:cxn>
              </a:cxnLst>
              <a:rect l="0" t="0" r="r" b="b"/>
              <a:pathLst>
                <a:path w="28" h="9">
                  <a:moveTo>
                    <a:pt x="2" y="0"/>
                  </a:moveTo>
                  <a:lnTo>
                    <a:pt x="0" y="2"/>
                  </a:lnTo>
                  <a:lnTo>
                    <a:pt x="26" y="9"/>
                  </a:lnTo>
                  <a:lnTo>
                    <a:pt x="28" y="7"/>
                  </a:lnTo>
                  <a:lnTo>
                    <a:pt x="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61" name="Freeform 1416">
              <a:extLst>
                <a:ext uri="{FF2B5EF4-FFF2-40B4-BE49-F238E27FC236}">
                  <a16:creationId xmlns="" xmlns:a16="http://schemas.microsoft.com/office/drawing/2014/main" id="{B9A91E65-0264-4CF9-8B80-075B9A2B0286}"/>
                </a:ext>
              </a:extLst>
            </p:cNvPr>
            <p:cNvSpPr>
              <a:spLocks/>
            </p:cNvSpPr>
            <p:nvPr/>
          </p:nvSpPr>
          <p:spPr bwMode="auto">
            <a:xfrm>
              <a:off x="1026233" y="6105100"/>
              <a:ext cx="25091" cy="8065"/>
            </a:xfrm>
            <a:custGeom>
              <a:avLst/>
              <a:gdLst>
                <a:gd name="T0" fmla="*/ 2 w 28"/>
                <a:gd name="T1" fmla="*/ 0 h 9"/>
                <a:gd name="T2" fmla="*/ 0 w 28"/>
                <a:gd name="T3" fmla="*/ 2 h 9"/>
                <a:gd name="T4" fmla="*/ 26 w 28"/>
                <a:gd name="T5" fmla="*/ 9 h 9"/>
                <a:gd name="T6" fmla="*/ 28 w 28"/>
                <a:gd name="T7" fmla="*/ 7 h 9"/>
                <a:gd name="T8" fmla="*/ 2 w 28"/>
                <a:gd name="T9" fmla="*/ 0 h 9"/>
              </a:gdLst>
              <a:ahLst/>
              <a:cxnLst>
                <a:cxn ang="0">
                  <a:pos x="T0" y="T1"/>
                </a:cxn>
                <a:cxn ang="0">
                  <a:pos x="T2" y="T3"/>
                </a:cxn>
                <a:cxn ang="0">
                  <a:pos x="T4" y="T5"/>
                </a:cxn>
                <a:cxn ang="0">
                  <a:pos x="T6" y="T7"/>
                </a:cxn>
                <a:cxn ang="0">
                  <a:pos x="T8" y="T9"/>
                </a:cxn>
              </a:cxnLst>
              <a:rect l="0" t="0" r="r" b="b"/>
              <a:pathLst>
                <a:path w="28" h="9">
                  <a:moveTo>
                    <a:pt x="2" y="0"/>
                  </a:moveTo>
                  <a:lnTo>
                    <a:pt x="0" y="2"/>
                  </a:lnTo>
                  <a:lnTo>
                    <a:pt x="26" y="9"/>
                  </a:lnTo>
                  <a:lnTo>
                    <a:pt x="28" y="7"/>
                  </a:lnTo>
                  <a:lnTo>
                    <a:pt x="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62" name="Freeform 1417">
              <a:extLst>
                <a:ext uri="{FF2B5EF4-FFF2-40B4-BE49-F238E27FC236}">
                  <a16:creationId xmlns="" xmlns:a16="http://schemas.microsoft.com/office/drawing/2014/main" id="{B4CB9A05-9276-4EF9-847F-8B8B87C75E9A}"/>
                </a:ext>
              </a:extLst>
            </p:cNvPr>
            <p:cNvSpPr>
              <a:spLocks/>
            </p:cNvSpPr>
            <p:nvPr/>
          </p:nvSpPr>
          <p:spPr bwMode="auto">
            <a:xfrm>
              <a:off x="1028025" y="5639127"/>
              <a:ext cx="464181" cy="472246"/>
            </a:xfrm>
            <a:custGeom>
              <a:avLst/>
              <a:gdLst>
                <a:gd name="T0" fmla="*/ 518 w 518"/>
                <a:gd name="T1" fmla="*/ 0 h 527"/>
                <a:gd name="T2" fmla="*/ 0 w 518"/>
                <a:gd name="T3" fmla="*/ 520 h 527"/>
                <a:gd name="T4" fmla="*/ 26 w 518"/>
                <a:gd name="T5" fmla="*/ 527 h 527"/>
                <a:gd name="T6" fmla="*/ 518 w 518"/>
                <a:gd name="T7" fmla="*/ 35 h 527"/>
                <a:gd name="T8" fmla="*/ 518 w 518"/>
                <a:gd name="T9" fmla="*/ 0 h 527"/>
              </a:gdLst>
              <a:ahLst/>
              <a:cxnLst>
                <a:cxn ang="0">
                  <a:pos x="T0" y="T1"/>
                </a:cxn>
                <a:cxn ang="0">
                  <a:pos x="T2" y="T3"/>
                </a:cxn>
                <a:cxn ang="0">
                  <a:pos x="T4" y="T5"/>
                </a:cxn>
                <a:cxn ang="0">
                  <a:pos x="T6" y="T7"/>
                </a:cxn>
                <a:cxn ang="0">
                  <a:pos x="T8" y="T9"/>
                </a:cxn>
              </a:cxnLst>
              <a:rect l="0" t="0" r="r" b="b"/>
              <a:pathLst>
                <a:path w="518" h="527">
                  <a:moveTo>
                    <a:pt x="518" y="0"/>
                  </a:moveTo>
                  <a:lnTo>
                    <a:pt x="0" y="520"/>
                  </a:lnTo>
                  <a:lnTo>
                    <a:pt x="26" y="527"/>
                  </a:lnTo>
                  <a:lnTo>
                    <a:pt x="518" y="35"/>
                  </a:lnTo>
                  <a:lnTo>
                    <a:pt x="518"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63" name="Freeform 1418">
              <a:extLst>
                <a:ext uri="{FF2B5EF4-FFF2-40B4-BE49-F238E27FC236}">
                  <a16:creationId xmlns="" xmlns:a16="http://schemas.microsoft.com/office/drawing/2014/main" id="{18B7AF75-12F6-43D3-A617-6B3BB953CCA2}"/>
                </a:ext>
              </a:extLst>
            </p:cNvPr>
            <p:cNvSpPr>
              <a:spLocks/>
            </p:cNvSpPr>
            <p:nvPr/>
          </p:nvSpPr>
          <p:spPr bwMode="auto">
            <a:xfrm>
              <a:off x="1028025" y="5639127"/>
              <a:ext cx="464181" cy="472246"/>
            </a:xfrm>
            <a:custGeom>
              <a:avLst/>
              <a:gdLst>
                <a:gd name="T0" fmla="*/ 518 w 518"/>
                <a:gd name="T1" fmla="*/ 0 h 527"/>
                <a:gd name="T2" fmla="*/ 0 w 518"/>
                <a:gd name="T3" fmla="*/ 520 h 527"/>
                <a:gd name="T4" fmla="*/ 26 w 518"/>
                <a:gd name="T5" fmla="*/ 527 h 527"/>
                <a:gd name="T6" fmla="*/ 518 w 518"/>
                <a:gd name="T7" fmla="*/ 35 h 527"/>
                <a:gd name="T8" fmla="*/ 518 w 518"/>
                <a:gd name="T9" fmla="*/ 0 h 527"/>
              </a:gdLst>
              <a:ahLst/>
              <a:cxnLst>
                <a:cxn ang="0">
                  <a:pos x="T0" y="T1"/>
                </a:cxn>
                <a:cxn ang="0">
                  <a:pos x="T2" y="T3"/>
                </a:cxn>
                <a:cxn ang="0">
                  <a:pos x="T4" y="T5"/>
                </a:cxn>
                <a:cxn ang="0">
                  <a:pos x="T6" y="T7"/>
                </a:cxn>
                <a:cxn ang="0">
                  <a:pos x="T8" y="T9"/>
                </a:cxn>
              </a:cxnLst>
              <a:rect l="0" t="0" r="r" b="b"/>
              <a:pathLst>
                <a:path w="518" h="527">
                  <a:moveTo>
                    <a:pt x="518" y="0"/>
                  </a:moveTo>
                  <a:lnTo>
                    <a:pt x="0" y="520"/>
                  </a:lnTo>
                  <a:lnTo>
                    <a:pt x="26" y="527"/>
                  </a:lnTo>
                  <a:lnTo>
                    <a:pt x="518" y="35"/>
                  </a:lnTo>
                  <a:lnTo>
                    <a:pt x="518"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64" name="Freeform 1419">
              <a:extLst>
                <a:ext uri="{FF2B5EF4-FFF2-40B4-BE49-F238E27FC236}">
                  <a16:creationId xmlns="" xmlns:a16="http://schemas.microsoft.com/office/drawing/2014/main" id="{B5C0CD8C-5D6C-4A43-8DCF-EB832B56D9F8}"/>
                </a:ext>
              </a:extLst>
            </p:cNvPr>
            <p:cNvSpPr>
              <a:spLocks/>
            </p:cNvSpPr>
            <p:nvPr/>
          </p:nvSpPr>
          <p:spPr bwMode="auto">
            <a:xfrm>
              <a:off x="1072830" y="6119438"/>
              <a:ext cx="25091" cy="8961"/>
            </a:xfrm>
            <a:custGeom>
              <a:avLst/>
              <a:gdLst>
                <a:gd name="T0" fmla="*/ 2 w 28"/>
                <a:gd name="T1" fmla="*/ 0 h 10"/>
                <a:gd name="T2" fmla="*/ 0 w 28"/>
                <a:gd name="T3" fmla="*/ 0 h 10"/>
                <a:gd name="T4" fmla="*/ 26 w 28"/>
                <a:gd name="T5" fmla="*/ 10 h 10"/>
                <a:gd name="T6" fmla="*/ 28 w 28"/>
                <a:gd name="T7" fmla="*/ 8 h 10"/>
                <a:gd name="T8" fmla="*/ 2 w 28"/>
                <a:gd name="T9" fmla="*/ 0 h 10"/>
              </a:gdLst>
              <a:ahLst/>
              <a:cxnLst>
                <a:cxn ang="0">
                  <a:pos x="T0" y="T1"/>
                </a:cxn>
                <a:cxn ang="0">
                  <a:pos x="T2" y="T3"/>
                </a:cxn>
                <a:cxn ang="0">
                  <a:pos x="T4" y="T5"/>
                </a:cxn>
                <a:cxn ang="0">
                  <a:pos x="T6" y="T7"/>
                </a:cxn>
                <a:cxn ang="0">
                  <a:pos x="T8" y="T9"/>
                </a:cxn>
              </a:cxnLst>
              <a:rect l="0" t="0" r="r" b="b"/>
              <a:pathLst>
                <a:path w="28" h="10">
                  <a:moveTo>
                    <a:pt x="2" y="0"/>
                  </a:moveTo>
                  <a:lnTo>
                    <a:pt x="0" y="0"/>
                  </a:lnTo>
                  <a:lnTo>
                    <a:pt x="26" y="10"/>
                  </a:lnTo>
                  <a:lnTo>
                    <a:pt x="28" y="8"/>
                  </a:lnTo>
                  <a:lnTo>
                    <a:pt x="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65" name="Freeform 1420">
              <a:extLst>
                <a:ext uri="{FF2B5EF4-FFF2-40B4-BE49-F238E27FC236}">
                  <a16:creationId xmlns="" xmlns:a16="http://schemas.microsoft.com/office/drawing/2014/main" id="{FB4605AE-D210-4AFF-825F-5EE78C79F95C}"/>
                </a:ext>
              </a:extLst>
            </p:cNvPr>
            <p:cNvSpPr>
              <a:spLocks/>
            </p:cNvSpPr>
            <p:nvPr/>
          </p:nvSpPr>
          <p:spPr bwMode="auto">
            <a:xfrm>
              <a:off x="1072830" y="6119438"/>
              <a:ext cx="25091" cy="8961"/>
            </a:xfrm>
            <a:custGeom>
              <a:avLst/>
              <a:gdLst>
                <a:gd name="T0" fmla="*/ 2 w 28"/>
                <a:gd name="T1" fmla="*/ 0 h 10"/>
                <a:gd name="T2" fmla="*/ 0 w 28"/>
                <a:gd name="T3" fmla="*/ 0 h 10"/>
                <a:gd name="T4" fmla="*/ 26 w 28"/>
                <a:gd name="T5" fmla="*/ 10 h 10"/>
                <a:gd name="T6" fmla="*/ 28 w 28"/>
                <a:gd name="T7" fmla="*/ 8 h 10"/>
                <a:gd name="T8" fmla="*/ 2 w 28"/>
                <a:gd name="T9" fmla="*/ 0 h 10"/>
              </a:gdLst>
              <a:ahLst/>
              <a:cxnLst>
                <a:cxn ang="0">
                  <a:pos x="T0" y="T1"/>
                </a:cxn>
                <a:cxn ang="0">
                  <a:pos x="T2" y="T3"/>
                </a:cxn>
                <a:cxn ang="0">
                  <a:pos x="T4" y="T5"/>
                </a:cxn>
                <a:cxn ang="0">
                  <a:pos x="T6" y="T7"/>
                </a:cxn>
                <a:cxn ang="0">
                  <a:pos x="T8" y="T9"/>
                </a:cxn>
              </a:cxnLst>
              <a:rect l="0" t="0" r="r" b="b"/>
              <a:pathLst>
                <a:path w="28" h="10">
                  <a:moveTo>
                    <a:pt x="2" y="0"/>
                  </a:moveTo>
                  <a:lnTo>
                    <a:pt x="0" y="0"/>
                  </a:lnTo>
                  <a:lnTo>
                    <a:pt x="26" y="10"/>
                  </a:lnTo>
                  <a:lnTo>
                    <a:pt x="28" y="8"/>
                  </a:lnTo>
                  <a:lnTo>
                    <a:pt x="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66" name="Freeform 1421">
              <a:extLst>
                <a:ext uri="{FF2B5EF4-FFF2-40B4-BE49-F238E27FC236}">
                  <a16:creationId xmlns="" xmlns:a16="http://schemas.microsoft.com/office/drawing/2014/main" id="{F4B5DB82-7913-4624-83DD-F4C42F7E7660}"/>
                </a:ext>
              </a:extLst>
            </p:cNvPr>
            <p:cNvSpPr>
              <a:spLocks/>
            </p:cNvSpPr>
            <p:nvPr/>
          </p:nvSpPr>
          <p:spPr bwMode="auto">
            <a:xfrm>
              <a:off x="1074622" y="5700062"/>
              <a:ext cx="417584" cy="426545"/>
            </a:xfrm>
            <a:custGeom>
              <a:avLst/>
              <a:gdLst>
                <a:gd name="T0" fmla="*/ 466 w 466"/>
                <a:gd name="T1" fmla="*/ 0 h 476"/>
                <a:gd name="T2" fmla="*/ 0 w 466"/>
                <a:gd name="T3" fmla="*/ 468 h 476"/>
                <a:gd name="T4" fmla="*/ 26 w 466"/>
                <a:gd name="T5" fmla="*/ 476 h 476"/>
                <a:gd name="T6" fmla="*/ 466 w 466"/>
                <a:gd name="T7" fmla="*/ 36 h 476"/>
                <a:gd name="T8" fmla="*/ 466 w 466"/>
                <a:gd name="T9" fmla="*/ 0 h 476"/>
              </a:gdLst>
              <a:ahLst/>
              <a:cxnLst>
                <a:cxn ang="0">
                  <a:pos x="T0" y="T1"/>
                </a:cxn>
                <a:cxn ang="0">
                  <a:pos x="T2" y="T3"/>
                </a:cxn>
                <a:cxn ang="0">
                  <a:pos x="T4" y="T5"/>
                </a:cxn>
                <a:cxn ang="0">
                  <a:pos x="T6" y="T7"/>
                </a:cxn>
                <a:cxn ang="0">
                  <a:pos x="T8" y="T9"/>
                </a:cxn>
              </a:cxnLst>
              <a:rect l="0" t="0" r="r" b="b"/>
              <a:pathLst>
                <a:path w="466" h="476">
                  <a:moveTo>
                    <a:pt x="466" y="0"/>
                  </a:moveTo>
                  <a:lnTo>
                    <a:pt x="0" y="468"/>
                  </a:lnTo>
                  <a:lnTo>
                    <a:pt x="26" y="476"/>
                  </a:lnTo>
                  <a:lnTo>
                    <a:pt x="466" y="36"/>
                  </a:lnTo>
                  <a:lnTo>
                    <a:pt x="46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67" name="Freeform 1422">
              <a:extLst>
                <a:ext uri="{FF2B5EF4-FFF2-40B4-BE49-F238E27FC236}">
                  <a16:creationId xmlns="" xmlns:a16="http://schemas.microsoft.com/office/drawing/2014/main" id="{3835F7F1-62D1-4C68-B834-6F92C08F255F}"/>
                </a:ext>
              </a:extLst>
            </p:cNvPr>
            <p:cNvSpPr>
              <a:spLocks/>
            </p:cNvSpPr>
            <p:nvPr/>
          </p:nvSpPr>
          <p:spPr bwMode="auto">
            <a:xfrm>
              <a:off x="1074622" y="5700062"/>
              <a:ext cx="417584" cy="426545"/>
            </a:xfrm>
            <a:custGeom>
              <a:avLst/>
              <a:gdLst>
                <a:gd name="T0" fmla="*/ 466 w 466"/>
                <a:gd name="T1" fmla="*/ 0 h 476"/>
                <a:gd name="T2" fmla="*/ 0 w 466"/>
                <a:gd name="T3" fmla="*/ 468 h 476"/>
                <a:gd name="T4" fmla="*/ 26 w 466"/>
                <a:gd name="T5" fmla="*/ 476 h 476"/>
                <a:gd name="T6" fmla="*/ 466 w 466"/>
                <a:gd name="T7" fmla="*/ 36 h 476"/>
                <a:gd name="T8" fmla="*/ 466 w 466"/>
                <a:gd name="T9" fmla="*/ 0 h 476"/>
              </a:gdLst>
              <a:ahLst/>
              <a:cxnLst>
                <a:cxn ang="0">
                  <a:pos x="T0" y="T1"/>
                </a:cxn>
                <a:cxn ang="0">
                  <a:pos x="T2" y="T3"/>
                </a:cxn>
                <a:cxn ang="0">
                  <a:pos x="T4" y="T5"/>
                </a:cxn>
                <a:cxn ang="0">
                  <a:pos x="T6" y="T7"/>
                </a:cxn>
                <a:cxn ang="0">
                  <a:pos x="T8" y="T9"/>
                </a:cxn>
              </a:cxnLst>
              <a:rect l="0" t="0" r="r" b="b"/>
              <a:pathLst>
                <a:path w="466" h="476">
                  <a:moveTo>
                    <a:pt x="466" y="0"/>
                  </a:moveTo>
                  <a:lnTo>
                    <a:pt x="0" y="468"/>
                  </a:lnTo>
                  <a:lnTo>
                    <a:pt x="26" y="476"/>
                  </a:lnTo>
                  <a:lnTo>
                    <a:pt x="466" y="36"/>
                  </a:lnTo>
                  <a:lnTo>
                    <a:pt x="46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68" name="Freeform 1423">
              <a:extLst>
                <a:ext uri="{FF2B5EF4-FFF2-40B4-BE49-F238E27FC236}">
                  <a16:creationId xmlns="" xmlns:a16="http://schemas.microsoft.com/office/drawing/2014/main" id="{82525275-8FD2-464B-859F-B2B2029AB3E8}"/>
                </a:ext>
              </a:extLst>
            </p:cNvPr>
            <p:cNvSpPr>
              <a:spLocks/>
            </p:cNvSpPr>
            <p:nvPr/>
          </p:nvSpPr>
          <p:spPr bwMode="auto">
            <a:xfrm>
              <a:off x="1119427" y="6134672"/>
              <a:ext cx="25091" cy="8065"/>
            </a:xfrm>
            <a:custGeom>
              <a:avLst/>
              <a:gdLst>
                <a:gd name="T0" fmla="*/ 2 w 28"/>
                <a:gd name="T1" fmla="*/ 0 h 9"/>
                <a:gd name="T2" fmla="*/ 0 w 28"/>
                <a:gd name="T3" fmla="*/ 0 h 9"/>
                <a:gd name="T4" fmla="*/ 26 w 28"/>
                <a:gd name="T5" fmla="*/ 9 h 9"/>
                <a:gd name="T6" fmla="*/ 28 w 28"/>
                <a:gd name="T7" fmla="*/ 7 h 9"/>
                <a:gd name="T8" fmla="*/ 2 w 28"/>
                <a:gd name="T9" fmla="*/ 0 h 9"/>
              </a:gdLst>
              <a:ahLst/>
              <a:cxnLst>
                <a:cxn ang="0">
                  <a:pos x="T0" y="T1"/>
                </a:cxn>
                <a:cxn ang="0">
                  <a:pos x="T2" y="T3"/>
                </a:cxn>
                <a:cxn ang="0">
                  <a:pos x="T4" y="T5"/>
                </a:cxn>
                <a:cxn ang="0">
                  <a:pos x="T6" y="T7"/>
                </a:cxn>
                <a:cxn ang="0">
                  <a:pos x="T8" y="T9"/>
                </a:cxn>
              </a:cxnLst>
              <a:rect l="0" t="0" r="r" b="b"/>
              <a:pathLst>
                <a:path w="28" h="9">
                  <a:moveTo>
                    <a:pt x="2" y="0"/>
                  </a:moveTo>
                  <a:lnTo>
                    <a:pt x="0" y="0"/>
                  </a:lnTo>
                  <a:lnTo>
                    <a:pt x="26" y="9"/>
                  </a:lnTo>
                  <a:lnTo>
                    <a:pt x="28" y="7"/>
                  </a:lnTo>
                  <a:lnTo>
                    <a:pt x="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69" name="Freeform 1424">
              <a:extLst>
                <a:ext uri="{FF2B5EF4-FFF2-40B4-BE49-F238E27FC236}">
                  <a16:creationId xmlns="" xmlns:a16="http://schemas.microsoft.com/office/drawing/2014/main" id="{361A8871-E3E5-4C0B-A9AA-BD15FBBBE178}"/>
                </a:ext>
              </a:extLst>
            </p:cNvPr>
            <p:cNvSpPr>
              <a:spLocks/>
            </p:cNvSpPr>
            <p:nvPr/>
          </p:nvSpPr>
          <p:spPr bwMode="auto">
            <a:xfrm>
              <a:off x="1119427" y="6134672"/>
              <a:ext cx="25091" cy="8065"/>
            </a:xfrm>
            <a:custGeom>
              <a:avLst/>
              <a:gdLst>
                <a:gd name="T0" fmla="*/ 2 w 28"/>
                <a:gd name="T1" fmla="*/ 0 h 9"/>
                <a:gd name="T2" fmla="*/ 0 w 28"/>
                <a:gd name="T3" fmla="*/ 0 h 9"/>
                <a:gd name="T4" fmla="*/ 26 w 28"/>
                <a:gd name="T5" fmla="*/ 9 h 9"/>
                <a:gd name="T6" fmla="*/ 28 w 28"/>
                <a:gd name="T7" fmla="*/ 7 h 9"/>
                <a:gd name="T8" fmla="*/ 2 w 28"/>
                <a:gd name="T9" fmla="*/ 0 h 9"/>
              </a:gdLst>
              <a:ahLst/>
              <a:cxnLst>
                <a:cxn ang="0">
                  <a:pos x="T0" y="T1"/>
                </a:cxn>
                <a:cxn ang="0">
                  <a:pos x="T2" y="T3"/>
                </a:cxn>
                <a:cxn ang="0">
                  <a:pos x="T4" y="T5"/>
                </a:cxn>
                <a:cxn ang="0">
                  <a:pos x="T6" y="T7"/>
                </a:cxn>
                <a:cxn ang="0">
                  <a:pos x="T8" y="T9"/>
                </a:cxn>
              </a:cxnLst>
              <a:rect l="0" t="0" r="r" b="b"/>
              <a:pathLst>
                <a:path w="28" h="9">
                  <a:moveTo>
                    <a:pt x="2" y="0"/>
                  </a:moveTo>
                  <a:lnTo>
                    <a:pt x="0" y="0"/>
                  </a:lnTo>
                  <a:lnTo>
                    <a:pt x="26" y="9"/>
                  </a:lnTo>
                  <a:lnTo>
                    <a:pt x="28" y="7"/>
                  </a:lnTo>
                  <a:lnTo>
                    <a:pt x="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70" name="Freeform 1425">
              <a:extLst>
                <a:ext uri="{FF2B5EF4-FFF2-40B4-BE49-F238E27FC236}">
                  <a16:creationId xmlns="" xmlns:a16="http://schemas.microsoft.com/office/drawing/2014/main" id="{67F1FA16-B7E1-4A55-A7D4-9496D3CBD5A8}"/>
                </a:ext>
              </a:extLst>
            </p:cNvPr>
            <p:cNvSpPr>
              <a:spLocks/>
            </p:cNvSpPr>
            <p:nvPr/>
          </p:nvSpPr>
          <p:spPr bwMode="auto">
            <a:xfrm>
              <a:off x="1121220" y="5761893"/>
              <a:ext cx="370986" cy="379051"/>
            </a:xfrm>
            <a:custGeom>
              <a:avLst/>
              <a:gdLst>
                <a:gd name="T0" fmla="*/ 414 w 414"/>
                <a:gd name="T1" fmla="*/ 0 h 423"/>
                <a:gd name="T2" fmla="*/ 0 w 414"/>
                <a:gd name="T3" fmla="*/ 416 h 423"/>
                <a:gd name="T4" fmla="*/ 26 w 414"/>
                <a:gd name="T5" fmla="*/ 423 h 423"/>
                <a:gd name="T6" fmla="*/ 414 w 414"/>
                <a:gd name="T7" fmla="*/ 35 h 423"/>
                <a:gd name="T8" fmla="*/ 414 w 414"/>
                <a:gd name="T9" fmla="*/ 0 h 423"/>
              </a:gdLst>
              <a:ahLst/>
              <a:cxnLst>
                <a:cxn ang="0">
                  <a:pos x="T0" y="T1"/>
                </a:cxn>
                <a:cxn ang="0">
                  <a:pos x="T2" y="T3"/>
                </a:cxn>
                <a:cxn ang="0">
                  <a:pos x="T4" y="T5"/>
                </a:cxn>
                <a:cxn ang="0">
                  <a:pos x="T6" y="T7"/>
                </a:cxn>
                <a:cxn ang="0">
                  <a:pos x="T8" y="T9"/>
                </a:cxn>
              </a:cxnLst>
              <a:rect l="0" t="0" r="r" b="b"/>
              <a:pathLst>
                <a:path w="414" h="423">
                  <a:moveTo>
                    <a:pt x="414" y="0"/>
                  </a:moveTo>
                  <a:lnTo>
                    <a:pt x="0" y="416"/>
                  </a:lnTo>
                  <a:lnTo>
                    <a:pt x="26" y="423"/>
                  </a:lnTo>
                  <a:lnTo>
                    <a:pt x="414" y="35"/>
                  </a:lnTo>
                  <a:lnTo>
                    <a:pt x="414"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71" name="Freeform 1426">
              <a:extLst>
                <a:ext uri="{FF2B5EF4-FFF2-40B4-BE49-F238E27FC236}">
                  <a16:creationId xmlns="" xmlns:a16="http://schemas.microsoft.com/office/drawing/2014/main" id="{4CF6AAA3-E3C9-48DD-95D0-9B484D2140E8}"/>
                </a:ext>
              </a:extLst>
            </p:cNvPr>
            <p:cNvSpPr>
              <a:spLocks/>
            </p:cNvSpPr>
            <p:nvPr/>
          </p:nvSpPr>
          <p:spPr bwMode="auto">
            <a:xfrm>
              <a:off x="1121220" y="5761893"/>
              <a:ext cx="370986" cy="379051"/>
            </a:xfrm>
            <a:custGeom>
              <a:avLst/>
              <a:gdLst>
                <a:gd name="T0" fmla="*/ 414 w 414"/>
                <a:gd name="T1" fmla="*/ 0 h 423"/>
                <a:gd name="T2" fmla="*/ 0 w 414"/>
                <a:gd name="T3" fmla="*/ 416 h 423"/>
                <a:gd name="T4" fmla="*/ 26 w 414"/>
                <a:gd name="T5" fmla="*/ 423 h 423"/>
                <a:gd name="T6" fmla="*/ 414 w 414"/>
                <a:gd name="T7" fmla="*/ 35 h 423"/>
                <a:gd name="T8" fmla="*/ 414 w 414"/>
                <a:gd name="T9" fmla="*/ 0 h 423"/>
              </a:gdLst>
              <a:ahLst/>
              <a:cxnLst>
                <a:cxn ang="0">
                  <a:pos x="T0" y="T1"/>
                </a:cxn>
                <a:cxn ang="0">
                  <a:pos x="T2" y="T3"/>
                </a:cxn>
                <a:cxn ang="0">
                  <a:pos x="T4" y="T5"/>
                </a:cxn>
                <a:cxn ang="0">
                  <a:pos x="T6" y="T7"/>
                </a:cxn>
                <a:cxn ang="0">
                  <a:pos x="T8" y="T9"/>
                </a:cxn>
              </a:cxnLst>
              <a:rect l="0" t="0" r="r" b="b"/>
              <a:pathLst>
                <a:path w="414" h="423">
                  <a:moveTo>
                    <a:pt x="414" y="0"/>
                  </a:moveTo>
                  <a:lnTo>
                    <a:pt x="0" y="416"/>
                  </a:lnTo>
                  <a:lnTo>
                    <a:pt x="26" y="423"/>
                  </a:lnTo>
                  <a:lnTo>
                    <a:pt x="414" y="35"/>
                  </a:lnTo>
                  <a:lnTo>
                    <a:pt x="414"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72" name="Freeform 1427">
              <a:extLst>
                <a:ext uri="{FF2B5EF4-FFF2-40B4-BE49-F238E27FC236}">
                  <a16:creationId xmlns="" xmlns:a16="http://schemas.microsoft.com/office/drawing/2014/main" id="{280B1F5B-9E10-41AB-80C9-E8EDC3D6E191}"/>
                </a:ext>
              </a:extLst>
            </p:cNvPr>
            <p:cNvSpPr>
              <a:spLocks/>
            </p:cNvSpPr>
            <p:nvPr/>
          </p:nvSpPr>
          <p:spPr bwMode="auto">
            <a:xfrm>
              <a:off x="1166025" y="6149905"/>
              <a:ext cx="25091" cy="8065"/>
            </a:xfrm>
            <a:custGeom>
              <a:avLst/>
              <a:gdLst>
                <a:gd name="T0" fmla="*/ 0 w 28"/>
                <a:gd name="T1" fmla="*/ 0 h 9"/>
                <a:gd name="T2" fmla="*/ 0 w 28"/>
                <a:gd name="T3" fmla="*/ 0 h 9"/>
                <a:gd name="T4" fmla="*/ 26 w 28"/>
                <a:gd name="T5" fmla="*/ 9 h 9"/>
                <a:gd name="T6" fmla="*/ 28 w 28"/>
                <a:gd name="T7" fmla="*/ 7 h 9"/>
                <a:gd name="T8" fmla="*/ 0 w 28"/>
                <a:gd name="T9" fmla="*/ 0 h 9"/>
              </a:gdLst>
              <a:ahLst/>
              <a:cxnLst>
                <a:cxn ang="0">
                  <a:pos x="T0" y="T1"/>
                </a:cxn>
                <a:cxn ang="0">
                  <a:pos x="T2" y="T3"/>
                </a:cxn>
                <a:cxn ang="0">
                  <a:pos x="T4" y="T5"/>
                </a:cxn>
                <a:cxn ang="0">
                  <a:pos x="T6" y="T7"/>
                </a:cxn>
                <a:cxn ang="0">
                  <a:pos x="T8" y="T9"/>
                </a:cxn>
              </a:cxnLst>
              <a:rect l="0" t="0" r="r" b="b"/>
              <a:pathLst>
                <a:path w="28" h="9">
                  <a:moveTo>
                    <a:pt x="0" y="0"/>
                  </a:moveTo>
                  <a:lnTo>
                    <a:pt x="0" y="0"/>
                  </a:lnTo>
                  <a:lnTo>
                    <a:pt x="26" y="9"/>
                  </a:lnTo>
                  <a:lnTo>
                    <a:pt x="28" y="7"/>
                  </a:lnTo>
                  <a:lnTo>
                    <a:pt x="0"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73" name="Freeform 1428">
              <a:extLst>
                <a:ext uri="{FF2B5EF4-FFF2-40B4-BE49-F238E27FC236}">
                  <a16:creationId xmlns="" xmlns:a16="http://schemas.microsoft.com/office/drawing/2014/main" id="{C3083210-6DA4-421B-B888-08B43CFD9BFA}"/>
                </a:ext>
              </a:extLst>
            </p:cNvPr>
            <p:cNvSpPr>
              <a:spLocks/>
            </p:cNvSpPr>
            <p:nvPr/>
          </p:nvSpPr>
          <p:spPr bwMode="auto">
            <a:xfrm>
              <a:off x="1166025" y="6149905"/>
              <a:ext cx="25091" cy="8065"/>
            </a:xfrm>
            <a:custGeom>
              <a:avLst/>
              <a:gdLst>
                <a:gd name="T0" fmla="*/ 0 w 28"/>
                <a:gd name="T1" fmla="*/ 0 h 9"/>
                <a:gd name="T2" fmla="*/ 0 w 28"/>
                <a:gd name="T3" fmla="*/ 0 h 9"/>
                <a:gd name="T4" fmla="*/ 26 w 28"/>
                <a:gd name="T5" fmla="*/ 9 h 9"/>
                <a:gd name="T6" fmla="*/ 28 w 28"/>
                <a:gd name="T7" fmla="*/ 7 h 9"/>
                <a:gd name="T8" fmla="*/ 0 w 28"/>
                <a:gd name="T9" fmla="*/ 0 h 9"/>
              </a:gdLst>
              <a:ahLst/>
              <a:cxnLst>
                <a:cxn ang="0">
                  <a:pos x="T0" y="T1"/>
                </a:cxn>
                <a:cxn ang="0">
                  <a:pos x="T2" y="T3"/>
                </a:cxn>
                <a:cxn ang="0">
                  <a:pos x="T4" y="T5"/>
                </a:cxn>
                <a:cxn ang="0">
                  <a:pos x="T6" y="T7"/>
                </a:cxn>
                <a:cxn ang="0">
                  <a:pos x="T8" y="T9"/>
                </a:cxn>
              </a:cxnLst>
              <a:rect l="0" t="0" r="r" b="b"/>
              <a:pathLst>
                <a:path w="28" h="9">
                  <a:moveTo>
                    <a:pt x="0" y="0"/>
                  </a:moveTo>
                  <a:lnTo>
                    <a:pt x="0" y="0"/>
                  </a:lnTo>
                  <a:lnTo>
                    <a:pt x="26" y="9"/>
                  </a:lnTo>
                  <a:lnTo>
                    <a:pt x="28" y="7"/>
                  </a:lnTo>
                  <a:lnTo>
                    <a:pt x="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74" name="Freeform 1429">
              <a:extLst>
                <a:ext uri="{FF2B5EF4-FFF2-40B4-BE49-F238E27FC236}">
                  <a16:creationId xmlns="" xmlns:a16="http://schemas.microsoft.com/office/drawing/2014/main" id="{F2D0FFFD-47D8-4637-9CBA-51A6620499A2}"/>
                </a:ext>
              </a:extLst>
            </p:cNvPr>
            <p:cNvSpPr>
              <a:spLocks/>
            </p:cNvSpPr>
            <p:nvPr/>
          </p:nvSpPr>
          <p:spPr bwMode="auto">
            <a:xfrm>
              <a:off x="1166025" y="5822828"/>
              <a:ext cx="326181" cy="333350"/>
            </a:xfrm>
            <a:custGeom>
              <a:avLst/>
              <a:gdLst>
                <a:gd name="T0" fmla="*/ 364 w 364"/>
                <a:gd name="T1" fmla="*/ 0 h 372"/>
                <a:gd name="T2" fmla="*/ 0 w 364"/>
                <a:gd name="T3" fmla="*/ 365 h 372"/>
                <a:gd name="T4" fmla="*/ 28 w 364"/>
                <a:gd name="T5" fmla="*/ 372 h 372"/>
                <a:gd name="T6" fmla="*/ 364 w 364"/>
                <a:gd name="T7" fmla="*/ 36 h 372"/>
                <a:gd name="T8" fmla="*/ 364 w 364"/>
                <a:gd name="T9" fmla="*/ 0 h 372"/>
              </a:gdLst>
              <a:ahLst/>
              <a:cxnLst>
                <a:cxn ang="0">
                  <a:pos x="T0" y="T1"/>
                </a:cxn>
                <a:cxn ang="0">
                  <a:pos x="T2" y="T3"/>
                </a:cxn>
                <a:cxn ang="0">
                  <a:pos x="T4" y="T5"/>
                </a:cxn>
                <a:cxn ang="0">
                  <a:pos x="T6" y="T7"/>
                </a:cxn>
                <a:cxn ang="0">
                  <a:pos x="T8" y="T9"/>
                </a:cxn>
              </a:cxnLst>
              <a:rect l="0" t="0" r="r" b="b"/>
              <a:pathLst>
                <a:path w="364" h="372">
                  <a:moveTo>
                    <a:pt x="364" y="0"/>
                  </a:moveTo>
                  <a:lnTo>
                    <a:pt x="0" y="365"/>
                  </a:lnTo>
                  <a:lnTo>
                    <a:pt x="28" y="372"/>
                  </a:lnTo>
                  <a:lnTo>
                    <a:pt x="364" y="36"/>
                  </a:lnTo>
                  <a:lnTo>
                    <a:pt x="364"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75" name="Freeform 1430">
              <a:extLst>
                <a:ext uri="{FF2B5EF4-FFF2-40B4-BE49-F238E27FC236}">
                  <a16:creationId xmlns="" xmlns:a16="http://schemas.microsoft.com/office/drawing/2014/main" id="{B6E9E187-01C5-466E-8AC9-8E0D5A9A227C}"/>
                </a:ext>
              </a:extLst>
            </p:cNvPr>
            <p:cNvSpPr>
              <a:spLocks/>
            </p:cNvSpPr>
            <p:nvPr/>
          </p:nvSpPr>
          <p:spPr bwMode="auto">
            <a:xfrm>
              <a:off x="1166025" y="5822828"/>
              <a:ext cx="326181" cy="333350"/>
            </a:xfrm>
            <a:custGeom>
              <a:avLst/>
              <a:gdLst>
                <a:gd name="T0" fmla="*/ 364 w 364"/>
                <a:gd name="T1" fmla="*/ 0 h 372"/>
                <a:gd name="T2" fmla="*/ 0 w 364"/>
                <a:gd name="T3" fmla="*/ 365 h 372"/>
                <a:gd name="T4" fmla="*/ 28 w 364"/>
                <a:gd name="T5" fmla="*/ 372 h 372"/>
                <a:gd name="T6" fmla="*/ 364 w 364"/>
                <a:gd name="T7" fmla="*/ 36 h 372"/>
                <a:gd name="T8" fmla="*/ 364 w 364"/>
                <a:gd name="T9" fmla="*/ 0 h 372"/>
              </a:gdLst>
              <a:ahLst/>
              <a:cxnLst>
                <a:cxn ang="0">
                  <a:pos x="T0" y="T1"/>
                </a:cxn>
                <a:cxn ang="0">
                  <a:pos x="T2" y="T3"/>
                </a:cxn>
                <a:cxn ang="0">
                  <a:pos x="T4" y="T5"/>
                </a:cxn>
                <a:cxn ang="0">
                  <a:pos x="T6" y="T7"/>
                </a:cxn>
                <a:cxn ang="0">
                  <a:pos x="T8" y="T9"/>
                </a:cxn>
              </a:cxnLst>
              <a:rect l="0" t="0" r="r" b="b"/>
              <a:pathLst>
                <a:path w="364" h="372">
                  <a:moveTo>
                    <a:pt x="364" y="0"/>
                  </a:moveTo>
                  <a:lnTo>
                    <a:pt x="0" y="365"/>
                  </a:lnTo>
                  <a:lnTo>
                    <a:pt x="28" y="372"/>
                  </a:lnTo>
                  <a:lnTo>
                    <a:pt x="364" y="36"/>
                  </a:lnTo>
                  <a:lnTo>
                    <a:pt x="364"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76" name="Freeform 1431">
              <a:extLst>
                <a:ext uri="{FF2B5EF4-FFF2-40B4-BE49-F238E27FC236}">
                  <a16:creationId xmlns="" xmlns:a16="http://schemas.microsoft.com/office/drawing/2014/main" id="{BA9FF60C-A103-412B-923A-21337EE4CA43}"/>
                </a:ext>
              </a:extLst>
            </p:cNvPr>
            <p:cNvSpPr>
              <a:spLocks/>
            </p:cNvSpPr>
            <p:nvPr/>
          </p:nvSpPr>
          <p:spPr bwMode="auto">
            <a:xfrm>
              <a:off x="1212622" y="6162451"/>
              <a:ext cx="25091" cy="10753"/>
            </a:xfrm>
            <a:custGeom>
              <a:avLst/>
              <a:gdLst>
                <a:gd name="T0" fmla="*/ 0 w 28"/>
                <a:gd name="T1" fmla="*/ 0 h 12"/>
                <a:gd name="T2" fmla="*/ 0 w 28"/>
                <a:gd name="T3" fmla="*/ 2 h 12"/>
                <a:gd name="T4" fmla="*/ 26 w 28"/>
                <a:gd name="T5" fmla="*/ 12 h 12"/>
                <a:gd name="T6" fmla="*/ 28 w 28"/>
                <a:gd name="T7" fmla="*/ 9 h 12"/>
                <a:gd name="T8" fmla="*/ 0 w 28"/>
                <a:gd name="T9" fmla="*/ 0 h 12"/>
              </a:gdLst>
              <a:ahLst/>
              <a:cxnLst>
                <a:cxn ang="0">
                  <a:pos x="T0" y="T1"/>
                </a:cxn>
                <a:cxn ang="0">
                  <a:pos x="T2" y="T3"/>
                </a:cxn>
                <a:cxn ang="0">
                  <a:pos x="T4" y="T5"/>
                </a:cxn>
                <a:cxn ang="0">
                  <a:pos x="T6" y="T7"/>
                </a:cxn>
                <a:cxn ang="0">
                  <a:pos x="T8" y="T9"/>
                </a:cxn>
              </a:cxnLst>
              <a:rect l="0" t="0" r="r" b="b"/>
              <a:pathLst>
                <a:path w="28" h="12">
                  <a:moveTo>
                    <a:pt x="0" y="0"/>
                  </a:moveTo>
                  <a:lnTo>
                    <a:pt x="0" y="2"/>
                  </a:lnTo>
                  <a:lnTo>
                    <a:pt x="26" y="12"/>
                  </a:lnTo>
                  <a:lnTo>
                    <a:pt x="28" y="9"/>
                  </a:lnTo>
                  <a:lnTo>
                    <a:pt x="0"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77" name="Freeform 1432">
              <a:extLst>
                <a:ext uri="{FF2B5EF4-FFF2-40B4-BE49-F238E27FC236}">
                  <a16:creationId xmlns="" xmlns:a16="http://schemas.microsoft.com/office/drawing/2014/main" id="{D8541E45-9430-46AD-89A2-AEB2596C4B06}"/>
                </a:ext>
              </a:extLst>
            </p:cNvPr>
            <p:cNvSpPr>
              <a:spLocks/>
            </p:cNvSpPr>
            <p:nvPr/>
          </p:nvSpPr>
          <p:spPr bwMode="auto">
            <a:xfrm>
              <a:off x="1212622" y="6162451"/>
              <a:ext cx="25091" cy="10753"/>
            </a:xfrm>
            <a:custGeom>
              <a:avLst/>
              <a:gdLst>
                <a:gd name="T0" fmla="*/ 0 w 28"/>
                <a:gd name="T1" fmla="*/ 0 h 12"/>
                <a:gd name="T2" fmla="*/ 0 w 28"/>
                <a:gd name="T3" fmla="*/ 2 h 12"/>
                <a:gd name="T4" fmla="*/ 26 w 28"/>
                <a:gd name="T5" fmla="*/ 12 h 12"/>
                <a:gd name="T6" fmla="*/ 28 w 28"/>
                <a:gd name="T7" fmla="*/ 9 h 12"/>
                <a:gd name="T8" fmla="*/ 0 w 28"/>
                <a:gd name="T9" fmla="*/ 0 h 12"/>
              </a:gdLst>
              <a:ahLst/>
              <a:cxnLst>
                <a:cxn ang="0">
                  <a:pos x="T0" y="T1"/>
                </a:cxn>
                <a:cxn ang="0">
                  <a:pos x="T2" y="T3"/>
                </a:cxn>
                <a:cxn ang="0">
                  <a:pos x="T4" y="T5"/>
                </a:cxn>
                <a:cxn ang="0">
                  <a:pos x="T6" y="T7"/>
                </a:cxn>
                <a:cxn ang="0">
                  <a:pos x="T8" y="T9"/>
                </a:cxn>
              </a:cxnLst>
              <a:rect l="0" t="0" r="r" b="b"/>
              <a:pathLst>
                <a:path w="28" h="12">
                  <a:moveTo>
                    <a:pt x="0" y="0"/>
                  </a:moveTo>
                  <a:lnTo>
                    <a:pt x="0" y="2"/>
                  </a:lnTo>
                  <a:lnTo>
                    <a:pt x="26" y="12"/>
                  </a:lnTo>
                  <a:lnTo>
                    <a:pt x="28" y="9"/>
                  </a:lnTo>
                  <a:lnTo>
                    <a:pt x="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78" name="Freeform 1433">
              <a:extLst>
                <a:ext uri="{FF2B5EF4-FFF2-40B4-BE49-F238E27FC236}">
                  <a16:creationId xmlns="" xmlns:a16="http://schemas.microsoft.com/office/drawing/2014/main" id="{7A956676-0BF8-41BF-84F0-A6BAB5005AA3}"/>
                </a:ext>
              </a:extLst>
            </p:cNvPr>
            <p:cNvSpPr>
              <a:spLocks/>
            </p:cNvSpPr>
            <p:nvPr/>
          </p:nvSpPr>
          <p:spPr bwMode="auto">
            <a:xfrm>
              <a:off x="1212622" y="5884659"/>
              <a:ext cx="279584" cy="285857"/>
            </a:xfrm>
            <a:custGeom>
              <a:avLst/>
              <a:gdLst>
                <a:gd name="T0" fmla="*/ 312 w 312"/>
                <a:gd name="T1" fmla="*/ 0 h 319"/>
                <a:gd name="T2" fmla="*/ 0 w 312"/>
                <a:gd name="T3" fmla="*/ 310 h 319"/>
                <a:gd name="T4" fmla="*/ 28 w 312"/>
                <a:gd name="T5" fmla="*/ 319 h 319"/>
                <a:gd name="T6" fmla="*/ 312 w 312"/>
                <a:gd name="T7" fmla="*/ 33 h 319"/>
                <a:gd name="T8" fmla="*/ 312 w 312"/>
                <a:gd name="T9" fmla="*/ 0 h 319"/>
              </a:gdLst>
              <a:ahLst/>
              <a:cxnLst>
                <a:cxn ang="0">
                  <a:pos x="T0" y="T1"/>
                </a:cxn>
                <a:cxn ang="0">
                  <a:pos x="T2" y="T3"/>
                </a:cxn>
                <a:cxn ang="0">
                  <a:pos x="T4" y="T5"/>
                </a:cxn>
                <a:cxn ang="0">
                  <a:pos x="T6" y="T7"/>
                </a:cxn>
                <a:cxn ang="0">
                  <a:pos x="T8" y="T9"/>
                </a:cxn>
              </a:cxnLst>
              <a:rect l="0" t="0" r="r" b="b"/>
              <a:pathLst>
                <a:path w="312" h="319">
                  <a:moveTo>
                    <a:pt x="312" y="0"/>
                  </a:moveTo>
                  <a:lnTo>
                    <a:pt x="0" y="310"/>
                  </a:lnTo>
                  <a:lnTo>
                    <a:pt x="28" y="319"/>
                  </a:lnTo>
                  <a:lnTo>
                    <a:pt x="312" y="33"/>
                  </a:lnTo>
                  <a:lnTo>
                    <a:pt x="31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79" name="Freeform 1434">
              <a:extLst>
                <a:ext uri="{FF2B5EF4-FFF2-40B4-BE49-F238E27FC236}">
                  <a16:creationId xmlns="" xmlns:a16="http://schemas.microsoft.com/office/drawing/2014/main" id="{BD919B49-AFED-48B4-BF76-D459FAE4F4F6}"/>
                </a:ext>
              </a:extLst>
            </p:cNvPr>
            <p:cNvSpPr>
              <a:spLocks/>
            </p:cNvSpPr>
            <p:nvPr/>
          </p:nvSpPr>
          <p:spPr bwMode="auto">
            <a:xfrm>
              <a:off x="1212622" y="5884659"/>
              <a:ext cx="279584" cy="285857"/>
            </a:xfrm>
            <a:custGeom>
              <a:avLst/>
              <a:gdLst>
                <a:gd name="T0" fmla="*/ 312 w 312"/>
                <a:gd name="T1" fmla="*/ 0 h 319"/>
                <a:gd name="T2" fmla="*/ 0 w 312"/>
                <a:gd name="T3" fmla="*/ 310 h 319"/>
                <a:gd name="T4" fmla="*/ 28 w 312"/>
                <a:gd name="T5" fmla="*/ 319 h 319"/>
                <a:gd name="T6" fmla="*/ 312 w 312"/>
                <a:gd name="T7" fmla="*/ 33 h 319"/>
                <a:gd name="T8" fmla="*/ 312 w 312"/>
                <a:gd name="T9" fmla="*/ 0 h 319"/>
              </a:gdLst>
              <a:ahLst/>
              <a:cxnLst>
                <a:cxn ang="0">
                  <a:pos x="T0" y="T1"/>
                </a:cxn>
                <a:cxn ang="0">
                  <a:pos x="T2" y="T3"/>
                </a:cxn>
                <a:cxn ang="0">
                  <a:pos x="T4" y="T5"/>
                </a:cxn>
                <a:cxn ang="0">
                  <a:pos x="T6" y="T7"/>
                </a:cxn>
                <a:cxn ang="0">
                  <a:pos x="T8" y="T9"/>
                </a:cxn>
              </a:cxnLst>
              <a:rect l="0" t="0" r="r" b="b"/>
              <a:pathLst>
                <a:path w="312" h="319">
                  <a:moveTo>
                    <a:pt x="312" y="0"/>
                  </a:moveTo>
                  <a:lnTo>
                    <a:pt x="0" y="310"/>
                  </a:lnTo>
                  <a:lnTo>
                    <a:pt x="28" y="319"/>
                  </a:lnTo>
                  <a:lnTo>
                    <a:pt x="312" y="33"/>
                  </a:lnTo>
                  <a:lnTo>
                    <a:pt x="31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80" name="Freeform 1435">
              <a:extLst>
                <a:ext uri="{FF2B5EF4-FFF2-40B4-BE49-F238E27FC236}">
                  <a16:creationId xmlns="" xmlns:a16="http://schemas.microsoft.com/office/drawing/2014/main" id="{EEC35321-EE42-4ABD-A73F-5C3D369F6046}"/>
                </a:ext>
              </a:extLst>
            </p:cNvPr>
            <p:cNvSpPr>
              <a:spLocks/>
            </p:cNvSpPr>
            <p:nvPr/>
          </p:nvSpPr>
          <p:spPr bwMode="auto">
            <a:xfrm>
              <a:off x="1259219" y="6176788"/>
              <a:ext cx="25091" cy="8961"/>
            </a:xfrm>
            <a:custGeom>
              <a:avLst/>
              <a:gdLst>
                <a:gd name="T0" fmla="*/ 0 w 28"/>
                <a:gd name="T1" fmla="*/ 0 h 10"/>
                <a:gd name="T2" fmla="*/ 0 w 28"/>
                <a:gd name="T3" fmla="*/ 3 h 10"/>
                <a:gd name="T4" fmla="*/ 26 w 28"/>
                <a:gd name="T5" fmla="*/ 10 h 10"/>
                <a:gd name="T6" fmla="*/ 28 w 28"/>
                <a:gd name="T7" fmla="*/ 10 h 10"/>
                <a:gd name="T8" fmla="*/ 0 w 28"/>
                <a:gd name="T9" fmla="*/ 0 h 10"/>
              </a:gdLst>
              <a:ahLst/>
              <a:cxnLst>
                <a:cxn ang="0">
                  <a:pos x="T0" y="T1"/>
                </a:cxn>
                <a:cxn ang="0">
                  <a:pos x="T2" y="T3"/>
                </a:cxn>
                <a:cxn ang="0">
                  <a:pos x="T4" y="T5"/>
                </a:cxn>
                <a:cxn ang="0">
                  <a:pos x="T6" y="T7"/>
                </a:cxn>
                <a:cxn ang="0">
                  <a:pos x="T8" y="T9"/>
                </a:cxn>
              </a:cxnLst>
              <a:rect l="0" t="0" r="r" b="b"/>
              <a:pathLst>
                <a:path w="28" h="10">
                  <a:moveTo>
                    <a:pt x="0" y="0"/>
                  </a:moveTo>
                  <a:lnTo>
                    <a:pt x="0" y="3"/>
                  </a:lnTo>
                  <a:lnTo>
                    <a:pt x="26" y="10"/>
                  </a:lnTo>
                  <a:lnTo>
                    <a:pt x="28" y="10"/>
                  </a:lnTo>
                  <a:lnTo>
                    <a:pt x="0"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81" name="Freeform 1436">
              <a:extLst>
                <a:ext uri="{FF2B5EF4-FFF2-40B4-BE49-F238E27FC236}">
                  <a16:creationId xmlns="" xmlns:a16="http://schemas.microsoft.com/office/drawing/2014/main" id="{2F4453CC-7C6D-43E0-80D5-5D76E8D79CE7}"/>
                </a:ext>
              </a:extLst>
            </p:cNvPr>
            <p:cNvSpPr>
              <a:spLocks/>
            </p:cNvSpPr>
            <p:nvPr/>
          </p:nvSpPr>
          <p:spPr bwMode="auto">
            <a:xfrm>
              <a:off x="1259219" y="6176788"/>
              <a:ext cx="25091" cy="8961"/>
            </a:xfrm>
            <a:custGeom>
              <a:avLst/>
              <a:gdLst>
                <a:gd name="T0" fmla="*/ 0 w 28"/>
                <a:gd name="T1" fmla="*/ 0 h 10"/>
                <a:gd name="T2" fmla="*/ 0 w 28"/>
                <a:gd name="T3" fmla="*/ 3 h 10"/>
                <a:gd name="T4" fmla="*/ 26 w 28"/>
                <a:gd name="T5" fmla="*/ 10 h 10"/>
                <a:gd name="T6" fmla="*/ 28 w 28"/>
                <a:gd name="T7" fmla="*/ 10 h 10"/>
                <a:gd name="T8" fmla="*/ 0 w 28"/>
                <a:gd name="T9" fmla="*/ 0 h 10"/>
              </a:gdLst>
              <a:ahLst/>
              <a:cxnLst>
                <a:cxn ang="0">
                  <a:pos x="T0" y="T1"/>
                </a:cxn>
                <a:cxn ang="0">
                  <a:pos x="T2" y="T3"/>
                </a:cxn>
                <a:cxn ang="0">
                  <a:pos x="T4" y="T5"/>
                </a:cxn>
                <a:cxn ang="0">
                  <a:pos x="T6" y="T7"/>
                </a:cxn>
                <a:cxn ang="0">
                  <a:pos x="T8" y="T9"/>
                </a:cxn>
              </a:cxnLst>
              <a:rect l="0" t="0" r="r" b="b"/>
              <a:pathLst>
                <a:path w="28" h="10">
                  <a:moveTo>
                    <a:pt x="0" y="0"/>
                  </a:moveTo>
                  <a:lnTo>
                    <a:pt x="0" y="3"/>
                  </a:lnTo>
                  <a:lnTo>
                    <a:pt x="26" y="10"/>
                  </a:lnTo>
                  <a:lnTo>
                    <a:pt x="28" y="10"/>
                  </a:lnTo>
                  <a:lnTo>
                    <a:pt x="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82" name="Freeform 1437">
              <a:extLst>
                <a:ext uri="{FF2B5EF4-FFF2-40B4-BE49-F238E27FC236}">
                  <a16:creationId xmlns="" xmlns:a16="http://schemas.microsoft.com/office/drawing/2014/main" id="{0465A008-BF8E-472E-A2F9-A3EFB107FBBB}"/>
                </a:ext>
              </a:extLst>
            </p:cNvPr>
            <p:cNvSpPr>
              <a:spLocks/>
            </p:cNvSpPr>
            <p:nvPr/>
          </p:nvSpPr>
          <p:spPr bwMode="auto">
            <a:xfrm>
              <a:off x="1259219" y="5943802"/>
              <a:ext cx="232987" cy="241948"/>
            </a:xfrm>
            <a:custGeom>
              <a:avLst/>
              <a:gdLst>
                <a:gd name="T0" fmla="*/ 260 w 260"/>
                <a:gd name="T1" fmla="*/ 0 h 270"/>
                <a:gd name="T2" fmla="*/ 0 w 260"/>
                <a:gd name="T3" fmla="*/ 260 h 270"/>
                <a:gd name="T4" fmla="*/ 28 w 260"/>
                <a:gd name="T5" fmla="*/ 270 h 270"/>
                <a:gd name="T6" fmla="*/ 260 w 260"/>
                <a:gd name="T7" fmla="*/ 36 h 270"/>
                <a:gd name="T8" fmla="*/ 260 w 260"/>
                <a:gd name="T9" fmla="*/ 0 h 270"/>
              </a:gdLst>
              <a:ahLst/>
              <a:cxnLst>
                <a:cxn ang="0">
                  <a:pos x="T0" y="T1"/>
                </a:cxn>
                <a:cxn ang="0">
                  <a:pos x="T2" y="T3"/>
                </a:cxn>
                <a:cxn ang="0">
                  <a:pos x="T4" y="T5"/>
                </a:cxn>
                <a:cxn ang="0">
                  <a:pos x="T6" y="T7"/>
                </a:cxn>
                <a:cxn ang="0">
                  <a:pos x="T8" y="T9"/>
                </a:cxn>
              </a:cxnLst>
              <a:rect l="0" t="0" r="r" b="b"/>
              <a:pathLst>
                <a:path w="260" h="270">
                  <a:moveTo>
                    <a:pt x="260" y="0"/>
                  </a:moveTo>
                  <a:lnTo>
                    <a:pt x="0" y="260"/>
                  </a:lnTo>
                  <a:lnTo>
                    <a:pt x="28" y="270"/>
                  </a:lnTo>
                  <a:lnTo>
                    <a:pt x="260" y="36"/>
                  </a:lnTo>
                  <a:lnTo>
                    <a:pt x="260"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83" name="Freeform 1439">
              <a:extLst>
                <a:ext uri="{FF2B5EF4-FFF2-40B4-BE49-F238E27FC236}">
                  <a16:creationId xmlns="" xmlns:a16="http://schemas.microsoft.com/office/drawing/2014/main" id="{AAFC1232-7D22-43B2-9ACA-4DEC14090D71}"/>
                </a:ext>
              </a:extLst>
            </p:cNvPr>
            <p:cNvSpPr>
              <a:spLocks/>
            </p:cNvSpPr>
            <p:nvPr/>
          </p:nvSpPr>
          <p:spPr bwMode="auto">
            <a:xfrm>
              <a:off x="1259219" y="5943802"/>
              <a:ext cx="232987" cy="241947"/>
            </a:xfrm>
            <a:custGeom>
              <a:avLst/>
              <a:gdLst>
                <a:gd name="T0" fmla="*/ 260 w 260"/>
                <a:gd name="T1" fmla="*/ 0 h 270"/>
                <a:gd name="T2" fmla="*/ 0 w 260"/>
                <a:gd name="T3" fmla="*/ 260 h 270"/>
                <a:gd name="T4" fmla="*/ 28 w 260"/>
                <a:gd name="T5" fmla="*/ 270 h 270"/>
                <a:gd name="T6" fmla="*/ 260 w 260"/>
                <a:gd name="T7" fmla="*/ 36 h 270"/>
                <a:gd name="T8" fmla="*/ 260 w 260"/>
                <a:gd name="T9" fmla="*/ 0 h 270"/>
              </a:gdLst>
              <a:ahLst/>
              <a:cxnLst>
                <a:cxn ang="0">
                  <a:pos x="T0" y="T1"/>
                </a:cxn>
                <a:cxn ang="0">
                  <a:pos x="T2" y="T3"/>
                </a:cxn>
                <a:cxn ang="0">
                  <a:pos x="T4" y="T5"/>
                </a:cxn>
                <a:cxn ang="0">
                  <a:pos x="T6" y="T7"/>
                </a:cxn>
                <a:cxn ang="0">
                  <a:pos x="T8" y="T9"/>
                </a:cxn>
              </a:cxnLst>
              <a:rect l="0" t="0" r="r" b="b"/>
              <a:pathLst>
                <a:path w="260" h="270">
                  <a:moveTo>
                    <a:pt x="260" y="0"/>
                  </a:moveTo>
                  <a:lnTo>
                    <a:pt x="0" y="260"/>
                  </a:lnTo>
                  <a:lnTo>
                    <a:pt x="28" y="270"/>
                  </a:lnTo>
                  <a:lnTo>
                    <a:pt x="260" y="36"/>
                  </a:lnTo>
                  <a:lnTo>
                    <a:pt x="26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84" name="Freeform 1440">
              <a:extLst>
                <a:ext uri="{FF2B5EF4-FFF2-40B4-BE49-F238E27FC236}">
                  <a16:creationId xmlns="" xmlns:a16="http://schemas.microsoft.com/office/drawing/2014/main" id="{82440DFB-4D3A-40A9-940A-3B940C5FA0B2}"/>
                </a:ext>
              </a:extLst>
            </p:cNvPr>
            <p:cNvSpPr>
              <a:spLocks/>
            </p:cNvSpPr>
            <p:nvPr/>
          </p:nvSpPr>
          <p:spPr bwMode="auto">
            <a:xfrm>
              <a:off x="1305816" y="6192023"/>
              <a:ext cx="23299" cy="8065"/>
            </a:xfrm>
            <a:custGeom>
              <a:avLst/>
              <a:gdLst>
                <a:gd name="T0" fmla="*/ 0 w 26"/>
                <a:gd name="T1" fmla="*/ 0 h 9"/>
                <a:gd name="T2" fmla="*/ 0 w 26"/>
                <a:gd name="T3" fmla="*/ 2 h 9"/>
                <a:gd name="T4" fmla="*/ 26 w 26"/>
                <a:gd name="T5" fmla="*/ 9 h 9"/>
                <a:gd name="T6" fmla="*/ 26 w 26"/>
                <a:gd name="T7" fmla="*/ 9 h 9"/>
                <a:gd name="T8" fmla="*/ 0 w 26"/>
                <a:gd name="T9" fmla="*/ 0 h 9"/>
              </a:gdLst>
              <a:ahLst/>
              <a:cxnLst>
                <a:cxn ang="0">
                  <a:pos x="T0" y="T1"/>
                </a:cxn>
                <a:cxn ang="0">
                  <a:pos x="T2" y="T3"/>
                </a:cxn>
                <a:cxn ang="0">
                  <a:pos x="T4" y="T5"/>
                </a:cxn>
                <a:cxn ang="0">
                  <a:pos x="T6" y="T7"/>
                </a:cxn>
                <a:cxn ang="0">
                  <a:pos x="T8" y="T9"/>
                </a:cxn>
              </a:cxnLst>
              <a:rect l="0" t="0" r="r" b="b"/>
              <a:pathLst>
                <a:path w="26" h="9">
                  <a:moveTo>
                    <a:pt x="0" y="0"/>
                  </a:moveTo>
                  <a:lnTo>
                    <a:pt x="0" y="2"/>
                  </a:lnTo>
                  <a:lnTo>
                    <a:pt x="26" y="9"/>
                  </a:lnTo>
                  <a:lnTo>
                    <a:pt x="26" y="9"/>
                  </a:lnTo>
                  <a:lnTo>
                    <a:pt x="0"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85" name="Freeform 1441">
              <a:extLst>
                <a:ext uri="{FF2B5EF4-FFF2-40B4-BE49-F238E27FC236}">
                  <a16:creationId xmlns="" xmlns:a16="http://schemas.microsoft.com/office/drawing/2014/main" id="{D3962BDC-C397-41C0-A1B9-3A5B6F5FC654}"/>
                </a:ext>
              </a:extLst>
            </p:cNvPr>
            <p:cNvSpPr>
              <a:spLocks/>
            </p:cNvSpPr>
            <p:nvPr/>
          </p:nvSpPr>
          <p:spPr bwMode="auto">
            <a:xfrm>
              <a:off x="1305816" y="6192023"/>
              <a:ext cx="23299" cy="8065"/>
            </a:xfrm>
            <a:custGeom>
              <a:avLst/>
              <a:gdLst>
                <a:gd name="T0" fmla="*/ 0 w 26"/>
                <a:gd name="T1" fmla="*/ 0 h 9"/>
                <a:gd name="T2" fmla="*/ 0 w 26"/>
                <a:gd name="T3" fmla="*/ 2 h 9"/>
                <a:gd name="T4" fmla="*/ 26 w 26"/>
                <a:gd name="T5" fmla="*/ 9 h 9"/>
                <a:gd name="T6" fmla="*/ 26 w 26"/>
                <a:gd name="T7" fmla="*/ 9 h 9"/>
                <a:gd name="T8" fmla="*/ 0 w 26"/>
                <a:gd name="T9" fmla="*/ 0 h 9"/>
              </a:gdLst>
              <a:ahLst/>
              <a:cxnLst>
                <a:cxn ang="0">
                  <a:pos x="T0" y="T1"/>
                </a:cxn>
                <a:cxn ang="0">
                  <a:pos x="T2" y="T3"/>
                </a:cxn>
                <a:cxn ang="0">
                  <a:pos x="T4" y="T5"/>
                </a:cxn>
                <a:cxn ang="0">
                  <a:pos x="T6" y="T7"/>
                </a:cxn>
                <a:cxn ang="0">
                  <a:pos x="T8" y="T9"/>
                </a:cxn>
              </a:cxnLst>
              <a:rect l="0" t="0" r="r" b="b"/>
              <a:pathLst>
                <a:path w="26" h="9">
                  <a:moveTo>
                    <a:pt x="0" y="0"/>
                  </a:moveTo>
                  <a:lnTo>
                    <a:pt x="0" y="2"/>
                  </a:lnTo>
                  <a:lnTo>
                    <a:pt x="26" y="9"/>
                  </a:lnTo>
                  <a:lnTo>
                    <a:pt x="26" y="9"/>
                  </a:lnTo>
                  <a:lnTo>
                    <a:pt x="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86" name="Freeform 1442">
              <a:extLst>
                <a:ext uri="{FF2B5EF4-FFF2-40B4-BE49-F238E27FC236}">
                  <a16:creationId xmlns="" xmlns:a16="http://schemas.microsoft.com/office/drawing/2014/main" id="{2913FFF6-45F3-4053-B8E3-2E17C800D801}"/>
                </a:ext>
              </a:extLst>
            </p:cNvPr>
            <p:cNvSpPr>
              <a:spLocks/>
            </p:cNvSpPr>
            <p:nvPr/>
          </p:nvSpPr>
          <p:spPr bwMode="auto">
            <a:xfrm>
              <a:off x="1305816" y="6005633"/>
              <a:ext cx="186389" cy="194455"/>
            </a:xfrm>
            <a:custGeom>
              <a:avLst/>
              <a:gdLst>
                <a:gd name="T0" fmla="*/ 208 w 208"/>
                <a:gd name="T1" fmla="*/ 0 h 217"/>
                <a:gd name="T2" fmla="*/ 0 w 208"/>
                <a:gd name="T3" fmla="*/ 208 h 217"/>
                <a:gd name="T4" fmla="*/ 26 w 208"/>
                <a:gd name="T5" fmla="*/ 217 h 217"/>
                <a:gd name="T6" fmla="*/ 208 w 208"/>
                <a:gd name="T7" fmla="*/ 35 h 217"/>
                <a:gd name="T8" fmla="*/ 208 w 208"/>
                <a:gd name="T9" fmla="*/ 0 h 217"/>
              </a:gdLst>
              <a:ahLst/>
              <a:cxnLst>
                <a:cxn ang="0">
                  <a:pos x="T0" y="T1"/>
                </a:cxn>
                <a:cxn ang="0">
                  <a:pos x="T2" y="T3"/>
                </a:cxn>
                <a:cxn ang="0">
                  <a:pos x="T4" y="T5"/>
                </a:cxn>
                <a:cxn ang="0">
                  <a:pos x="T6" y="T7"/>
                </a:cxn>
                <a:cxn ang="0">
                  <a:pos x="T8" y="T9"/>
                </a:cxn>
              </a:cxnLst>
              <a:rect l="0" t="0" r="r" b="b"/>
              <a:pathLst>
                <a:path w="208" h="217">
                  <a:moveTo>
                    <a:pt x="208" y="0"/>
                  </a:moveTo>
                  <a:lnTo>
                    <a:pt x="0" y="208"/>
                  </a:lnTo>
                  <a:lnTo>
                    <a:pt x="26" y="217"/>
                  </a:lnTo>
                  <a:lnTo>
                    <a:pt x="208" y="35"/>
                  </a:lnTo>
                  <a:lnTo>
                    <a:pt x="208"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87" name="Freeform 1443">
              <a:extLst>
                <a:ext uri="{FF2B5EF4-FFF2-40B4-BE49-F238E27FC236}">
                  <a16:creationId xmlns="" xmlns:a16="http://schemas.microsoft.com/office/drawing/2014/main" id="{BDBEC434-64BB-4121-9C3C-8C3C1A40EA09}"/>
                </a:ext>
              </a:extLst>
            </p:cNvPr>
            <p:cNvSpPr>
              <a:spLocks/>
            </p:cNvSpPr>
            <p:nvPr/>
          </p:nvSpPr>
          <p:spPr bwMode="auto">
            <a:xfrm>
              <a:off x="1305816" y="6005633"/>
              <a:ext cx="186389" cy="194455"/>
            </a:xfrm>
            <a:custGeom>
              <a:avLst/>
              <a:gdLst>
                <a:gd name="T0" fmla="*/ 208 w 208"/>
                <a:gd name="T1" fmla="*/ 0 h 217"/>
                <a:gd name="T2" fmla="*/ 0 w 208"/>
                <a:gd name="T3" fmla="*/ 208 h 217"/>
                <a:gd name="T4" fmla="*/ 26 w 208"/>
                <a:gd name="T5" fmla="*/ 217 h 217"/>
                <a:gd name="T6" fmla="*/ 208 w 208"/>
                <a:gd name="T7" fmla="*/ 35 h 217"/>
                <a:gd name="T8" fmla="*/ 208 w 208"/>
                <a:gd name="T9" fmla="*/ 0 h 217"/>
              </a:gdLst>
              <a:ahLst/>
              <a:cxnLst>
                <a:cxn ang="0">
                  <a:pos x="T0" y="T1"/>
                </a:cxn>
                <a:cxn ang="0">
                  <a:pos x="T2" y="T3"/>
                </a:cxn>
                <a:cxn ang="0">
                  <a:pos x="T4" y="T5"/>
                </a:cxn>
                <a:cxn ang="0">
                  <a:pos x="T6" y="T7"/>
                </a:cxn>
                <a:cxn ang="0">
                  <a:pos x="T8" y="T9"/>
                </a:cxn>
              </a:cxnLst>
              <a:rect l="0" t="0" r="r" b="b"/>
              <a:pathLst>
                <a:path w="208" h="217">
                  <a:moveTo>
                    <a:pt x="208" y="0"/>
                  </a:moveTo>
                  <a:lnTo>
                    <a:pt x="0" y="208"/>
                  </a:lnTo>
                  <a:lnTo>
                    <a:pt x="26" y="217"/>
                  </a:lnTo>
                  <a:lnTo>
                    <a:pt x="208" y="35"/>
                  </a:lnTo>
                  <a:lnTo>
                    <a:pt x="208"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88" name="Freeform 1444">
              <a:extLst>
                <a:ext uri="{FF2B5EF4-FFF2-40B4-BE49-F238E27FC236}">
                  <a16:creationId xmlns="" xmlns:a16="http://schemas.microsoft.com/office/drawing/2014/main" id="{CE8980DC-F4FC-4067-A1DB-B83279759A3D}"/>
                </a:ext>
              </a:extLst>
            </p:cNvPr>
            <p:cNvSpPr>
              <a:spLocks/>
            </p:cNvSpPr>
            <p:nvPr/>
          </p:nvSpPr>
          <p:spPr bwMode="auto">
            <a:xfrm>
              <a:off x="1350621" y="6206360"/>
              <a:ext cx="25091" cy="8961"/>
            </a:xfrm>
            <a:custGeom>
              <a:avLst/>
              <a:gdLst>
                <a:gd name="T0" fmla="*/ 2 w 28"/>
                <a:gd name="T1" fmla="*/ 0 h 10"/>
                <a:gd name="T2" fmla="*/ 0 w 28"/>
                <a:gd name="T3" fmla="*/ 3 h 10"/>
                <a:gd name="T4" fmla="*/ 28 w 28"/>
                <a:gd name="T5" fmla="*/ 10 h 10"/>
                <a:gd name="T6" fmla="*/ 28 w 28"/>
                <a:gd name="T7" fmla="*/ 10 h 10"/>
                <a:gd name="T8" fmla="*/ 2 w 28"/>
                <a:gd name="T9" fmla="*/ 0 h 10"/>
              </a:gdLst>
              <a:ahLst/>
              <a:cxnLst>
                <a:cxn ang="0">
                  <a:pos x="T0" y="T1"/>
                </a:cxn>
                <a:cxn ang="0">
                  <a:pos x="T2" y="T3"/>
                </a:cxn>
                <a:cxn ang="0">
                  <a:pos x="T4" y="T5"/>
                </a:cxn>
                <a:cxn ang="0">
                  <a:pos x="T6" y="T7"/>
                </a:cxn>
                <a:cxn ang="0">
                  <a:pos x="T8" y="T9"/>
                </a:cxn>
              </a:cxnLst>
              <a:rect l="0" t="0" r="r" b="b"/>
              <a:pathLst>
                <a:path w="28" h="10">
                  <a:moveTo>
                    <a:pt x="2" y="0"/>
                  </a:moveTo>
                  <a:lnTo>
                    <a:pt x="0" y="3"/>
                  </a:lnTo>
                  <a:lnTo>
                    <a:pt x="28" y="10"/>
                  </a:lnTo>
                  <a:lnTo>
                    <a:pt x="28" y="10"/>
                  </a:lnTo>
                  <a:lnTo>
                    <a:pt x="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89" name="Freeform 1445">
              <a:extLst>
                <a:ext uri="{FF2B5EF4-FFF2-40B4-BE49-F238E27FC236}">
                  <a16:creationId xmlns="" xmlns:a16="http://schemas.microsoft.com/office/drawing/2014/main" id="{9E6B09ED-F4EC-404B-980C-CEDCA56ED41D}"/>
                </a:ext>
              </a:extLst>
            </p:cNvPr>
            <p:cNvSpPr>
              <a:spLocks/>
            </p:cNvSpPr>
            <p:nvPr/>
          </p:nvSpPr>
          <p:spPr bwMode="auto">
            <a:xfrm>
              <a:off x="1350621" y="6206360"/>
              <a:ext cx="25091" cy="8961"/>
            </a:xfrm>
            <a:custGeom>
              <a:avLst/>
              <a:gdLst>
                <a:gd name="T0" fmla="*/ 2 w 28"/>
                <a:gd name="T1" fmla="*/ 0 h 10"/>
                <a:gd name="T2" fmla="*/ 0 w 28"/>
                <a:gd name="T3" fmla="*/ 3 h 10"/>
                <a:gd name="T4" fmla="*/ 28 w 28"/>
                <a:gd name="T5" fmla="*/ 10 h 10"/>
                <a:gd name="T6" fmla="*/ 28 w 28"/>
                <a:gd name="T7" fmla="*/ 10 h 10"/>
                <a:gd name="T8" fmla="*/ 2 w 28"/>
                <a:gd name="T9" fmla="*/ 0 h 10"/>
              </a:gdLst>
              <a:ahLst/>
              <a:cxnLst>
                <a:cxn ang="0">
                  <a:pos x="T0" y="T1"/>
                </a:cxn>
                <a:cxn ang="0">
                  <a:pos x="T2" y="T3"/>
                </a:cxn>
                <a:cxn ang="0">
                  <a:pos x="T4" y="T5"/>
                </a:cxn>
                <a:cxn ang="0">
                  <a:pos x="T6" y="T7"/>
                </a:cxn>
                <a:cxn ang="0">
                  <a:pos x="T8" y="T9"/>
                </a:cxn>
              </a:cxnLst>
              <a:rect l="0" t="0" r="r" b="b"/>
              <a:pathLst>
                <a:path w="28" h="10">
                  <a:moveTo>
                    <a:pt x="2" y="0"/>
                  </a:moveTo>
                  <a:lnTo>
                    <a:pt x="0" y="3"/>
                  </a:lnTo>
                  <a:lnTo>
                    <a:pt x="28" y="10"/>
                  </a:lnTo>
                  <a:lnTo>
                    <a:pt x="28" y="10"/>
                  </a:lnTo>
                  <a:lnTo>
                    <a:pt x="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90" name="Freeform 1446">
              <a:extLst>
                <a:ext uri="{FF2B5EF4-FFF2-40B4-BE49-F238E27FC236}">
                  <a16:creationId xmlns="" xmlns:a16="http://schemas.microsoft.com/office/drawing/2014/main" id="{EFD86746-662F-4EDD-90EC-2B1FEFBD1431}"/>
                </a:ext>
              </a:extLst>
            </p:cNvPr>
            <p:cNvSpPr>
              <a:spLocks/>
            </p:cNvSpPr>
            <p:nvPr/>
          </p:nvSpPr>
          <p:spPr bwMode="auto">
            <a:xfrm>
              <a:off x="1352414" y="6066569"/>
              <a:ext cx="139792" cy="148753"/>
            </a:xfrm>
            <a:custGeom>
              <a:avLst/>
              <a:gdLst>
                <a:gd name="T0" fmla="*/ 156 w 156"/>
                <a:gd name="T1" fmla="*/ 0 h 166"/>
                <a:gd name="T2" fmla="*/ 0 w 156"/>
                <a:gd name="T3" fmla="*/ 156 h 166"/>
                <a:gd name="T4" fmla="*/ 26 w 156"/>
                <a:gd name="T5" fmla="*/ 166 h 166"/>
                <a:gd name="T6" fmla="*/ 156 w 156"/>
                <a:gd name="T7" fmla="*/ 36 h 166"/>
                <a:gd name="T8" fmla="*/ 156 w 156"/>
                <a:gd name="T9" fmla="*/ 0 h 166"/>
              </a:gdLst>
              <a:ahLst/>
              <a:cxnLst>
                <a:cxn ang="0">
                  <a:pos x="T0" y="T1"/>
                </a:cxn>
                <a:cxn ang="0">
                  <a:pos x="T2" y="T3"/>
                </a:cxn>
                <a:cxn ang="0">
                  <a:pos x="T4" y="T5"/>
                </a:cxn>
                <a:cxn ang="0">
                  <a:pos x="T6" y="T7"/>
                </a:cxn>
                <a:cxn ang="0">
                  <a:pos x="T8" y="T9"/>
                </a:cxn>
              </a:cxnLst>
              <a:rect l="0" t="0" r="r" b="b"/>
              <a:pathLst>
                <a:path w="156" h="166">
                  <a:moveTo>
                    <a:pt x="156" y="0"/>
                  </a:moveTo>
                  <a:lnTo>
                    <a:pt x="0" y="156"/>
                  </a:lnTo>
                  <a:lnTo>
                    <a:pt x="26" y="166"/>
                  </a:lnTo>
                  <a:lnTo>
                    <a:pt x="156" y="36"/>
                  </a:lnTo>
                  <a:lnTo>
                    <a:pt x="15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91" name="Freeform 1447">
              <a:extLst>
                <a:ext uri="{FF2B5EF4-FFF2-40B4-BE49-F238E27FC236}">
                  <a16:creationId xmlns="" xmlns:a16="http://schemas.microsoft.com/office/drawing/2014/main" id="{AB9A578B-3DEF-4B0C-8246-B79264E63C4F}"/>
                </a:ext>
              </a:extLst>
            </p:cNvPr>
            <p:cNvSpPr>
              <a:spLocks/>
            </p:cNvSpPr>
            <p:nvPr/>
          </p:nvSpPr>
          <p:spPr bwMode="auto">
            <a:xfrm>
              <a:off x="1352414" y="6066569"/>
              <a:ext cx="139792" cy="148753"/>
            </a:xfrm>
            <a:custGeom>
              <a:avLst/>
              <a:gdLst>
                <a:gd name="T0" fmla="*/ 156 w 156"/>
                <a:gd name="T1" fmla="*/ 0 h 166"/>
                <a:gd name="T2" fmla="*/ 0 w 156"/>
                <a:gd name="T3" fmla="*/ 156 h 166"/>
                <a:gd name="T4" fmla="*/ 26 w 156"/>
                <a:gd name="T5" fmla="*/ 166 h 166"/>
                <a:gd name="T6" fmla="*/ 156 w 156"/>
                <a:gd name="T7" fmla="*/ 36 h 166"/>
                <a:gd name="T8" fmla="*/ 156 w 156"/>
                <a:gd name="T9" fmla="*/ 0 h 166"/>
              </a:gdLst>
              <a:ahLst/>
              <a:cxnLst>
                <a:cxn ang="0">
                  <a:pos x="T0" y="T1"/>
                </a:cxn>
                <a:cxn ang="0">
                  <a:pos x="T2" y="T3"/>
                </a:cxn>
                <a:cxn ang="0">
                  <a:pos x="T4" y="T5"/>
                </a:cxn>
                <a:cxn ang="0">
                  <a:pos x="T6" y="T7"/>
                </a:cxn>
                <a:cxn ang="0">
                  <a:pos x="T8" y="T9"/>
                </a:cxn>
              </a:cxnLst>
              <a:rect l="0" t="0" r="r" b="b"/>
              <a:pathLst>
                <a:path w="156" h="166">
                  <a:moveTo>
                    <a:pt x="156" y="0"/>
                  </a:moveTo>
                  <a:lnTo>
                    <a:pt x="0" y="156"/>
                  </a:lnTo>
                  <a:lnTo>
                    <a:pt x="26" y="166"/>
                  </a:lnTo>
                  <a:lnTo>
                    <a:pt x="156" y="36"/>
                  </a:lnTo>
                  <a:lnTo>
                    <a:pt x="15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92" name="Freeform 1448">
              <a:extLst>
                <a:ext uri="{FF2B5EF4-FFF2-40B4-BE49-F238E27FC236}">
                  <a16:creationId xmlns="" xmlns:a16="http://schemas.microsoft.com/office/drawing/2014/main" id="{63E7E0C4-8D09-40B2-B441-F8319D64BA6B}"/>
                </a:ext>
              </a:extLst>
            </p:cNvPr>
            <p:cNvSpPr>
              <a:spLocks/>
            </p:cNvSpPr>
            <p:nvPr/>
          </p:nvSpPr>
          <p:spPr bwMode="auto">
            <a:xfrm>
              <a:off x="1397219" y="6221594"/>
              <a:ext cx="25091" cy="8065"/>
            </a:xfrm>
            <a:custGeom>
              <a:avLst/>
              <a:gdLst>
                <a:gd name="T0" fmla="*/ 2 w 28"/>
                <a:gd name="T1" fmla="*/ 0 h 9"/>
                <a:gd name="T2" fmla="*/ 0 w 28"/>
                <a:gd name="T3" fmla="*/ 2 h 9"/>
                <a:gd name="T4" fmla="*/ 28 w 28"/>
                <a:gd name="T5" fmla="*/ 9 h 9"/>
                <a:gd name="T6" fmla="*/ 28 w 28"/>
                <a:gd name="T7" fmla="*/ 9 h 9"/>
                <a:gd name="T8" fmla="*/ 2 w 28"/>
                <a:gd name="T9" fmla="*/ 0 h 9"/>
              </a:gdLst>
              <a:ahLst/>
              <a:cxnLst>
                <a:cxn ang="0">
                  <a:pos x="T0" y="T1"/>
                </a:cxn>
                <a:cxn ang="0">
                  <a:pos x="T2" y="T3"/>
                </a:cxn>
                <a:cxn ang="0">
                  <a:pos x="T4" y="T5"/>
                </a:cxn>
                <a:cxn ang="0">
                  <a:pos x="T6" y="T7"/>
                </a:cxn>
                <a:cxn ang="0">
                  <a:pos x="T8" y="T9"/>
                </a:cxn>
              </a:cxnLst>
              <a:rect l="0" t="0" r="r" b="b"/>
              <a:pathLst>
                <a:path w="28" h="9">
                  <a:moveTo>
                    <a:pt x="2" y="0"/>
                  </a:moveTo>
                  <a:lnTo>
                    <a:pt x="0" y="2"/>
                  </a:lnTo>
                  <a:lnTo>
                    <a:pt x="28" y="9"/>
                  </a:lnTo>
                  <a:lnTo>
                    <a:pt x="28" y="9"/>
                  </a:lnTo>
                  <a:lnTo>
                    <a:pt x="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93" name="Freeform 1449">
              <a:extLst>
                <a:ext uri="{FF2B5EF4-FFF2-40B4-BE49-F238E27FC236}">
                  <a16:creationId xmlns="" xmlns:a16="http://schemas.microsoft.com/office/drawing/2014/main" id="{35705DF6-5861-42D8-9F1C-65FAF53002BA}"/>
                </a:ext>
              </a:extLst>
            </p:cNvPr>
            <p:cNvSpPr>
              <a:spLocks/>
            </p:cNvSpPr>
            <p:nvPr/>
          </p:nvSpPr>
          <p:spPr bwMode="auto">
            <a:xfrm>
              <a:off x="1397219" y="6221594"/>
              <a:ext cx="25091" cy="8065"/>
            </a:xfrm>
            <a:custGeom>
              <a:avLst/>
              <a:gdLst>
                <a:gd name="T0" fmla="*/ 2 w 28"/>
                <a:gd name="T1" fmla="*/ 0 h 9"/>
                <a:gd name="T2" fmla="*/ 0 w 28"/>
                <a:gd name="T3" fmla="*/ 2 h 9"/>
                <a:gd name="T4" fmla="*/ 28 w 28"/>
                <a:gd name="T5" fmla="*/ 9 h 9"/>
                <a:gd name="T6" fmla="*/ 28 w 28"/>
                <a:gd name="T7" fmla="*/ 9 h 9"/>
                <a:gd name="T8" fmla="*/ 2 w 28"/>
                <a:gd name="T9" fmla="*/ 0 h 9"/>
              </a:gdLst>
              <a:ahLst/>
              <a:cxnLst>
                <a:cxn ang="0">
                  <a:pos x="T0" y="T1"/>
                </a:cxn>
                <a:cxn ang="0">
                  <a:pos x="T2" y="T3"/>
                </a:cxn>
                <a:cxn ang="0">
                  <a:pos x="T4" y="T5"/>
                </a:cxn>
                <a:cxn ang="0">
                  <a:pos x="T6" y="T7"/>
                </a:cxn>
                <a:cxn ang="0">
                  <a:pos x="T8" y="T9"/>
                </a:cxn>
              </a:cxnLst>
              <a:rect l="0" t="0" r="r" b="b"/>
              <a:pathLst>
                <a:path w="28" h="9">
                  <a:moveTo>
                    <a:pt x="2" y="0"/>
                  </a:moveTo>
                  <a:lnTo>
                    <a:pt x="0" y="2"/>
                  </a:lnTo>
                  <a:lnTo>
                    <a:pt x="28" y="9"/>
                  </a:lnTo>
                  <a:lnTo>
                    <a:pt x="28" y="9"/>
                  </a:lnTo>
                  <a:lnTo>
                    <a:pt x="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94" name="Freeform 1450">
              <a:extLst>
                <a:ext uri="{FF2B5EF4-FFF2-40B4-BE49-F238E27FC236}">
                  <a16:creationId xmlns="" xmlns:a16="http://schemas.microsoft.com/office/drawing/2014/main" id="{BF2885A6-5D57-4727-859B-7B38E130E6D7}"/>
                </a:ext>
              </a:extLst>
            </p:cNvPr>
            <p:cNvSpPr>
              <a:spLocks/>
            </p:cNvSpPr>
            <p:nvPr/>
          </p:nvSpPr>
          <p:spPr bwMode="auto">
            <a:xfrm>
              <a:off x="1399011" y="6128400"/>
              <a:ext cx="93194" cy="101259"/>
            </a:xfrm>
            <a:custGeom>
              <a:avLst/>
              <a:gdLst>
                <a:gd name="T0" fmla="*/ 104 w 104"/>
                <a:gd name="T1" fmla="*/ 0 h 113"/>
                <a:gd name="T2" fmla="*/ 0 w 104"/>
                <a:gd name="T3" fmla="*/ 104 h 113"/>
                <a:gd name="T4" fmla="*/ 26 w 104"/>
                <a:gd name="T5" fmla="*/ 113 h 113"/>
                <a:gd name="T6" fmla="*/ 104 w 104"/>
                <a:gd name="T7" fmla="*/ 33 h 113"/>
                <a:gd name="T8" fmla="*/ 104 w 104"/>
                <a:gd name="T9" fmla="*/ 0 h 113"/>
              </a:gdLst>
              <a:ahLst/>
              <a:cxnLst>
                <a:cxn ang="0">
                  <a:pos x="T0" y="T1"/>
                </a:cxn>
                <a:cxn ang="0">
                  <a:pos x="T2" y="T3"/>
                </a:cxn>
                <a:cxn ang="0">
                  <a:pos x="T4" y="T5"/>
                </a:cxn>
                <a:cxn ang="0">
                  <a:pos x="T6" y="T7"/>
                </a:cxn>
                <a:cxn ang="0">
                  <a:pos x="T8" y="T9"/>
                </a:cxn>
              </a:cxnLst>
              <a:rect l="0" t="0" r="r" b="b"/>
              <a:pathLst>
                <a:path w="104" h="113">
                  <a:moveTo>
                    <a:pt x="104" y="0"/>
                  </a:moveTo>
                  <a:lnTo>
                    <a:pt x="0" y="104"/>
                  </a:lnTo>
                  <a:lnTo>
                    <a:pt x="26" y="113"/>
                  </a:lnTo>
                  <a:lnTo>
                    <a:pt x="104" y="33"/>
                  </a:lnTo>
                  <a:lnTo>
                    <a:pt x="104"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95" name="Freeform 1451">
              <a:extLst>
                <a:ext uri="{FF2B5EF4-FFF2-40B4-BE49-F238E27FC236}">
                  <a16:creationId xmlns="" xmlns:a16="http://schemas.microsoft.com/office/drawing/2014/main" id="{2A3126F0-F634-4D8D-8F5D-486BF73A55D0}"/>
                </a:ext>
              </a:extLst>
            </p:cNvPr>
            <p:cNvSpPr>
              <a:spLocks/>
            </p:cNvSpPr>
            <p:nvPr/>
          </p:nvSpPr>
          <p:spPr bwMode="auto">
            <a:xfrm>
              <a:off x="1399011" y="6128400"/>
              <a:ext cx="93194" cy="101259"/>
            </a:xfrm>
            <a:custGeom>
              <a:avLst/>
              <a:gdLst>
                <a:gd name="T0" fmla="*/ 104 w 104"/>
                <a:gd name="T1" fmla="*/ 0 h 113"/>
                <a:gd name="T2" fmla="*/ 0 w 104"/>
                <a:gd name="T3" fmla="*/ 104 h 113"/>
                <a:gd name="T4" fmla="*/ 26 w 104"/>
                <a:gd name="T5" fmla="*/ 113 h 113"/>
                <a:gd name="T6" fmla="*/ 104 w 104"/>
                <a:gd name="T7" fmla="*/ 33 h 113"/>
                <a:gd name="T8" fmla="*/ 104 w 104"/>
                <a:gd name="T9" fmla="*/ 0 h 113"/>
              </a:gdLst>
              <a:ahLst/>
              <a:cxnLst>
                <a:cxn ang="0">
                  <a:pos x="T0" y="T1"/>
                </a:cxn>
                <a:cxn ang="0">
                  <a:pos x="T2" y="T3"/>
                </a:cxn>
                <a:cxn ang="0">
                  <a:pos x="T4" y="T5"/>
                </a:cxn>
                <a:cxn ang="0">
                  <a:pos x="T6" y="T7"/>
                </a:cxn>
                <a:cxn ang="0">
                  <a:pos x="T8" y="T9"/>
                </a:cxn>
              </a:cxnLst>
              <a:rect l="0" t="0" r="r" b="b"/>
              <a:pathLst>
                <a:path w="104" h="113">
                  <a:moveTo>
                    <a:pt x="104" y="0"/>
                  </a:moveTo>
                  <a:lnTo>
                    <a:pt x="0" y="104"/>
                  </a:lnTo>
                  <a:lnTo>
                    <a:pt x="26" y="113"/>
                  </a:lnTo>
                  <a:lnTo>
                    <a:pt x="104" y="33"/>
                  </a:lnTo>
                  <a:lnTo>
                    <a:pt x="104"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96" name="Freeform 1452">
              <a:extLst>
                <a:ext uri="{FF2B5EF4-FFF2-40B4-BE49-F238E27FC236}">
                  <a16:creationId xmlns="" xmlns:a16="http://schemas.microsoft.com/office/drawing/2014/main" id="{718DFA4D-F77D-4ECF-BB36-D4552B8E5A81}"/>
                </a:ext>
              </a:extLst>
            </p:cNvPr>
            <p:cNvSpPr>
              <a:spLocks/>
            </p:cNvSpPr>
            <p:nvPr/>
          </p:nvSpPr>
          <p:spPr bwMode="auto">
            <a:xfrm>
              <a:off x="1443816" y="6235932"/>
              <a:ext cx="25091" cy="8961"/>
            </a:xfrm>
            <a:custGeom>
              <a:avLst/>
              <a:gdLst>
                <a:gd name="T0" fmla="*/ 2 w 28"/>
                <a:gd name="T1" fmla="*/ 0 h 10"/>
                <a:gd name="T2" fmla="*/ 0 w 28"/>
                <a:gd name="T3" fmla="*/ 3 h 10"/>
                <a:gd name="T4" fmla="*/ 28 w 28"/>
                <a:gd name="T5" fmla="*/ 10 h 10"/>
                <a:gd name="T6" fmla="*/ 28 w 28"/>
                <a:gd name="T7" fmla="*/ 8 h 10"/>
                <a:gd name="T8" fmla="*/ 2 w 28"/>
                <a:gd name="T9" fmla="*/ 0 h 10"/>
              </a:gdLst>
              <a:ahLst/>
              <a:cxnLst>
                <a:cxn ang="0">
                  <a:pos x="T0" y="T1"/>
                </a:cxn>
                <a:cxn ang="0">
                  <a:pos x="T2" y="T3"/>
                </a:cxn>
                <a:cxn ang="0">
                  <a:pos x="T4" y="T5"/>
                </a:cxn>
                <a:cxn ang="0">
                  <a:pos x="T6" y="T7"/>
                </a:cxn>
                <a:cxn ang="0">
                  <a:pos x="T8" y="T9"/>
                </a:cxn>
              </a:cxnLst>
              <a:rect l="0" t="0" r="r" b="b"/>
              <a:pathLst>
                <a:path w="28" h="10">
                  <a:moveTo>
                    <a:pt x="2" y="0"/>
                  </a:moveTo>
                  <a:lnTo>
                    <a:pt x="0" y="3"/>
                  </a:lnTo>
                  <a:lnTo>
                    <a:pt x="28" y="10"/>
                  </a:lnTo>
                  <a:lnTo>
                    <a:pt x="28" y="8"/>
                  </a:lnTo>
                  <a:lnTo>
                    <a:pt x="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97" name="Freeform 1453">
              <a:extLst>
                <a:ext uri="{FF2B5EF4-FFF2-40B4-BE49-F238E27FC236}">
                  <a16:creationId xmlns="" xmlns:a16="http://schemas.microsoft.com/office/drawing/2014/main" id="{0F630544-BA58-445D-8688-E3F9985968D0}"/>
                </a:ext>
              </a:extLst>
            </p:cNvPr>
            <p:cNvSpPr>
              <a:spLocks/>
            </p:cNvSpPr>
            <p:nvPr/>
          </p:nvSpPr>
          <p:spPr bwMode="auto">
            <a:xfrm>
              <a:off x="1443816" y="6235932"/>
              <a:ext cx="25091" cy="8961"/>
            </a:xfrm>
            <a:custGeom>
              <a:avLst/>
              <a:gdLst>
                <a:gd name="T0" fmla="*/ 2 w 28"/>
                <a:gd name="T1" fmla="*/ 0 h 10"/>
                <a:gd name="T2" fmla="*/ 0 w 28"/>
                <a:gd name="T3" fmla="*/ 3 h 10"/>
                <a:gd name="T4" fmla="*/ 28 w 28"/>
                <a:gd name="T5" fmla="*/ 10 h 10"/>
                <a:gd name="T6" fmla="*/ 28 w 28"/>
                <a:gd name="T7" fmla="*/ 8 h 10"/>
                <a:gd name="T8" fmla="*/ 2 w 28"/>
                <a:gd name="T9" fmla="*/ 0 h 10"/>
              </a:gdLst>
              <a:ahLst/>
              <a:cxnLst>
                <a:cxn ang="0">
                  <a:pos x="T0" y="T1"/>
                </a:cxn>
                <a:cxn ang="0">
                  <a:pos x="T2" y="T3"/>
                </a:cxn>
                <a:cxn ang="0">
                  <a:pos x="T4" y="T5"/>
                </a:cxn>
                <a:cxn ang="0">
                  <a:pos x="T6" y="T7"/>
                </a:cxn>
                <a:cxn ang="0">
                  <a:pos x="T8" y="T9"/>
                </a:cxn>
              </a:cxnLst>
              <a:rect l="0" t="0" r="r" b="b"/>
              <a:pathLst>
                <a:path w="28" h="10">
                  <a:moveTo>
                    <a:pt x="2" y="0"/>
                  </a:moveTo>
                  <a:lnTo>
                    <a:pt x="0" y="3"/>
                  </a:lnTo>
                  <a:lnTo>
                    <a:pt x="28" y="10"/>
                  </a:lnTo>
                  <a:lnTo>
                    <a:pt x="28" y="8"/>
                  </a:lnTo>
                  <a:lnTo>
                    <a:pt x="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98" name="Freeform 1454">
              <a:extLst>
                <a:ext uri="{FF2B5EF4-FFF2-40B4-BE49-F238E27FC236}">
                  <a16:creationId xmlns="" xmlns:a16="http://schemas.microsoft.com/office/drawing/2014/main" id="{DFA80BAF-3DCF-43ED-AC40-07C34D41C6A1}"/>
                </a:ext>
              </a:extLst>
            </p:cNvPr>
            <p:cNvSpPr>
              <a:spLocks/>
            </p:cNvSpPr>
            <p:nvPr/>
          </p:nvSpPr>
          <p:spPr bwMode="auto">
            <a:xfrm>
              <a:off x="1445608" y="6187543"/>
              <a:ext cx="46597" cy="55559"/>
            </a:xfrm>
            <a:custGeom>
              <a:avLst/>
              <a:gdLst>
                <a:gd name="T0" fmla="*/ 52 w 52"/>
                <a:gd name="T1" fmla="*/ 0 h 62"/>
                <a:gd name="T2" fmla="*/ 0 w 52"/>
                <a:gd name="T3" fmla="*/ 54 h 62"/>
                <a:gd name="T4" fmla="*/ 26 w 52"/>
                <a:gd name="T5" fmla="*/ 62 h 62"/>
                <a:gd name="T6" fmla="*/ 52 w 52"/>
                <a:gd name="T7" fmla="*/ 36 h 62"/>
                <a:gd name="T8" fmla="*/ 52 w 52"/>
                <a:gd name="T9" fmla="*/ 0 h 62"/>
              </a:gdLst>
              <a:ahLst/>
              <a:cxnLst>
                <a:cxn ang="0">
                  <a:pos x="T0" y="T1"/>
                </a:cxn>
                <a:cxn ang="0">
                  <a:pos x="T2" y="T3"/>
                </a:cxn>
                <a:cxn ang="0">
                  <a:pos x="T4" y="T5"/>
                </a:cxn>
                <a:cxn ang="0">
                  <a:pos x="T6" y="T7"/>
                </a:cxn>
                <a:cxn ang="0">
                  <a:pos x="T8" y="T9"/>
                </a:cxn>
              </a:cxnLst>
              <a:rect l="0" t="0" r="r" b="b"/>
              <a:pathLst>
                <a:path w="52" h="62">
                  <a:moveTo>
                    <a:pt x="52" y="0"/>
                  </a:moveTo>
                  <a:lnTo>
                    <a:pt x="0" y="54"/>
                  </a:lnTo>
                  <a:lnTo>
                    <a:pt x="26" y="62"/>
                  </a:lnTo>
                  <a:lnTo>
                    <a:pt x="52" y="36"/>
                  </a:lnTo>
                  <a:lnTo>
                    <a:pt x="5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199" name="Freeform 1455">
              <a:extLst>
                <a:ext uri="{FF2B5EF4-FFF2-40B4-BE49-F238E27FC236}">
                  <a16:creationId xmlns="" xmlns:a16="http://schemas.microsoft.com/office/drawing/2014/main" id="{8C014B9C-5683-43D7-9D03-039F622A4CD2}"/>
                </a:ext>
              </a:extLst>
            </p:cNvPr>
            <p:cNvSpPr>
              <a:spLocks/>
            </p:cNvSpPr>
            <p:nvPr/>
          </p:nvSpPr>
          <p:spPr bwMode="auto">
            <a:xfrm>
              <a:off x="1445608" y="6187543"/>
              <a:ext cx="46597" cy="55559"/>
            </a:xfrm>
            <a:custGeom>
              <a:avLst/>
              <a:gdLst>
                <a:gd name="T0" fmla="*/ 52 w 52"/>
                <a:gd name="T1" fmla="*/ 0 h 62"/>
                <a:gd name="T2" fmla="*/ 0 w 52"/>
                <a:gd name="T3" fmla="*/ 54 h 62"/>
                <a:gd name="T4" fmla="*/ 26 w 52"/>
                <a:gd name="T5" fmla="*/ 62 h 62"/>
                <a:gd name="T6" fmla="*/ 52 w 52"/>
                <a:gd name="T7" fmla="*/ 36 h 62"/>
                <a:gd name="T8" fmla="*/ 52 w 52"/>
                <a:gd name="T9" fmla="*/ 0 h 62"/>
              </a:gdLst>
              <a:ahLst/>
              <a:cxnLst>
                <a:cxn ang="0">
                  <a:pos x="T0" y="T1"/>
                </a:cxn>
                <a:cxn ang="0">
                  <a:pos x="T2" y="T3"/>
                </a:cxn>
                <a:cxn ang="0">
                  <a:pos x="T4" y="T5"/>
                </a:cxn>
                <a:cxn ang="0">
                  <a:pos x="T6" y="T7"/>
                </a:cxn>
                <a:cxn ang="0">
                  <a:pos x="T8" y="T9"/>
                </a:cxn>
              </a:cxnLst>
              <a:rect l="0" t="0" r="r" b="b"/>
              <a:pathLst>
                <a:path w="52" h="62">
                  <a:moveTo>
                    <a:pt x="52" y="0"/>
                  </a:moveTo>
                  <a:lnTo>
                    <a:pt x="0" y="54"/>
                  </a:lnTo>
                  <a:lnTo>
                    <a:pt x="26" y="62"/>
                  </a:lnTo>
                  <a:lnTo>
                    <a:pt x="52" y="36"/>
                  </a:lnTo>
                  <a:lnTo>
                    <a:pt x="5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00" name="Freeform 1456">
              <a:extLst>
                <a:ext uri="{FF2B5EF4-FFF2-40B4-BE49-F238E27FC236}">
                  <a16:creationId xmlns="" xmlns:a16="http://schemas.microsoft.com/office/drawing/2014/main" id="{EBE7ED8D-5DA5-4C18-A974-2D8D701D79AB}"/>
                </a:ext>
              </a:extLst>
            </p:cNvPr>
            <p:cNvSpPr>
              <a:spLocks/>
            </p:cNvSpPr>
            <p:nvPr/>
          </p:nvSpPr>
          <p:spPr bwMode="auto">
            <a:xfrm>
              <a:off x="1490414" y="6249374"/>
              <a:ext cx="1792" cy="3585"/>
            </a:xfrm>
            <a:custGeom>
              <a:avLst/>
              <a:gdLst>
                <a:gd name="T0" fmla="*/ 2 w 2"/>
                <a:gd name="T1" fmla="*/ 0 h 4"/>
                <a:gd name="T2" fmla="*/ 2 w 2"/>
                <a:gd name="T3" fmla="*/ 0 h 4"/>
                <a:gd name="T4" fmla="*/ 2 w 2"/>
                <a:gd name="T5" fmla="*/ 2 h 4"/>
                <a:gd name="T6" fmla="*/ 2 w 2"/>
                <a:gd name="T7" fmla="*/ 2 h 4"/>
                <a:gd name="T8" fmla="*/ 0 w 2"/>
                <a:gd name="T9" fmla="*/ 2 h 4"/>
                <a:gd name="T10" fmla="*/ 2 w 2"/>
                <a:gd name="T11" fmla="*/ 4 h 4"/>
                <a:gd name="T12" fmla="*/ 2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0"/>
                  </a:moveTo>
                  <a:lnTo>
                    <a:pt x="2" y="0"/>
                  </a:lnTo>
                  <a:lnTo>
                    <a:pt x="2" y="2"/>
                  </a:lnTo>
                  <a:lnTo>
                    <a:pt x="2" y="2"/>
                  </a:lnTo>
                  <a:lnTo>
                    <a:pt x="0" y="2"/>
                  </a:lnTo>
                  <a:lnTo>
                    <a:pt x="2" y="4"/>
                  </a:lnTo>
                  <a:lnTo>
                    <a:pt x="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01" name="Freeform 1457">
              <a:extLst>
                <a:ext uri="{FF2B5EF4-FFF2-40B4-BE49-F238E27FC236}">
                  <a16:creationId xmlns="" xmlns:a16="http://schemas.microsoft.com/office/drawing/2014/main" id="{D8C78B2B-92B3-4951-A6DE-640848294C91}"/>
                </a:ext>
              </a:extLst>
            </p:cNvPr>
            <p:cNvSpPr>
              <a:spLocks/>
            </p:cNvSpPr>
            <p:nvPr/>
          </p:nvSpPr>
          <p:spPr bwMode="auto">
            <a:xfrm>
              <a:off x="1490414" y="6249374"/>
              <a:ext cx="1792" cy="3585"/>
            </a:xfrm>
            <a:custGeom>
              <a:avLst/>
              <a:gdLst>
                <a:gd name="T0" fmla="*/ 2 w 2"/>
                <a:gd name="T1" fmla="*/ 0 h 4"/>
                <a:gd name="T2" fmla="*/ 2 w 2"/>
                <a:gd name="T3" fmla="*/ 0 h 4"/>
                <a:gd name="T4" fmla="*/ 2 w 2"/>
                <a:gd name="T5" fmla="*/ 2 h 4"/>
                <a:gd name="T6" fmla="*/ 2 w 2"/>
                <a:gd name="T7" fmla="*/ 2 h 4"/>
                <a:gd name="T8" fmla="*/ 0 w 2"/>
                <a:gd name="T9" fmla="*/ 2 h 4"/>
                <a:gd name="T10" fmla="*/ 2 w 2"/>
                <a:gd name="T11" fmla="*/ 4 h 4"/>
                <a:gd name="T12" fmla="*/ 2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0"/>
                  </a:moveTo>
                  <a:lnTo>
                    <a:pt x="2" y="0"/>
                  </a:lnTo>
                  <a:lnTo>
                    <a:pt x="2" y="2"/>
                  </a:lnTo>
                  <a:lnTo>
                    <a:pt x="2" y="2"/>
                  </a:lnTo>
                  <a:lnTo>
                    <a:pt x="0" y="2"/>
                  </a:lnTo>
                  <a:lnTo>
                    <a:pt x="2" y="4"/>
                  </a:lnTo>
                  <a:lnTo>
                    <a:pt x="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02" name="Rectangle 1458">
              <a:extLst>
                <a:ext uri="{FF2B5EF4-FFF2-40B4-BE49-F238E27FC236}">
                  <a16:creationId xmlns="" xmlns:a16="http://schemas.microsoft.com/office/drawing/2014/main" id="{44140EA4-AFB0-409B-B50F-969E6681F489}"/>
                </a:ext>
              </a:extLst>
            </p:cNvPr>
            <p:cNvSpPr>
              <a:spLocks noChangeArrowheads="1"/>
            </p:cNvSpPr>
            <p:nvPr/>
          </p:nvSpPr>
          <p:spPr bwMode="auto">
            <a:xfrm>
              <a:off x="1492205" y="6249374"/>
              <a:ext cx="896" cy="1792"/>
            </a:xfrm>
            <a:prstGeom prst="rect">
              <a:avLst/>
            </a:pr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03" name="Freeform 1459">
              <a:extLst>
                <a:ext uri="{FF2B5EF4-FFF2-40B4-BE49-F238E27FC236}">
                  <a16:creationId xmlns="" xmlns:a16="http://schemas.microsoft.com/office/drawing/2014/main" id="{04F76680-991F-415C-BAAF-7787116D1F69}"/>
                </a:ext>
              </a:extLst>
            </p:cNvPr>
            <p:cNvSpPr>
              <a:spLocks/>
            </p:cNvSpPr>
            <p:nvPr/>
          </p:nvSpPr>
          <p:spPr bwMode="auto">
            <a:xfrm>
              <a:off x="1492205" y="6249374"/>
              <a:ext cx="0" cy="1792"/>
            </a:xfrm>
            <a:custGeom>
              <a:avLst/>
              <a:gdLst>
                <a:gd name="T0" fmla="*/ 0 h 2"/>
                <a:gd name="T1" fmla="*/ 2 h 2"/>
                <a:gd name="T2" fmla="*/ 2 h 2"/>
                <a:gd name="T3" fmla="*/ 0 h 2"/>
              </a:gdLst>
              <a:ahLst/>
              <a:cxnLst>
                <a:cxn ang="0">
                  <a:pos x="0" y="T0"/>
                </a:cxn>
                <a:cxn ang="0">
                  <a:pos x="0" y="T1"/>
                </a:cxn>
                <a:cxn ang="0">
                  <a:pos x="0" y="T2"/>
                </a:cxn>
                <a:cxn ang="0">
                  <a:pos x="0" y="T3"/>
                </a:cxn>
              </a:cxnLst>
              <a:rect l="0" t="0" r="r" b="b"/>
              <a:pathLst>
                <a:path h="2">
                  <a:moveTo>
                    <a:pt x="0" y="0"/>
                  </a:moveTo>
                  <a:lnTo>
                    <a:pt x="0" y="2"/>
                  </a:lnTo>
                  <a:lnTo>
                    <a:pt x="0" y="2"/>
                  </a:lnTo>
                  <a:lnTo>
                    <a:pt x="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04" name="Freeform 1460">
              <a:extLst>
                <a:ext uri="{FF2B5EF4-FFF2-40B4-BE49-F238E27FC236}">
                  <a16:creationId xmlns="" xmlns:a16="http://schemas.microsoft.com/office/drawing/2014/main" id="{42A59363-A626-47E5-A391-BD36D0ACB469}"/>
                </a:ext>
              </a:extLst>
            </p:cNvPr>
            <p:cNvSpPr>
              <a:spLocks/>
            </p:cNvSpPr>
            <p:nvPr/>
          </p:nvSpPr>
          <p:spPr bwMode="auto">
            <a:xfrm>
              <a:off x="1492205" y="1943602"/>
              <a:ext cx="491961" cy="4309355"/>
            </a:xfrm>
            <a:custGeom>
              <a:avLst/>
              <a:gdLst>
                <a:gd name="T0" fmla="*/ 549 w 549"/>
                <a:gd name="T1" fmla="*/ 4637 h 4809"/>
                <a:gd name="T2" fmla="*/ 0 w 549"/>
                <a:gd name="T3" fmla="*/ 4809 h 4809"/>
                <a:gd name="T4" fmla="*/ 0 w 549"/>
                <a:gd name="T5" fmla="*/ 0 h 4809"/>
                <a:gd name="T6" fmla="*/ 549 w 549"/>
                <a:gd name="T7" fmla="*/ 173 h 4809"/>
                <a:gd name="T8" fmla="*/ 549 w 549"/>
                <a:gd name="T9" fmla="*/ 4637 h 4809"/>
              </a:gdLst>
              <a:ahLst/>
              <a:cxnLst>
                <a:cxn ang="0">
                  <a:pos x="T0" y="T1"/>
                </a:cxn>
                <a:cxn ang="0">
                  <a:pos x="T2" y="T3"/>
                </a:cxn>
                <a:cxn ang="0">
                  <a:pos x="T4" y="T5"/>
                </a:cxn>
                <a:cxn ang="0">
                  <a:pos x="T6" y="T7"/>
                </a:cxn>
                <a:cxn ang="0">
                  <a:pos x="T8" y="T9"/>
                </a:cxn>
              </a:cxnLst>
              <a:rect l="0" t="0" r="r" b="b"/>
              <a:pathLst>
                <a:path w="549" h="4809">
                  <a:moveTo>
                    <a:pt x="549" y="4637"/>
                  </a:moveTo>
                  <a:lnTo>
                    <a:pt x="0" y="4809"/>
                  </a:lnTo>
                  <a:lnTo>
                    <a:pt x="0" y="0"/>
                  </a:lnTo>
                  <a:lnTo>
                    <a:pt x="549" y="173"/>
                  </a:lnTo>
                  <a:lnTo>
                    <a:pt x="549" y="4637"/>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grpSp>
      <p:grpSp>
        <p:nvGrpSpPr>
          <p:cNvPr id="205" name="Group 4799">
            <a:extLst>
              <a:ext uri="{FF2B5EF4-FFF2-40B4-BE49-F238E27FC236}">
                <a16:creationId xmlns="" xmlns:a16="http://schemas.microsoft.com/office/drawing/2014/main" id="{01056108-02E1-4F7E-AF6A-23988B1AFF47}"/>
              </a:ext>
            </a:extLst>
          </p:cNvPr>
          <p:cNvGrpSpPr/>
          <p:nvPr/>
        </p:nvGrpSpPr>
        <p:grpSpPr>
          <a:xfrm>
            <a:off x="1290928" y="2308966"/>
            <a:ext cx="436842" cy="1335744"/>
            <a:chOff x="2227905" y="2850457"/>
            <a:chExt cx="983025" cy="3714344"/>
          </a:xfrm>
          <a:solidFill>
            <a:srgbClr val="3D4753"/>
          </a:solidFill>
          <a:effectLst>
            <a:outerShdw blurRad="76200" dir="13500000" sy="23000" kx="1200000" algn="br" rotWithShape="0">
              <a:prstClr val="black">
                <a:alpha val="20000"/>
              </a:prstClr>
            </a:outerShdw>
          </a:effectLst>
        </p:grpSpPr>
        <p:sp>
          <p:nvSpPr>
            <p:cNvPr id="206" name="Freeform 905">
              <a:extLst>
                <a:ext uri="{FF2B5EF4-FFF2-40B4-BE49-F238E27FC236}">
                  <a16:creationId xmlns="" xmlns:a16="http://schemas.microsoft.com/office/drawing/2014/main" id="{F8E196D2-CE56-4899-A5FF-DC7DDD949D51}"/>
                </a:ext>
              </a:extLst>
            </p:cNvPr>
            <p:cNvSpPr>
              <a:spLocks/>
            </p:cNvSpPr>
            <p:nvPr/>
          </p:nvSpPr>
          <p:spPr bwMode="auto">
            <a:xfrm>
              <a:off x="2229698" y="2850457"/>
              <a:ext cx="489272" cy="3712552"/>
            </a:xfrm>
            <a:custGeom>
              <a:avLst/>
              <a:gdLst>
                <a:gd name="T0" fmla="*/ 546 w 546"/>
                <a:gd name="T1" fmla="*/ 4143 h 4143"/>
                <a:gd name="T2" fmla="*/ 0 w 546"/>
                <a:gd name="T3" fmla="*/ 3970 h 4143"/>
                <a:gd name="T4" fmla="*/ 0 w 546"/>
                <a:gd name="T5" fmla="*/ 173 h 4143"/>
                <a:gd name="T6" fmla="*/ 546 w 546"/>
                <a:gd name="T7" fmla="*/ 0 h 4143"/>
                <a:gd name="T8" fmla="*/ 546 w 546"/>
                <a:gd name="T9" fmla="*/ 4143 h 4143"/>
              </a:gdLst>
              <a:ahLst/>
              <a:cxnLst>
                <a:cxn ang="0">
                  <a:pos x="T0" y="T1"/>
                </a:cxn>
                <a:cxn ang="0">
                  <a:pos x="T2" y="T3"/>
                </a:cxn>
                <a:cxn ang="0">
                  <a:pos x="T4" y="T5"/>
                </a:cxn>
                <a:cxn ang="0">
                  <a:pos x="T6" y="T7"/>
                </a:cxn>
                <a:cxn ang="0">
                  <a:pos x="T8" y="T9"/>
                </a:cxn>
              </a:cxnLst>
              <a:rect l="0" t="0" r="r" b="b"/>
              <a:pathLst>
                <a:path w="546" h="4143">
                  <a:moveTo>
                    <a:pt x="546" y="4143"/>
                  </a:moveTo>
                  <a:lnTo>
                    <a:pt x="0" y="3970"/>
                  </a:lnTo>
                  <a:lnTo>
                    <a:pt x="0" y="173"/>
                  </a:lnTo>
                  <a:lnTo>
                    <a:pt x="546" y="0"/>
                  </a:lnTo>
                  <a:lnTo>
                    <a:pt x="546" y="4143"/>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07" name="Freeform 906">
              <a:extLst>
                <a:ext uri="{FF2B5EF4-FFF2-40B4-BE49-F238E27FC236}">
                  <a16:creationId xmlns="" xmlns:a16="http://schemas.microsoft.com/office/drawing/2014/main" id="{83B6B2E4-0AC8-401E-9396-D7AD4A0EF2D3}"/>
                </a:ext>
              </a:extLst>
            </p:cNvPr>
            <p:cNvSpPr>
              <a:spLocks/>
            </p:cNvSpPr>
            <p:nvPr/>
          </p:nvSpPr>
          <p:spPr bwMode="auto">
            <a:xfrm>
              <a:off x="2229698" y="2850457"/>
              <a:ext cx="489272" cy="3712552"/>
            </a:xfrm>
            <a:custGeom>
              <a:avLst/>
              <a:gdLst>
                <a:gd name="T0" fmla="*/ 546 w 546"/>
                <a:gd name="T1" fmla="*/ 4143 h 4143"/>
                <a:gd name="T2" fmla="*/ 0 w 546"/>
                <a:gd name="T3" fmla="*/ 3970 h 4143"/>
                <a:gd name="T4" fmla="*/ 0 w 546"/>
                <a:gd name="T5" fmla="*/ 173 h 4143"/>
                <a:gd name="T6" fmla="*/ 546 w 546"/>
                <a:gd name="T7" fmla="*/ 0 h 4143"/>
                <a:gd name="T8" fmla="*/ 546 w 546"/>
                <a:gd name="T9" fmla="*/ 4143 h 4143"/>
              </a:gdLst>
              <a:ahLst/>
              <a:cxnLst>
                <a:cxn ang="0">
                  <a:pos x="T0" y="T1"/>
                </a:cxn>
                <a:cxn ang="0">
                  <a:pos x="T2" y="T3"/>
                </a:cxn>
                <a:cxn ang="0">
                  <a:pos x="T4" y="T5"/>
                </a:cxn>
                <a:cxn ang="0">
                  <a:pos x="T6" y="T7"/>
                </a:cxn>
                <a:cxn ang="0">
                  <a:pos x="T8" y="T9"/>
                </a:cxn>
              </a:cxnLst>
              <a:rect l="0" t="0" r="r" b="b"/>
              <a:pathLst>
                <a:path w="546" h="4143">
                  <a:moveTo>
                    <a:pt x="546" y="4143"/>
                  </a:moveTo>
                  <a:lnTo>
                    <a:pt x="0" y="3970"/>
                  </a:lnTo>
                  <a:lnTo>
                    <a:pt x="0" y="173"/>
                  </a:lnTo>
                  <a:lnTo>
                    <a:pt x="546" y="0"/>
                  </a:lnTo>
                  <a:lnTo>
                    <a:pt x="546" y="414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08" name="Freeform 907">
              <a:extLst>
                <a:ext uri="{FF2B5EF4-FFF2-40B4-BE49-F238E27FC236}">
                  <a16:creationId xmlns="" xmlns:a16="http://schemas.microsoft.com/office/drawing/2014/main" id="{A3EC027D-6D8F-4D0F-9A07-084665F1CFDD}"/>
                </a:ext>
              </a:extLst>
            </p:cNvPr>
            <p:cNvSpPr>
              <a:spLocks/>
            </p:cNvSpPr>
            <p:nvPr/>
          </p:nvSpPr>
          <p:spPr bwMode="auto">
            <a:xfrm>
              <a:off x="2718969" y="2852249"/>
              <a:ext cx="491961" cy="3712552"/>
            </a:xfrm>
            <a:custGeom>
              <a:avLst/>
              <a:gdLst>
                <a:gd name="T0" fmla="*/ 549 w 549"/>
                <a:gd name="T1" fmla="*/ 3970 h 4143"/>
                <a:gd name="T2" fmla="*/ 0 w 549"/>
                <a:gd name="T3" fmla="*/ 4143 h 4143"/>
                <a:gd name="T4" fmla="*/ 0 w 549"/>
                <a:gd name="T5" fmla="*/ 0 h 4143"/>
                <a:gd name="T6" fmla="*/ 549 w 549"/>
                <a:gd name="T7" fmla="*/ 173 h 4143"/>
                <a:gd name="T8" fmla="*/ 549 w 549"/>
                <a:gd name="T9" fmla="*/ 3970 h 4143"/>
              </a:gdLst>
              <a:ahLst/>
              <a:cxnLst>
                <a:cxn ang="0">
                  <a:pos x="T0" y="T1"/>
                </a:cxn>
                <a:cxn ang="0">
                  <a:pos x="T2" y="T3"/>
                </a:cxn>
                <a:cxn ang="0">
                  <a:pos x="T4" y="T5"/>
                </a:cxn>
                <a:cxn ang="0">
                  <a:pos x="T6" y="T7"/>
                </a:cxn>
                <a:cxn ang="0">
                  <a:pos x="T8" y="T9"/>
                </a:cxn>
              </a:cxnLst>
              <a:rect l="0" t="0" r="r" b="b"/>
              <a:pathLst>
                <a:path w="549" h="4143">
                  <a:moveTo>
                    <a:pt x="549" y="3970"/>
                  </a:moveTo>
                  <a:lnTo>
                    <a:pt x="0" y="4143"/>
                  </a:lnTo>
                  <a:lnTo>
                    <a:pt x="0" y="0"/>
                  </a:lnTo>
                  <a:lnTo>
                    <a:pt x="549" y="173"/>
                  </a:lnTo>
                  <a:lnTo>
                    <a:pt x="549" y="397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09" name="Freeform 1121">
              <a:extLst>
                <a:ext uri="{FF2B5EF4-FFF2-40B4-BE49-F238E27FC236}">
                  <a16:creationId xmlns="" xmlns:a16="http://schemas.microsoft.com/office/drawing/2014/main" id="{5A2D4873-824D-4B78-8F5D-D2B41B806034}"/>
                </a:ext>
              </a:extLst>
            </p:cNvPr>
            <p:cNvSpPr>
              <a:spLocks/>
            </p:cNvSpPr>
            <p:nvPr/>
          </p:nvSpPr>
          <p:spPr bwMode="auto">
            <a:xfrm>
              <a:off x="2227905" y="2937379"/>
              <a:ext cx="489272" cy="3313786"/>
            </a:xfrm>
            <a:custGeom>
              <a:avLst/>
              <a:gdLst>
                <a:gd name="T0" fmla="*/ 546 w 546"/>
                <a:gd name="T1" fmla="*/ 3698 h 3698"/>
                <a:gd name="T2" fmla="*/ 0 w 546"/>
                <a:gd name="T3" fmla="*/ 3525 h 3698"/>
                <a:gd name="T4" fmla="*/ 0 w 546"/>
                <a:gd name="T5" fmla="*/ 173 h 3698"/>
                <a:gd name="T6" fmla="*/ 546 w 546"/>
                <a:gd name="T7" fmla="*/ 0 h 3698"/>
                <a:gd name="T8" fmla="*/ 546 w 546"/>
                <a:gd name="T9" fmla="*/ 3698 h 3698"/>
              </a:gdLst>
              <a:ahLst/>
              <a:cxnLst>
                <a:cxn ang="0">
                  <a:pos x="T0" y="T1"/>
                </a:cxn>
                <a:cxn ang="0">
                  <a:pos x="T2" y="T3"/>
                </a:cxn>
                <a:cxn ang="0">
                  <a:pos x="T4" y="T5"/>
                </a:cxn>
                <a:cxn ang="0">
                  <a:pos x="T6" y="T7"/>
                </a:cxn>
                <a:cxn ang="0">
                  <a:pos x="T8" y="T9"/>
                </a:cxn>
              </a:cxnLst>
              <a:rect l="0" t="0" r="r" b="b"/>
              <a:pathLst>
                <a:path w="546" h="3698">
                  <a:moveTo>
                    <a:pt x="546" y="3698"/>
                  </a:moveTo>
                  <a:lnTo>
                    <a:pt x="0" y="3525"/>
                  </a:lnTo>
                  <a:lnTo>
                    <a:pt x="0" y="173"/>
                  </a:lnTo>
                  <a:lnTo>
                    <a:pt x="546" y="0"/>
                  </a:lnTo>
                  <a:lnTo>
                    <a:pt x="546" y="3698"/>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10" name="Freeform 1122">
              <a:extLst>
                <a:ext uri="{FF2B5EF4-FFF2-40B4-BE49-F238E27FC236}">
                  <a16:creationId xmlns="" xmlns:a16="http://schemas.microsoft.com/office/drawing/2014/main" id="{B4A9085F-319A-4F7C-95F3-E872FFB163B4}"/>
                </a:ext>
              </a:extLst>
            </p:cNvPr>
            <p:cNvSpPr>
              <a:spLocks/>
            </p:cNvSpPr>
            <p:nvPr/>
          </p:nvSpPr>
          <p:spPr bwMode="auto">
            <a:xfrm>
              <a:off x="2227905" y="2937379"/>
              <a:ext cx="489272" cy="3313786"/>
            </a:xfrm>
            <a:custGeom>
              <a:avLst/>
              <a:gdLst>
                <a:gd name="T0" fmla="*/ 546 w 546"/>
                <a:gd name="T1" fmla="*/ 3698 h 3698"/>
                <a:gd name="T2" fmla="*/ 0 w 546"/>
                <a:gd name="T3" fmla="*/ 3525 h 3698"/>
                <a:gd name="T4" fmla="*/ 0 w 546"/>
                <a:gd name="T5" fmla="*/ 173 h 3698"/>
                <a:gd name="T6" fmla="*/ 546 w 546"/>
                <a:gd name="T7" fmla="*/ 0 h 3698"/>
                <a:gd name="T8" fmla="*/ 546 w 546"/>
                <a:gd name="T9" fmla="*/ 3698 h 3698"/>
              </a:gdLst>
              <a:ahLst/>
              <a:cxnLst>
                <a:cxn ang="0">
                  <a:pos x="T0" y="T1"/>
                </a:cxn>
                <a:cxn ang="0">
                  <a:pos x="T2" y="T3"/>
                </a:cxn>
                <a:cxn ang="0">
                  <a:pos x="T4" y="T5"/>
                </a:cxn>
                <a:cxn ang="0">
                  <a:pos x="T6" y="T7"/>
                </a:cxn>
                <a:cxn ang="0">
                  <a:pos x="T8" y="T9"/>
                </a:cxn>
              </a:cxnLst>
              <a:rect l="0" t="0" r="r" b="b"/>
              <a:pathLst>
                <a:path w="546" h="3698">
                  <a:moveTo>
                    <a:pt x="546" y="3698"/>
                  </a:moveTo>
                  <a:lnTo>
                    <a:pt x="0" y="3525"/>
                  </a:lnTo>
                  <a:lnTo>
                    <a:pt x="0" y="173"/>
                  </a:lnTo>
                  <a:lnTo>
                    <a:pt x="546" y="0"/>
                  </a:lnTo>
                  <a:lnTo>
                    <a:pt x="546" y="3698"/>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11" name="Freeform 1123">
              <a:extLst>
                <a:ext uri="{FF2B5EF4-FFF2-40B4-BE49-F238E27FC236}">
                  <a16:creationId xmlns="" xmlns:a16="http://schemas.microsoft.com/office/drawing/2014/main" id="{FE99124B-1C61-4506-9F59-48282BC6B9AE}"/>
                </a:ext>
              </a:extLst>
            </p:cNvPr>
            <p:cNvSpPr>
              <a:spLocks/>
            </p:cNvSpPr>
            <p:nvPr/>
          </p:nvSpPr>
          <p:spPr bwMode="auto">
            <a:xfrm>
              <a:off x="2227905" y="3081651"/>
              <a:ext cx="37636" cy="40325"/>
            </a:xfrm>
            <a:custGeom>
              <a:avLst/>
              <a:gdLst>
                <a:gd name="T0" fmla="*/ 42 w 42"/>
                <a:gd name="T1" fmla="*/ 0 h 45"/>
                <a:gd name="T2" fmla="*/ 0 w 42"/>
                <a:gd name="T3" fmla="*/ 14 h 45"/>
                <a:gd name="T4" fmla="*/ 0 w 42"/>
                <a:gd name="T5" fmla="*/ 45 h 45"/>
                <a:gd name="T6" fmla="*/ 42 w 42"/>
                <a:gd name="T7" fmla="*/ 0 h 45"/>
              </a:gdLst>
              <a:ahLst/>
              <a:cxnLst>
                <a:cxn ang="0">
                  <a:pos x="T0" y="T1"/>
                </a:cxn>
                <a:cxn ang="0">
                  <a:pos x="T2" y="T3"/>
                </a:cxn>
                <a:cxn ang="0">
                  <a:pos x="T4" y="T5"/>
                </a:cxn>
                <a:cxn ang="0">
                  <a:pos x="T6" y="T7"/>
                </a:cxn>
              </a:cxnLst>
              <a:rect l="0" t="0" r="r" b="b"/>
              <a:pathLst>
                <a:path w="42" h="45">
                  <a:moveTo>
                    <a:pt x="42" y="0"/>
                  </a:moveTo>
                  <a:lnTo>
                    <a:pt x="0" y="14"/>
                  </a:lnTo>
                  <a:lnTo>
                    <a:pt x="0" y="45"/>
                  </a:lnTo>
                  <a:lnTo>
                    <a:pt x="4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12" name="Freeform 1124">
              <a:extLst>
                <a:ext uri="{FF2B5EF4-FFF2-40B4-BE49-F238E27FC236}">
                  <a16:creationId xmlns="" xmlns:a16="http://schemas.microsoft.com/office/drawing/2014/main" id="{D3675BEE-2A72-4043-9AD5-BD751FF68C84}"/>
                </a:ext>
              </a:extLst>
            </p:cNvPr>
            <p:cNvSpPr>
              <a:spLocks/>
            </p:cNvSpPr>
            <p:nvPr/>
          </p:nvSpPr>
          <p:spPr bwMode="auto">
            <a:xfrm>
              <a:off x="2227905" y="3081651"/>
              <a:ext cx="37636" cy="40325"/>
            </a:xfrm>
            <a:custGeom>
              <a:avLst/>
              <a:gdLst>
                <a:gd name="T0" fmla="*/ 42 w 42"/>
                <a:gd name="T1" fmla="*/ 0 h 45"/>
                <a:gd name="T2" fmla="*/ 0 w 42"/>
                <a:gd name="T3" fmla="*/ 14 h 45"/>
                <a:gd name="T4" fmla="*/ 0 w 42"/>
                <a:gd name="T5" fmla="*/ 45 h 45"/>
                <a:gd name="T6" fmla="*/ 42 w 42"/>
                <a:gd name="T7" fmla="*/ 0 h 45"/>
              </a:gdLst>
              <a:ahLst/>
              <a:cxnLst>
                <a:cxn ang="0">
                  <a:pos x="T0" y="T1"/>
                </a:cxn>
                <a:cxn ang="0">
                  <a:pos x="T2" y="T3"/>
                </a:cxn>
                <a:cxn ang="0">
                  <a:pos x="T4" y="T5"/>
                </a:cxn>
                <a:cxn ang="0">
                  <a:pos x="T6" y="T7"/>
                </a:cxn>
              </a:cxnLst>
              <a:rect l="0" t="0" r="r" b="b"/>
              <a:pathLst>
                <a:path w="42" h="45">
                  <a:moveTo>
                    <a:pt x="42" y="0"/>
                  </a:moveTo>
                  <a:lnTo>
                    <a:pt x="0" y="14"/>
                  </a:lnTo>
                  <a:lnTo>
                    <a:pt x="0" y="45"/>
                  </a:lnTo>
                  <a:lnTo>
                    <a:pt x="4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13" name="Freeform 1125">
              <a:extLst>
                <a:ext uri="{FF2B5EF4-FFF2-40B4-BE49-F238E27FC236}">
                  <a16:creationId xmlns="" xmlns:a16="http://schemas.microsoft.com/office/drawing/2014/main" id="{4B1D28CB-7DAE-4AE1-A7B5-A6AB1A10A5E9}"/>
                </a:ext>
              </a:extLst>
            </p:cNvPr>
            <p:cNvSpPr>
              <a:spLocks/>
            </p:cNvSpPr>
            <p:nvPr/>
          </p:nvSpPr>
          <p:spPr bwMode="auto">
            <a:xfrm>
              <a:off x="2227905" y="3053872"/>
              <a:ext cx="127247" cy="127247"/>
            </a:xfrm>
            <a:custGeom>
              <a:avLst/>
              <a:gdLst>
                <a:gd name="T0" fmla="*/ 142 w 142"/>
                <a:gd name="T1" fmla="*/ 0 h 142"/>
                <a:gd name="T2" fmla="*/ 92 w 142"/>
                <a:gd name="T3" fmla="*/ 17 h 142"/>
                <a:gd name="T4" fmla="*/ 0 w 142"/>
                <a:gd name="T5" fmla="*/ 109 h 142"/>
                <a:gd name="T6" fmla="*/ 0 w 142"/>
                <a:gd name="T7" fmla="*/ 142 h 142"/>
                <a:gd name="T8" fmla="*/ 142 w 142"/>
                <a:gd name="T9" fmla="*/ 0 h 142"/>
              </a:gdLst>
              <a:ahLst/>
              <a:cxnLst>
                <a:cxn ang="0">
                  <a:pos x="T0" y="T1"/>
                </a:cxn>
                <a:cxn ang="0">
                  <a:pos x="T2" y="T3"/>
                </a:cxn>
                <a:cxn ang="0">
                  <a:pos x="T4" y="T5"/>
                </a:cxn>
                <a:cxn ang="0">
                  <a:pos x="T6" y="T7"/>
                </a:cxn>
                <a:cxn ang="0">
                  <a:pos x="T8" y="T9"/>
                </a:cxn>
              </a:cxnLst>
              <a:rect l="0" t="0" r="r" b="b"/>
              <a:pathLst>
                <a:path w="142" h="142">
                  <a:moveTo>
                    <a:pt x="142" y="0"/>
                  </a:moveTo>
                  <a:lnTo>
                    <a:pt x="92" y="17"/>
                  </a:lnTo>
                  <a:lnTo>
                    <a:pt x="0" y="109"/>
                  </a:lnTo>
                  <a:lnTo>
                    <a:pt x="0" y="142"/>
                  </a:lnTo>
                  <a:lnTo>
                    <a:pt x="14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14" name="Freeform 1126">
              <a:extLst>
                <a:ext uri="{FF2B5EF4-FFF2-40B4-BE49-F238E27FC236}">
                  <a16:creationId xmlns="" xmlns:a16="http://schemas.microsoft.com/office/drawing/2014/main" id="{C1E88290-7273-4B6C-A9E0-E6921C8C4B06}"/>
                </a:ext>
              </a:extLst>
            </p:cNvPr>
            <p:cNvSpPr>
              <a:spLocks/>
            </p:cNvSpPr>
            <p:nvPr/>
          </p:nvSpPr>
          <p:spPr bwMode="auto">
            <a:xfrm>
              <a:off x="2227905" y="3053872"/>
              <a:ext cx="127247" cy="127247"/>
            </a:xfrm>
            <a:custGeom>
              <a:avLst/>
              <a:gdLst>
                <a:gd name="T0" fmla="*/ 142 w 142"/>
                <a:gd name="T1" fmla="*/ 0 h 142"/>
                <a:gd name="T2" fmla="*/ 92 w 142"/>
                <a:gd name="T3" fmla="*/ 17 h 142"/>
                <a:gd name="T4" fmla="*/ 0 w 142"/>
                <a:gd name="T5" fmla="*/ 109 h 142"/>
                <a:gd name="T6" fmla="*/ 0 w 142"/>
                <a:gd name="T7" fmla="*/ 142 h 142"/>
                <a:gd name="T8" fmla="*/ 142 w 142"/>
                <a:gd name="T9" fmla="*/ 0 h 142"/>
              </a:gdLst>
              <a:ahLst/>
              <a:cxnLst>
                <a:cxn ang="0">
                  <a:pos x="T0" y="T1"/>
                </a:cxn>
                <a:cxn ang="0">
                  <a:pos x="T2" y="T3"/>
                </a:cxn>
                <a:cxn ang="0">
                  <a:pos x="T4" y="T5"/>
                </a:cxn>
                <a:cxn ang="0">
                  <a:pos x="T6" y="T7"/>
                </a:cxn>
                <a:cxn ang="0">
                  <a:pos x="T8" y="T9"/>
                </a:cxn>
              </a:cxnLst>
              <a:rect l="0" t="0" r="r" b="b"/>
              <a:pathLst>
                <a:path w="142" h="142">
                  <a:moveTo>
                    <a:pt x="142" y="0"/>
                  </a:moveTo>
                  <a:lnTo>
                    <a:pt x="92" y="17"/>
                  </a:lnTo>
                  <a:lnTo>
                    <a:pt x="0" y="109"/>
                  </a:lnTo>
                  <a:lnTo>
                    <a:pt x="0" y="142"/>
                  </a:lnTo>
                  <a:lnTo>
                    <a:pt x="14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15" name="Freeform 1127">
              <a:extLst>
                <a:ext uri="{FF2B5EF4-FFF2-40B4-BE49-F238E27FC236}">
                  <a16:creationId xmlns="" xmlns:a16="http://schemas.microsoft.com/office/drawing/2014/main" id="{DB103692-3330-4A49-8490-2F6B54FBC42E}"/>
                </a:ext>
              </a:extLst>
            </p:cNvPr>
            <p:cNvSpPr>
              <a:spLocks/>
            </p:cNvSpPr>
            <p:nvPr/>
          </p:nvSpPr>
          <p:spPr bwMode="auto">
            <a:xfrm>
              <a:off x="2227905" y="3026093"/>
              <a:ext cx="215961" cy="215961"/>
            </a:xfrm>
            <a:custGeom>
              <a:avLst/>
              <a:gdLst>
                <a:gd name="T0" fmla="*/ 241 w 241"/>
                <a:gd name="T1" fmla="*/ 0 h 241"/>
                <a:gd name="T2" fmla="*/ 191 w 241"/>
                <a:gd name="T3" fmla="*/ 14 h 241"/>
                <a:gd name="T4" fmla="*/ 0 w 241"/>
                <a:gd name="T5" fmla="*/ 206 h 241"/>
                <a:gd name="T6" fmla="*/ 0 w 241"/>
                <a:gd name="T7" fmla="*/ 241 h 241"/>
                <a:gd name="T8" fmla="*/ 241 w 241"/>
                <a:gd name="T9" fmla="*/ 0 h 241"/>
              </a:gdLst>
              <a:ahLst/>
              <a:cxnLst>
                <a:cxn ang="0">
                  <a:pos x="T0" y="T1"/>
                </a:cxn>
                <a:cxn ang="0">
                  <a:pos x="T2" y="T3"/>
                </a:cxn>
                <a:cxn ang="0">
                  <a:pos x="T4" y="T5"/>
                </a:cxn>
                <a:cxn ang="0">
                  <a:pos x="T6" y="T7"/>
                </a:cxn>
                <a:cxn ang="0">
                  <a:pos x="T8" y="T9"/>
                </a:cxn>
              </a:cxnLst>
              <a:rect l="0" t="0" r="r" b="b"/>
              <a:pathLst>
                <a:path w="241" h="241">
                  <a:moveTo>
                    <a:pt x="241" y="0"/>
                  </a:moveTo>
                  <a:lnTo>
                    <a:pt x="191" y="14"/>
                  </a:lnTo>
                  <a:lnTo>
                    <a:pt x="0" y="206"/>
                  </a:lnTo>
                  <a:lnTo>
                    <a:pt x="0" y="241"/>
                  </a:lnTo>
                  <a:lnTo>
                    <a:pt x="241"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16" name="Freeform 1128">
              <a:extLst>
                <a:ext uri="{FF2B5EF4-FFF2-40B4-BE49-F238E27FC236}">
                  <a16:creationId xmlns="" xmlns:a16="http://schemas.microsoft.com/office/drawing/2014/main" id="{24B58C2E-D31E-4E87-9B20-33BE4F5B8A48}"/>
                </a:ext>
              </a:extLst>
            </p:cNvPr>
            <p:cNvSpPr>
              <a:spLocks/>
            </p:cNvSpPr>
            <p:nvPr/>
          </p:nvSpPr>
          <p:spPr bwMode="auto">
            <a:xfrm>
              <a:off x="2227905" y="3026093"/>
              <a:ext cx="215961" cy="215961"/>
            </a:xfrm>
            <a:custGeom>
              <a:avLst/>
              <a:gdLst>
                <a:gd name="T0" fmla="*/ 241 w 241"/>
                <a:gd name="T1" fmla="*/ 0 h 241"/>
                <a:gd name="T2" fmla="*/ 191 w 241"/>
                <a:gd name="T3" fmla="*/ 14 h 241"/>
                <a:gd name="T4" fmla="*/ 0 w 241"/>
                <a:gd name="T5" fmla="*/ 206 h 241"/>
                <a:gd name="T6" fmla="*/ 0 w 241"/>
                <a:gd name="T7" fmla="*/ 241 h 241"/>
                <a:gd name="T8" fmla="*/ 241 w 241"/>
                <a:gd name="T9" fmla="*/ 0 h 241"/>
              </a:gdLst>
              <a:ahLst/>
              <a:cxnLst>
                <a:cxn ang="0">
                  <a:pos x="T0" y="T1"/>
                </a:cxn>
                <a:cxn ang="0">
                  <a:pos x="T2" y="T3"/>
                </a:cxn>
                <a:cxn ang="0">
                  <a:pos x="T4" y="T5"/>
                </a:cxn>
                <a:cxn ang="0">
                  <a:pos x="T6" y="T7"/>
                </a:cxn>
                <a:cxn ang="0">
                  <a:pos x="T8" y="T9"/>
                </a:cxn>
              </a:cxnLst>
              <a:rect l="0" t="0" r="r" b="b"/>
              <a:pathLst>
                <a:path w="241" h="241">
                  <a:moveTo>
                    <a:pt x="241" y="0"/>
                  </a:moveTo>
                  <a:lnTo>
                    <a:pt x="191" y="14"/>
                  </a:lnTo>
                  <a:lnTo>
                    <a:pt x="0" y="206"/>
                  </a:lnTo>
                  <a:lnTo>
                    <a:pt x="0" y="241"/>
                  </a:lnTo>
                  <a:lnTo>
                    <a:pt x="241"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17" name="Freeform 1129">
              <a:extLst>
                <a:ext uri="{FF2B5EF4-FFF2-40B4-BE49-F238E27FC236}">
                  <a16:creationId xmlns="" xmlns:a16="http://schemas.microsoft.com/office/drawing/2014/main" id="{75992B4D-AF24-44C9-AEDF-6A93BE870398}"/>
                </a:ext>
              </a:extLst>
            </p:cNvPr>
            <p:cNvSpPr>
              <a:spLocks/>
            </p:cNvSpPr>
            <p:nvPr/>
          </p:nvSpPr>
          <p:spPr bwMode="auto">
            <a:xfrm>
              <a:off x="2227905" y="2996522"/>
              <a:ext cx="304675" cy="307363"/>
            </a:xfrm>
            <a:custGeom>
              <a:avLst/>
              <a:gdLst>
                <a:gd name="T0" fmla="*/ 340 w 340"/>
                <a:gd name="T1" fmla="*/ 0 h 343"/>
                <a:gd name="T2" fmla="*/ 291 w 340"/>
                <a:gd name="T3" fmla="*/ 17 h 343"/>
                <a:gd name="T4" fmla="*/ 0 w 340"/>
                <a:gd name="T5" fmla="*/ 308 h 343"/>
                <a:gd name="T6" fmla="*/ 0 w 340"/>
                <a:gd name="T7" fmla="*/ 343 h 343"/>
                <a:gd name="T8" fmla="*/ 340 w 340"/>
                <a:gd name="T9" fmla="*/ 0 h 343"/>
              </a:gdLst>
              <a:ahLst/>
              <a:cxnLst>
                <a:cxn ang="0">
                  <a:pos x="T0" y="T1"/>
                </a:cxn>
                <a:cxn ang="0">
                  <a:pos x="T2" y="T3"/>
                </a:cxn>
                <a:cxn ang="0">
                  <a:pos x="T4" y="T5"/>
                </a:cxn>
                <a:cxn ang="0">
                  <a:pos x="T6" y="T7"/>
                </a:cxn>
                <a:cxn ang="0">
                  <a:pos x="T8" y="T9"/>
                </a:cxn>
              </a:cxnLst>
              <a:rect l="0" t="0" r="r" b="b"/>
              <a:pathLst>
                <a:path w="340" h="343">
                  <a:moveTo>
                    <a:pt x="340" y="0"/>
                  </a:moveTo>
                  <a:lnTo>
                    <a:pt x="291" y="17"/>
                  </a:lnTo>
                  <a:lnTo>
                    <a:pt x="0" y="308"/>
                  </a:lnTo>
                  <a:lnTo>
                    <a:pt x="0" y="343"/>
                  </a:lnTo>
                  <a:lnTo>
                    <a:pt x="340"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18" name="Freeform 1130">
              <a:extLst>
                <a:ext uri="{FF2B5EF4-FFF2-40B4-BE49-F238E27FC236}">
                  <a16:creationId xmlns="" xmlns:a16="http://schemas.microsoft.com/office/drawing/2014/main" id="{EC66017B-D612-41D2-B5D6-53D059DD0FCC}"/>
                </a:ext>
              </a:extLst>
            </p:cNvPr>
            <p:cNvSpPr>
              <a:spLocks/>
            </p:cNvSpPr>
            <p:nvPr/>
          </p:nvSpPr>
          <p:spPr bwMode="auto">
            <a:xfrm>
              <a:off x="2227905" y="2996522"/>
              <a:ext cx="304675" cy="307363"/>
            </a:xfrm>
            <a:custGeom>
              <a:avLst/>
              <a:gdLst>
                <a:gd name="T0" fmla="*/ 340 w 340"/>
                <a:gd name="T1" fmla="*/ 0 h 343"/>
                <a:gd name="T2" fmla="*/ 291 w 340"/>
                <a:gd name="T3" fmla="*/ 17 h 343"/>
                <a:gd name="T4" fmla="*/ 0 w 340"/>
                <a:gd name="T5" fmla="*/ 308 h 343"/>
                <a:gd name="T6" fmla="*/ 0 w 340"/>
                <a:gd name="T7" fmla="*/ 343 h 343"/>
                <a:gd name="T8" fmla="*/ 340 w 340"/>
                <a:gd name="T9" fmla="*/ 0 h 343"/>
              </a:gdLst>
              <a:ahLst/>
              <a:cxnLst>
                <a:cxn ang="0">
                  <a:pos x="T0" y="T1"/>
                </a:cxn>
                <a:cxn ang="0">
                  <a:pos x="T2" y="T3"/>
                </a:cxn>
                <a:cxn ang="0">
                  <a:pos x="T4" y="T5"/>
                </a:cxn>
                <a:cxn ang="0">
                  <a:pos x="T6" y="T7"/>
                </a:cxn>
                <a:cxn ang="0">
                  <a:pos x="T8" y="T9"/>
                </a:cxn>
              </a:cxnLst>
              <a:rect l="0" t="0" r="r" b="b"/>
              <a:pathLst>
                <a:path w="340" h="343">
                  <a:moveTo>
                    <a:pt x="340" y="0"/>
                  </a:moveTo>
                  <a:lnTo>
                    <a:pt x="291" y="17"/>
                  </a:lnTo>
                  <a:lnTo>
                    <a:pt x="0" y="308"/>
                  </a:lnTo>
                  <a:lnTo>
                    <a:pt x="0" y="343"/>
                  </a:lnTo>
                  <a:lnTo>
                    <a:pt x="34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19" name="Freeform 1131">
              <a:extLst>
                <a:ext uri="{FF2B5EF4-FFF2-40B4-BE49-F238E27FC236}">
                  <a16:creationId xmlns="" xmlns:a16="http://schemas.microsoft.com/office/drawing/2014/main" id="{65DE3040-127F-4FF5-9D17-2503A4928A3A}"/>
                </a:ext>
              </a:extLst>
            </p:cNvPr>
            <p:cNvSpPr>
              <a:spLocks/>
            </p:cNvSpPr>
            <p:nvPr/>
          </p:nvSpPr>
          <p:spPr bwMode="auto">
            <a:xfrm>
              <a:off x="2227905" y="2968743"/>
              <a:ext cx="394285" cy="396973"/>
            </a:xfrm>
            <a:custGeom>
              <a:avLst/>
              <a:gdLst>
                <a:gd name="T0" fmla="*/ 440 w 440"/>
                <a:gd name="T1" fmla="*/ 0 h 443"/>
                <a:gd name="T2" fmla="*/ 390 w 440"/>
                <a:gd name="T3" fmla="*/ 17 h 443"/>
                <a:gd name="T4" fmla="*/ 0 w 440"/>
                <a:gd name="T5" fmla="*/ 407 h 443"/>
                <a:gd name="T6" fmla="*/ 0 w 440"/>
                <a:gd name="T7" fmla="*/ 443 h 443"/>
                <a:gd name="T8" fmla="*/ 440 w 440"/>
                <a:gd name="T9" fmla="*/ 0 h 443"/>
              </a:gdLst>
              <a:ahLst/>
              <a:cxnLst>
                <a:cxn ang="0">
                  <a:pos x="T0" y="T1"/>
                </a:cxn>
                <a:cxn ang="0">
                  <a:pos x="T2" y="T3"/>
                </a:cxn>
                <a:cxn ang="0">
                  <a:pos x="T4" y="T5"/>
                </a:cxn>
                <a:cxn ang="0">
                  <a:pos x="T6" y="T7"/>
                </a:cxn>
                <a:cxn ang="0">
                  <a:pos x="T8" y="T9"/>
                </a:cxn>
              </a:cxnLst>
              <a:rect l="0" t="0" r="r" b="b"/>
              <a:pathLst>
                <a:path w="440" h="443">
                  <a:moveTo>
                    <a:pt x="440" y="0"/>
                  </a:moveTo>
                  <a:lnTo>
                    <a:pt x="390" y="17"/>
                  </a:lnTo>
                  <a:lnTo>
                    <a:pt x="0" y="407"/>
                  </a:lnTo>
                  <a:lnTo>
                    <a:pt x="0" y="443"/>
                  </a:lnTo>
                  <a:lnTo>
                    <a:pt x="440"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20" name="Freeform 1132">
              <a:extLst>
                <a:ext uri="{FF2B5EF4-FFF2-40B4-BE49-F238E27FC236}">
                  <a16:creationId xmlns="" xmlns:a16="http://schemas.microsoft.com/office/drawing/2014/main" id="{F703DC10-2334-4CD8-87AC-7D97B7BB7769}"/>
                </a:ext>
              </a:extLst>
            </p:cNvPr>
            <p:cNvSpPr>
              <a:spLocks/>
            </p:cNvSpPr>
            <p:nvPr/>
          </p:nvSpPr>
          <p:spPr bwMode="auto">
            <a:xfrm>
              <a:off x="2227905" y="2968743"/>
              <a:ext cx="394285" cy="396973"/>
            </a:xfrm>
            <a:custGeom>
              <a:avLst/>
              <a:gdLst>
                <a:gd name="T0" fmla="*/ 440 w 440"/>
                <a:gd name="T1" fmla="*/ 0 h 443"/>
                <a:gd name="T2" fmla="*/ 390 w 440"/>
                <a:gd name="T3" fmla="*/ 17 h 443"/>
                <a:gd name="T4" fmla="*/ 0 w 440"/>
                <a:gd name="T5" fmla="*/ 407 h 443"/>
                <a:gd name="T6" fmla="*/ 0 w 440"/>
                <a:gd name="T7" fmla="*/ 443 h 443"/>
                <a:gd name="T8" fmla="*/ 440 w 440"/>
                <a:gd name="T9" fmla="*/ 0 h 443"/>
              </a:gdLst>
              <a:ahLst/>
              <a:cxnLst>
                <a:cxn ang="0">
                  <a:pos x="T0" y="T1"/>
                </a:cxn>
                <a:cxn ang="0">
                  <a:pos x="T2" y="T3"/>
                </a:cxn>
                <a:cxn ang="0">
                  <a:pos x="T4" y="T5"/>
                </a:cxn>
                <a:cxn ang="0">
                  <a:pos x="T6" y="T7"/>
                </a:cxn>
                <a:cxn ang="0">
                  <a:pos x="T8" y="T9"/>
                </a:cxn>
              </a:cxnLst>
              <a:rect l="0" t="0" r="r" b="b"/>
              <a:pathLst>
                <a:path w="440" h="443">
                  <a:moveTo>
                    <a:pt x="440" y="0"/>
                  </a:moveTo>
                  <a:lnTo>
                    <a:pt x="390" y="17"/>
                  </a:lnTo>
                  <a:lnTo>
                    <a:pt x="0" y="407"/>
                  </a:lnTo>
                  <a:lnTo>
                    <a:pt x="0" y="443"/>
                  </a:lnTo>
                  <a:lnTo>
                    <a:pt x="44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21" name="Freeform 1133">
              <a:extLst>
                <a:ext uri="{FF2B5EF4-FFF2-40B4-BE49-F238E27FC236}">
                  <a16:creationId xmlns="" xmlns:a16="http://schemas.microsoft.com/office/drawing/2014/main" id="{4067FCFF-C594-4288-93F8-32EC6D2F2C56}"/>
                </a:ext>
              </a:extLst>
            </p:cNvPr>
            <p:cNvSpPr>
              <a:spLocks/>
            </p:cNvSpPr>
            <p:nvPr/>
          </p:nvSpPr>
          <p:spPr bwMode="auto">
            <a:xfrm>
              <a:off x="2227905" y="2941860"/>
              <a:ext cx="482999" cy="484791"/>
            </a:xfrm>
            <a:custGeom>
              <a:avLst/>
              <a:gdLst>
                <a:gd name="T0" fmla="*/ 539 w 539"/>
                <a:gd name="T1" fmla="*/ 0 h 541"/>
                <a:gd name="T2" fmla="*/ 489 w 539"/>
                <a:gd name="T3" fmla="*/ 16 h 541"/>
                <a:gd name="T4" fmla="*/ 0 w 539"/>
                <a:gd name="T5" fmla="*/ 506 h 541"/>
                <a:gd name="T6" fmla="*/ 0 w 539"/>
                <a:gd name="T7" fmla="*/ 541 h 541"/>
                <a:gd name="T8" fmla="*/ 539 w 539"/>
                <a:gd name="T9" fmla="*/ 0 h 541"/>
              </a:gdLst>
              <a:ahLst/>
              <a:cxnLst>
                <a:cxn ang="0">
                  <a:pos x="T0" y="T1"/>
                </a:cxn>
                <a:cxn ang="0">
                  <a:pos x="T2" y="T3"/>
                </a:cxn>
                <a:cxn ang="0">
                  <a:pos x="T4" y="T5"/>
                </a:cxn>
                <a:cxn ang="0">
                  <a:pos x="T6" y="T7"/>
                </a:cxn>
                <a:cxn ang="0">
                  <a:pos x="T8" y="T9"/>
                </a:cxn>
              </a:cxnLst>
              <a:rect l="0" t="0" r="r" b="b"/>
              <a:pathLst>
                <a:path w="539" h="541">
                  <a:moveTo>
                    <a:pt x="539" y="0"/>
                  </a:moveTo>
                  <a:lnTo>
                    <a:pt x="489" y="16"/>
                  </a:lnTo>
                  <a:lnTo>
                    <a:pt x="0" y="506"/>
                  </a:lnTo>
                  <a:lnTo>
                    <a:pt x="0" y="541"/>
                  </a:lnTo>
                  <a:lnTo>
                    <a:pt x="539"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22" name="Freeform 1134">
              <a:extLst>
                <a:ext uri="{FF2B5EF4-FFF2-40B4-BE49-F238E27FC236}">
                  <a16:creationId xmlns="" xmlns:a16="http://schemas.microsoft.com/office/drawing/2014/main" id="{F925DD36-60BD-4ABA-8554-B87C2EAE0DF6}"/>
                </a:ext>
              </a:extLst>
            </p:cNvPr>
            <p:cNvSpPr>
              <a:spLocks/>
            </p:cNvSpPr>
            <p:nvPr/>
          </p:nvSpPr>
          <p:spPr bwMode="auto">
            <a:xfrm>
              <a:off x="2227905" y="2941860"/>
              <a:ext cx="482999" cy="484791"/>
            </a:xfrm>
            <a:custGeom>
              <a:avLst/>
              <a:gdLst>
                <a:gd name="T0" fmla="*/ 539 w 539"/>
                <a:gd name="T1" fmla="*/ 0 h 541"/>
                <a:gd name="T2" fmla="*/ 489 w 539"/>
                <a:gd name="T3" fmla="*/ 16 h 541"/>
                <a:gd name="T4" fmla="*/ 0 w 539"/>
                <a:gd name="T5" fmla="*/ 506 h 541"/>
                <a:gd name="T6" fmla="*/ 0 w 539"/>
                <a:gd name="T7" fmla="*/ 541 h 541"/>
                <a:gd name="T8" fmla="*/ 539 w 539"/>
                <a:gd name="T9" fmla="*/ 0 h 541"/>
              </a:gdLst>
              <a:ahLst/>
              <a:cxnLst>
                <a:cxn ang="0">
                  <a:pos x="T0" y="T1"/>
                </a:cxn>
                <a:cxn ang="0">
                  <a:pos x="T2" y="T3"/>
                </a:cxn>
                <a:cxn ang="0">
                  <a:pos x="T4" y="T5"/>
                </a:cxn>
                <a:cxn ang="0">
                  <a:pos x="T6" y="T7"/>
                </a:cxn>
                <a:cxn ang="0">
                  <a:pos x="T8" y="T9"/>
                </a:cxn>
              </a:cxnLst>
              <a:rect l="0" t="0" r="r" b="b"/>
              <a:pathLst>
                <a:path w="539" h="541">
                  <a:moveTo>
                    <a:pt x="539" y="0"/>
                  </a:moveTo>
                  <a:lnTo>
                    <a:pt x="489" y="16"/>
                  </a:lnTo>
                  <a:lnTo>
                    <a:pt x="0" y="506"/>
                  </a:lnTo>
                  <a:lnTo>
                    <a:pt x="0" y="541"/>
                  </a:lnTo>
                  <a:lnTo>
                    <a:pt x="539"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23" name="Freeform 1135">
              <a:extLst>
                <a:ext uri="{FF2B5EF4-FFF2-40B4-BE49-F238E27FC236}">
                  <a16:creationId xmlns="" xmlns:a16="http://schemas.microsoft.com/office/drawing/2014/main" id="{43B76741-8436-42E5-B83B-09CA204F8461}"/>
                </a:ext>
              </a:extLst>
            </p:cNvPr>
            <p:cNvSpPr>
              <a:spLocks/>
            </p:cNvSpPr>
            <p:nvPr/>
          </p:nvSpPr>
          <p:spPr bwMode="auto">
            <a:xfrm>
              <a:off x="2227905" y="2965158"/>
              <a:ext cx="489272" cy="520635"/>
            </a:xfrm>
            <a:custGeom>
              <a:avLst/>
              <a:gdLst>
                <a:gd name="T0" fmla="*/ 546 w 546"/>
                <a:gd name="T1" fmla="*/ 0 h 581"/>
                <a:gd name="T2" fmla="*/ 0 w 546"/>
                <a:gd name="T3" fmla="*/ 548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8"/>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24" name="Freeform 1136">
              <a:extLst>
                <a:ext uri="{FF2B5EF4-FFF2-40B4-BE49-F238E27FC236}">
                  <a16:creationId xmlns="" xmlns:a16="http://schemas.microsoft.com/office/drawing/2014/main" id="{6AF1F04C-654B-4FA5-B483-5B989AD8595D}"/>
                </a:ext>
              </a:extLst>
            </p:cNvPr>
            <p:cNvSpPr>
              <a:spLocks/>
            </p:cNvSpPr>
            <p:nvPr/>
          </p:nvSpPr>
          <p:spPr bwMode="auto">
            <a:xfrm>
              <a:off x="2227905" y="2965158"/>
              <a:ext cx="489272" cy="520635"/>
            </a:xfrm>
            <a:custGeom>
              <a:avLst/>
              <a:gdLst>
                <a:gd name="T0" fmla="*/ 546 w 546"/>
                <a:gd name="T1" fmla="*/ 0 h 581"/>
                <a:gd name="T2" fmla="*/ 0 w 546"/>
                <a:gd name="T3" fmla="*/ 548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8"/>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25" name="Freeform 1137">
              <a:extLst>
                <a:ext uri="{FF2B5EF4-FFF2-40B4-BE49-F238E27FC236}">
                  <a16:creationId xmlns="" xmlns:a16="http://schemas.microsoft.com/office/drawing/2014/main" id="{55C4FC8B-3AA6-4EB1-B656-06CAC0F0A2E1}"/>
                </a:ext>
              </a:extLst>
            </p:cNvPr>
            <p:cNvSpPr>
              <a:spLocks/>
            </p:cNvSpPr>
            <p:nvPr/>
          </p:nvSpPr>
          <p:spPr bwMode="auto">
            <a:xfrm>
              <a:off x="2227905" y="3026093"/>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26" name="Freeform 1138">
              <a:extLst>
                <a:ext uri="{FF2B5EF4-FFF2-40B4-BE49-F238E27FC236}">
                  <a16:creationId xmlns="" xmlns:a16="http://schemas.microsoft.com/office/drawing/2014/main" id="{E681AB06-16CD-437D-B0EF-C343FBC80C9F}"/>
                </a:ext>
              </a:extLst>
            </p:cNvPr>
            <p:cNvSpPr>
              <a:spLocks/>
            </p:cNvSpPr>
            <p:nvPr/>
          </p:nvSpPr>
          <p:spPr bwMode="auto">
            <a:xfrm>
              <a:off x="2227905" y="3026093"/>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27" name="Freeform 1139">
              <a:extLst>
                <a:ext uri="{FF2B5EF4-FFF2-40B4-BE49-F238E27FC236}">
                  <a16:creationId xmlns="" xmlns:a16="http://schemas.microsoft.com/office/drawing/2014/main" id="{3D7F62DB-2415-4D8A-89A9-385C50D87DB7}"/>
                </a:ext>
              </a:extLst>
            </p:cNvPr>
            <p:cNvSpPr>
              <a:spLocks/>
            </p:cNvSpPr>
            <p:nvPr/>
          </p:nvSpPr>
          <p:spPr bwMode="auto">
            <a:xfrm>
              <a:off x="2227905" y="3087924"/>
              <a:ext cx="489272" cy="520635"/>
            </a:xfrm>
            <a:custGeom>
              <a:avLst/>
              <a:gdLst>
                <a:gd name="T0" fmla="*/ 546 w 546"/>
                <a:gd name="T1" fmla="*/ 0 h 581"/>
                <a:gd name="T2" fmla="*/ 0 w 546"/>
                <a:gd name="T3" fmla="*/ 546 h 581"/>
                <a:gd name="T4" fmla="*/ 0 w 546"/>
                <a:gd name="T5" fmla="*/ 581 h 581"/>
                <a:gd name="T6" fmla="*/ 546 w 546"/>
                <a:gd name="T7" fmla="*/ 33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28" name="Freeform 1140">
              <a:extLst>
                <a:ext uri="{FF2B5EF4-FFF2-40B4-BE49-F238E27FC236}">
                  <a16:creationId xmlns="" xmlns:a16="http://schemas.microsoft.com/office/drawing/2014/main" id="{5D7354DD-0DD8-475E-A24F-2ADC06E82AB9}"/>
                </a:ext>
              </a:extLst>
            </p:cNvPr>
            <p:cNvSpPr>
              <a:spLocks/>
            </p:cNvSpPr>
            <p:nvPr/>
          </p:nvSpPr>
          <p:spPr bwMode="auto">
            <a:xfrm>
              <a:off x="2227905" y="3087924"/>
              <a:ext cx="489272" cy="520635"/>
            </a:xfrm>
            <a:custGeom>
              <a:avLst/>
              <a:gdLst>
                <a:gd name="T0" fmla="*/ 546 w 546"/>
                <a:gd name="T1" fmla="*/ 0 h 581"/>
                <a:gd name="T2" fmla="*/ 0 w 546"/>
                <a:gd name="T3" fmla="*/ 546 h 581"/>
                <a:gd name="T4" fmla="*/ 0 w 546"/>
                <a:gd name="T5" fmla="*/ 581 h 581"/>
                <a:gd name="T6" fmla="*/ 546 w 546"/>
                <a:gd name="T7" fmla="*/ 33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29" name="Freeform 1141">
              <a:extLst>
                <a:ext uri="{FF2B5EF4-FFF2-40B4-BE49-F238E27FC236}">
                  <a16:creationId xmlns="" xmlns:a16="http://schemas.microsoft.com/office/drawing/2014/main" id="{58BD3A7F-C26A-401D-8204-6347905620D3}"/>
                </a:ext>
              </a:extLst>
            </p:cNvPr>
            <p:cNvSpPr>
              <a:spLocks/>
            </p:cNvSpPr>
            <p:nvPr/>
          </p:nvSpPr>
          <p:spPr bwMode="auto">
            <a:xfrm>
              <a:off x="2227905" y="3147067"/>
              <a:ext cx="489272" cy="523324"/>
            </a:xfrm>
            <a:custGeom>
              <a:avLst/>
              <a:gdLst>
                <a:gd name="T0" fmla="*/ 546 w 546"/>
                <a:gd name="T1" fmla="*/ 0 h 584"/>
                <a:gd name="T2" fmla="*/ 0 w 546"/>
                <a:gd name="T3" fmla="*/ 549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30" name="Freeform 1142">
              <a:extLst>
                <a:ext uri="{FF2B5EF4-FFF2-40B4-BE49-F238E27FC236}">
                  <a16:creationId xmlns="" xmlns:a16="http://schemas.microsoft.com/office/drawing/2014/main" id="{D513C3B1-B54A-4097-B337-9554844EEE7F}"/>
                </a:ext>
              </a:extLst>
            </p:cNvPr>
            <p:cNvSpPr>
              <a:spLocks/>
            </p:cNvSpPr>
            <p:nvPr/>
          </p:nvSpPr>
          <p:spPr bwMode="auto">
            <a:xfrm>
              <a:off x="2227905" y="3147067"/>
              <a:ext cx="489272" cy="523324"/>
            </a:xfrm>
            <a:custGeom>
              <a:avLst/>
              <a:gdLst>
                <a:gd name="T0" fmla="*/ 546 w 546"/>
                <a:gd name="T1" fmla="*/ 0 h 584"/>
                <a:gd name="T2" fmla="*/ 0 w 546"/>
                <a:gd name="T3" fmla="*/ 549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31" name="Freeform 1143">
              <a:extLst>
                <a:ext uri="{FF2B5EF4-FFF2-40B4-BE49-F238E27FC236}">
                  <a16:creationId xmlns="" xmlns:a16="http://schemas.microsoft.com/office/drawing/2014/main" id="{17C077BF-CBE9-42F8-85F5-BBF7338EA963}"/>
                </a:ext>
              </a:extLst>
            </p:cNvPr>
            <p:cNvSpPr>
              <a:spLocks/>
            </p:cNvSpPr>
            <p:nvPr/>
          </p:nvSpPr>
          <p:spPr bwMode="auto">
            <a:xfrm>
              <a:off x="2227905" y="320889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32" name="Freeform 1144">
              <a:extLst>
                <a:ext uri="{FF2B5EF4-FFF2-40B4-BE49-F238E27FC236}">
                  <a16:creationId xmlns="" xmlns:a16="http://schemas.microsoft.com/office/drawing/2014/main" id="{30E5955C-4816-4AAA-BAB7-50436DAD2FBF}"/>
                </a:ext>
              </a:extLst>
            </p:cNvPr>
            <p:cNvSpPr>
              <a:spLocks/>
            </p:cNvSpPr>
            <p:nvPr/>
          </p:nvSpPr>
          <p:spPr bwMode="auto">
            <a:xfrm>
              <a:off x="2227905" y="320889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33" name="Freeform 1145">
              <a:extLst>
                <a:ext uri="{FF2B5EF4-FFF2-40B4-BE49-F238E27FC236}">
                  <a16:creationId xmlns="" xmlns:a16="http://schemas.microsoft.com/office/drawing/2014/main" id="{A75DEEDE-9861-463F-8673-DC39DA1666AA}"/>
                </a:ext>
              </a:extLst>
            </p:cNvPr>
            <p:cNvSpPr>
              <a:spLocks/>
            </p:cNvSpPr>
            <p:nvPr/>
          </p:nvSpPr>
          <p:spPr bwMode="auto">
            <a:xfrm>
              <a:off x="2227905" y="3269833"/>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34" name="Freeform 1146">
              <a:extLst>
                <a:ext uri="{FF2B5EF4-FFF2-40B4-BE49-F238E27FC236}">
                  <a16:creationId xmlns="" xmlns:a16="http://schemas.microsoft.com/office/drawing/2014/main" id="{04365E91-79A8-461D-8703-ED015EF2B204}"/>
                </a:ext>
              </a:extLst>
            </p:cNvPr>
            <p:cNvSpPr>
              <a:spLocks/>
            </p:cNvSpPr>
            <p:nvPr/>
          </p:nvSpPr>
          <p:spPr bwMode="auto">
            <a:xfrm>
              <a:off x="2227905" y="3269833"/>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35" name="Freeform 1147">
              <a:extLst>
                <a:ext uri="{FF2B5EF4-FFF2-40B4-BE49-F238E27FC236}">
                  <a16:creationId xmlns="" xmlns:a16="http://schemas.microsoft.com/office/drawing/2014/main" id="{5FE6DC4D-AC6B-48E3-BD2A-69F0564679EE}"/>
                </a:ext>
              </a:extLst>
            </p:cNvPr>
            <p:cNvSpPr>
              <a:spLocks/>
            </p:cNvSpPr>
            <p:nvPr/>
          </p:nvSpPr>
          <p:spPr bwMode="auto">
            <a:xfrm>
              <a:off x="2227905" y="3331664"/>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36" name="Freeform 1148">
              <a:extLst>
                <a:ext uri="{FF2B5EF4-FFF2-40B4-BE49-F238E27FC236}">
                  <a16:creationId xmlns="" xmlns:a16="http://schemas.microsoft.com/office/drawing/2014/main" id="{CF64928A-C291-498B-A17A-D23C2BC4F6BD}"/>
                </a:ext>
              </a:extLst>
            </p:cNvPr>
            <p:cNvSpPr>
              <a:spLocks/>
            </p:cNvSpPr>
            <p:nvPr/>
          </p:nvSpPr>
          <p:spPr bwMode="auto">
            <a:xfrm>
              <a:off x="2227905" y="3331664"/>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37" name="Freeform 1149">
              <a:extLst>
                <a:ext uri="{FF2B5EF4-FFF2-40B4-BE49-F238E27FC236}">
                  <a16:creationId xmlns="" xmlns:a16="http://schemas.microsoft.com/office/drawing/2014/main" id="{9CF3545F-49E4-4BED-95A5-D25839B41C08}"/>
                </a:ext>
              </a:extLst>
            </p:cNvPr>
            <p:cNvSpPr>
              <a:spLocks/>
            </p:cNvSpPr>
            <p:nvPr/>
          </p:nvSpPr>
          <p:spPr bwMode="auto">
            <a:xfrm>
              <a:off x="2227905" y="3392599"/>
              <a:ext cx="489272" cy="521531"/>
            </a:xfrm>
            <a:custGeom>
              <a:avLst/>
              <a:gdLst>
                <a:gd name="T0" fmla="*/ 546 w 546"/>
                <a:gd name="T1" fmla="*/ 0 h 582"/>
                <a:gd name="T2" fmla="*/ 0 w 546"/>
                <a:gd name="T3" fmla="*/ 547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7"/>
                  </a:lnTo>
                  <a:lnTo>
                    <a:pt x="0" y="582"/>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38" name="Freeform 1150">
              <a:extLst>
                <a:ext uri="{FF2B5EF4-FFF2-40B4-BE49-F238E27FC236}">
                  <a16:creationId xmlns="" xmlns:a16="http://schemas.microsoft.com/office/drawing/2014/main" id="{D7BC7F83-2057-4E5D-9B2A-535D3D194048}"/>
                </a:ext>
              </a:extLst>
            </p:cNvPr>
            <p:cNvSpPr>
              <a:spLocks/>
            </p:cNvSpPr>
            <p:nvPr/>
          </p:nvSpPr>
          <p:spPr bwMode="auto">
            <a:xfrm>
              <a:off x="2227905" y="3392599"/>
              <a:ext cx="489272" cy="521531"/>
            </a:xfrm>
            <a:custGeom>
              <a:avLst/>
              <a:gdLst>
                <a:gd name="T0" fmla="*/ 546 w 546"/>
                <a:gd name="T1" fmla="*/ 0 h 582"/>
                <a:gd name="T2" fmla="*/ 0 w 546"/>
                <a:gd name="T3" fmla="*/ 547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7"/>
                  </a:lnTo>
                  <a:lnTo>
                    <a:pt x="0" y="582"/>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39" name="Freeform 1151">
              <a:extLst>
                <a:ext uri="{FF2B5EF4-FFF2-40B4-BE49-F238E27FC236}">
                  <a16:creationId xmlns="" xmlns:a16="http://schemas.microsoft.com/office/drawing/2014/main" id="{F783A884-F80D-4B9E-B4B0-7B94B1B4A603}"/>
                </a:ext>
              </a:extLst>
            </p:cNvPr>
            <p:cNvSpPr>
              <a:spLocks/>
            </p:cNvSpPr>
            <p:nvPr/>
          </p:nvSpPr>
          <p:spPr bwMode="auto">
            <a:xfrm>
              <a:off x="2227905" y="345263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40" name="Freeform 1152">
              <a:extLst>
                <a:ext uri="{FF2B5EF4-FFF2-40B4-BE49-F238E27FC236}">
                  <a16:creationId xmlns="" xmlns:a16="http://schemas.microsoft.com/office/drawing/2014/main" id="{CF283D2F-C9A5-48B4-B52F-F93F9067E3A7}"/>
                </a:ext>
              </a:extLst>
            </p:cNvPr>
            <p:cNvSpPr>
              <a:spLocks/>
            </p:cNvSpPr>
            <p:nvPr/>
          </p:nvSpPr>
          <p:spPr bwMode="auto">
            <a:xfrm>
              <a:off x="2227905" y="345263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41" name="Freeform 1153">
              <a:extLst>
                <a:ext uri="{FF2B5EF4-FFF2-40B4-BE49-F238E27FC236}">
                  <a16:creationId xmlns="" xmlns:a16="http://schemas.microsoft.com/office/drawing/2014/main" id="{2044AEC5-0906-47AF-A939-62D99209B4EA}"/>
                </a:ext>
              </a:extLst>
            </p:cNvPr>
            <p:cNvSpPr>
              <a:spLocks/>
            </p:cNvSpPr>
            <p:nvPr/>
          </p:nvSpPr>
          <p:spPr bwMode="auto">
            <a:xfrm>
              <a:off x="2227905" y="3513573"/>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42" name="Freeform 1154">
              <a:extLst>
                <a:ext uri="{FF2B5EF4-FFF2-40B4-BE49-F238E27FC236}">
                  <a16:creationId xmlns="" xmlns:a16="http://schemas.microsoft.com/office/drawing/2014/main" id="{38240E5A-2A45-45E4-8FB5-D25C311D7DC2}"/>
                </a:ext>
              </a:extLst>
            </p:cNvPr>
            <p:cNvSpPr>
              <a:spLocks/>
            </p:cNvSpPr>
            <p:nvPr/>
          </p:nvSpPr>
          <p:spPr bwMode="auto">
            <a:xfrm>
              <a:off x="2227905" y="3513573"/>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43" name="Freeform 1155">
              <a:extLst>
                <a:ext uri="{FF2B5EF4-FFF2-40B4-BE49-F238E27FC236}">
                  <a16:creationId xmlns="" xmlns:a16="http://schemas.microsoft.com/office/drawing/2014/main" id="{1AD4C9DD-D6BA-4452-9EEA-34DC4C0D5DED}"/>
                </a:ext>
              </a:extLst>
            </p:cNvPr>
            <p:cNvSpPr>
              <a:spLocks/>
            </p:cNvSpPr>
            <p:nvPr/>
          </p:nvSpPr>
          <p:spPr bwMode="auto">
            <a:xfrm>
              <a:off x="2227905" y="3575404"/>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44" name="Freeform 1156">
              <a:extLst>
                <a:ext uri="{FF2B5EF4-FFF2-40B4-BE49-F238E27FC236}">
                  <a16:creationId xmlns="" xmlns:a16="http://schemas.microsoft.com/office/drawing/2014/main" id="{6F05710C-3346-4A5D-B63A-370DD11D85FB}"/>
                </a:ext>
              </a:extLst>
            </p:cNvPr>
            <p:cNvSpPr>
              <a:spLocks/>
            </p:cNvSpPr>
            <p:nvPr/>
          </p:nvSpPr>
          <p:spPr bwMode="auto">
            <a:xfrm>
              <a:off x="2227905" y="3575404"/>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45" name="Freeform 1157">
              <a:extLst>
                <a:ext uri="{FF2B5EF4-FFF2-40B4-BE49-F238E27FC236}">
                  <a16:creationId xmlns="" xmlns:a16="http://schemas.microsoft.com/office/drawing/2014/main" id="{84935754-5633-4C4C-ACE6-C4272D726FB5}"/>
                </a:ext>
              </a:extLst>
            </p:cNvPr>
            <p:cNvSpPr>
              <a:spLocks/>
            </p:cNvSpPr>
            <p:nvPr/>
          </p:nvSpPr>
          <p:spPr bwMode="auto">
            <a:xfrm>
              <a:off x="2227905" y="3636339"/>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46" name="Freeform 1158">
              <a:extLst>
                <a:ext uri="{FF2B5EF4-FFF2-40B4-BE49-F238E27FC236}">
                  <a16:creationId xmlns="" xmlns:a16="http://schemas.microsoft.com/office/drawing/2014/main" id="{0EA57EAB-2829-4E46-83BE-2EA7041888E4}"/>
                </a:ext>
              </a:extLst>
            </p:cNvPr>
            <p:cNvSpPr>
              <a:spLocks/>
            </p:cNvSpPr>
            <p:nvPr/>
          </p:nvSpPr>
          <p:spPr bwMode="auto">
            <a:xfrm>
              <a:off x="2227905" y="3636339"/>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47" name="Freeform 1159">
              <a:extLst>
                <a:ext uri="{FF2B5EF4-FFF2-40B4-BE49-F238E27FC236}">
                  <a16:creationId xmlns="" xmlns:a16="http://schemas.microsoft.com/office/drawing/2014/main" id="{1BCFED00-325E-4CBD-A5B0-C2CBC2BD6392}"/>
                </a:ext>
              </a:extLst>
            </p:cNvPr>
            <p:cNvSpPr>
              <a:spLocks/>
            </p:cNvSpPr>
            <p:nvPr/>
          </p:nvSpPr>
          <p:spPr bwMode="auto">
            <a:xfrm>
              <a:off x="2227905" y="3695481"/>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48" name="Freeform 1160">
              <a:extLst>
                <a:ext uri="{FF2B5EF4-FFF2-40B4-BE49-F238E27FC236}">
                  <a16:creationId xmlns="" xmlns:a16="http://schemas.microsoft.com/office/drawing/2014/main" id="{5607FD80-4243-49B7-8878-7122EE816750}"/>
                </a:ext>
              </a:extLst>
            </p:cNvPr>
            <p:cNvSpPr>
              <a:spLocks/>
            </p:cNvSpPr>
            <p:nvPr/>
          </p:nvSpPr>
          <p:spPr bwMode="auto">
            <a:xfrm>
              <a:off x="2227905" y="3695481"/>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49" name="Freeform 1161">
              <a:extLst>
                <a:ext uri="{FF2B5EF4-FFF2-40B4-BE49-F238E27FC236}">
                  <a16:creationId xmlns="" xmlns:a16="http://schemas.microsoft.com/office/drawing/2014/main" id="{23C9ED84-E56D-4BD7-8383-9ADA589AEAA0}"/>
                </a:ext>
              </a:extLst>
            </p:cNvPr>
            <p:cNvSpPr>
              <a:spLocks/>
            </p:cNvSpPr>
            <p:nvPr/>
          </p:nvSpPr>
          <p:spPr bwMode="auto">
            <a:xfrm>
              <a:off x="2227905" y="3757312"/>
              <a:ext cx="489272" cy="523324"/>
            </a:xfrm>
            <a:custGeom>
              <a:avLst/>
              <a:gdLst>
                <a:gd name="T0" fmla="*/ 546 w 546"/>
                <a:gd name="T1" fmla="*/ 0 h 584"/>
                <a:gd name="T2" fmla="*/ 0 w 546"/>
                <a:gd name="T3" fmla="*/ 549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50" name="Freeform 1162">
              <a:extLst>
                <a:ext uri="{FF2B5EF4-FFF2-40B4-BE49-F238E27FC236}">
                  <a16:creationId xmlns="" xmlns:a16="http://schemas.microsoft.com/office/drawing/2014/main" id="{FB3EFCED-F6B0-4563-B529-062879347805}"/>
                </a:ext>
              </a:extLst>
            </p:cNvPr>
            <p:cNvSpPr>
              <a:spLocks/>
            </p:cNvSpPr>
            <p:nvPr/>
          </p:nvSpPr>
          <p:spPr bwMode="auto">
            <a:xfrm>
              <a:off x="2227905" y="3757312"/>
              <a:ext cx="489272" cy="523324"/>
            </a:xfrm>
            <a:custGeom>
              <a:avLst/>
              <a:gdLst>
                <a:gd name="T0" fmla="*/ 546 w 546"/>
                <a:gd name="T1" fmla="*/ 0 h 584"/>
                <a:gd name="T2" fmla="*/ 0 w 546"/>
                <a:gd name="T3" fmla="*/ 549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51" name="Freeform 1163">
              <a:extLst>
                <a:ext uri="{FF2B5EF4-FFF2-40B4-BE49-F238E27FC236}">
                  <a16:creationId xmlns="" xmlns:a16="http://schemas.microsoft.com/office/drawing/2014/main" id="{A37AF082-D2CB-4E90-9A5E-CA2B58657593}"/>
                </a:ext>
              </a:extLst>
            </p:cNvPr>
            <p:cNvSpPr>
              <a:spLocks/>
            </p:cNvSpPr>
            <p:nvPr/>
          </p:nvSpPr>
          <p:spPr bwMode="auto">
            <a:xfrm>
              <a:off x="2227905" y="3819144"/>
              <a:ext cx="489272" cy="520635"/>
            </a:xfrm>
            <a:custGeom>
              <a:avLst/>
              <a:gdLst>
                <a:gd name="T0" fmla="*/ 546 w 546"/>
                <a:gd name="T1" fmla="*/ 0 h 581"/>
                <a:gd name="T2" fmla="*/ 0 w 546"/>
                <a:gd name="T3" fmla="*/ 548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8"/>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52" name="Freeform 1164">
              <a:extLst>
                <a:ext uri="{FF2B5EF4-FFF2-40B4-BE49-F238E27FC236}">
                  <a16:creationId xmlns="" xmlns:a16="http://schemas.microsoft.com/office/drawing/2014/main" id="{9BA1C474-F036-4ACE-A089-0AC451CEC6A6}"/>
                </a:ext>
              </a:extLst>
            </p:cNvPr>
            <p:cNvSpPr>
              <a:spLocks/>
            </p:cNvSpPr>
            <p:nvPr/>
          </p:nvSpPr>
          <p:spPr bwMode="auto">
            <a:xfrm>
              <a:off x="2227905" y="3819144"/>
              <a:ext cx="489272" cy="520635"/>
            </a:xfrm>
            <a:custGeom>
              <a:avLst/>
              <a:gdLst>
                <a:gd name="T0" fmla="*/ 546 w 546"/>
                <a:gd name="T1" fmla="*/ 0 h 581"/>
                <a:gd name="T2" fmla="*/ 0 w 546"/>
                <a:gd name="T3" fmla="*/ 548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8"/>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53" name="Freeform 1165">
              <a:extLst>
                <a:ext uri="{FF2B5EF4-FFF2-40B4-BE49-F238E27FC236}">
                  <a16:creationId xmlns="" xmlns:a16="http://schemas.microsoft.com/office/drawing/2014/main" id="{0E9FE944-8584-44EF-B2EC-7C6C82271572}"/>
                </a:ext>
              </a:extLst>
            </p:cNvPr>
            <p:cNvSpPr>
              <a:spLocks/>
            </p:cNvSpPr>
            <p:nvPr/>
          </p:nvSpPr>
          <p:spPr bwMode="auto">
            <a:xfrm>
              <a:off x="2227905" y="3880078"/>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54" name="Freeform 1166">
              <a:extLst>
                <a:ext uri="{FF2B5EF4-FFF2-40B4-BE49-F238E27FC236}">
                  <a16:creationId xmlns="" xmlns:a16="http://schemas.microsoft.com/office/drawing/2014/main" id="{CD2DB5BB-08C5-4CF4-B12B-ED7C5C4FCD73}"/>
                </a:ext>
              </a:extLst>
            </p:cNvPr>
            <p:cNvSpPr>
              <a:spLocks/>
            </p:cNvSpPr>
            <p:nvPr/>
          </p:nvSpPr>
          <p:spPr bwMode="auto">
            <a:xfrm>
              <a:off x="2227905" y="3880078"/>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55" name="Freeform 1167">
              <a:extLst>
                <a:ext uri="{FF2B5EF4-FFF2-40B4-BE49-F238E27FC236}">
                  <a16:creationId xmlns="" xmlns:a16="http://schemas.microsoft.com/office/drawing/2014/main" id="{7BCC71B9-55CC-4E31-8E84-0CD091F18190}"/>
                </a:ext>
              </a:extLst>
            </p:cNvPr>
            <p:cNvSpPr>
              <a:spLocks/>
            </p:cNvSpPr>
            <p:nvPr/>
          </p:nvSpPr>
          <p:spPr bwMode="auto">
            <a:xfrm>
              <a:off x="2227905" y="3941910"/>
              <a:ext cx="489272" cy="520635"/>
            </a:xfrm>
            <a:custGeom>
              <a:avLst/>
              <a:gdLst>
                <a:gd name="T0" fmla="*/ 546 w 546"/>
                <a:gd name="T1" fmla="*/ 0 h 581"/>
                <a:gd name="T2" fmla="*/ 0 w 546"/>
                <a:gd name="T3" fmla="*/ 546 h 581"/>
                <a:gd name="T4" fmla="*/ 0 w 546"/>
                <a:gd name="T5" fmla="*/ 581 h 581"/>
                <a:gd name="T6" fmla="*/ 546 w 546"/>
                <a:gd name="T7" fmla="*/ 33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56" name="Freeform 1168">
              <a:extLst>
                <a:ext uri="{FF2B5EF4-FFF2-40B4-BE49-F238E27FC236}">
                  <a16:creationId xmlns="" xmlns:a16="http://schemas.microsoft.com/office/drawing/2014/main" id="{B2C4890E-3F39-4BCC-BCCE-281DD64AB5BC}"/>
                </a:ext>
              </a:extLst>
            </p:cNvPr>
            <p:cNvSpPr>
              <a:spLocks/>
            </p:cNvSpPr>
            <p:nvPr/>
          </p:nvSpPr>
          <p:spPr bwMode="auto">
            <a:xfrm>
              <a:off x="2227905" y="3941910"/>
              <a:ext cx="489272" cy="520635"/>
            </a:xfrm>
            <a:custGeom>
              <a:avLst/>
              <a:gdLst>
                <a:gd name="T0" fmla="*/ 546 w 546"/>
                <a:gd name="T1" fmla="*/ 0 h 581"/>
                <a:gd name="T2" fmla="*/ 0 w 546"/>
                <a:gd name="T3" fmla="*/ 546 h 581"/>
                <a:gd name="T4" fmla="*/ 0 w 546"/>
                <a:gd name="T5" fmla="*/ 581 h 581"/>
                <a:gd name="T6" fmla="*/ 546 w 546"/>
                <a:gd name="T7" fmla="*/ 33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57" name="Freeform 1169">
              <a:extLst>
                <a:ext uri="{FF2B5EF4-FFF2-40B4-BE49-F238E27FC236}">
                  <a16:creationId xmlns="" xmlns:a16="http://schemas.microsoft.com/office/drawing/2014/main" id="{3DB5E8DF-3474-4440-BD5A-43DE7ACCFABD}"/>
                </a:ext>
              </a:extLst>
            </p:cNvPr>
            <p:cNvSpPr>
              <a:spLocks/>
            </p:cNvSpPr>
            <p:nvPr/>
          </p:nvSpPr>
          <p:spPr bwMode="auto">
            <a:xfrm>
              <a:off x="2227905" y="4001052"/>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58" name="Freeform 1170">
              <a:extLst>
                <a:ext uri="{FF2B5EF4-FFF2-40B4-BE49-F238E27FC236}">
                  <a16:creationId xmlns="" xmlns:a16="http://schemas.microsoft.com/office/drawing/2014/main" id="{2C4AC789-DBF4-4BCC-AD61-863A0DC36261}"/>
                </a:ext>
              </a:extLst>
            </p:cNvPr>
            <p:cNvSpPr>
              <a:spLocks/>
            </p:cNvSpPr>
            <p:nvPr/>
          </p:nvSpPr>
          <p:spPr bwMode="auto">
            <a:xfrm>
              <a:off x="2227905" y="4001052"/>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59" name="Freeform 1171">
              <a:extLst>
                <a:ext uri="{FF2B5EF4-FFF2-40B4-BE49-F238E27FC236}">
                  <a16:creationId xmlns="" xmlns:a16="http://schemas.microsoft.com/office/drawing/2014/main" id="{B38CD821-25BB-49D8-940B-74441F2B638F}"/>
                </a:ext>
              </a:extLst>
            </p:cNvPr>
            <p:cNvSpPr>
              <a:spLocks/>
            </p:cNvSpPr>
            <p:nvPr/>
          </p:nvSpPr>
          <p:spPr bwMode="auto">
            <a:xfrm>
              <a:off x="2227905" y="4061987"/>
              <a:ext cx="489272" cy="524220"/>
            </a:xfrm>
            <a:custGeom>
              <a:avLst/>
              <a:gdLst>
                <a:gd name="T0" fmla="*/ 546 w 546"/>
                <a:gd name="T1" fmla="*/ 0 h 585"/>
                <a:gd name="T2" fmla="*/ 0 w 546"/>
                <a:gd name="T3" fmla="*/ 549 h 585"/>
                <a:gd name="T4" fmla="*/ 0 w 546"/>
                <a:gd name="T5" fmla="*/ 585 h 585"/>
                <a:gd name="T6" fmla="*/ 546 w 546"/>
                <a:gd name="T7" fmla="*/ 36 h 585"/>
                <a:gd name="T8" fmla="*/ 546 w 546"/>
                <a:gd name="T9" fmla="*/ 0 h 585"/>
              </a:gdLst>
              <a:ahLst/>
              <a:cxnLst>
                <a:cxn ang="0">
                  <a:pos x="T0" y="T1"/>
                </a:cxn>
                <a:cxn ang="0">
                  <a:pos x="T2" y="T3"/>
                </a:cxn>
                <a:cxn ang="0">
                  <a:pos x="T4" y="T5"/>
                </a:cxn>
                <a:cxn ang="0">
                  <a:pos x="T6" y="T7"/>
                </a:cxn>
                <a:cxn ang="0">
                  <a:pos x="T8" y="T9"/>
                </a:cxn>
              </a:cxnLst>
              <a:rect l="0" t="0" r="r" b="b"/>
              <a:pathLst>
                <a:path w="546" h="585">
                  <a:moveTo>
                    <a:pt x="546" y="0"/>
                  </a:moveTo>
                  <a:lnTo>
                    <a:pt x="0" y="549"/>
                  </a:lnTo>
                  <a:lnTo>
                    <a:pt x="0" y="585"/>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60" name="Freeform 1172">
              <a:extLst>
                <a:ext uri="{FF2B5EF4-FFF2-40B4-BE49-F238E27FC236}">
                  <a16:creationId xmlns="" xmlns:a16="http://schemas.microsoft.com/office/drawing/2014/main" id="{B1EC15D6-8289-47AC-AF53-2E87FEBFD097}"/>
                </a:ext>
              </a:extLst>
            </p:cNvPr>
            <p:cNvSpPr>
              <a:spLocks/>
            </p:cNvSpPr>
            <p:nvPr/>
          </p:nvSpPr>
          <p:spPr bwMode="auto">
            <a:xfrm>
              <a:off x="2227905" y="4061987"/>
              <a:ext cx="489272" cy="524220"/>
            </a:xfrm>
            <a:custGeom>
              <a:avLst/>
              <a:gdLst>
                <a:gd name="T0" fmla="*/ 546 w 546"/>
                <a:gd name="T1" fmla="*/ 0 h 585"/>
                <a:gd name="T2" fmla="*/ 0 w 546"/>
                <a:gd name="T3" fmla="*/ 549 h 585"/>
                <a:gd name="T4" fmla="*/ 0 w 546"/>
                <a:gd name="T5" fmla="*/ 585 h 585"/>
                <a:gd name="T6" fmla="*/ 546 w 546"/>
                <a:gd name="T7" fmla="*/ 36 h 585"/>
                <a:gd name="T8" fmla="*/ 546 w 546"/>
                <a:gd name="T9" fmla="*/ 0 h 585"/>
              </a:gdLst>
              <a:ahLst/>
              <a:cxnLst>
                <a:cxn ang="0">
                  <a:pos x="T0" y="T1"/>
                </a:cxn>
                <a:cxn ang="0">
                  <a:pos x="T2" y="T3"/>
                </a:cxn>
                <a:cxn ang="0">
                  <a:pos x="T4" y="T5"/>
                </a:cxn>
                <a:cxn ang="0">
                  <a:pos x="T6" y="T7"/>
                </a:cxn>
                <a:cxn ang="0">
                  <a:pos x="T8" y="T9"/>
                </a:cxn>
              </a:cxnLst>
              <a:rect l="0" t="0" r="r" b="b"/>
              <a:pathLst>
                <a:path w="546" h="585">
                  <a:moveTo>
                    <a:pt x="546" y="0"/>
                  </a:moveTo>
                  <a:lnTo>
                    <a:pt x="0" y="549"/>
                  </a:lnTo>
                  <a:lnTo>
                    <a:pt x="0" y="585"/>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61" name="Freeform 1173">
              <a:extLst>
                <a:ext uri="{FF2B5EF4-FFF2-40B4-BE49-F238E27FC236}">
                  <a16:creationId xmlns="" xmlns:a16="http://schemas.microsoft.com/office/drawing/2014/main" id="{C18CE2A3-7D79-4879-B0C7-44B0CA24113A}"/>
                </a:ext>
              </a:extLst>
            </p:cNvPr>
            <p:cNvSpPr>
              <a:spLocks/>
            </p:cNvSpPr>
            <p:nvPr/>
          </p:nvSpPr>
          <p:spPr bwMode="auto">
            <a:xfrm>
              <a:off x="2227905" y="4123818"/>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62" name="Freeform 1174">
              <a:extLst>
                <a:ext uri="{FF2B5EF4-FFF2-40B4-BE49-F238E27FC236}">
                  <a16:creationId xmlns="" xmlns:a16="http://schemas.microsoft.com/office/drawing/2014/main" id="{FEFCF157-6020-4E71-B3AC-50792C1103AD}"/>
                </a:ext>
              </a:extLst>
            </p:cNvPr>
            <p:cNvSpPr>
              <a:spLocks/>
            </p:cNvSpPr>
            <p:nvPr/>
          </p:nvSpPr>
          <p:spPr bwMode="auto">
            <a:xfrm>
              <a:off x="2227905" y="4123818"/>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63" name="Freeform 1175">
              <a:extLst>
                <a:ext uri="{FF2B5EF4-FFF2-40B4-BE49-F238E27FC236}">
                  <a16:creationId xmlns="" xmlns:a16="http://schemas.microsoft.com/office/drawing/2014/main" id="{9AB43EE7-B3DC-4A35-86C4-46927018CF14}"/>
                </a:ext>
              </a:extLst>
            </p:cNvPr>
            <p:cNvSpPr>
              <a:spLocks/>
            </p:cNvSpPr>
            <p:nvPr/>
          </p:nvSpPr>
          <p:spPr bwMode="auto">
            <a:xfrm>
              <a:off x="2227905" y="4185649"/>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64" name="Freeform 1176">
              <a:extLst>
                <a:ext uri="{FF2B5EF4-FFF2-40B4-BE49-F238E27FC236}">
                  <a16:creationId xmlns="" xmlns:a16="http://schemas.microsoft.com/office/drawing/2014/main" id="{CAE027A7-A9B7-4866-A5CE-E0C064BE32BB}"/>
                </a:ext>
              </a:extLst>
            </p:cNvPr>
            <p:cNvSpPr>
              <a:spLocks/>
            </p:cNvSpPr>
            <p:nvPr/>
          </p:nvSpPr>
          <p:spPr bwMode="auto">
            <a:xfrm>
              <a:off x="2227905" y="4185649"/>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65" name="Freeform 1177">
              <a:extLst>
                <a:ext uri="{FF2B5EF4-FFF2-40B4-BE49-F238E27FC236}">
                  <a16:creationId xmlns="" xmlns:a16="http://schemas.microsoft.com/office/drawing/2014/main" id="{AA61F828-0553-4326-8F79-34477524A163}"/>
                </a:ext>
              </a:extLst>
            </p:cNvPr>
            <p:cNvSpPr>
              <a:spLocks/>
            </p:cNvSpPr>
            <p:nvPr/>
          </p:nvSpPr>
          <p:spPr bwMode="auto">
            <a:xfrm>
              <a:off x="2227905" y="4246584"/>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66" name="Freeform 1178">
              <a:extLst>
                <a:ext uri="{FF2B5EF4-FFF2-40B4-BE49-F238E27FC236}">
                  <a16:creationId xmlns="" xmlns:a16="http://schemas.microsoft.com/office/drawing/2014/main" id="{06419E34-09A0-41C7-A0CA-3B459BEC4859}"/>
                </a:ext>
              </a:extLst>
            </p:cNvPr>
            <p:cNvSpPr>
              <a:spLocks/>
            </p:cNvSpPr>
            <p:nvPr/>
          </p:nvSpPr>
          <p:spPr bwMode="auto">
            <a:xfrm>
              <a:off x="2227905" y="4246584"/>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67" name="Freeform 1179">
              <a:extLst>
                <a:ext uri="{FF2B5EF4-FFF2-40B4-BE49-F238E27FC236}">
                  <a16:creationId xmlns="" xmlns:a16="http://schemas.microsoft.com/office/drawing/2014/main" id="{5E1A4C39-7C7E-4B2B-A261-4A2655B6B8E8}"/>
                </a:ext>
              </a:extLst>
            </p:cNvPr>
            <p:cNvSpPr>
              <a:spLocks/>
            </p:cNvSpPr>
            <p:nvPr/>
          </p:nvSpPr>
          <p:spPr bwMode="auto">
            <a:xfrm>
              <a:off x="2227905" y="4305727"/>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68" name="Freeform 1180">
              <a:extLst>
                <a:ext uri="{FF2B5EF4-FFF2-40B4-BE49-F238E27FC236}">
                  <a16:creationId xmlns="" xmlns:a16="http://schemas.microsoft.com/office/drawing/2014/main" id="{1929639A-5E20-4441-BBA7-178DCC420963}"/>
                </a:ext>
              </a:extLst>
            </p:cNvPr>
            <p:cNvSpPr>
              <a:spLocks/>
            </p:cNvSpPr>
            <p:nvPr/>
          </p:nvSpPr>
          <p:spPr bwMode="auto">
            <a:xfrm>
              <a:off x="2227905" y="4305727"/>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69" name="Freeform 1181">
              <a:extLst>
                <a:ext uri="{FF2B5EF4-FFF2-40B4-BE49-F238E27FC236}">
                  <a16:creationId xmlns="" xmlns:a16="http://schemas.microsoft.com/office/drawing/2014/main" id="{F10D016C-7660-49F4-8844-88963F46843E}"/>
                </a:ext>
              </a:extLst>
            </p:cNvPr>
            <p:cNvSpPr>
              <a:spLocks/>
            </p:cNvSpPr>
            <p:nvPr/>
          </p:nvSpPr>
          <p:spPr bwMode="auto">
            <a:xfrm>
              <a:off x="2227905" y="4367558"/>
              <a:ext cx="489272" cy="523324"/>
            </a:xfrm>
            <a:custGeom>
              <a:avLst/>
              <a:gdLst>
                <a:gd name="T0" fmla="*/ 546 w 546"/>
                <a:gd name="T1" fmla="*/ 0 h 584"/>
                <a:gd name="T2" fmla="*/ 0 w 546"/>
                <a:gd name="T3" fmla="*/ 549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70" name="Freeform 1182">
              <a:extLst>
                <a:ext uri="{FF2B5EF4-FFF2-40B4-BE49-F238E27FC236}">
                  <a16:creationId xmlns="" xmlns:a16="http://schemas.microsoft.com/office/drawing/2014/main" id="{40A750CA-EE65-4405-A257-2D6395DC3938}"/>
                </a:ext>
              </a:extLst>
            </p:cNvPr>
            <p:cNvSpPr>
              <a:spLocks/>
            </p:cNvSpPr>
            <p:nvPr/>
          </p:nvSpPr>
          <p:spPr bwMode="auto">
            <a:xfrm>
              <a:off x="2227905" y="4367558"/>
              <a:ext cx="489272" cy="523324"/>
            </a:xfrm>
            <a:custGeom>
              <a:avLst/>
              <a:gdLst>
                <a:gd name="T0" fmla="*/ 546 w 546"/>
                <a:gd name="T1" fmla="*/ 0 h 584"/>
                <a:gd name="T2" fmla="*/ 0 w 546"/>
                <a:gd name="T3" fmla="*/ 549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71" name="Freeform 1183">
              <a:extLst>
                <a:ext uri="{FF2B5EF4-FFF2-40B4-BE49-F238E27FC236}">
                  <a16:creationId xmlns="" xmlns:a16="http://schemas.microsoft.com/office/drawing/2014/main" id="{E52E68B4-78CC-458A-92E9-3DA42E8C8C8F}"/>
                </a:ext>
              </a:extLst>
            </p:cNvPr>
            <p:cNvSpPr>
              <a:spLocks/>
            </p:cNvSpPr>
            <p:nvPr/>
          </p:nvSpPr>
          <p:spPr bwMode="auto">
            <a:xfrm>
              <a:off x="2227905" y="4429389"/>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72" name="Freeform 1184">
              <a:extLst>
                <a:ext uri="{FF2B5EF4-FFF2-40B4-BE49-F238E27FC236}">
                  <a16:creationId xmlns="" xmlns:a16="http://schemas.microsoft.com/office/drawing/2014/main" id="{655C1A75-834A-41DC-962B-DDCFF0024883}"/>
                </a:ext>
              </a:extLst>
            </p:cNvPr>
            <p:cNvSpPr>
              <a:spLocks/>
            </p:cNvSpPr>
            <p:nvPr/>
          </p:nvSpPr>
          <p:spPr bwMode="auto">
            <a:xfrm>
              <a:off x="2227905" y="4429389"/>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73" name="Freeform 1185">
              <a:extLst>
                <a:ext uri="{FF2B5EF4-FFF2-40B4-BE49-F238E27FC236}">
                  <a16:creationId xmlns="" xmlns:a16="http://schemas.microsoft.com/office/drawing/2014/main" id="{EDFD67DA-CCCF-4D04-80DF-1CA839320410}"/>
                </a:ext>
              </a:extLst>
            </p:cNvPr>
            <p:cNvSpPr>
              <a:spLocks/>
            </p:cNvSpPr>
            <p:nvPr/>
          </p:nvSpPr>
          <p:spPr bwMode="auto">
            <a:xfrm>
              <a:off x="2227905" y="4490324"/>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74" name="Freeform 1186">
              <a:extLst>
                <a:ext uri="{FF2B5EF4-FFF2-40B4-BE49-F238E27FC236}">
                  <a16:creationId xmlns="" xmlns:a16="http://schemas.microsoft.com/office/drawing/2014/main" id="{B19FCA7B-07E2-4E99-B28F-CCD37D4A6E77}"/>
                </a:ext>
              </a:extLst>
            </p:cNvPr>
            <p:cNvSpPr>
              <a:spLocks/>
            </p:cNvSpPr>
            <p:nvPr/>
          </p:nvSpPr>
          <p:spPr bwMode="auto">
            <a:xfrm>
              <a:off x="2227905" y="4490324"/>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75" name="Freeform 1187">
              <a:extLst>
                <a:ext uri="{FF2B5EF4-FFF2-40B4-BE49-F238E27FC236}">
                  <a16:creationId xmlns="" xmlns:a16="http://schemas.microsoft.com/office/drawing/2014/main" id="{047E3734-3E55-4390-B6CA-D560120A46AB}"/>
                </a:ext>
              </a:extLst>
            </p:cNvPr>
            <p:cNvSpPr>
              <a:spLocks/>
            </p:cNvSpPr>
            <p:nvPr/>
          </p:nvSpPr>
          <p:spPr bwMode="auto">
            <a:xfrm>
              <a:off x="2227905" y="4549467"/>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76" name="Freeform 1188">
              <a:extLst>
                <a:ext uri="{FF2B5EF4-FFF2-40B4-BE49-F238E27FC236}">
                  <a16:creationId xmlns="" xmlns:a16="http://schemas.microsoft.com/office/drawing/2014/main" id="{E21ECDFA-2B90-41D3-A914-4BC3AFE61982}"/>
                </a:ext>
              </a:extLst>
            </p:cNvPr>
            <p:cNvSpPr>
              <a:spLocks/>
            </p:cNvSpPr>
            <p:nvPr/>
          </p:nvSpPr>
          <p:spPr bwMode="auto">
            <a:xfrm>
              <a:off x="2227905" y="4549467"/>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77" name="Freeform 1189">
              <a:extLst>
                <a:ext uri="{FF2B5EF4-FFF2-40B4-BE49-F238E27FC236}">
                  <a16:creationId xmlns="" xmlns:a16="http://schemas.microsoft.com/office/drawing/2014/main" id="{3EF36C8C-E2EE-4EB8-A0E0-C27FC891262D}"/>
                </a:ext>
              </a:extLst>
            </p:cNvPr>
            <p:cNvSpPr>
              <a:spLocks/>
            </p:cNvSpPr>
            <p:nvPr/>
          </p:nvSpPr>
          <p:spPr bwMode="auto">
            <a:xfrm>
              <a:off x="2227905" y="461129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78" name="Freeform 1190">
              <a:extLst>
                <a:ext uri="{FF2B5EF4-FFF2-40B4-BE49-F238E27FC236}">
                  <a16:creationId xmlns="" xmlns:a16="http://schemas.microsoft.com/office/drawing/2014/main" id="{33B66A12-2C3F-489F-AFF0-9C8BA086ABF6}"/>
                </a:ext>
              </a:extLst>
            </p:cNvPr>
            <p:cNvSpPr>
              <a:spLocks/>
            </p:cNvSpPr>
            <p:nvPr/>
          </p:nvSpPr>
          <p:spPr bwMode="auto">
            <a:xfrm>
              <a:off x="2227905" y="461129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79" name="Freeform 1191">
              <a:extLst>
                <a:ext uri="{FF2B5EF4-FFF2-40B4-BE49-F238E27FC236}">
                  <a16:creationId xmlns="" xmlns:a16="http://schemas.microsoft.com/office/drawing/2014/main" id="{AF7C321A-8674-4C44-AE69-2FD13858820F}"/>
                </a:ext>
              </a:extLst>
            </p:cNvPr>
            <p:cNvSpPr>
              <a:spLocks/>
            </p:cNvSpPr>
            <p:nvPr/>
          </p:nvSpPr>
          <p:spPr bwMode="auto">
            <a:xfrm>
              <a:off x="2227905" y="4672233"/>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80" name="Freeform 1192">
              <a:extLst>
                <a:ext uri="{FF2B5EF4-FFF2-40B4-BE49-F238E27FC236}">
                  <a16:creationId xmlns="" xmlns:a16="http://schemas.microsoft.com/office/drawing/2014/main" id="{8875E9C0-AD5F-4319-9EEB-6DED0C262DFC}"/>
                </a:ext>
              </a:extLst>
            </p:cNvPr>
            <p:cNvSpPr>
              <a:spLocks/>
            </p:cNvSpPr>
            <p:nvPr/>
          </p:nvSpPr>
          <p:spPr bwMode="auto">
            <a:xfrm>
              <a:off x="2227905" y="4672233"/>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81" name="Freeform 1193">
              <a:extLst>
                <a:ext uri="{FF2B5EF4-FFF2-40B4-BE49-F238E27FC236}">
                  <a16:creationId xmlns="" xmlns:a16="http://schemas.microsoft.com/office/drawing/2014/main" id="{BC2367FF-6425-4A56-9F3E-456E93805C23}"/>
                </a:ext>
              </a:extLst>
            </p:cNvPr>
            <p:cNvSpPr>
              <a:spLocks/>
            </p:cNvSpPr>
            <p:nvPr/>
          </p:nvSpPr>
          <p:spPr bwMode="auto">
            <a:xfrm>
              <a:off x="2227905" y="4734064"/>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82" name="Freeform 1194">
              <a:extLst>
                <a:ext uri="{FF2B5EF4-FFF2-40B4-BE49-F238E27FC236}">
                  <a16:creationId xmlns="" xmlns:a16="http://schemas.microsoft.com/office/drawing/2014/main" id="{4A99662B-0B11-45E0-9E58-F24AA3D9CE15}"/>
                </a:ext>
              </a:extLst>
            </p:cNvPr>
            <p:cNvSpPr>
              <a:spLocks/>
            </p:cNvSpPr>
            <p:nvPr/>
          </p:nvSpPr>
          <p:spPr bwMode="auto">
            <a:xfrm>
              <a:off x="2227905" y="4734064"/>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83" name="Freeform 1195">
              <a:extLst>
                <a:ext uri="{FF2B5EF4-FFF2-40B4-BE49-F238E27FC236}">
                  <a16:creationId xmlns="" xmlns:a16="http://schemas.microsoft.com/office/drawing/2014/main" id="{861D5F1D-ED75-45FD-B561-D6FFE2D8713B}"/>
                </a:ext>
              </a:extLst>
            </p:cNvPr>
            <p:cNvSpPr>
              <a:spLocks/>
            </p:cNvSpPr>
            <p:nvPr/>
          </p:nvSpPr>
          <p:spPr bwMode="auto">
            <a:xfrm>
              <a:off x="2227905" y="4795895"/>
              <a:ext cx="489272" cy="520635"/>
            </a:xfrm>
            <a:custGeom>
              <a:avLst/>
              <a:gdLst>
                <a:gd name="T0" fmla="*/ 546 w 546"/>
                <a:gd name="T1" fmla="*/ 0 h 581"/>
                <a:gd name="T2" fmla="*/ 0 w 546"/>
                <a:gd name="T3" fmla="*/ 546 h 581"/>
                <a:gd name="T4" fmla="*/ 0 w 546"/>
                <a:gd name="T5" fmla="*/ 581 h 581"/>
                <a:gd name="T6" fmla="*/ 546 w 546"/>
                <a:gd name="T7" fmla="*/ 33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84" name="Freeform 1196">
              <a:extLst>
                <a:ext uri="{FF2B5EF4-FFF2-40B4-BE49-F238E27FC236}">
                  <a16:creationId xmlns="" xmlns:a16="http://schemas.microsoft.com/office/drawing/2014/main" id="{E886BEB9-E9E9-47A4-A39B-41E220F1BBCB}"/>
                </a:ext>
              </a:extLst>
            </p:cNvPr>
            <p:cNvSpPr>
              <a:spLocks/>
            </p:cNvSpPr>
            <p:nvPr/>
          </p:nvSpPr>
          <p:spPr bwMode="auto">
            <a:xfrm>
              <a:off x="2227905" y="4795895"/>
              <a:ext cx="489272" cy="520635"/>
            </a:xfrm>
            <a:custGeom>
              <a:avLst/>
              <a:gdLst>
                <a:gd name="T0" fmla="*/ 546 w 546"/>
                <a:gd name="T1" fmla="*/ 0 h 581"/>
                <a:gd name="T2" fmla="*/ 0 w 546"/>
                <a:gd name="T3" fmla="*/ 546 h 581"/>
                <a:gd name="T4" fmla="*/ 0 w 546"/>
                <a:gd name="T5" fmla="*/ 581 h 581"/>
                <a:gd name="T6" fmla="*/ 546 w 546"/>
                <a:gd name="T7" fmla="*/ 33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85" name="Freeform 1197">
              <a:extLst>
                <a:ext uri="{FF2B5EF4-FFF2-40B4-BE49-F238E27FC236}">
                  <a16:creationId xmlns="" xmlns:a16="http://schemas.microsoft.com/office/drawing/2014/main" id="{4E5C722E-6DE4-421E-A4F1-2E656398F4FE}"/>
                </a:ext>
              </a:extLst>
            </p:cNvPr>
            <p:cNvSpPr>
              <a:spLocks/>
            </p:cNvSpPr>
            <p:nvPr/>
          </p:nvSpPr>
          <p:spPr bwMode="auto">
            <a:xfrm>
              <a:off x="2227905" y="485503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86" name="Freeform 1198">
              <a:extLst>
                <a:ext uri="{FF2B5EF4-FFF2-40B4-BE49-F238E27FC236}">
                  <a16:creationId xmlns="" xmlns:a16="http://schemas.microsoft.com/office/drawing/2014/main" id="{48597308-8EC4-461A-9675-90345397F971}"/>
                </a:ext>
              </a:extLst>
            </p:cNvPr>
            <p:cNvSpPr>
              <a:spLocks/>
            </p:cNvSpPr>
            <p:nvPr/>
          </p:nvSpPr>
          <p:spPr bwMode="auto">
            <a:xfrm>
              <a:off x="2227905" y="485503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87" name="Freeform 1199">
              <a:extLst>
                <a:ext uri="{FF2B5EF4-FFF2-40B4-BE49-F238E27FC236}">
                  <a16:creationId xmlns="" xmlns:a16="http://schemas.microsoft.com/office/drawing/2014/main" id="{1602CC5B-91B3-44E4-9670-9826981A4FB8}"/>
                </a:ext>
              </a:extLst>
            </p:cNvPr>
            <p:cNvSpPr>
              <a:spLocks/>
            </p:cNvSpPr>
            <p:nvPr/>
          </p:nvSpPr>
          <p:spPr bwMode="auto">
            <a:xfrm>
              <a:off x="2227905" y="4915973"/>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88" name="Freeform 1200">
              <a:extLst>
                <a:ext uri="{FF2B5EF4-FFF2-40B4-BE49-F238E27FC236}">
                  <a16:creationId xmlns="" xmlns:a16="http://schemas.microsoft.com/office/drawing/2014/main" id="{65CDA134-A4DC-41A1-8037-C06011058DC9}"/>
                </a:ext>
              </a:extLst>
            </p:cNvPr>
            <p:cNvSpPr>
              <a:spLocks/>
            </p:cNvSpPr>
            <p:nvPr/>
          </p:nvSpPr>
          <p:spPr bwMode="auto">
            <a:xfrm>
              <a:off x="2227905" y="4915973"/>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89" name="Freeform 1201">
              <a:extLst>
                <a:ext uri="{FF2B5EF4-FFF2-40B4-BE49-F238E27FC236}">
                  <a16:creationId xmlns="" xmlns:a16="http://schemas.microsoft.com/office/drawing/2014/main" id="{A0D8E2CA-A757-407C-A163-4C679043E3F3}"/>
                </a:ext>
              </a:extLst>
            </p:cNvPr>
            <p:cNvSpPr>
              <a:spLocks/>
            </p:cNvSpPr>
            <p:nvPr/>
          </p:nvSpPr>
          <p:spPr bwMode="auto">
            <a:xfrm>
              <a:off x="2227905" y="4977804"/>
              <a:ext cx="489272" cy="521531"/>
            </a:xfrm>
            <a:custGeom>
              <a:avLst/>
              <a:gdLst>
                <a:gd name="T0" fmla="*/ 546 w 546"/>
                <a:gd name="T1" fmla="*/ 0 h 582"/>
                <a:gd name="T2" fmla="*/ 0 w 546"/>
                <a:gd name="T3" fmla="*/ 549 h 582"/>
                <a:gd name="T4" fmla="*/ 0 w 546"/>
                <a:gd name="T5" fmla="*/ 582 h 582"/>
                <a:gd name="T6" fmla="*/ 546 w 546"/>
                <a:gd name="T7" fmla="*/ 35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90" name="Freeform 1202">
              <a:extLst>
                <a:ext uri="{FF2B5EF4-FFF2-40B4-BE49-F238E27FC236}">
                  <a16:creationId xmlns="" xmlns:a16="http://schemas.microsoft.com/office/drawing/2014/main" id="{85390DD9-D740-4A42-9489-9A9C1313CE96}"/>
                </a:ext>
              </a:extLst>
            </p:cNvPr>
            <p:cNvSpPr>
              <a:spLocks/>
            </p:cNvSpPr>
            <p:nvPr/>
          </p:nvSpPr>
          <p:spPr bwMode="auto">
            <a:xfrm>
              <a:off x="2227905" y="4977804"/>
              <a:ext cx="489272" cy="521531"/>
            </a:xfrm>
            <a:custGeom>
              <a:avLst/>
              <a:gdLst>
                <a:gd name="T0" fmla="*/ 546 w 546"/>
                <a:gd name="T1" fmla="*/ 0 h 582"/>
                <a:gd name="T2" fmla="*/ 0 w 546"/>
                <a:gd name="T3" fmla="*/ 549 h 582"/>
                <a:gd name="T4" fmla="*/ 0 w 546"/>
                <a:gd name="T5" fmla="*/ 582 h 582"/>
                <a:gd name="T6" fmla="*/ 546 w 546"/>
                <a:gd name="T7" fmla="*/ 35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91" name="Freeform 1203">
              <a:extLst>
                <a:ext uri="{FF2B5EF4-FFF2-40B4-BE49-F238E27FC236}">
                  <a16:creationId xmlns="" xmlns:a16="http://schemas.microsoft.com/office/drawing/2014/main" id="{669CDDEE-27CE-4961-9C95-E027CC6049F7}"/>
                </a:ext>
              </a:extLst>
            </p:cNvPr>
            <p:cNvSpPr>
              <a:spLocks/>
            </p:cNvSpPr>
            <p:nvPr/>
          </p:nvSpPr>
          <p:spPr bwMode="auto">
            <a:xfrm>
              <a:off x="2227905" y="5039635"/>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92" name="Freeform 1204">
              <a:extLst>
                <a:ext uri="{FF2B5EF4-FFF2-40B4-BE49-F238E27FC236}">
                  <a16:creationId xmlns="" xmlns:a16="http://schemas.microsoft.com/office/drawing/2014/main" id="{9FEB41F7-1AB9-4EF5-B6BB-C99A82005706}"/>
                </a:ext>
              </a:extLst>
            </p:cNvPr>
            <p:cNvSpPr>
              <a:spLocks/>
            </p:cNvSpPr>
            <p:nvPr/>
          </p:nvSpPr>
          <p:spPr bwMode="auto">
            <a:xfrm>
              <a:off x="2227905" y="5039635"/>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93" name="Freeform 1205">
              <a:extLst>
                <a:ext uri="{FF2B5EF4-FFF2-40B4-BE49-F238E27FC236}">
                  <a16:creationId xmlns="" xmlns:a16="http://schemas.microsoft.com/office/drawing/2014/main" id="{F1886C69-1F94-45C7-A423-02F6917E1161}"/>
                </a:ext>
              </a:extLst>
            </p:cNvPr>
            <p:cNvSpPr>
              <a:spLocks/>
            </p:cNvSpPr>
            <p:nvPr/>
          </p:nvSpPr>
          <p:spPr bwMode="auto">
            <a:xfrm>
              <a:off x="2227905" y="5100570"/>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94" name="Freeform 1206">
              <a:extLst>
                <a:ext uri="{FF2B5EF4-FFF2-40B4-BE49-F238E27FC236}">
                  <a16:creationId xmlns="" xmlns:a16="http://schemas.microsoft.com/office/drawing/2014/main" id="{66F16E36-58B5-4C7A-870F-13BAB11B027B}"/>
                </a:ext>
              </a:extLst>
            </p:cNvPr>
            <p:cNvSpPr>
              <a:spLocks/>
            </p:cNvSpPr>
            <p:nvPr/>
          </p:nvSpPr>
          <p:spPr bwMode="auto">
            <a:xfrm>
              <a:off x="2227905" y="5100570"/>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95" name="Freeform 1207">
              <a:extLst>
                <a:ext uri="{FF2B5EF4-FFF2-40B4-BE49-F238E27FC236}">
                  <a16:creationId xmlns="" xmlns:a16="http://schemas.microsoft.com/office/drawing/2014/main" id="{7E861C87-D48D-4404-9D00-E83C7705884F}"/>
                </a:ext>
              </a:extLst>
            </p:cNvPr>
            <p:cNvSpPr>
              <a:spLocks/>
            </p:cNvSpPr>
            <p:nvPr/>
          </p:nvSpPr>
          <p:spPr bwMode="auto">
            <a:xfrm>
              <a:off x="2227905" y="5159712"/>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96" name="Freeform 1208">
              <a:extLst>
                <a:ext uri="{FF2B5EF4-FFF2-40B4-BE49-F238E27FC236}">
                  <a16:creationId xmlns="" xmlns:a16="http://schemas.microsoft.com/office/drawing/2014/main" id="{519F66E4-0FE1-45C0-8325-262815723393}"/>
                </a:ext>
              </a:extLst>
            </p:cNvPr>
            <p:cNvSpPr>
              <a:spLocks/>
            </p:cNvSpPr>
            <p:nvPr/>
          </p:nvSpPr>
          <p:spPr bwMode="auto">
            <a:xfrm>
              <a:off x="2227905" y="5159712"/>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97" name="Freeform 1209">
              <a:extLst>
                <a:ext uri="{FF2B5EF4-FFF2-40B4-BE49-F238E27FC236}">
                  <a16:creationId xmlns="" xmlns:a16="http://schemas.microsoft.com/office/drawing/2014/main" id="{6CA992DF-CA40-42F9-BD57-9E5AD70F25E3}"/>
                </a:ext>
              </a:extLst>
            </p:cNvPr>
            <p:cNvSpPr>
              <a:spLocks/>
            </p:cNvSpPr>
            <p:nvPr/>
          </p:nvSpPr>
          <p:spPr bwMode="auto">
            <a:xfrm>
              <a:off x="2227905" y="5221543"/>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98" name="Freeform 1210">
              <a:extLst>
                <a:ext uri="{FF2B5EF4-FFF2-40B4-BE49-F238E27FC236}">
                  <a16:creationId xmlns="" xmlns:a16="http://schemas.microsoft.com/office/drawing/2014/main" id="{1C5DBE0B-D0DB-4116-B415-665E621D1867}"/>
                </a:ext>
              </a:extLst>
            </p:cNvPr>
            <p:cNvSpPr>
              <a:spLocks/>
            </p:cNvSpPr>
            <p:nvPr/>
          </p:nvSpPr>
          <p:spPr bwMode="auto">
            <a:xfrm>
              <a:off x="2227905" y="5221543"/>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299" name="Freeform 1211">
              <a:extLst>
                <a:ext uri="{FF2B5EF4-FFF2-40B4-BE49-F238E27FC236}">
                  <a16:creationId xmlns="" xmlns:a16="http://schemas.microsoft.com/office/drawing/2014/main" id="{2B01A1DA-A58A-4D7E-8FA6-A2360D2A2C1D}"/>
                </a:ext>
              </a:extLst>
            </p:cNvPr>
            <p:cNvSpPr>
              <a:spLocks/>
            </p:cNvSpPr>
            <p:nvPr/>
          </p:nvSpPr>
          <p:spPr bwMode="auto">
            <a:xfrm>
              <a:off x="2227905" y="5282478"/>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00" name="Freeform 1212">
              <a:extLst>
                <a:ext uri="{FF2B5EF4-FFF2-40B4-BE49-F238E27FC236}">
                  <a16:creationId xmlns="" xmlns:a16="http://schemas.microsoft.com/office/drawing/2014/main" id="{4E220450-ABD0-4DEE-AECF-F2DF7B471CF8}"/>
                </a:ext>
              </a:extLst>
            </p:cNvPr>
            <p:cNvSpPr>
              <a:spLocks/>
            </p:cNvSpPr>
            <p:nvPr/>
          </p:nvSpPr>
          <p:spPr bwMode="auto">
            <a:xfrm>
              <a:off x="2227905" y="5282478"/>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01" name="Freeform 1213">
              <a:extLst>
                <a:ext uri="{FF2B5EF4-FFF2-40B4-BE49-F238E27FC236}">
                  <a16:creationId xmlns="" xmlns:a16="http://schemas.microsoft.com/office/drawing/2014/main" id="{986B2070-A9E3-4280-855C-0AC650E6BD21}"/>
                </a:ext>
              </a:extLst>
            </p:cNvPr>
            <p:cNvSpPr>
              <a:spLocks/>
            </p:cNvSpPr>
            <p:nvPr/>
          </p:nvSpPr>
          <p:spPr bwMode="auto">
            <a:xfrm>
              <a:off x="2227905" y="5344309"/>
              <a:ext cx="489272" cy="521531"/>
            </a:xfrm>
            <a:custGeom>
              <a:avLst/>
              <a:gdLst>
                <a:gd name="T0" fmla="*/ 546 w 546"/>
                <a:gd name="T1" fmla="*/ 0 h 582"/>
                <a:gd name="T2" fmla="*/ 0 w 546"/>
                <a:gd name="T3" fmla="*/ 546 h 582"/>
                <a:gd name="T4" fmla="*/ 0 w 546"/>
                <a:gd name="T5" fmla="*/ 582 h 582"/>
                <a:gd name="T6" fmla="*/ 546 w 546"/>
                <a:gd name="T7" fmla="*/ 35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02" name="Freeform 1214">
              <a:extLst>
                <a:ext uri="{FF2B5EF4-FFF2-40B4-BE49-F238E27FC236}">
                  <a16:creationId xmlns="" xmlns:a16="http://schemas.microsoft.com/office/drawing/2014/main" id="{850820F3-9C93-49AD-8ECD-12EC33903CC0}"/>
                </a:ext>
              </a:extLst>
            </p:cNvPr>
            <p:cNvSpPr>
              <a:spLocks/>
            </p:cNvSpPr>
            <p:nvPr/>
          </p:nvSpPr>
          <p:spPr bwMode="auto">
            <a:xfrm>
              <a:off x="2227905" y="5344309"/>
              <a:ext cx="489272" cy="521531"/>
            </a:xfrm>
            <a:custGeom>
              <a:avLst/>
              <a:gdLst>
                <a:gd name="T0" fmla="*/ 546 w 546"/>
                <a:gd name="T1" fmla="*/ 0 h 582"/>
                <a:gd name="T2" fmla="*/ 0 w 546"/>
                <a:gd name="T3" fmla="*/ 546 h 582"/>
                <a:gd name="T4" fmla="*/ 0 w 546"/>
                <a:gd name="T5" fmla="*/ 582 h 582"/>
                <a:gd name="T6" fmla="*/ 546 w 546"/>
                <a:gd name="T7" fmla="*/ 35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03" name="Freeform 1215">
              <a:extLst>
                <a:ext uri="{FF2B5EF4-FFF2-40B4-BE49-F238E27FC236}">
                  <a16:creationId xmlns="" xmlns:a16="http://schemas.microsoft.com/office/drawing/2014/main" id="{4B5EE352-569F-449B-BBE7-E65D79A0F37A}"/>
                </a:ext>
              </a:extLst>
            </p:cNvPr>
            <p:cNvSpPr>
              <a:spLocks/>
            </p:cNvSpPr>
            <p:nvPr/>
          </p:nvSpPr>
          <p:spPr bwMode="auto">
            <a:xfrm>
              <a:off x="2227905" y="5406140"/>
              <a:ext cx="489272" cy="520635"/>
            </a:xfrm>
            <a:custGeom>
              <a:avLst/>
              <a:gdLst>
                <a:gd name="T0" fmla="*/ 546 w 546"/>
                <a:gd name="T1" fmla="*/ 0 h 581"/>
                <a:gd name="T2" fmla="*/ 0 w 546"/>
                <a:gd name="T3" fmla="*/ 546 h 581"/>
                <a:gd name="T4" fmla="*/ 0 w 546"/>
                <a:gd name="T5" fmla="*/ 581 h 581"/>
                <a:gd name="T6" fmla="*/ 546 w 546"/>
                <a:gd name="T7" fmla="*/ 33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04" name="Freeform 1216">
              <a:extLst>
                <a:ext uri="{FF2B5EF4-FFF2-40B4-BE49-F238E27FC236}">
                  <a16:creationId xmlns="" xmlns:a16="http://schemas.microsoft.com/office/drawing/2014/main" id="{1F1004E4-3272-439C-A0A0-0895DE8E7521}"/>
                </a:ext>
              </a:extLst>
            </p:cNvPr>
            <p:cNvSpPr>
              <a:spLocks/>
            </p:cNvSpPr>
            <p:nvPr/>
          </p:nvSpPr>
          <p:spPr bwMode="auto">
            <a:xfrm>
              <a:off x="2227905" y="5406140"/>
              <a:ext cx="489272" cy="520635"/>
            </a:xfrm>
            <a:custGeom>
              <a:avLst/>
              <a:gdLst>
                <a:gd name="T0" fmla="*/ 546 w 546"/>
                <a:gd name="T1" fmla="*/ 0 h 581"/>
                <a:gd name="T2" fmla="*/ 0 w 546"/>
                <a:gd name="T3" fmla="*/ 546 h 581"/>
                <a:gd name="T4" fmla="*/ 0 w 546"/>
                <a:gd name="T5" fmla="*/ 581 h 581"/>
                <a:gd name="T6" fmla="*/ 546 w 546"/>
                <a:gd name="T7" fmla="*/ 33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05" name="Freeform 1217">
              <a:extLst>
                <a:ext uri="{FF2B5EF4-FFF2-40B4-BE49-F238E27FC236}">
                  <a16:creationId xmlns="" xmlns:a16="http://schemas.microsoft.com/office/drawing/2014/main" id="{947E6A6A-7E38-4CA3-AA12-C78E24A79F95}"/>
                </a:ext>
              </a:extLst>
            </p:cNvPr>
            <p:cNvSpPr>
              <a:spLocks/>
            </p:cNvSpPr>
            <p:nvPr/>
          </p:nvSpPr>
          <p:spPr bwMode="auto">
            <a:xfrm>
              <a:off x="2227905" y="5465283"/>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06" name="Freeform 1218">
              <a:extLst>
                <a:ext uri="{FF2B5EF4-FFF2-40B4-BE49-F238E27FC236}">
                  <a16:creationId xmlns="" xmlns:a16="http://schemas.microsoft.com/office/drawing/2014/main" id="{5CB02DCA-78B5-4F63-A3E9-5E99C68F4B89}"/>
                </a:ext>
              </a:extLst>
            </p:cNvPr>
            <p:cNvSpPr>
              <a:spLocks/>
            </p:cNvSpPr>
            <p:nvPr/>
          </p:nvSpPr>
          <p:spPr bwMode="auto">
            <a:xfrm>
              <a:off x="2227905" y="5465283"/>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07" name="Freeform 1219">
              <a:extLst>
                <a:ext uri="{FF2B5EF4-FFF2-40B4-BE49-F238E27FC236}">
                  <a16:creationId xmlns="" xmlns:a16="http://schemas.microsoft.com/office/drawing/2014/main" id="{FAD72881-816C-4E88-A0D7-615E461CF927}"/>
                </a:ext>
              </a:extLst>
            </p:cNvPr>
            <p:cNvSpPr>
              <a:spLocks/>
            </p:cNvSpPr>
            <p:nvPr/>
          </p:nvSpPr>
          <p:spPr bwMode="auto">
            <a:xfrm>
              <a:off x="2227905" y="5526218"/>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08" name="Freeform 1220">
              <a:extLst>
                <a:ext uri="{FF2B5EF4-FFF2-40B4-BE49-F238E27FC236}">
                  <a16:creationId xmlns="" xmlns:a16="http://schemas.microsoft.com/office/drawing/2014/main" id="{AC308923-DB62-4BC5-B43D-BCFC42DC6A22}"/>
                </a:ext>
              </a:extLst>
            </p:cNvPr>
            <p:cNvSpPr>
              <a:spLocks/>
            </p:cNvSpPr>
            <p:nvPr/>
          </p:nvSpPr>
          <p:spPr bwMode="auto">
            <a:xfrm>
              <a:off x="2227905" y="5526218"/>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09" name="Freeform 1225">
              <a:extLst>
                <a:ext uri="{FF2B5EF4-FFF2-40B4-BE49-F238E27FC236}">
                  <a16:creationId xmlns="" xmlns:a16="http://schemas.microsoft.com/office/drawing/2014/main" id="{25E85631-7EFC-4233-99A5-6DDF7028F1D2}"/>
                </a:ext>
              </a:extLst>
            </p:cNvPr>
            <p:cNvSpPr>
              <a:spLocks/>
            </p:cNvSpPr>
            <p:nvPr/>
          </p:nvSpPr>
          <p:spPr bwMode="auto">
            <a:xfrm>
              <a:off x="2227905" y="5588049"/>
              <a:ext cx="489272" cy="512570"/>
            </a:xfrm>
            <a:custGeom>
              <a:avLst/>
              <a:gdLst>
                <a:gd name="T0" fmla="*/ 546 w 546"/>
                <a:gd name="T1" fmla="*/ 0 h 572"/>
                <a:gd name="T2" fmla="*/ 0 w 546"/>
                <a:gd name="T3" fmla="*/ 546 h 572"/>
                <a:gd name="T4" fmla="*/ 0 w 546"/>
                <a:gd name="T5" fmla="*/ 567 h 572"/>
                <a:gd name="T6" fmla="*/ 2 w 546"/>
                <a:gd name="T7" fmla="*/ 567 h 572"/>
                <a:gd name="T8" fmla="*/ 9 w 546"/>
                <a:gd name="T9" fmla="*/ 572 h 572"/>
                <a:gd name="T10" fmla="*/ 546 w 546"/>
                <a:gd name="T11" fmla="*/ 35 h 572"/>
                <a:gd name="T12" fmla="*/ 546 w 546"/>
                <a:gd name="T13" fmla="*/ 0 h 572"/>
              </a:gdLst>
              <a:ahLst/>
              <a:cxnLst>
                <a:cxn ang="0">
                  <a:pos x="T0" y="T1"/>
                </a:cxn>
                <a:cxn ang="0">
                  <a:pos x="T2" y="T3"/>
                </a:cxn>
                <a:cxn ang="0">
                  <a:pos x="T4" y="T5"/>
                </a:cxn>
                <a:cxn ang="0">
                  <a:pos x="T6" y="T7"/>
                </a:cxn>
                <a:cxn ang="0">
                  <a:pos x="T8" y="T9"/>
                </a:cxn>
                <a:cxn ang="0">
                  <a:pos x="T10" y="T11"/>
                </a:cxn>
                <a:cxn ang="0">
                  <a:pos x="T12" y="T13"/>
                </a:cxn>
              </a:cxnLst>
              <a:rect l="0" t="0" r="r" b="b"/>
              <a:pathLst>
                <a:path w="546" h="572">
                  <a:moveTo>
                    <a:pt x="546" y="0"/>
                  </a:moveTo>
                  <a:lnTo>
                    <a:pt x="0" y="546"/>
                  </a:lnTo>
                  <a:lnTo>
                    <a:pt x="0" y="567"/>
                  </a:lnTo>
                  <a:lnTo>
                    <a:pt x="2" y="567"/>
                  </a:lnTo>
                  <a:lnTo>
                    <a:pt x="9" y="572"/>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10" name="Freeform 1226">
              <a:extLst>
                <a:ext uri="{FF2B5EF4-FFF2-40B4-BE49-F238E27FC236}">
                  <a16:creationId xmlns="" xmlns:a16="http://schemas.microsoft.com/office/drawing/2014/main" id="{C806F6FA-1931-4B59-90B2-81778B4182AB}"/>
                </a:ext>
              </a:extLst>
            </p:cNvPr>
            <p:cNvSpPr>
              <a:spLocks/>
            </p:cNvSpPr>
            <p:nvPr/>
          </p:nvSpPr>
          <p:spPr bwMode="auto">
            <a:xfrm>
              <a:off x="2227905" y="5588049"/>
              <a:ext cx="489272" cy="512570"/>
            </a:xfrm>
            <a:custGeom>
              <a:avLst/>
              <a:gdLst>
                <a:gd name="T0" fmla="*/ 546 w 546"/>
                <a:gd name="T1" fmla="*/ 0 h 572"/>
                <a:gd name="T2" fmla="*/ 0 w 546"/>
                <a:gd name="T3" fmla="*/ 546 h 572"/>
                <a:gd name="T4" fmla="*/ 0 w 546"/>
                <a:gd name="T5" fmla="*/ 567 h 572"/>
                <a:gd name="T6" fmla="*/ 2 w 546"/>
                <a:gd name="T7" fmla="*/ 567 h 572"/>
                <a:gd name="T8" fmla="*/ 9 w 546"/>
                <a:gd name="T9" fmla="*/ 572 h 572"/>
                <a:gd name="T10" fmla="*/ 546 w 546"/>
                <a:gd name="T11" fmla="*/ 35 h 572"/>
                <a:gd name="T12" fmla="*/ 546 w 546"/>
                <a:gd name="T13" fmla="*/ 0 h 572"/>
              </a:gdLst>
              <a:ahLst/>
              <a:cxnLst>
                <a:cxn ang="0">
                  <a:pos x="T0" y="T1"/>
                </a:cxn>
                <a:cxn ang="0">
                  <a:pos x="T2" y="T3"/>
                </a:cxn>
                <a:cxn ang="0">
                  <a:pos x="T4" y="T5"/>
                </a:cxn>
                <a:cxn ang="0">
                  <a:pos x="T6" y="T7"/>
                </a:cxn>
                <a:cxn ang="0">
                  <a:pos x="T8" y="T9"/>
                </a:cxn>
                <a:cxn ang="0">
                  <a:pos x="T10" y="T11"/>
                </a:cxn>
                <a:cxn ang="0">
                  <a:pos x="T12" y="T13"/>
                </a:cxn>
              </a:cxnLst>
              <a:rect l="0" t="0" r="r" b="b"/>
              <a:pathLst>
                <a:path w="546" h="572">
                  <a:moveTo>
                    <a:pt x="546" y="0"/>
                  </a:moveTo>
                  <a:lnTo>
                    <a:pt x="0" y="546"/>
                  </a:lnTo>
                  <a:lnTo>
                    <a:pt x="0" y="567"/>
                  </a:lnTo>
                  <a:lnTo>
                    <a:pt x="2" y="567"/>
                  </a:lnTo>
                  <a:lnTo>
                    <a:pt x="9" y="572"/>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11" name="Freeform 1227">
              <a:extLst>
                <a:ext uri="{FF2B5EF4-FFF2-40B4-BE49-F238E27FC236}">
                  <a16:creationId xmlns="" xmlns:a16="http://schemas.microsoft.com/office/drawing/2014/main" id="{3E4D565C-75C9-4F0A-8947-B337307F2341}"/>
                </a:ext>
              </a:extLst>
            </p:cNvPr>
            <p:cNvSpPr>
              <a:spLocks/>
            </p:cNvSpPr>
            <p:nvPr/>
          </p:nvSpPr>
          <p:spPr bwMode="auto">
            <a:xfrm>
              <a:off x="2257476" y="6106892"/>
              <a:ext cx="25091" cy="8961"/>
            </a:xfrm>
            <a:custGeom>
              <a:avLst/>
              <a:gdLst>
                <a:gd name="T0" fmla="*/ 2 w 28"/>
                <a:gd name="T1" fmla="*/ 0 h 10"/>
                <a:gd name="T2" fmla="*/ 0 w 28"/>
                <a:gd name="T3" fmla="*/ 3 h 10"/>
                <a:gd name="T4" fmla="*/ 28 w 28"/>
                <a:gd name="T5" fmla="*/ 10 h 10"/>
                <a:gd name="T6" fmla="*/ 28 w 28"/>
                <a:gd name="T7" fmla="*/ 7 h 10"/>
                <a:gd name="T8" fmla="*/ 2 w 28"/>
                <a:gd name="T9" fmla="*/ 0 h 10"/>
              </a:gdLst>
              <a:ahLst/>
              <a:cxnLst>
                <a:cxn ang="0">
                  <a:pos x="T0" y="T1"/>
                </a:cxn>
                <a:cxn ang="0">
                  <a:pos x="T2" y="T3"/>
                </a:cxn>
                <a:cxn ang="0">
                  <a:pos x="T4" y="T5"/>
                </a:cxn>
                <a:cxn ang="0">
                  <a:pos x="T6" y="T7"/>
                </a:cxn>
                <a:cxn ang="0">
                  <a:pos x="T8" y="T9"/>
                </a:cxn>
              </a:cxnLst>
              <a:rect l="0" t="0" r="r" b="b"/>
              <a:pathLst>
                <a:path w="28" h="10">
                  <a:moveTo>
                    <a:pt x="2" y="0"/>
                  </a:moveTo>
                  <a:lnTo>
                    <a:pt x="0" y="3"/>
                  </a:lnTo>
                  <a:lnTo>
                    <a:pt x="28" y="10"/>
                  </a:lnTo>
                  <a:lnTo>
                    <a:pt x="28" y="7"/>
                  </a:lnTo>
                  <a:lnTo>
                    <a:pt x="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12" name="Freeform 1228">
              <a:extLst>
                <a:ext uri="{FF2B5EF4-FFF2-40B4-BE49-F238E27FC236}">
                  <a16:creationId xmlns="" xmlns:a16="http://schemas.microsoft.com/office/drawing/2014/main" id="{FF68A240-2BB4-4E13-83E2-90C32E63C7C6}"/>
                </a:ext>
              </a:extLst>
            </p:cNvPr>
            <p:cNvSpPr>
              <a:spLocks/>
            </p:cNvSpPr>
            <p:nvPr/>
          </p:nvSpPr>
          <p:spPr bwMode="auto">
            <a:xfrm>
              <a:off x="2257476" y="6106892"/>
              <a:ext cx="25091" cy="8961"/>
            </a:xfrm>
            <a:custGeom>
              <a:avLst/>
              <a:gdLst>
                <a:gd name="T0" fmla="*/ 2 w 28"/>
                <a:gd name="T1" fmla="*/ 0 h 10"/>
                <a:gd name="T2" fmla="*/ 0 w 28"/>
                <a:gd name="T3" fmla="*/ 3 h 10"/>
                <a:gd name="T4" fmla="*/ 28 w 28"/>
                <a:gd name="T5" fmla="*/ 10 h 10"/>
                <a:gd name="T6" fmla="*/ 28 w 28"/>
                <a:gd name="T7" fmla="*/ 7 h 10"/>
                <a:gd name="T8" fmla="*/ 2 w 28"/>
                <a:gd name="T9" fmla="*/ 0 h 10"/>
              </a:gdLst>
              <a:ahLst/>
              <a:cxnLst>
                <a:cxn ang="0">
                  <a:pos x="T0" y="T1"/>
                </a:cxn>
                <a:cxn ang="0">
                  <a:pos x="T2" y="T3"/>
                </a:cxn>
                <a:cxn ang="0">
                  <a:pos x="T4" y="T5"/>
                </a:cxn>
                <a:cxn ang="0">
                  <a:pos x="T6" y="T7"/>
                </a:cxn>
                <a:cxn ang="0">
                  <a:pos x="T8" y="T9"/>
                </a:cxn>
              </a:cxnLst>
              <a:rect l="0" t="0" r="r" b="b"/>
              <a:pathLst>
                <a:path w="28" h="10">
                  <a:moveTo>
                    <a:pt x="2" y="0"/>
                  </a:moveTo>
                  <a:lnTo>
                    <a:pt x="0" y="3"/>
                  </a:lnTo>
                  <a:lnTo>
                    <a:pt x="28" y="10"/>
                  </a:lnTo>
                  <a:lnTo>
                    <a:pt x="28" y="7"/>
                  </a:lnTo>
                  <a:lnTo>
                    <a:pt x="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13" name="Freeform 1229">
              <a:extLst>
                <a:ext uri="{FF2B5EF4-FFF2-40B4-BE49-F238E27FC236}">
                  <a16:creationId xmlns="" xmlns:a16="http://schemas.microsoft.com/office/drawing/2014/main" id="{FE488EEB-1267-44F2-BBEE-F8461A91F8D0}"/>
                </a:ext>
              </a:extLst>
            </p:cNvPr>
            <p:cNvSpPr>
              <a:spLocks/>
            </p:cNvSpPr>
            <p:nvPr/>
          </p:nvSpPr>
          <p:spPr bwMode="auto">
            <a:xfrm>
              <a:off x="2259269" y="5649880"/>
              <a:ext cx="457908" cy="463285"/>
            </a:xfrm>
            <a:custGeom>
              <a:avLst/>
              <a:gdLst>
                <a:gd name="T0" fmla="*/ 511 w 511"/>
                <a:gd name="T1" fmla="*/ 0 h 517"/>
                <a:gd name="T2" fmla="*/ 0 w 511"/>
                <a:gd name="T3" fmla="*/ 510 h 517"/>
                <a:gd name="T4" fmla="*/ 26 w 511"/>
                <a:gd name="T5" fmla="*/ 517 h 517"/>
                <a:gd name="T6" fmla="*/ 511 w 511"/>
                <a:gd name="T7" fmla="*/ 33 h 517"/>
                <a:gd name="T8" fmla="*/ 511 w 511"/>
                <a:gd name="T9" fmla="*/ 0 h 517"/>
              </a:gdLst>
              <a:ahLst/>
              <a:cxnLst>
                <a:cxn ang="0">
                  <a:pos x="T0" y="T1"/>
                </a:cxn>
                <a:cxn ang="0">
                  <a:pos x="T2" y="T3"/>
                </a:cxn>
                <a:cxn ang="0">
                  <a:pos x="T4" y="T5"/>
                </a:cxn>
                <a:cxn ang="0">
                  <a:pos x="T6" y="T7"/>
                </a:cxn>
                <a:cxn ang="0">
                  <a:pos x="T8" y="T9"/>
                </a:cxn>
              </a:cxnLst>
              <a:rect l="0" t="0" r="r" b="b"/>
              <a:pathLst>
                <a:path w="511" h="517">
                  <a:moveTo>
                    <a:pt x="511" y="0"/>
                  </a:moveTo>
                  <a:lnTo>
                    <a:pt x="0" y="510"/>
                  </a:lnTo>
                  <a:lnTo>
                    <a:pt x="26" y="517"/>
                  </a:lnTo>
                  <a:lnTo>
                    <a:pt x="511" y="33"/>
                  </a:lnTo>
                  <a:lnTo>
                    <a:pt x="511"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14" name="Freeform 1230">
              <a:extLst>
                <a:ext uri="{FF2B5EF4-FFF2-40B4-BE49-F238E27FC236}">
                  <a16:creationId xmlns="" xmlns:a16="http://schemas.microsoft.com/office/drawing/2014/main" id="{36CA9D1C-2EA0-478D-B82C-5AA04860568B}"/>
                </a:ext>
              </a:extLst>
            </p:cNvPr>
            <p:cNvSpPr>
              <a:spLocks/>
            </p:cNvSpPr>
            <p:nvPr/>
          </p:nvSpPr>
          <p:spPr bwMode="auto">
            <a:xfrm>
              <a:off x="2259269" y="5649880"/>
              <a:ext cx="457908" cy="463285"/>
            </a:xfrm>
            <a:custGeom>
              <a:avLst/>
              <a:gdLst>
                <a:gd name="T0" fmla="*/ 511 w 511"/>
                <a:gd name="T1" fmla="*/ 0 h 517"/>
                <a:gd name="T2" fmla="*/ 0 w 511"/>
                <a:gd name="T3" fmla="*/ 510 h 517"/>
                <a:gd name="T4" fmla="*/ 26 w 511"/>
                <a:gd name="T5" fmla="*/ 517 h 517"/>
                <a:gd name="T6" fmla="*/ 511 w 511"/>
                <a:gd name="T7" fmla="*/ 33 h 517"/>
                <a:gd name="T8" fmla="*/ 511 w 511"/>
                <a:gd name="T9" fmla="*/ 0 h 517"/>
              </a:gdLst>
              <a:ahLst/>
              <a:cxnLst>
                <a:cxn ang="0">
                  <a:pos x="T0" y="T1"/>
                </a:cxn>
                <a:cxn ang="0">
                  <a:pos x="T2" y="T3"/>
                </a:cxn>
                <a:cxn ang="0">
                  <a:pos x="T4" y="T5"/>
                </a:cxn>
                <a:cxn ang="0">
                  <a:pos x="T6" y="T7"/>
                </a:cxn>
                <a:cxn ang="0">
                  <a:pos x="T8" y="T9"/>
                </a:cxn>
              </a:cxnLst>
              <a:rect l="0" t="0" r="r" b="b"/>
              <a:pathLst>
                <a:path w="511" h="517">
                  <a:moveTo>
                    <a:pt x="511" y="0"/>
                  </a:moveTo>
                  <a:lnTo>
                    <a:pt x="0" y="510"/>
                  </a:lnTo>
                  <a:lnTo>
                    <a:pt x="26" y="517"/>
                  </a:lnTo>
                  <a:lnTo>
                    <a:pt x="511" y="33"/>
                  </a:lnTo>
                  <a:lnTo>
                    <a:pt x="511"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15" name="Freeform 1231">
              <a:extLst>
                <a:ext uri="{FF2B5EF4-FFF2-40B4-BE49-F238E27FC236}">
                  <a16:creationId xmlns="" xmlns:a16="http://schemas.microsoft.com/office/drawing/2014/main" id="{1A375477-CD05-4665-A7FD-EFFAA6E215B0}"/>
                </a:ext>
              </a:extLst>
            </p:cNvPr>
            <p:cNvSpPr>
              <a:spLocks/>
            </p:cNvSpPr>
            <p:nvPr/>
          </p:nvSpPr>
          <p:spPr bwMode="auto">
            <a:xfrm>
              <a:off x="2304074" y="6122126"/>
              <a:ext cx="25091" cy="8065"/>
            </a:xfrm>
            <a:custGeom>
              <a:avLst/>
              <a:gdLst>
                <a:gd name="T0" fmla="*/ 2 w 28"/>
                <a:gd name="T1" fmla="*/ 0 h 9"/>
                <a:gd name="T2" fmla="*/ 0 w 28"/>
                <a:gd name="T3" fmla="*/ 0 h 9"/>
                <a:gd name="T4" fmla="*/ 26 w 28"/>
                <a:gd name="T5" fmla="*/ 9 h 9"/>
                <a:gd name="T6" fmla="*/ 28 w 28"/>
                <a:gd name="T7" fmla="*/ 7 h 9"/>
                <a:gd name="T8" fmla="*/ 2 w 28"/>
                <a:gd name="T9" fmla="*/ 0 h 9"/>
              </a:gdLst>
              <a:ahLst/>
              <a:cxnLst>
                <a:cxn ang="0">
                  <a:pos x="T0" y="T1"/>
                </a:cxn>
                <a:cxn ang="0">
                  <a:pos x="T2" y="T3"/>
                </a:cxn>
                <a:cxn ang="0">
                  <a:pos x="T4" y="T5"/>
                </a:cxn>
                <a:cxn ang="0">
                  <a:pos x="T6" y="T7"/>
                </a:cxn>
                <a:cxn ang="0">
                  <a:pos x="T8" y="T9"/>
                </a:cxn>
              </a:cxnLst>
              <a:rect l="0" t="0" r="r" b="b"/>
              <a:pathLst>
                <a:path w="28" h="9">
                  <a:moveTo>
                    <a:pt x="2" y="0"/>
                  </a:moveTo>
                  <a:lnTo>
                    <a:pt x="0" y="0"/>
                  </a:lnTo>
                  <a:lnTo>
                    <a:pt x="26" y="9"/>
                  </a:lnTo>
                  <a:lnTo>
                    <a:pt x="28" y="7"/>
                  </a:lnTo>
                  <a:lnTo>
                    <a:pt x="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16" name="Freeform 1232">
              <a:extLst>
                <a:ext uri="{FF2B5EF4-FFF2-40B4-BE49-F238E27FC236}">
                  <a16:creationId xmlns="" xmlns:a16="http://schemas.microsoft.com/office/drawing/2014/main" id="{68ADFC42-B8DC-42FA-B741-86190858E82C}"/>
                </a:ext>
              </a:extLst>
            </p:cNvPr>
            <p:cNvSpPr>
              <a:spLocks/>
            </p:cNvSpPr>
            <p:nvPr/>
          </p:nvSpPr>
          <p:spPr bwMode="auto">
            <a:xfrm>
              <a:off x="2304074" y="6122126"/>
              <a:ext cx="25091" cy="8065"/>
            </a:xfrm>
            <a:custGeom>
              <a:avLst/>
              <a:gdLst>
                <a:gd name="T0" fmla="*/ 2 w 28"/>
                <a:gd name="T1" fmla="*/ 0 h 9"/>
                <a:gd name="T2" fmla="*/ 0 w 28"/>
                <a:gd name="T3" fmla="*/ 0 h 9"/>
                <a:gd name="T4" fmla="*/ 26 w 28"/>
                <a:gd name="T5" fmla="*/ 9 h 9"/>
                <a:gd name="T6" fmla="*/ 28 w 28"/>
                <a:gd name="T7" fmla="*/ 7 h 9"/>
                <a:gd name="T8" fmla="*/ 2 w 28"/>
                <a:gd name="T9" fmla="*/ 0 h 9"/>
              </a:gdLst>
              <a:ahLst/>
              <a:cxnLst>
                <a:cxn ang="0">
                  <a:pos x="T0" y="T1"/>
                </a:cxn>
                <a:cxn ang="0">
                  <a:pos x="T2" y="T3"/>
                </a:cxn>
                <a:cxn ang="0">
                  <a:pos x="T4" y="T5"/>
                </a:cxn>
                <a:cxn ang="0">
                  <a:pos x="T6" y="T7"/>
                </a:cxn>
                <a:cxn ang="0">
                  <a:pos x="T8" y="T9"/>
                </a:cxn>
              </a:cxnLst>
              <a:rect l="0" t="0" r="r" b="b"/>
              <a:pathLst>
                <a:path w="28" h="9">
                  <a:moveTo>
                    <a:pt x="2" y="0"/>
                  </a:moveTo>
                  <a:lnTo>
                    <a:pt x="0" y="0"/>
                  </a:lnTo>
                  <a:lnTo>
                    <a:pt x="26" y="9"/>
                  </a:lnTo>
                  <a:lnTo>
                    <a:pt x="28" y="7"/>
                  </a:lnTo>
                  <a:lnTo>
                    <a:pt x="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17" name="Freeform 1233">
              <a:extLst>
                <a:ext uri="{FF2B5EF4-FFF2-40B4-BE49-F238E27FC236}">
                  <a16:creationId xmlns="" xmlns:a16="http://schemas.microsoft.com/office/drawing/2014/main" id="{8F7DEB31-6203-4ED4-81CE-FDE031F74266}"/>
                </a:ext>
              </a:extLst>
            </p:cNvPr>
            <p:cNvSpPr>
              <a:spLocks/>
            </p:cNvSpPr>
            <p:nvPr/>
          </p:nvSpPr>
          <p:spPr bwMode="auto">
            <a:xfrm>
              <a:off x="2305866" y="5709023"/>
              <a:ext cx="411311" cy="419376"/>
            </a:xfrm>
            <a:custGeom>
              <a:avLst/>
              <a:gdLst>
                <a:gd name="T0" fmla="*/ 459 w 459"/>
                <a:gd name="T1" fmla="*/ 0 h 468"/>
                <a:gd name="T2" fmla="*/ 0 w 459"/>
                <a:gd name="T3" fmla="*/ 461 h 468"/>
                <a:gd name="T4" fmla="*/ 26 w 459"/>
                <a:gd name="T5" fmla="*/ 468 h 468"/>
                <a:gd name="T6" fmla="*/ 459 w 459"/>
                <a:gd name="T7" fmla="*/ 35 h 468"/>
                <a:gd name="T8" fmla="*/ 459 w 459"/>
                <a:gd name="T9" fmla="*/ 0 h 468"/>
              </a:gdLst>
              <a:ahLst/>
              <a:cxnLst>
                <a:cxn ang="0">
                  <a:pos x="T0" y="T1"/>
                </a:cxn>
                <a:cxn ang="0">
                  <a:pos x="T2" y="T3"/>
                </a:cxn>
                <a:cxn ang="0">
                  <a:pos x="T4" y="T5"/>
                </a:cxn>
                <a:cxn ang="0">
                  <a:pos x="T6" y="T7"/>
                </a:cxn>
                <a:cxn ang="0">
                  <a:pos x="T8" y="T9"/>
                </a:cxn>
              </a:cxnLst>
              <a:rect l="0" t="0" r="r" b="b"/>
              <a:pathLst>
                <a:path w="459" h="468">
                  <a:moveTo>
                    <a:pt x="459" y="0"/>
                  </a:moveTo>
                  <a:lnTo>
                    <a:pt x="0" y="461"/>
                  </a:lnTo>
                  <a:lnTo>
                    <a:pt x="26" y="468"/>
                  </a:lnTo>
                  <a:lnTo>
                    <a:pt x="459" y="35"/>
                  </a:lnTo>
                  <a:lnTo>
                    <a:pt x="459"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18" name="Freeform 1234">
              <a:extLst>
                <a:ext uri="{FF2B5EF4-FFF2-40B4-BE49-F238E27FC236}">
                  <a16:creationId xmlns="" xmlns:a16="http://schemas.microsoft.com/office/drawing/2014/main" id="{0CD4D252-FC1F-4E6A-ADEE-5EDE9AB16CE5}"/>
                </a:ext>
              </a:extLst>
            </p:cNvPr>
            <p:cNvSpPr>
              <a:spLocks/>
            </p:cNvSpPr>
            <p:nvPr/>
          </p:nvSpPr>
          <p:spPr bwMode="auto">
            <a:xfrm>
              <a:off x="2305866" y="5709023"/>
              <a:ext cx="411311" cy="419376"/>
            </a:xfrm>
            <a:custGeom>
              <a:avLst/>
              <a:gdLst>
                <a:gd name="T0" fmla="*/ 459 w 459"/>
                <a:gd name="T1" fmla="*/ 0 h 468"/>
                <a:gd name="T2" fmla="*/ 0 w 459"/>
                <a:gd name="T3" fmla="*/ 461 h 468"/>
                <a:gd name="T4" fmla="*/ 26 w 459"/>
                <a:gd name="T5" fmla="*/ 468 h 468"/>
                <a:gd name="T6" fmla="*/ 459 w 459"/>
                <a:gd name="T7" fmla="*/ 35 h 468"/>
                <a:gd name="T8" fmla="*/ 459 w 459"/>
                <a:gd name="T9" fmla="*/ 0 h 468"/>
              </a:gdLst>
              <a:ahLst/>
              <a:cxnLst>
                <a:cxn ang="0">
                  <a:pos x="T0" y="T1"/>
                </a:cxn>
                <a:cxn ang="0">
                  <a:pos x="T2" y="T3"/>
                </a:cxn>
                <a:cxn ang="0">
                  <a:pos x="T4" y="T5"/>
                </a:cxn>
                <a:cxn ang="0">
                  <a:pos x="T6" y="T7"/>
                </a:cxn>
                <a:cxn ang="0">
                  <a:pos x="T8" y="T9"/>
                </a:cxn>
              </a:cxnLst>
              <a:rect l="0" t="0" r="r" b="b"/>
              <a:pathLst>
                <a:path w="459" h="468">
                  <a:moveTo>
                    <a:pt x="459" y="0"/>
                  </a:moveTo>
                  <a:lnTo>
                    <a:pt x="0" y="461"/>
                  </a:lnTo>
                  <a:lnTo>
                    <a:pt x="26" y="468"/>
                  </a:lnTo>
                  <a:lnTo>
                    <a:pt x="459" y="35"/>
                  </a:lnTo>
                  <a:lnTo>
                    <a:pt x="459"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19" name="Freeform 1235">
              <a:extLst>
                <a:ext uri="{FF2B5EF4-FFF2-40B4-BE49-F238E27FC236}">
                  <a16:creationId xmlns="" xmlns:a16="http://schemas.microsoft.com/office/drawing/2014/main" id="{4C42D0F9-BC67-49C4-BF30-0E1E625AB281}"/>
                </a:ext>
              </a:extLst>
            </p:cNvPr>
            <p:cNvSpPr>
              <a:spLocks/>
            </p:cNvSpPr>
            <p:nvPr/>
          </p:nvSpPr>
          <p:spPr bwMode="auto">
            <a:xfrm>
              <a:off x="2350671" y="6136464"/>
              <a:ext cx="25091" cy="8961"/>
            </a:xfrm>
            <a:custGeom>
              <a:avLst/>
              <a:gdLst>
                <a:gd name="T0" fmla="*/ 2 w 28"/>
                <a:gd name="T1" fmla="*/ 0 h 10"/>
                <a:gd name="T2" fmla="*/ 0 w 28"/>
                <a:gd name="T3" fmla="*/ 0 h 10"/>
                <a:gd name="T4" fmla="*/ 26 w 28"/>
                <a:gd name="T5" fmla="*/ 10 h 10"/>
                <a:gd name="T6" fmla="*/ 28 w 28"/>
                <a:gd name="T7" fmla="*/ 7 h 10"/>
                <a:gd name="T8" fmla="*/ 2 w 28"/>
                <a:gd name="T9" fmla="*/ 0 h 10"/>
              </a:gdLst>
              <a:ahLst/>
              <a:cxnLst>
                <a:cxn ang="0">
                  <a:pos x="T0" y="T1"/>
                </a:cxn>
                <a:cxn ang="0">
                  <a:pos x="T2" y="T3"/>
                </a:cxn>
                <a:cxn ang="0">
                  <a:pos x="T4" y="T5"/>
                </a:cxn>
                <a:cxn ang="0">
                  <a:pos x="T6" y="T7"/>
                </a:cxn>
                <a:cxn ang="0">
                  <a:pos x="T8" y="T9"/>
                </a:cxn>
              </a:cxnLst>
              <a:rect l="0" t="0" r="r" b="b"/>
              <a:pathLst>
                <a:path w="28" h="10">
                  <a:moveTo>
                    <a:pt x="2" y="0"/>
                  </a:moveTo>
                  <a:lnTo>
                    <a:pt x="0" y="0"/>
                  </a:lnTo>
                  <a:lnTo>
                    <a:pt x="26" y="10"/>
                  </a:lnTo>
                  <a:lnTo>
                    <a:pt x="28" y="7"/>
                  </a:lnTo>
                  <a:lnTo>
                    <a:pt x="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20" name="Freeform 1236">
              <a:extLst>
                <a:ext uri="{FF2B5EF4-FFF2-40B4-BE49-F238E27FC236}">
                  <a16:creationId xmlns="" xmlns:a16="http://schemas.microsoft.com/office/drawing/2014/main" id="{CCEC83AF-5ABA-41EB-95C2-6BD2CC3CDCC0}"/>
                </a:ext>
              </a:extLst>
            </p:cNvPr>
            <p:cNvSpPr>
              <a:spLocks/>
            </p:cNvSpPr>
            <p:nvPr/>
          </p:nvSpPr>
          <p:spPr bwMode="auto">
            <a:xfrm>
              <a:off x="2350671" y="6136464"/>
              <a:ext cx="25091" cy="8961"/>
            </a:xfrm>
            <a:custGeom>
              <a:avLst/>
              <a:gdLst>
                <a:gd name="T0" fmla="*/ 2 w 28"/>
                <a:gd name="T1" fmla="*/ 0 h 10"/>
                <a:gd name="T2" fmla="*/ 0 w 28"/>
                <a:gd name="T3" fmla="*/ 0 h 10"/>
                <a:gd name="T4" fmla="*/ 26 w 28"/>
                <a:gd name="T5" fmla="*/ 10 h 10"/>
                <a:gd name="T6" fmla="*/ 28 w 28"/>
                <a:gd name="T7" fmla="*/ 7 h 10"/>
                <a:gd name="T8" fmla="*/ 2 w 28"/>
                <a:gd name="T9" fmla="*/ 0 h 10"/>
              </a:gdLst>
              <a:ahLst/>
              <a:cxnLst>
                <a:cxn ang="0">
                  <a:pos x="T0" y="T1"/>
                </a:cxn>
                <a:cxn ang="0">
                  <a:pos x="T2" y="T3"/>
                </a:cxn>
                <a:cxn ang="0">
                  <a:pos x="T4" y="T5"/>
                </a:cxn>
                <a:cxn ang="0">
                  <a:pos x="T6" y="T7"/>
                </a:cxn>
                <a:cxn ang="0">
                  <a:pos x="T8" y="T9"/>
                </a:cxn>
              </a:cxnLst>
              <a:rect l="0" t="0" r="r" b="b"/>
              <a:pathLst>
                <a:path w="28" h="10">
                  <a:moveTo>
                    <a:pt x="2" y="0"/>
                  </a:moveTo>
                  <a:lnTo>
                    <a:pt x="0" y="0"/>
                  </a:lnTo>
                  <a:lnTo>
                    <a:pt x="26" y="10"/>
                  </a:lnTo>
                  <a:lnTo>
                    <a:pt x="28" y="7"/>
                  </a:lnTo>
                  <a:lnTo>
                    <a:pt x="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21" name="Freeform 1238">
              <a:extLst>
                <a:ext uri="{FF2B5EF4-FFF2-40B4-BE49-F238E27FC236}">
                  <a16:creationId xmlns="" xmlns:a16="http://schemas.microsoft.com/office/drawing/2014/main" id="{DEDD3ABF-EB4A-4C00-8960-95C63C8FD865}"/>
                </a:ext>
              </a:extLst>
            </p:cNvPr>
            <p:cNvSpPr>
              <a:spLocks/>
            </p:cNvSpPr>
            <p:nvPr/>
          </p:nvSpPr>
          <p:spPr bwMode="auto">
            <a:xfrm>
              <a:off x="2352464" y="5769958"/>
              <a:ext cx="364714" cy="372778"/>
            </a:xfrm>
            <a:custGeom>
              <a:avLst/>
              <a:gdLst>
                <a:gd name="T0" fmla="*/ 407 w 407"/>
                <a:gd name="T1" fmla="*/ 0 h 416"/>
                <a:gd name="T2" fmla="*/ 0 w 407"/>
                <a:gd name="T3" fmla="*/ 409 h 416"/>
                <a:gd name="T4" fmla="*/ 26 w 407"/>
                <a:gd name="T5" fmla="*/ 416 h 416"/>
                <a:gd name="T6" fmla="*/ 407 w 407"/>
                <a:gd name="T7" fmla="*/ 36 h 416"/>
                <a:gd name="T8" fmla="*/ 407 w 407"/>
                <a:gd name="T9" fmla="*/ 0 h 416"/>
              </a:gdLst>
              <a:ahLst/>
              <a:cxnLst>
                <a:cxn ang="0">
                  <a:pos x="T0" y="T1"/>
                </a:cxn>
                <a:cxn ang="0">
                  <a:pos x="T2" y="T3"/>
                </a:cxn>
                <a:cxn ang="0">
                  <a:pos x="T4" y="T5"/>
                </a:cxn>
                <a:cxn ang="0">
                  <a:pos x="T6" y="T7"/>
                </a:cxn>
                <a:cxn ang="0">
                  <a:pos x="T8" y="T9"/>
                </a:cxn>
              </a:cxnLst>
              <a:rect l="0" t="0" r="r" b="b"/>
              <a:pathLst>
                <a:path w="407" h="416">
                  <a:moveTo>
                    <a:pt x="407" y="0"/>
                  </a:moveTo>
                  <a:lnTo>
                    <a:pt x="0" y="409"/>
                  </a:lnTo>
                  <a:lnTo>
                    <a:pt x="26" y="416"/>
                  </a:lnTo>
                  <a:lnTo>
                    <a:pt x="407" y="36"/>
                  </a:lnTo>
                  <a:lnTo>
                    <a:pt x="407"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22" name="Freeform 1239">
              <a:extLst>
                <a:ext uri="{FF2B5EF4-FFF2-40B4-BE49-F238E27FC236}">
                  <a16:creationId xmlns="" xmlns:a16="http://schemas.microsoft.com/office/drawing/2014/main" id="{1F77B194-0579-4BC1-930C-2FB9FE064D32}"/>
                </a:ext>
              </a:extLst>
            </p:cNvPr>
            <p:cNvSpPr>
              <a:spLocks/>
            </p:cNvSpPr>
            <p:nvPr/>
          </p:nvSpPr>
          <p:spPr bwMode="auto">
            <a:xfrm>
              <a:off x="2352464" y="5769958"/>
              <a:ext cx="364714" cy="372778"/>
            </a:xfrm>
            <a:custGeom>
              <a:avLst/>
              <a:gdLst>
                <a:gd name="T0" fmla="*/ 407 w 407"/>
                <a:gd name="T1" fmla="*/ 0 h 416"/>
                <a:gd name="T2" fmla="*/ 0 w 407"/>
                <a:gd name="T3" fmla="*/ 409 h 416"/>
                <a:gd name="T4" fmla="*/ 26 w 407"/>
                <a:gd name="T5" fmla="*/ 416 h 416"/>
                <a:gd name="T6" fmla="*/ 407 w 407"/>
                <a:gd name="T7" fmla="*/ 36 h 416"/>
                <a:gd name="T8" fmla="*/ 407 w 407"/>
                <a:gd name="T9" fmla="*/ 0 h 416"/>
              </a:gdLst>
              <a:ahLst/>
              <a:cxnLst>
                <a:cxn ang="0">
                  <a:pos x="T0" y="T1"/>
                </a:cxn>
                <a:cxn ang="0">
                  <a:pos x="T2" y="T3"/>
                </a:cxn>
                <a:cxn ang="0">
                  <a:pos x="T4" y="T5"/>
                </a:cxn>
                <a:cxn ang="0">
                  <a:pos x="T6" y="T7"/>
                </a:cxn>
                <a:cxn ang="0">
                  <a:pos x="T8" y="T9"/>
                </a:cxn>
              </a:cxnLst>
              <a:rect l="0" t="0" r="r" b="b"/>
              <a:pathLst>
                <a:path w="407" h="416">
                  <a:moveTo>
                    <a:pt x="407" y="0"/>
                  </a:moveTo>
                  <a:lnTo>
                    <a:pt x="0" y="409"/>
                  </a:lnTo>
                  <a:lnTo>
                    <a:pt x="26" y="416"/>
                  </a:lnTo>
                  <a:lnTo>
                    <a:pt x="407" y="36"/>
                  </a:lnTo>
                  <a:lnTo>
                    <a:pt x="407"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23" name="Freeform 1240">
              <a:extLst>
                <a:ext uri="{FF2B5EF4-FFF2-40B4-BE49-F238E27FC236}">
                  <a16:creationId xmlns="" xmlns:a16="http://schemas.microsoft.com/office/drawing/2014/main" id="{19BDBC7B-8ABE-49AC-9E67-1819F95DFBD2}"/>
                </a:ext>
              </a:extLst>
            </p:cNvPr>
            <p:cNvSpPr>
              <a:spLocks/>
            </p:cNvSpPr>
            <p:nvPr/>
          </p:nvSpPr>
          <p:spPr bwMode="auto">
            <a:xfrm>
              <a:off x="2397269" y="6151697"/>
              <a:ext cx="25091" cy="8065"/>
            </a:xfrm>
            <a:custGeom>
              <a:avLst/>
              <a:gdLst>
                <a:gd name="T0" fmla="*/ 0 w 28"/>
                <a:gd name="T1" fmla="*/ 0 h 9"/>
                <a:gd name="T2" fmla="*/ 0 w 28"/>
                <a:gd name="T3" fmla="*/ 0 h 9"/>
                <a:gd name="T4" fmla="*/ 26 w 28"/>
                <a:gd name="T5" fmla="*/ 9 h 9"/>
                <a:gd name="T6" fmla="*/ 28 w 28"/>
                <a:gd name="T7" fmla="*/ 7 h 9"/>
                <a:gd name="T8" fmla="*/ 0 w 28"/>
                <a:gd name="T9" fmla="*/ 0 h 9"/>
              </a:gdLst>
              <a:ahLst/>
              <a:cxnLst>
                <a:cxn ang="0">
                  <a:pos x="T0" y="T1"/>
                </a:cxn>
                <a:cxn ang="0">
                  <a:pos x="T2" y="T3"/>
                </a:cxn>
                <a:cxn ang="0">
                  <a:pos x="T4" y="T5"/>
                </a:cxn>
                <a:cxn ang="0">
                  <a:pos x="T6" y="T7"/>
                </a:cxn>
                <a:cxn ang="0">
                  <a:pos x="T8" y="T9"/>
                </a:cxn>
              </a:cxnLst>
              <a:rect l="0" t="0" r="r" b="b"/>
              <a:pathLst>
                <a:path w="28" h="9">
                  <a:moveTo>
                    <a:pt x="0" y="0"/>
                  </a:moveTo>
                  <a:lnTo>
                    <a:pt x="0" y="0"/>
                  </a:lnTo>
                  <a:lnTo>
                    <a:pt x="26" y="9"/>
                  </a:lnTo>
                  <a:lnTo>
                    <a:pt x="28" y="7"/>
                  </a:lnTo>
                  <a:lnTo>
                    <a:pt x="0"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24" name="Freeform 1241">
              <a:extLst>
                <a:ext uri="{FF2B5EF4-FFF2-40B4-BE49-F238E27FC236}">
                  <a16:creationId xmlns="" xmlns:a16="http://schemas.microsoft.com/office/drawing/2014/main" id="{4574CD38-1918-429C-A40C-E5F459F0338F}"/>
                </a:ext>
              </a:extLst>
            </p:cNvPr>
            <p:cNvSpPr>
              <a:spLocks/>
            </p:cNvSpPr>
            <p:nvPr/>
          </p:nvSpPr>
          <p:spPr bwMode="auto">
            <a:xfrm>
              <a:off x="2397269" y="6151697"/>
              <a:ext cx="25091" cy="8065"/>
            </a:xfrm>
            <a:custGeom>
              <a:avLst/>
              <a:gdLst>
                <a:gd name="T0" fmla="*/ 0 w 28"/>
                <a:gd name="T1" fmla="*/ 0 h 9"/>
                <a:gd name="T2" fmla="*/ 0 w 28"/>
                <a:gd name="T3" fmla="*/ 0 h 9"/>
                <a:gd name="T4" fmla="*/ 26 w 28"/>
                <a:gd name="T5" fmla="*/ 9 h 9"/>
                <a:gd name="T6" fmla="*/ 28 w 28"/>
                <a:gd name="T7" fmla="*/ 7 h 9"/>
                <a:gd name="T8" fmla="*/ 0 w 28"/>
                <a:gd name="T9" fmla="*/ 0 h 9"/>
              </a:gdLst>
              <a:ahLst/>
              <a:cxnLst>
                <a:cxn ang="0">
                  <a:pos x="T0" y="T1"/>
                </a:cxn>
                <a:cxn ang="0">
                  <a:pos x="T2" y="T3"/>
                </a:cxn>
                <a:cxn ang="0">
                  <a:pos x="T4" y="T5"/>
                </a:cxn>
                <a:cxn ang="0">
                  <a:pos x="T6" y="T7"/>
                </a:cxn>
                <a:cxn ang="0">
                  <a:pos x="T8" y="T9"/>
                </a:cxn>
              </a:cxnLst>
              <a:rect l="0" t="0" r="r" b="b"/>
              <a:pathLst>
                <a:path w="28" h="9">
                  <a:moveTo>
                    <a:pt x="0" y="0"/>
                  </a:moveTo>
                  <a:lnTo>
                    <a:pt x="0" y="0"/>
                  </a:lnTo>
                  <a:lnTo>
                    <a:pt x="26" y="9"/>
                  </a:lnTo>
                  <a:lnTo>
                    <a:pt x="28" y="7"/>
                  </a:lnTo>
                  <a:lnTo>
                    <a:pt x="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25" name="Freeform 1242">
              <a:extLst>
                <a:ext uri="{FF2B5EF4-FFF2-40B4-BE49-F238E27FC236}">
                  <a16:creationId xmlns="" xmlns:a16="http://schemas.microsoft.com/office/drawing/2014/main" id="{CF1A5053-FD6D-489A-83DA-F0699A9F8D5A}"/>
                </a:ext>
              </a:extLst>
            </p:cNvPr>
            <p:cNvSpPr>
              <a:spLocks/>
            </p:cNvSpPr>
            <p:nvPr/>
          </p:nvSpPr>
          <p:spPr bwMode="auto">
            <a:xfrm>
              <a:off x="2397269" y="5831789"/>
              <a:ext cx="319909" cy="326181"/>
            </a:xfrm>
            <a:custGeom>
              <a:avLst/>
              <a:gdLst>
                <a:gd name="T0" fmla="*/ 357 w 357"/>
                <a:gd name="T1" fmla="*/ 0 h 364"/>
                <a:gd name="T2" fmla="*/ 0 w 357"/>
                <a:gd name="T3" fmla="*/ 357 h 364"/>
                <a:gd name="T4" fmla="*/ 28 w 357"/>
                <a:gd name="T5" fmla="*/ 364 h 364"/>
                <a:gd name="T6" fmla="*/ 357 w 357"/>
                <a:gd name="T7" fmla="*/ 35 h 364"/>
                <a:gd name="T8" fmla="*/ 357 w 357"/>
                <a:gd name="T9" fmla="*/ 0 h 364"/>
              </a:gdLst>
              <a:ahLst/>
              <a:cxnLst>
                <a:cxn ang="0">
                  <a:pos x="T0" y="T1"/>
                </a:cxn>
                <a:cxn ang="0">
                  <a:pos x="T2" y="T3"/>
                </a:cxn>
                <a:cxn ang="0">
                  <a:pos x="T4" y="T5"/>
                </a:cxn>
                <a:cxn ang="0">
                  <a:pos x="T6" y="T7"/>
                </a:cxn>
                <a:cxn ang="0">
                  <a:pos x="T8" y="T9"/>
                </a:cxn>
              </a:cxnLst>
              <a:rect l="0" t="0" r="r" b="b"/>
              <a:pathLst>
                <a:path w="357" h="364">
                  <a:moveTo>
                    <a:pt x="357" y="0"/>
                  </a:moveTo>
                  <a:lnTo>
                    <a:pt x="0" y="357"/>
                  </a:lnTo>
                  <a:lnTo>
                    <a:pt x="28" y="364"/>
                  </a:lnTo>
                  <a:lnTo>
                    <a:pt x="357" y="35"/>
                  </a:lnTo>
                  <a:lnTo>
                    <a:pt x="357"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26" name="Freeform 1243">
              <a:extLst>
                <a:ext uri="{FF2B5EF4-FFF2-40B4-BE49-F238E27FC236}">
                  <a16:creationId xmlns="" xmlns:a16="http://schemas.microsoft.com/office/drawing/2014/main" id="{46553942-5A16-4B08-AB72-C6C85E2A673D}"/>
                </a:ext>
              </a:extLst>
            </p:cNvPr>
            <p:cNvSpPr>
              <a:spLocks/>
            </p:cNvSpPr>
            <p:nvPr/>
          </p:nvSpPr>
          <p:spPr bwMode="auto">
            <a:xfrm>
              <a:off x="2397269" y="5831789"/>
              <a:ext cx="319909" cy="326181"/>
            </a:xfrm>
            <a:custGeom>
              <a:avLst/>
              <a:gdLst>
                <a:gd name="T0" fmla="*/ 357 w 357"/>
                <a:gd name="T1" fmla="*/ 0 h 364"/>
                <a:gd name="T2" fmla="*/ 0 w 357"/>
                <a:gd name="T3" fmla="*/ 357 h 364"/>
                <a:gd name="T4" fmla="*/ 28 w 357"/>
                <a:gd name="T5" fmla="*/ 364 h 364"/>
                <a:gd name="T6" fmla="*/ 357 w 357"/>
                <a:gd name="T7" fmla="*/ 35 h 364"/>
                <a:gd name="T8" fmla="*/ 357 w 357"/>
                <a:gd name="T9" fmla="*/ 0 h 364"/>
              </a:gdLst>
              <a:ahLst/>
              <a:cxnLst>
                <a:cxn ang="0">
                  <a:pos x="T0" y="T1"/>
                </a:cxn>
                <a:cxn ang="0">
                  <a:pos x="T2" y="T3"/>
                </a:cxn>
                <a:cxn ang="0">
                  <a:pos x="T4" y="T5"/>
                </a:cxn>
                <a:cxn ang="0">
                  <a:pos x="T6" y="T7"/>
                </a:cxn>
                <a:cxn ang="0">
                  <a:pos x="T8" y="T9"/>
                </a:cxn>
              </a:cxnLst>
              <a:rect l="0" t="0" r="r" b="b"/>
              <a:pathLst>
                <a:path w="357" h="364">
                  <a:moveTo>
                    <a:pt x="357" y="0"/>
                  </a:moveTo>
                  <a:lnTo>
                    <a:pt x="0" y="357"/>
                  </a:lnTo>
                  <a:lnTo>
                    <a:pt x="28" y="364"/>
                  </a:lnTo>
                  <a:lnTo>
                    <a:pt x="357" y="35"/>
                  </a:lnTo>
                  <a:lnTo>
                    <a:pt x="357"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27" name="Freeform 1244">
              <a:extLst>
                <a:ext uri="{FF2B5EF4-FFF2-40B4-BE49-F238E27FC236}">
                  <a16:creationId xmlns="" xmlns:a16="http://schemas.microsoft.com/office/drawing/2014/main" id="{FD5E9490-B0CC-436F-B223-2733BA6B0FFB}"/>
                </a:ext>
              </a:extLst>
            </p:cNvPr>
            <p:cNvSpPr>
              <a:spLocks/>
            </p:cNvSpPr>
            <p:nvPr/>
          </p:nvSpPr>
          <p:spPr bwMode="auto">
            <a:xfrm>
              <a:off x="2443867" y="6164243"/>
              <a:ext cx="25091" cy="10753"/>
            </a:xfrm>
            <a:custGeom>
              <a:avLst/>
              <a:gdLst>
                <a:gd name="T0" fmla="*/ 0 w 28"/>
                <a:gd name="T1" fmla="*/ 0 h 12"/>
                <a:gd name="T2" fmla="*/ 0 w 28"/>
                <a:gd name="T3" fmla="*/ 2 h 12"/>
                <a:gd name="T4" fmla="*/ 26 w 28"/>
                <a:gd name="T5" fmla="*/ 12 h 12"/>
                <a:gd name="T6" fmla="*/ 28 w 28"/>
                <a:gd name="T7" fmla="*/ 10 h 12"/>
                <a:gd name="T8" fmla="*/ 0 w 28"/>
                <a:gd name="T9" fmla="*/ 0 h 12"/>
              </a:gdLst>
              <a:ahLst/>
              <a:cxnLst>
                <a:cxn ang="0">
                  <a:pos x="T0" y="T1"/>
                </a:cxn>
                <a:cxn ang="0">
                  <a:pos x="T2" y="T3"/>
                </a:cxn>
                <a:cxn ang="0">
                  <a:pos x="T4" y="T5"/>
                </a:cxn>
                <a:cxn ang="0">
                  <a:pos x="T6" y="T7"/>
                </a:cxn>
                <a:cxn ang="0">
                  <a:pos x="T8" y="T9"/>
                </a:cxn>
              </a:cxnLst>
              <a:rect l="0" t="0" r="r" b="b"/>
              <a:pathLst>
                <a:path w="28" h="12">
                  <a:moveTo>
                    <a:pt x="0" y="0"/>
                  </a:moveTo>
                  <a:lnTo>
                    <a:pt x="0" y="2"/>
                  </a:lnTo>
                  <a:lnTo>
                    <a:pt x="26" y="12"/>
                  </a:lnTo>
                  <a:lnTo>
                    <a:pt x="28" y="10"/>
                  </a:lnTo>
                  <a:lnTo>
                    <a:pt x="0"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28" name="Freeform 1245">
              <a:extLst>
                <a:ext uri="{FF2B5EF4-FFF2-40B4-BE49-F238E27FC236}">
                  <a16:creationId xmlns="" xmlns:a16="http://schemas.microsoft.com/office/drawing/2014/main" id="{F0A9CC4C-0D8F-4537-915B-DA12BA368C29}"/>
                </a:ext>
              </a:extLst>
            </p:cNvPr>
            <p:cNvSpPr>
              <a:spLocks/>
            </p:cNvSpPr>
            <p:nvPr/>
          </p:nvSpPr>
          <p:spPr bwMode="auto">
            <a:xfrm>
              <a:off x="2443867" y="6164243"/>
              <a:ext cx="25091" cy="10753"/>
            </a:xfrm>
            <a:custGeom>
              <a:avLst/>
              <a:gdLst>
                <a:gd name="T0" fmla="*/ 0 w 28"/>
                <a:gd name="T1" fmla="*/ 0 h 12"/>
                <a:gd name="T2" fmla="*/ 0 w 28"/>
                <a:gd name="T3" fmla="*/ 2 h 12"/>
                <a:gd name="T4" fmla="*/ 26 w 28"/>
                <a:gd name="T5" fmla="*/ 12 h 12"/>
                <a:gd name="T6" fmla="*/ 28 w 28"/>
                <a:gd name="T7" fmla="*/ 10 h 12"/>
                <a:gd name="T8" fmla="*/ 0 w 28"/>
                <a:gd name="T9" fmla="*/ 0 h 12"/>
              </a:gdLst>
              <a:ahLst/>
              <a:cxnLst>
                <a:cxn ang="0">
                  <a:pos x="T0" y="T1"/>
                </a:cxn>
                <a:cxn ang="0">
                  <a:pos x="T2" y="T3"/>
                </a:cxn>
                <a:cxn ang="0">
                  <a:pos x="T4" y="T5"/>
                </a:cxn>
                <a:cxn ang="0">
                  <a:pos x="T6" y="T7"/>
                </a:cxn>
                <a:cxn ang="0">
                  <a:pos x="T8" y="T9"/>
                </a:cxn>
              </a:cxnLst>
              <a:rect l="0" t="0" r="r" b="b"/>
              <a:pathLst>
                <a:path w="28" h="12">
                  <a:moveTo>
                    <a:pt x="0" y="0"/>
                  </a:moveTo>
                  <a:lnTo>
                    <a:pt x="0" y="2"/>
                  </a:lnTo>
                  <a:lnTo>
                    <a:pt x="26" y="12"/>
                  </a:lnTo>
                  <a:lnTo>
                    <a:pt x="28" y="10"/>
                  </a:lnTo>
                  <a:lnTo>
                    <a:pt x="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29" name="Freeform 1246">
              <a:extLst>
                <a:ext uri="{FF2B5EF4-FFF2-40B4-BE49-F238E27FC236}">
                  <a16:creationId xmlns="" xmlns:a16="http://schemas.microsoft.com/office/drawing/2014/main" id="{C3E69B24-D9B6-4A2C-89BD-6863FB37EFE6}"/>
                </a:ext>
              </a:extLst>
            </p:cNvPr>
            <p:cNvSpPr>
              <a:spLocks/>
            </p:cNvSpPr>
            <p:nvPr/>
          </p:nvSpPr>
          <p:spPr bwMode="auto">
            <a:xfrm>
              <a:off x="2443867" y="5890932"/>
              <a:ext cx="273311" cy="282272"/>
            </a:xfrm>
            <a:custGeom>
              <a:avLst/>
              <a:gdLst>
                <a:gd name="T0" fmla="*/ 305 w 305"/>
                <a:gd name="T1" fmla="*/ 0 h 315"/>
                <a:gd name="T2" fmla="*/ 0 w 305"/>
                <a:gd name="T3" fmla="*/ 305 h 315"/>
                <a:gd name="T4" fmla="*/ 28 w 305"/>
                <a:gd name="T5" fmla="*/ 315 h 315"/>
                <a:gd name="T6" fmla="*/ 305 w 305"/>
                <a:gd name="T7" fmla="*/ 36 h 315"/>
                <a:gd name="T8" fmla="*/ 305 w 305"/>
                <a:gd name="T9" fmla="*/ 0 h 315"/>
              </a:gdLst>
              <a:ahLst/>
              <a:cxnLst>
                <a:cxn ang="0">
                  <a:pos x="T0" y="T1"/>
                </a:cxn>
                <a:cxn ang="0">
                  <a:pos x="T2" y="T3"/>
                </a:cxn>
                <a:cxn ang="0">
                  <a:pos x="T4" y="T5"/>
                </a:cxn>
                <a:cxn ang="0">
                  <a:pos x="T6" y="T7"/>
                </a:cxn>
                <a:cxn ang="0">
                  <a:pos x="T8" y="T9"/>
                </a:cxn>
              </a:cxnLst>
              <a:rect l="0" t="0" r="r" b="b"/>
              <a:pathLst>
                <a:path w="305" h="315">
                  <a:moveTo>
                    <a:pt x="305" y="0"/>
                  </a:moveTo>
                  <a:lnTo>
                    <a:pt x="0" y="305"/>
                  </a:lnTo>
                  <a:lnTo>
                    <a:pt x="28" y="315"/>
                  </a:lnTo>
                  <a:lnTo>
                    <a:pt x="305" y="36"/>
                  </a:lnTo>
                  <a:lnTo>
                    <a:pt x="305"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30" name="Freeform 1247">
              <a:extLst>
                <a:ext uri="{FF2B5EF4-FFF2-40B4-BE49-F238E27FC236}">
                  <a16:creationId xmlns="" xmlns:a16="http://schemas.microsoft.com/office/drawing/2014/main" id="{30E77BBE-D8FA-488B-B29B-1CA353358796}"/>
                </a:ext>
              </a:extLst>
            </p:cNvPr>
            <p:cNvSpPr>
              <a:spLocks/>
            </p:cNvSpPr>
            <p:nvPr/>
          </p:nvSpPr>
          <p:spPr bwMode="auto">
            <a:xfrm>
              <a:off x="2443867" y="5890932"/>
              <a:ext cx="273311" cy="282272"/>
            </a:xfrm>
            <a:custGeom>
              <a:avLst/>
              <a:gdLst>
                <a:gd name="T0" fmla="*/ 305 w 305"/>
                <a:gd name="T1" fmla="*/ 0 h 315"/>
                <a:gd name="T2" fmla="*/ 0 w 305"/>
                <a:gd name="T3" fmla="*/ 305 h 315"/>
                <a:gd name="T4" fmla="*/ 28 w 305"/>
                <a:gd name="T5" fmla="*/ 315 h 315"/>
                <a:gd name="T6" fmla="*/ 305 w 305"/>
                <a:gd name="T7" fmla="*/ 36 h 315"/>
                <a:gd name="T8" fmla="*/ 305 w 305"/>
                <a:gd name="T9" fmla="*/ 0 h 315"/>
              </a:gdLst>
              <a:ahLst/>
              <a:cxnLst>
                <a:cxn ang="0">
                  <a:pos x="T0" y="T1"/>
                </a:cxn>
                <a:cxn ang="0">
                  <a:pos x="T2" y="T3"/>
                </a:cxn>
                <a:cxn ang="0">
                  <a:pos x="T4" y="T5"/>
                </a:cxn>
                <a:cxn ang="0">
                  <a:pos x="T6" y="T7"/>
                </a:cxn>
                <a:cxn ang="0">
                  <a:pos x="T8" y="T9"/>
                </a:cxn>
              </a:cxnLst>
              <a:rect l="0" t="0" r="r" b="b"/>
              <a:pathLst>
                <a:path w="305" h="315">
                  <a:moveTo>
                    <a:pt x="305" y="0"/>
                  </a:moveTo>
                  <a:lnTo>
                    <a:pt x="0" y="305"/>
                  </a:lnTo>
                  <a:lnTo>
                    <a:pt x="28" y="315"/>
                  </a:lnTo>
                  <a:lnTo>
                    <a:pt x="305" y="36"/>
                  </a:lnTo>
                  <a:lnTo>
                    <a:pt x="305"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31" name="Freeform 1248">
              <a:extLst>
                <a:ext uri="{FF2B5EF4-FFF2-40B4-BE49-F238E27FC236}">
                  <a16:creationId xmlns="" xmlns:a16="http://schemas.microsoft.com/office/drawing/2014/main" id="{DE891209-DFF0-4A91-B99B-C6E6B05699D2}"/>
                </a:ext>
              </a:extLst>
            </p:cNvPr>
            <p:cNvSpPr>
              <a:spLocks/>
            </p:cNvSpPr>
            <p:nvPr/>
          </p:nvSpPr>
          <p:spPr bwMode="auto">
            <a:xfrm>
              <a:off x="2490464" y="6179477"/>
              <a:ext cx="23299" cy="8065"/>
            </a:xfrm>
            <a:custGeom>
              <a:avLst/>
              <a:gdLst>
                <a:gd name="T0" fmla="*/ 0 w 26"/>
                <a:gd name="T1" fmla="*/ 0 h 9"/>
                <a:gd name="T2" fmla="*/ 0 w 26"/>
                <a:gd name="T3" fmla="*/ 2 h 9"/>
                <a:gd name="T4" fmla="*/ 26 w 26"/>
                <a:gd name="T5" fmla="*/ 9 h 9"/>
                <a:gd name="T6" fmla="*/ 26 w 26"/>
                <a:gd name="T7" fmla="*/ 9 h 9"/>
                <a:gd name="T8" fmla="*/ 0 w 26"/>
                <a:gd name="T9" fmla="*/ 0 h 9"/>
              </a:gdLst>
              <a:ahLst/>
              <a:cxnLst>
                <a:cxn ang="0">
                  <a:pos x="T0" y="T1"/>
                </a:cxn>
                <a:cxn ang="0">
                  <a:pos x="T2" y="T3"/>
                </a:cxn>
                <a:cxn ang="0">
                  <a:pos x="T4" y="T5"/>
                </a:cxn>
                <a:cxn ang="0">
                  <a:pos x="T6" y="T7"/>
                </a:cxn>
                <a:cxn ang="0">
                  <a:pos x="T8" y="T9"/>
                </a:cxn>
              </a:cxnLst>
              <a:rect l="0" t="0" r="r" b="b"/>
              <a:pathLst>
                <a:path w="26" h="9">
                  <a:moveTo>
                    <a:pt x="0" y="0"/>
                  </a:moveTo>
                  <a:lnTo>
                    <a:pt x="0" y="2"/>
                  </a:lnTo>
                  <a:lnTo>
                    <a:pt x="26" y="9"/>
                  </a:lnTo>
                  <a:lnTo>
                    <a:pt x="26" y="9"/>
                  </a:lnTo>
                  <a:lnTo>
                    <a:pt x="0"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32" name="Freeform 1249">
              <a:extLst>
                <a:ext uri="{FF2B5EF4-FFF2-40B4-BE49-F238E27FC236}">
                  <a16:creationId xmlns="" xmlns:a16="http://schemas.microsoft.com/office/drawing/2014/main" id="{E47A05BC-1DCB-4BA6-9FF8-5ABE23358154}"/>
                </a:ext>
              </a:extLst>
            </p:cNvPr>
            <p:cNvSpPr>
              <a:spLocks/>
            </p:cNvSpPr>
            <p:nvPr/>
          </p:nvSpPr>
          <p:spPr bwMode="auto">
            <a:xfrm>
              <a:off x="2490464" y="6179477"/>
              <a:ext cx="23299" cy="8065"/>
            </a:xfrm>
            <a:custGeom>
              <a:avLst/>
              <a:gdLst>
                <a:gd name="T0" fmla="*/ 0 w 26"/>
                <a:gd name="T1" fmla="*/ 0 h 9"/>
                <a:gd name="T2" fmla="*/ 0 w 26"/>
                <a:gd name="T3" fmla="*/ 2 h 9"/>
                <a:gd name="T4" fmla="*/ 26 w 26"/>
                <a:gd name="T5" fmla="*/ 9 h 9"/>
                <a:gd name="T6" fmla="*/ 26 w 26"/>
                <a:gd name="T7" fmla="*/ 9 h 9"/>
                <a:gd name="T8" fmla="*/ 0 w 26"/>
                <a:gd name="T9" fmla="*/ 0 h 9"/>
              </a:gdLst>
              <a:ahLst/>
              <a:cxnLst>
                <a:cxn ang="0">
                  <a:pos x="T0" y="T1"/>
                </a:cxn>
                <a:cxn ang="0">
                  <a:pos x="T2" y="T3"/>
                </a:cxn>
                <a:cxn ang="0">
                  <a:pos x="T4" y="T5"/>
                </a:cxn>
                <a:cxn ang="0">
                  <a:pos x="T6" y="T7"/>
                </a:cxn>
                <a:cxn ang="0">
                  <a:pos x="T8" y="T9"/>
                </a:cxn>
              </a:cxnLst>
              <a:rect l="0" t="0" r="r" b="b"/>
              <a:pathLst>
                <a:path w="26" h="9">
                  <a:moveTo>
                    <a:pt x="0" y="0"/>
                  </a:moveTo>
                  <a:lnTo>
                    <a:pt x="0" y="2"/>
                  </a:lnTo>
                  <a:lnTo>
                    <a:pt x="26" y="9"/>
                  </a:lnTo>
                  <a:lnTo>
                    <a:pt x="26" y="9"/>
                  </a:lnTo>
                  <a:lnTo>
                    <a:pt x="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33" name="Freeform 1250">
              <a:extLst>
                <a:ext uri="{FF2B5EF4-FFF2-40B4-BE49-F238E27FC236}">
                  <a16:creationId xmlns="" xmlns:a16="http://schemas.microsoft.com/office/drawing/2014/main" id="{280D3AF7-EC84-4A0A-B8CA-1D806927168D}"/>
                </a:ext>
              </a:extLst>
            </p:cNvPr>
            <p:cNvSpPr>
              <a:spLocks/>
            </p:cNvSpPr>
            <p:nvPr/>
          </p:nvSpPr>
          <p:spPr bwMode="auto">
            <a:xfrm>
              <a:off x="2490464" y="5952763"/>
              <a:ext cx="226714" cy="234779"/>
            </a:xfrm>
            <a:custGeom>
              <a:avLst/>
              <a:gdLst>
                <a:gd name="T0" fmla="*/ 253 w 253"/>
                <a:gd name="T1" fmla="*/ 0 h 262"/>
                <a:gd name="T2" fmla="*/ 0 w 253"/>
                <a:gd name="T3" fmla="*/ 253 h 262"/>
                <a:gd name="T4" fmla="*/ 26 w 253"/>
                <a:gd name="T5" fmla="*/ 262 h 262"/>
                <a:gd name="T6" fmla="*/ 253 w 253"/>
                <a:gd name="T7" fmla="*/ 35 h 262"/>
                <a:gd name="T8" fmla="*/ 253 w 253"/>
                <a:gd name="T9" fmla="*/ 0 h 262"/>
              </a:gdLst>
              <a:ahLst/>
              <a:cxnLst>
                <a:cxn ang="0">
                  <a:pos x="T0" y="T1"/>
                </a:cxn>
                <a:cxn ang="0">
                  <a:pos x="T2" y="T3"/>
                </a:cxn>
                <a:cxn ang="0">
                  <a:pos x="T4" y="T5"/>
                </a:cxn>
                <a:cxn ang="0">
                  <a:pos x="T6" y="T7"/>
                </a:cxn>
                <a:cxn ang="0">
                  <a:pos x="T8" y="T9"/>
                </a:cxn>
              </a:cxnLst>
              <a:rect l="0" t="0" r="r" b="b"/>
              <a:pathLst>
                <a:path w="253" h="262">
                  <a:moveTo>
                    <a:pt x="253" y="0"/>
                  </a:moveTo>
                  <a:lnTo>
                    <a:pt x="0" y="253"/>
                  </a:lnTo>
                  <a:lnTo>
                    <a:pt x="26" y="262"/>
                  </a:lnTo>
                  <a:lnTo>
                    <a:pt x="253" y="35"/>
                  </a:lnTo>
                  <a:lnTo>
                    <a:pt x="253"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34" name="Freeform 1251">
              <a:extLst>
                <a:ext uri="{FF2B5EF4-FFF2-40B4-BE49-F238E27FC236}">
                  <a16:creationId xmlns="" xmlns:a16="http://schemas.microsoft.com/office/drawing/2014/main" id="{BC3E3DA8-93D3-42B9-B3B6-46CE7E6E6696}"/>
                </a:ext>
              </a:extLst>
            </p:cNvPr>
            <p:cNvSpPr>
              <a:spLocks/>
            </p:cNvSpPr>
            <p:nvPr/>
          </p:nvSpPr>
          <p:spPr bwMode="auto">
            <a:xfrm>
              <a:off x="2490464" y="5952763"/>
              <a:ext cx="226714" cy="234779"/>
            </a:xfrm>
            <a:custGeom>
              <a:avLst/>
              <a:gdLst>
                <a:gd name="T0" fmla="*/ 253 w 253"/>
                <a:gd name="T1" fmla="*/ 0 h 262"/>
                <a:gd name="T2" fmla="*/ 0 w 253"/>
                <a:gd name="T3" fmla="*/ 253 h 262"/>
                <a:gd name="T4" fmla="*/ 26 w 253"/>
                <a:gd name="T5" fmla="*/ 262 h 262"/>
                <a:gd name="T6" fmla="*/ 253 w 253"/>
                <a:gd name="T7" fmla="*/ 35 h 262"/>
                <a:gd name="T8" fmla="*/ 253 w 253"/>
                <a:gd name="T9" fmla="*/ 0 h 262"/>
              </a:gdLst>
              <a:ahLst/>
              <a:cxnLst>
                <a:cxn ang="0">
                  <a:pos x="T0" y="T1"/>
                </a:cxn>
                <a:cxn ang="0">
                  <a:pos x="T2" y="T3"/>
                </a:cxn>
                <a:cxn ang="0">
                  <a:pos x="T4" y="T5"/>
                </a:cxn>
                <a:cxn ang="0">
                  <a:pos x="T6" y="T7"/>
                </a:cxn>
                <a:cxn ang="0">
                  <a:pos x="T8" y="T9"/>
                </a:cxn>
              </a:cxnLst>
              <a:rect l="0" t="0" r="r" b="b"/>
              <a:pathLst>
                <a:path w="253" h="262">
                  <a:moveTo>
                    <a:pt x="253" y="0"/>
                  </a:moveTo>
                  <a:lnTo>
                    <a:pt x="0" y="253"/>
                  </a:lnTo>
                  <a:lnTo>
                    <a:pt x="26" y="262"/>
                  </a:lnTo>
                  <a:lnTo>
                    <a:pt x="253" y="35"/>
                  </a:lnTo>
                  <a:lnTo>
                    <a:pt x="253"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35" name="Freeform 1252">
              <a:extLst>
                <a:ext uri="{FF2B5EF4-FFF2-40B4-BE49-F238E27FC236}">
                  <a16:creationId xmlns="" xmlns:a16="http://schemas.microsoft.com/office/drawing/2014/main" id="{3EC34D4D-0839-4110-A721-5B927213EADD}"/>
                </a:ext>
              </a:extLst>
            </p:cNvPr>
            <p:cNvSpPr>
              <a:spLocks/>
            </p:cNvSpPr>
            <p:nvPr/>
          </p:nvSpPr>
          <p:spPr bwMode="auto">
            <a:xfrm>
              <a:off x="2535269" y="6193814"/>
              <a:ext cx="25091" cy="8961"/>
            </a:xfrm>
            <a:custGeom>
              <a:avLst/>
              <a:gdLst>
                <a:gd name="T0" fmla="*/ 2 w 28"/>
                <a:gd name="T1" fmla="*/ 0 h 10"/>
                <a:gd name="T2" fmla="*/ 0 w 28"/>
                <a:gd name="T3" fmla="*/ 3 h 10"/>
                <a:gd name="T4" fmla="*/ 28 w 28"/>
                <a:gd name="T5" fmla="*/ 10 h 10"/>
                <a:gd name="T6" fmla="*/ 28 w 28"/>
                <a:gd name="T7" fmla="*/ 10 h 10"/>
                <a:gd name="T8" fmla="*/ 2 w 28"/>
                <a:gd name="T9" fmla="*/ 0 h 10"/>
              </a:gdLst>
              <a:ahLst/>
              <a:cxnLst>
                <a:cxn ang="0">
                  <a:pos x="T0" y="T1"/>
                </a:cxn>
                <a:cxn ang="0">
                  <a:pos x="T2" y="T3"/>
                </a:cxn>
                <a:cxn ang="0">
                  <a:pos x="T4" y="T5"/>
                </a:cxn>
                <a:cxn ang="0">
                  <a:pos x="T6" y="T7"/>
                </a:cxn>
                <a:cxn ang="0">
                  <a:pos x="T8" y="T9"/>
                </a:cxn>
              </a:cxnLst>
              <a:rect l="0" t="0" r="r" b="b"/>
              <a:pathLst>
                <a:path w="28" h="10">
                  <a:moveTo>
                    <a:pt x="2" y="0"/>
                  </a:moveTo>
                  <a:lnTo>
                    <a:pt x="0" y="3"/>
                  </a:lnTo>
                  <a:lnTo>
                    <a:pt x="28" y="10"/>
                  </a:lnTo>
                  <a:lnTo>
                    <a:pt x="28" y="10"/>
                  </a:lnTo>
                  <a:lnTo>
                    <a:pt x="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36" name="Freeform 1253">
              <a:extLst>
                <a:ext uri="{FF2B5EF4-FFF2-40B4-BE49-F238E27FC236}">
                  <a16:creationId xmlns="" xmlns:a16="http://schemas.microsoft.com/office/drawing/2014/main" id="{B3E606CB-D609-4A97-97F9-B9DA08B14131}"/>
                </a:ext>
              </a:extLst>
            </p:cNvPr>
            <p:cNvSpPr>
              <a:spLocks/>
            </p:cNvSpPr>
            <p:nvPr/>
          </p:nvSpPr>
          <p:spPr bwMode="auto">
            <a:xfrm>
              <a:off x="2535269" y="6193814"/>
              <a:ext cx="25091" cy="8961"/>
            </a:xfrm>
            <a:custGeom>
              <a:avLst/>
              <a:gdLst>
                <a:gd name="T0" fmla="*/ 2 w 28"/>
                <a:gd name="T1" fmla="*/ 0 h 10"/>
                <a:gd name="T2" fmla="*/ 0 w 28"/>
                <a:gd name="T3" fmla="*/ 3 h 10"/>
                <a:gd name="T4" fmla="*/ 28 w 28"/>
                <a:gd name="T5" fmla="*/ 10 h 10"/>
                <a:gd name="T6" fmla="*/ 28 w 28"/>
                <a:gd name="T7" fmla="*/ 10 h 10"/>
                <a:gd name="T8" fmla="*/ 2 w 28"/>
                <a:gd name="T9" fmla="*/ 0 h 10"/>
              </a:gdLst>
              <a:ahLst/>
              <a:cxnLst>
                <a:cxn ang="0">
                  <a:pos x="T0" y="T1"/>
                </a:cxn>
                <a:cxn ang="0">
                  <a:pos x="T2" y="T3"/>
                </a:cxn>
                <a:cxn ang="0">
                  <a:pos x="T4" y="T5"/>
                </a:cxn>
                <a:cxn ang="0">
                  <a:pos x="T6" y="T7"/>
                </a:cxn>
                <a:cxn ang="0">
                  <a:pos x="T8" y="T9"/>
                </a:cxn>
              </a:cxnLst>
              <a:rect l="0" t="0" r="r" b="b"/>
              <a:pathLst>
                <a:path w="28" h="10">
                  <a:moveTo>
                    <a:pt x="2" y="0"/>
                  </a:moveTo>
                  <a:lnTo>
                    <a:pt x="0" y="3"/>
                  </a:lnTo>
                  <a:lnTo>
                    <a:pt x="28" y="10"/>
                  </a:lnTo>
                  <a:lnTo>
                    <a:pt x="28" y="10"/>
                  </a:lnTo>
                  <a:lnTo>
                    <a:pt x="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37" name="Freeform 1254">
              <a:extLst>
                <a:ext uri="{FF2B5EF4-FFF2-40B4-BE49-F238E27FC236}">
                  <a16:creationId xmlns="" xmlns:a16="http://schemas.microsoft.com/office/drawing/2014/main" id="{A93E3ED1-368D-44B9-8A38-1BE1801B9118}"/>
                </a:ext>
              </a:extLst>
            </p:cNvPr>
            <p:cNvSpPr>
              <a:spLocks/>
            </p:cNvSpPr>
            <p:nvPr/>
          </p:nvSpPr>
          <p:spPr bwMode="auto">
            <a:xfrm>
              <a:off x="2537061" y="6013698"/>
              <a:ext cx="180117" cy="189078"/>
            </a:xfrm>
            <a:custGeom>
              <a:avLst/>
              <a:gdLst>
                <a:gd name="T0" fmla="*/ 201 w 201"/>
                <a:gd name="T1" fmla="*/ 0 h 211"/>
                <a:gd name="T2" fmla="*/ 0 w 201"/>
                <a:gd name="T3" fmla="*/ 201 h 211"/>
                <a:gd name="T4" fmla="*/ 26 w 201"/>
                <a:gd name="T5" fmla="*/ 211 h 211"/>
                <a:gd name="T6" fmla="*/ 201 w 201"/>
                <a:gd name="T7" fmla="*/ 36 h 211"/>
                <a:gd name="T8" fmla="*/ 201 w 201"/>
                <a:gd name="T9" fmla="*/ 0 h 211"/>
              </a:gdLst>
              <a:ahLst/>
              <a:cxnLst>
                <a:cxn ang="0">
                  <a:pos x="T0" y="T1"/>
                </a:cxn>
                <a:cxn ang="0">
                  <a:pos x="T2" y="T3"/>
                </a:cxn>
                <a:cxn ang="0">
                  <a:pos x="T4" y="T5"/>
                </a:cxn>
                <a:cxn ang="0">
                  <a:pos x="T6" y="T7"/>
                </a:cxn>
                <a:cxn ang="0">
                  <a:pos x="T8" y="T9"/>
                </a:cxn>
              </a:cxnLst>
              <a:rect l="0" t="0" r="r" b="b"/>
              <a:pathLst>
                <a:path w="201" h="211">
                  <a:moveTo>
                    <a:pt x="201" y="0"/>
                  </a:moveTo>
                  <a:lnTo>
                    <a:pt x="0" y="201"/>
                  </a:lnTo>
                  <a:lnTo>
                    <a:pt x="26" y="211"/>
                  </a:lnTo>
                  <a:lnTo>
                    <a:pt x="201" y="36"/>
                  </a:lnTo>
                  <a:lnTo>
                    <a:pt x="201"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38" name="Freeform 1255">
              <a:extLst>
                <a:ext uri="{FF2B5EF4-FFF2-40B4-BE49-F238E27FC236}">
                  <a16:creationId xmlns="" xmlns:a16="http://schemas.microsoft.com/office/drawing/2014/main" id="{7DA1CCBA-1824-470A-A288-628675F07C89}"/>
                </a:ext>
              </a:extLst>
            </p:cNvPr>
            <p:cNvSpPr>
              <a:spLocks/>
            </p:cNvSpPr>
            <p:nvPr/>
          </p:nvSpPr>
          <p:spPr bwMode="auto">
            <a:xfrm>
              <a:off x="2537061" y="6013698"/>
              <a:ext cx="180117" cy="189078"/>
            </a:xfrm>
            <a:custGeom>
              <a:avLst/>
              <a:gdLst>
                <a:gd name="T0" fmla="*/ 201 w 201"/>
                <a:gd name="T1" fmla="*/ 0 h 211"/>
                <a:gd name="T2" fmla="*/ 0 w 201"/>
                <a:gd name="T3" fmla="*/ 201 h 211"/>
                <a:gd name="T4" fmla="*/ 26 w 201"/>
                <a:gd name="T5" fmla="*/ 211 h 211"/>
                <a:gd name="T6" fmla="*/ 201 w 201"/>
                <a:gd name="T7" fmla="*/ 36 h 211"/>
                <a:gd name="T8" fmla="*/ 201 w 201"/>
                <a:gd name="T9" fmla="*/ 0 h 211"/>
              </a:gdLst>
              <a:ahLst/>
              <a:cxnLst>
                <a:cxn ang="0">
                  <a:pos x="T0" y="T1"/>
                </a:cxn>
                <a:cxn ang="0">
                  <a:pos x="T2" y="T3"/>
                </a:cxn>
                <a:cxn ang="0">
                  <a:pos x="T4" y="T5"/>
                </a:cxn>
                <a:cxn ang="0">
                  <a:pos x="T6" y="T7"/>
                </a:cxn>
                <a:cxn ang="0">
                  <a:pos x="T8" y="T9"/>
                </a:cxn>
              </a:cxnLst>
              <a:rect l="0" t="0" r="r" b="b"/>
              <a:pathLst>
                <a:path w="201" h="211">
                  <a:moveTo>
                    <a:pt x="201" y="0"/>
                  </a:moveTo>
                  <a:lnTo>
                    <a:pt x="0" y="201"/>
                  </a:lnTo>
                  <a:lnTo>
                    <a:pt x="26" y="211"/>
                  </a:lnTo>
                  <a:lnTo>
                    <a:pt x="201" y="36"/>
                  </a:lnTo>
                  <a:lnTo>
                    <a:pt x="201"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39" name="Freeform 1256">
              <a:extLst>
                <a:ext uri="{FF2B5EF4-FFF2-40B4-BE49-F238E27FC236}">
                  <a16:creationId xmlns="" xmlns:a16="http://schemas.microsoft.com/office/drawing/2014/main" id="{F3259B42-DC29-487D-9946-CE8A0CB8A054}"/>
                </a:ext>
              </a:extLst>
            </p:cNvPr>
            <p:cNvSpPr>
              <a:spLocks/>
            </p:cNvSpPr>
            <p:nvPr/>
          </p:nvSpPr>
          <p:spPr bwMode="auto">
            <a:xfrm>
              <a:off x="2581866" y="6209048"/>
              <a:ext cx="25091" cy="8065"/>
            </a:xfrm>
            <a:custGeom>
              <a:avLst/>
              <a:gdLst>
                <a:gd name="T0" fmla="*/ 2 w 28"/>
                <a:gd name="T1" fmla="*/ 0 h 9"/>
                <a:gd name="T2" fmla="*/ 0 w 28"/>
                <a:gd name="T3" fmla="*/ 2 h 9"/>
                <a:gd name="T4" fmla="*/ 28 w 28"/>
                <a:gd name="T5" fmla="*/ 9 h 9"/>
                <a:gd name="T6" fmla="*/ 28 w 28"/>
                <a:gd name="T7" fmla="*/ 9 h 9"/>
                <a:gd name="T8" fmla="*/ 2 w 28"/>
                <a:gd name="T9" fmla="*/ 0 h 9"/>
              </a:gdLst>
              <a:ahLst/>
              <a:cxnLst>
                <a:cxn ang="0">
                  <a:pos x="T0" y="T1"/>
                </a:cxn>
                <a:cxn ang="0">
                  <a:pos x="T2" y="T3"/>
                </a:cxn>
                <a:cxn ang="0">
                  <a:pos x="T4" y="T5"/>
                </a:cxn>
                <a:cxn ang="0">
                  <a:pos x="T6" y="T7"/>
                </a:cxn>
                <a:cxn ang="0">
                  <a:pos x="T8" y="T9"/>
                </a:cxn>
              </a:cxnLst>
              <a:rect l="0" t="0" r="r" b="b"/>
              <a:pathLst>
                <a:path w="28" h="9">
                  <a:moveTo>
                    <a:pt x="2" y="0"/>
                  </a:moveTo>
                  <a:lnTo>
                    <a:pt x="0" y="2"/>
                  </a:lnTo>
                  <a:lnTo>
                    <a:pt x="28" y="9"/>
                  </a:lnTo>
                  <a:lnTo>
                    <a:pt x="28" y="9"/>
                  </a:lnTo>
                  <a:lnTo>
                    <a:pt x="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40" name="Freeform 1257">
              <a:extLst>
                <a:ext uri="{FF2B5EF4-FFF2-40B4-BE49-F238E27FC236}">
                  <a16:creationId xmlns="" xmlns:a16="http://schemas.microsoft.com/office/drawing/2014/main" id="{3AACCC55-3382-4A0F-917B-F2E858A5F614}"/>
                </a:ext>
              </a:extLst>
            </p:cNvPr>
            <p:cNvSpPr>
              <a:spLocks/>
            </p:cNvSpPr>
            <p:nvPr/>
          </p:nvSpPr>
          <p:spPr bwMode="auto">
            <a:xfrm>
              <a:off x="2581866" y="6209048"/>
              <a:ext cx="25091" cy="8065"/>
            </a:xfrm>
            <a:custGeom>
              <a:avLst/>
              <a:gdLst>
                <a:gd name="T0" fmla="*/ 2 w 28"/>
                <a:gd name="T1" fmla="*/ 0 h 9"/>
                <a:gd name="T2" fmla="*/ 0 w 28"/>
                <a:gd name="T3" fmla="*/ 2 h 9"/>
                <a:gd name="T4" fmla="*/ 28 w 28"/>
                <a:gd name="T5" fmla="*/ 9 h 9"/>
                <a:gd name="T6" fmla="*/ 28 w 28"/>
                <a:gd name="T7" fmla="*/ 9 h 9"/>
                <a:gd name="T8" fmla="*/ 2 w 28"/>
                <a:gd name="T9" fmla="*/ 0 h 9"/>
              </a:gdLst>
              <a:ahLst/>
              <a:cxnLst>
                <a:cxn ang="0">
                  <a:pos x="T0" y="T1"/>
                </a:cxn>
                <a:cxn ang="0">
                  <a:pos x="T2" y="T3"/>
                </a:cxn>
                <a:cxn ang="0">
                  <a:pos x="T4" y="T5"/>
                </a:cxn>
                <a:cxn ang="0">
                  <a:pos x="T6" y="T7"/>
                </a:cxn>
                <a:cxn ang="0">
                  <a:pos x="T8" y="T9"/>
                </a:cxn>
              </a:cxnLst>
              <a:rect l="0" t="0" r="r" b="b"/>
              <a:pathLst>
                <a:path w="28" h="9">
                  <a:moveTo>
                    <a:pt x="2" y="0"/>
                  </a:moveTo>
                  <a:lnTo>
                    <a:pt x="0" y="2"/>
                  </a:lnTo>
                  <a:lnTo>
                    <a:pt x="28" y="9"/>
                  </a:lnTo>
                  <a:lnTo>
                    <a:pt x="28" y="9"/>
                  </a:lnTo>
                  <a:lnTo>
                    <a:pt x="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41" name="Freeform 1258">
              <a:extLst>
                <a:ext uri="{FF2B5EF4-FFF2-40B4-BE49-F238E27FC236}">
                  <a16:creationId xmlns="" xmlns:a16="http://schemas.microsoft.com/office/drawing/2014/main" id="{CAC3C448-FE8A-44DF-AAE9-6D6541947D73}"/>
                </a:ext>
              </a:extLst>
            </p:cNvPr>
            <p:cNvSpPr>
              <a:spLocks/>
            </p:cNvSpPr>
            <p:nvPr/>
          </p:nvSpPr>
          <p:spPr bwMode="auto">
            <a:xfrm>
              <a:off x="2583659" y="6075529"/>
              <a:ext cx="133519" cy="141584"/>
            </a:xfrm>
            <a:custGeom>
              <a:avLst/>
              <a:gdLst>
                <a:gd name="T0" fmla="*/ 149 w 149"/>
                <a:gd name="T1" fmla="*/ 0 h 158"/>
                <a:gd name="T2" fmla="*/ 0 w 149"/>
                <a:gd name="T3" fmla="*/ 149 h 158"/>
                <a:gd name="T4" fmla="*/ 26 w 149"/>
                <a:gd name="T5" fmla="*/ 158 h 158"/>
                <a:gd name="T6" fmla="*/ 149 w 149"/>
                <a:gd name="T7" fmla="*/ 35 h 158"/>
                <a:gd name="T8" fmla="*/ 149 w 149"/>
                <a:gd name="T9" fmla="*/ 0 h 158"/>
              </a:gdLst>
              <a:ahLst/>
              <a:cxnLst>
                <a:cxn ang="0">
                  <a:pos x="T0" y="T1"/>
                </a:cxn>
                <a:cxn ang="0">
                  <a:pos x="T2" y="T3"/>
                </a:cxn>
                <a:cxn ang="0">
                  <a:pos x="T4" y="T5"/>
                </a:cxn>
                <a:cxn ang="0">
                  <a:pos x="T6" y="T7"/>
                </a:cxn>
                <a:cxn ang="0">
                  <a:pos x="T8" y="T9"/>
                </a:cxn>
              </a:cxnLst>
              <a:rect l="0" t="0" r="r" b="b"/>
              <a:pathLst>
                <a:path w="149" h="158">
                  <a:moveTo>
                    <a:pt x="149" y="0"/>
                  </a:moveTo>
                  <a:lnTo>
                    <a:pt x="0" y="149"/>
                  </a:lnTo>
                  <a:lnTo>
                    <a:pt x="26" y="158"/>
                  </a:lnTo>
                  <a:lnTo>
                    <a:pt x="149" y="35"/>
                  </a:lnTo>
                  <a:lnTo>
                    <a:pt x="149"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42" name="Freeform 1259">
              <a:extLst>
                <a:ext uri="{FF2B5EF4-FFF2-40B4-BE49-F238E27FC236}">
                  <a16:creationId xmlns="" xmlns:a16="http://schemas.microsoft.com/office/drawing/2014/main" id="{BFDE8E25-46E8-46E7-9C85-715DAA71BC37}"/>
                </a:ext>
              </a:extLst>
            </p:cNvPr>
            <p:cNvSpPr>
              <a:spLocks/>
            </p:cNvSpPr>
            <p:nvPr/>
          </p:nvSpPr>
          <p:spPr bwMode="auto">
            <a:xfrm>
              <a:off x="2583659" y="6075529"/>
              <a:ext cx="133519" cy="141584"/>
            </a:xfrm>
            <a:custGeom>
              <a:avLst/>
              <a:gdLst>
                <a:gd name="T0" fmla="*/ 149 w 149"/>
                <a:gd name="T1" fmla="*/ 0 h 158"/>
                <a:gd name="T2" fmla="*/ 0 w 149"/>
                <a:gd name="T3" fmla="*/ 149 h 158"/>
                <a:gd name="T4" fmla="*/ 26 w 149"/>
                <a:gd name="T5" fmla="*/ 158 h 158"/>
                <a:gd name="T6" fmla="*/ 149 w 149"/>
                <a:gd name="T7" fmla="*/ 35 h 158"/>
                <a:gd name="T8" fmla="*/ 149 w 149"/>
                <a:gd name="T9" fmla="*/ 0 h 158"/>
              </a:gdLst>
              <a:ahLst/>
              <a:cxnLst>
                <a:cxn ang="0">
                  <a:pos x="T0" y="T1"/>
                </a:cxn>
                <a:cxn ang="0">
                  <a:pos x="T2" y="T3"/>
                </a:cxn>
                <a:cxn ang="0">
                  <a:pos x="T4" y="T5"/>
                </a:cxn>
                <a:cxn ang="0">
                  <a:pos x="T6" y="T7"/>
                </a:cxn>
                <a:cxn ang="0">
                  <a:pos x="T8" y="T9"/>
                </a:cxn>
              </a:cxnLst>
              <a:rect l="0" t="0" r="r" b="b"/>
              <a:pathLst>
                <a:path w="149" h="158">
                  <a:moveTo>
                    <a:pt x="149" y="0"/>
                  </a:moveTo>
                  <a:lnTo>
                    <a:pt x="0" y="149"/>
                  </a:lnTo>
                  <a:lnTo>
                    <a:pt x="26" y="158"/>
                  </a:lnTo>
                  <a:lnTo>
                    <a:pt x="149" y="35"/>
                  </a:lnTo>
                  <a:lnTo>
                    <a:pt x="149"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43" name="Freeform 1260">
              <a:extLst>
                <a:ext uri="{FF2B5EF4-FFF2-40B4-BE49-F238E27FC236}">
                  <a16:creationId xmlns="" xmlns:a16="http://schemas.microsoft.com/office/drawing/2014/main" id="{DA6FA17E-D534-4DA5-8A9D-9F01043E090B}"/>
                </a:ext>
              </a:extLst>
            </p:cNvPr>
            <p:cNvSpPr>
              <a:spLocks/>
            </p:cNvSpPr>
            <p:nvPr/>
          </p:nvSpPr>
          <p:spPr bwMode="auto">
            <a:xfrm>
              <a:off x="2628464" y="6223386"/>
              <a:ext cx="25091" cy="8961"/>
            </a:xfrm>
            <a:custGeom>
              <a:avLst/>
              <a:gdLst>
                <a:gd name="T0" fmla="*/ 2 w 28"/>
                <a:gd name="T1" fmla="*/ 0 h 10"/>
                <a:gd name="T2" fmla="*/ 0 w 28"/>
                <a:gd name="T3" fmla="*/ 3 h 10"/>
                <a:gd name="T4" fmla="*/ 28 w 28"/>
                <a:gd name="T5" fmla="*/ 10 h 10"/>
                <a:gd name="T6" fmla="*/ 28 w 28"/>
                <a:gd name="T7" fmla="*/ 7 h 10"/>
                <a:gd name="T8" fmla="*/ 2 w 28"/>
                <a:gd name="T9" fmla="*/ 0 h 10"/>
              </a:gdLst>
              <a:ahLst/>
              <a:cxnLst>
                <a:cxn ang="0">
                  <a:pos x="T0" y="T1"/>
                </a:cxn>
                <a:cxn ang="0">
                  <a:pos x="T2" y="T3"/>
                </a:cxn>
                <a:cxn ang="0">
                  <a:pos x="T4" y="T5"/>
                </a:cxn>
                <a:cxn ang="0">
                  <a:pos x="T6" y="T7"/>
                </a:cxn>
                <a:cxn ang="0">
                  <a:pos x="T8" y="T9"/>
                </a:cxn>
              </a:cxnLst>
              <a:rect l="0" t="0" r="r" b="b"/>
              <a:pathLst>
                <a:path w="28" h="10">
                  <a:moveTo>
                    <a:pt x="2" y="0"/>
                  </a:moveTo>
                  <a:lnTo>
                    <a:pt x="0" y="3"/>
                  </a:lnTo>
                  <a:lnTo>
                    <a:pt x="28" y="10"/>
                  </a:lnTo>
                  <a:lnTo>
                    <a:pt x="28" y="7"/>
                  </a:lnTo>
                  <a:lnTo>
                    <a:pt x="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44" name="Freeform 1261">
              <a:extLst>
                <a:ext uri="{FF2B5EF4-FFF2-40B4-BE49-F238E27FC236}">
                  <a16:creationId xmlns="" xmlns:a16="http://schemas.microsoft.com/office/drawing/2014/main" id="{73B232A4-44C5-441A-9A79-220667053570}"/>
                </a:ext>
              </a:extLst>
            </p:cNvPr>
            <p:cNvSpPr>
              <a:spLocks/>
            </p:cNvSpPr>
            <p:nvPr/>
          </p:nvSpPr>
          <p:spPr bwMode="auto">
            <a:xfrm>
              <a:off x="2628464" y="6223386"/>
              <a:ext cx="25091" cy="8961"/>
            </a:xfrm>
            <a:custGeom>
              <a:avLst/>
              <a:gdLst>
                <a:gd name="T0" fmla="*/ 2 w 28"/>
                <a:gd name="T1" fmla="*/ 0 h 10"/>
                <a:gd name="T2" fmla="*/ 0 w 28"/>
                <a:gd name="T3" fmla="*/ 3 h 10"/>
                <a:gd name="T4" fmla="*/ 28 w 28"/>
                <a:gd name="T5" fmla="*/ 10 h 10"/>
                <a:gd name="T6" fmla="*/ 28 w 28"/>
                <a:gd name="T7" fmla="*/ 7 h 10"/>
                <a:gd name="T8" fmla="*/ 2 w 28"/>
                <a:gd name="T9" fmla="*/ 0 h 10"/>
              </a:gdLst>
              <a:ahLst/>
              <a:cxnLst>
                <a:cxn ang="0">
                  <a:pos x="T0" y="T1"/>
                </a:cxn>
                <a:cxn ang="0">
                  <a:pos x="T2" y="T3"/>
                </a:cxn>
                <a:cxn ang="0">
                  <a:pos x="T4" y="T5"/>
                </a:cxn>
                <a:cxn ang="0">
                  <a:pos x="T6" y="T7"/>
                </a:cxn>
                <a:cxn ang="0">
                  <a:pos x="T8" y="T9"/>
                </a:cxn>
              </a:cxnLst>
              <a:rect l="0" t="0" r="r" b="b"/>
              <a:pathLst>
                <a:path w="28" h="10">
                  <a:moveTo>
                    <a:pt x="2" y="0"/>
                  </a:moveTo>
                  <a:lnTo>
                    <a:pt x="0" y="3"/>
                  </a:lnTo>
                  <a:lnTo>
                    <a:pt x="28" y="10"/>
                  </a:lnTo>
                  <a:lnTo>
                    <a:pt x="28" y="7"/>
                  </a:lnTo>
                  <a:lnTo>
                    <a:pt x="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45" name="Freeform 1262">
              <a:extLst>
                <a:ext uri="{FF2B5EF4-FFF2-40B4-BE49-F238E27FC236}">
                  <a16:creationId xmlns="" xmlns:a16="http://schemas.microsoft.com/office/drawing/2014/main" id="{43B98FD7-517D-4792-9A5A-8FAE0BB4CA41}"/>
                </a:ext>
              </a:extLst>
            </p:cNvPr>
            <p:cNvSpPr>
              <a:spLocks/>
            </p:cNvSpPr>
            <p:nvPr/>
          </p:nvSpPr>
          <p:spPr bwMode="auto">
            <a:xfrm>
              <a:off x="2630256" y="6136464"/>
              <a:ext cx="86922" cy="93195"/>
            </a:xfrm>
            <a:custGeom>
              <a:avLst/>
              <a:gdLst>
                <a:gd name="T0" fmla="*/ 97 w 97"/>
                <a:gd name="T1" fmla="*/ 0 h 104"/>
                <a:gd name="T2" fmla="*/ 0 w 97"/>
                <a:gd name="T3" fmla="*/ 97 h 104"/>
                <a:gd name="T4" fmla="*/ 26 w 97"/>
                <a:gd name="T5" fmla="*/ 104 h 104"/>
                <a:gd name="T6" fmla="*/ 97 w 97"/>
                <a:gd name="T7" fmla="*/ 33 h 104"/>
                <a:gd name="T8" fmla="*/ 97 w 97"/>
                <a:gd name="T9" fmla="*/ 0 h 104"/>
              </a:gdLst>
              <a:ahLst/>
              <a:cxnLst>
                <a:cxn ang="0">
                  <a:pos x="T0" y="T1"/>
                </a:cxn>
                <a:cxn ang="0">
                  <a:pos x="T2" y="T3"/>
                </a:cxn>
                <a:cxn ang="0">
                  <a:pos x="T4" y="T5"/>
                </a:cxn>
                <a:cxn ang="0">
                  <a:pos x="T6" y="T7"/>
                </a:cxn>
                <a:cxn ang="0">
                  <a:pos x="T8" y="T9"/>
                </a:cxn>
              </a:cxnLst>
              <a:rect l="0" t="0" r="r" b="b"/>
              <a:pathLst>
                <a:path w="97" h="104">
                  <a:moveTo>
                    <a:pt x="97" y="0"/>
                  </a:moveTo>
                  <a:lnTo>
                    <a:pt x="0" y="97"/>
                  </a:lnTo>
                  <a:lnTo>
                    <a:pt x="26" y="104"/>
                  </a:lnTo>
                  <a:lnTo>
                    <a:pt x="97" y="33"/>
                  </a:lnTo>
                  <a:lnTo>
                    <a:pt x="97"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46" name="Freeform 1263">
              <a:extLst>
                <a:ext uri="{FF2B5EF4-FFF2-40B4-BE49-F238E27FC236}">
                  <a16:creationId xmlns="" xmlns:a16="http://schemas.microsoft.com/office/drawing/2014/main" id="{DC11FB5C-7692-45F0-8A58-6746C3F968A3}"/>
                </a:ext>
              </a:extLst>
            </p:cNvPr>
            <p:cNvSpPr>
              <a:spLocks/>
            </p:cNvSpPr>
            <p:nvPr/>
          </p:nvSpPr>
          <p:spPr bwMode="auto">
            <a:xfrm>
              <a:off x="2630256" y="6136464"/>
              <a:ext cx="86922" cy="93195"/>
            </a:xfrm>
            <a:custGeom>
              <a:avLst/>
              <a:gdLst>
                <a:gd name="T0" fmla="*/ 97 w 97"/>
                <a:gd name="T1" fmla="*/ 0 h 104"/>
                <a:gd name="T2" fmla="*/ 0 w 97"/>
                <a:gd name="T3" fmla="*/ 97 h 104"/>
                <a:gd name="T4" fmla="*/ 26 w 97"/>
                <a:gd name="T5" fmla="*/ 104 h 104"/>
                <a:gd name="T6" fmla="*/ 97 w 97"/>
                <a:gd name="T7" fmla="*/ 33 h 104"/>
                <a:gd name="T8" fmla="*/ 97 w 97"/>
                <a:gd name="T9" fmla="*/ 0 h 104"/>
              </a:gdLst>
              <a:ahLst/>
              <a:cxnLst>
                <a:cxn ang="0">
                  <a:pos x="T0" y="T1"/>
                </a:cxn>
                <a:cxn ang="0">
                  <a:pos x="T2" y="T3"/>
                </a:cxn>
                <a:cxn ang="0">
                  <a:pos x="T4" y="T5"/>
                </a:cxn>
                <a:cxn ang="0">
                  <a:pos x="T6" y="T7"/>
                </a:cxn>
                <a:cxn ang="0">
                  <a:pos x="T8" y="T9"/>
                </a:cxn>
              </a:cxnLst>
              <a:rect l="0" t="0" r="r" b="b"/>
              <a:pathLst>
                <a:path w="97" h="104">
                  <a:moveTo>
                    <a:pt x="97" y="0"/>
                  </a:moveTo>
                  <a:lnTo>
                    <a:pt x="0" y="97"/>
                  </a:lnTo>
                  <a:lnTo>
                    <a:pt x="26" y="104"/>
                  </a:lnTo>
                  <a:lnTo>
                    <a:pt x="97" y="33"/>
                  </a:lnTo>
                  <a:lnTo>
                    <a:pt x="97"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47" name="Freeform 1264">
              <a:extLst>
                <a:ext uri="{FF2B5EF4-FFF2-40B4-BE49-F238E27FC236}">
                  <a16:creationId xmlns="" xmlns:a16="http://schemas.microsoft.com/office/drawing/2014/main" id="{E53F85E4-5D99-4BF8-AEF0-00C95A45B24F}"/>
                </a:ext>
              </a:extLst>
            </p:cNvPr>
            <p:cNvSpPr>
              <a:spLocks/>
            </p:cNvSpPr>
            <p:nvPr/>
          </p:nvSpPr>
          <p:spPr bwMode="auto">
            <a:xfrm>
              <a:off x="2675061" y="6238619"/>
              <a:ext cx="25091" cy="8065"/>
            </a:xfrm>
            <a:custGeom>
              <a:avLst/>
              <a:gdLst>
                <a:gd name="T0" fmla="*/ 2 w 28"/>
                <a:gd name="T1" fmla="*/ 0 h 9"/>
                <a:gd name="T2" fmla="*/ 0 w 28"/>
                <a:gd name="T3" fmla="*/ 0 h 9"/>
                <a:gd name="T4" fmla="*/ 26 w 28"/>
                <a:gd name="T5" fmla="*/ 9 h 9"/>
                <a:gd name="T6" fmla="*/ 28 w 28"/>
                <a:gd name="T7" fmla="*/ 7 h 9"/>
                <a:gd name="T8" fmla="*/ 2 w 28"/>
                <a:gd name="T9" fmla="*/ 0 h 9"/>
              </a:gdLst>
              <a:ahLst/>
              <a:cxnLst>
                <a:cxn ang="0">
                  <a:pos x="T0" y="T1"/>
                </a:cxn>
                <a:cxn ang="0">
                  <a:pos x="T2" y="T3"/>
                </a:cxn>
                <a:cxn ang="0">
                  <a:pos x="T4" y="T5"/>
                </a:cxn>
                <a:cxn ang="0">
                  <a:pos x="T6" y="T7"/>
                </a:cxn>
                <a:cxn ang="0">
                  <a:pos x="T8" y="T9"/>
                </a:cxn>
              </a:cxnLst>
              <a:rect l="0" t="0" r="r" b="b"/>
              <a:pathLst>
                <a:path w="28" h="9">
                  <a:moveTo>
                    <a:pt x="2" y="0"/>
                  </a:moveTo>
                  <a:lnTo>
                    <a:pt x="0" y="0"/>
                  </a:lnTo>
                  <a:lnTo>
                    <a:pt x="26" y="9"/>
                  </a:lnTo>
                  <a:lnTo>
                    <a:pt x="28" y="7"/>
                  </a:lnTo>
                  <a:lnTo>
                    <a:pt x="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48" name="Freeform 1265">
              <a:extLst>
                <a:ext uri="{FF2B5EF4-FFF2-40B4-BE49-F238E27FC236}">
                  <a16:creationId xmlns="" xmlns:a16="http://schemas.microsoft.com/office/drawing/2014/main" id="{BB78630D-4CE1-43B9-8739-52EC8DDE8B07}"/>
                </a:ext>
              </a:extLst>
            </p:cNvPr>
            <p:cNvSpPr>
              <a:spLocks/>
            </p:cNvSpPr>
            <p:nvPr/>
          </p:nvSpPr>
          <p:spPr bwMode="auto">
            <a:xfrm>
              <a:off x="2675061" y="6238619"/>
              <a:ext cx="25091" cy="8065"/>
            </a:xfrm>
            <a:custGeom>
              <a:avLst/>
              <a:gdLst>
                <a:gd name="T0" fmla="*/ 2 w 28"/>
                <a:gd name="T1" fmla="*/ 0 h 9"/>
                <a:gd name="T2" fmla="*/ 0 w 28"/>
                <a:gd name="T3" fmla="*/ 0 h 9"/>
                <a:gd name="T4" fmla="*/ 26 w 28"/>
                <a:gd name="T5" fmla="*/ 9 h 9"/>
                <a:gd name="T6" fmla="*/ 28 w 28"/>
                <a:gd name="T7" fmla="*/ 7 h 9"/>
                <a:gd name="T8" fmla="*/ 2 w 28"/>
                <a:gd name="T9" fmla="*/ 0 h 9"/>
              </a:gdLst>
              <a:ahLst/>
              <a:cxnLst>
                <a:cxn ang="0">
                  <a:pos x="T0" y="T1"/>
                </a:cxn>
                <a:cxn ang="0">
                  <a:pos x="T2" y="T3"/>
                </a:cxn>
                <a:cxn ang="0">
                  <a:pos x="T4" y="T5"/>
                </a:cxn>
                <a:cxn ang="0">
                  <a:pos x="T6" y="T7"/>
                </a:cxn>
                <a:cxn ang="0">
                  <a:pos x="T8" y="T9"/>
                </a:cxn>
              </a:cxnLst>
              <a:rect l="0" t="0" r="r" b="b"/>
              <a:pathLst>
                <a:path w="28" h="9">
                  <a:moveTo>
                    <a:pt x="2" y="0"/>
                  </a:moveTo>
                  <a:lnTo>
                    <a:pt x="0" y="0"/>
                  </a:lnTo>
                  <a:lnTo>
                    <a:pt x="26" y="9"/>
                  </a:lnTo>
                  <a:lnTo>
                    <a:pt x="28" y="7"/>
                  </a:lnTo>
                  <a:lnTo>
                    <a:pt x="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49" name="Freeform 1266">
              <a:extLst>
                <a:ext uri="{FF2B5EF4-FFF2-40B4-BE49-F238E27FC236}">
                  <a16:creationId xmlns="" xmlns:a16="http://schemas.microsoft.com/office/drawing/2014/main" id="{743DEE2E-4573-422E-BB6E-57813523F47E}"/>
                </a:ext>
              </a:extLst>
            </p:cNvPr>
            <p:cNvSpPr>
              <a:spLocks/>
            </p:cNvSpPr>
            <p:nvPr/>
          </p:nvSpPr>
          <p:spPr bwMode="auto">
            <a:xfrm>
              <a:off x="2676853" y="6196503"/>
              <a:ext cx="40325" cy="48390"/>
            </a:xfrm>
            <a:custGeom>
              <a:avLst/>
              <a:gdLst>
                <a:gd name="T0" fmla="*/ 45 w 45"/>
                <a:gd name="T1" fmla="*/ 0 h 54"/>
                <a:gd name="T2" fmla="*/ 0 w 45"/>
                <a:gd name="T3" fmla="*/ 47 h 54"/>
                <a:gd name="T4" fmla="*/ 26 w 45"/>
                <a:gd name="T5" fmla="*/ 54 h 54"/>
                <a:gd name="T6" fmla="*/ 45 w 45"/>
                <a:gd name="T7" fmla="*/ 35 h 54"/>
                <a:gd name="T8" fmla="*/ 45 w 45"/>
                <a:gd name="T9" fmla="*/ 0 h 54"/>
              </a:gdLst>
              <a:ahLst/>
              <a:cxnLst>
                <a:cxn ang="0">
                  <a:pos x="T0" y="T1"/>
                </a:cxn>
                <a:cxn ang="0">
                  <a:pos x="T2" y="T3"/>
                </a:cxn>
                <a:cxn ang="0">
                  <a:pos x="T4" y="T5"/>
                </a:cxn>
                <a:cxn ang="0">
                  <a:pos x="T6" y="T7"/>
                </a:cxn>
                <a:cxn ang="0">
                  <a:pos x="T8" y="T9"/>
                </a:cxn>
              </a:cxnLst>
              <a:rect l="0" t="0" r="r" b="b"/>
              <a:pathLst>
                <a:path w="45" h="54">
                  <a:moveTo>
                    <a:pt x="45" y="0"/>
                  </a:moveTo>
                  <a:lnTo>
                    <a:pt x="0" y="47"/>
                  </a:lnTo>
                  <a:lnTo>
                    <a:pt x="26" y="54"/>
                  </a:lnTo>
                  <a:lnTo>
                    <a:pt x="45" y="35"/>
                  </a:lnTo>
                  <a:lnTo>
                    <a:pt x="45"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50" name="Freeform 1267">
              <a:extLst>
                <a:ext uri="{FF2B5EF4-FFF2-40B4-BE49-F238E27FC236}">
                  <a16:creationId xmlns="" xmlns:a16="http://schemas.microsoft.com/office/drawing/2014/main" id="{C19DF486-CF7B-4B20-B633-B3C10D67CB65}"/>
                </a:ext>
              </a:extLst>
            </p:cNvPr>
            <p:cNvSpPr>
              <a:spLocks/>
            </p:cNvSpPr>
            <p:nvPr/>
          </p:nvSpPr>
          <p:spPr bwMode="auto">
            <a:xfrm>
              <a:off x="2676853" y="6196503"/>
              <a:ext cx="40325" cy="48390"/>
            </a:xfrm>
            <a:custGeom>
              <a:avLst/>
              <a:gdLst>
                <a:gd name="T0" fmla="*/ 45 w 45"/>
                <a:gd name="T1" fmla="*/ 0 h 54"/>
                <a:gd name="T2" fmla="*/ 0 w 45"/>
                <a:gd name="T3" fmla="*/ 47 h 54"/>
                <a:gd name="T4" fmla="*/ 26 w 45"/>
                <a:gd name="T5" fmla="*/ 54 h 54"/>
                <a:gd name="T6" fmla="*/ 45 w 45"/>
                <a:gd name="T7" fmla="*/ 35 h 54"/>
                <a:gd name="T8" fmla="*/ 45 w 45"/>
                <a:gd name="T9" fmla="*/ 0 h 54"/>
              </a:gdLst>
              <a:ahLst/>
              <a:cxnLst>
                <a:cxn ang="0">
                  <a:pos x="T0" y="T1"/>
                </a:cxn>
                <a:cxn ang="0">
                  <a:pos x="T2" y="T3"/>
                </a:cxn>
                <a:cxn ang="0">
                  <a:pos x="T4" y="T5"/>
                </a:cxn>
                <a:cxn ang="0">
                  <a:pos x="T6" y="T7"/>
                </a:cxn>
                <a:cxn ang="0">
                  <a:pos x="T8" y="T9"/>
                </a:cxn>
              </a:cxnLst>
              <a:rect l="0" t="0" r="r" b="b"/>
              <a:pathLst>
                <a:path w="45" h="54">
                  <a:moveTo>
                    <a:pt x="45" y="0"/>
                  </a:moveTo>
                  <a:lnTo>
                    <a:pt x="0" y="47"/>
                  </a:lnTo>
                  <a:lnTo>
                    <a:pt x="26" y="54"/>
                  </a:lnTo>
                  <a:lnTo>
                    <a:pt x="45" y="35"/>
                  </a:lnTo>
                  <a:lnTo>
                    <a:pt x="45"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51" name="Freeform 1268">
              <a:extLst>
                <a:ext uri="{FF2B5EF4-FFF2-40B4-BE49-F238E27FC236}">
                  <a16:creationId xmlns="" xmlns:a16="http://schemas.microsoft.com/office/drawing/2014/main" id="{3B07E9DC-4DCD-4FE9-9569-27F42186CAF3}"/>
                </a:ext>
              </a:extLst>
            </p:cNvPr>
            <p:cNvSpPr>
              <a:spLocks/>
            </p:cNvSpPr>
            <p:nvPr/>
          </p:nvSpPr>
          <p:spPr bwMode="auto">
            <a:xfrm>
              <a:off x="2717178" y="2939171"/>
              <a:ext cx="491960" cy="3313786"/>
            </a:xfrm>
            <a:custGeom>
              <a:avLst/>
              <a:gdLst>
                <a:gd name="T0" fmla="*/ 549 w 549"/>
                <a:gd name="T1" fmla="*/ 3526 h 3698"/>
                <a:gd name="T2" fmla="*/ 0 w 549"/>
                <a:gd name="T3" fmla="*/ 3698 h 3698"/>
                <a:gd name="T4" fmla="*/ 0 w 549"/>
                <a:gd name="T5" fmla="*/ 0 h 3698"/>
                <a:gd name="T6" fmla="*/ 549 w 549"/>
                <a:gd name="T7" fmla="*/ 173 h 3698"/>
                <a:gd name="T8" fmla="*/ 549 w 549"/>
                <a:gd name="T9" fmla="*/ 3526 h 3698"/>
              </a:gdLst>
              <a:ahLst/>
              <a:cxnLst>
                <a:cxn ang="0">
                  <a:pos x="T0" y="T1"/>
                </a:cxn>
                <a:cxn ang="0">
                  <a:pos x="T2" y="T3"/>
                </a:cxn>
                <a:cxn ang="0">
                  <a:pos x="T4" y="T5"/>
                </a:cxn>
                <a:cxn ang="0">
                  <a:pos x="T6" y="T7"/>
                </a:cxn>
                <a:cxn ang="0">
                  <a:pos x="T8" y="T9"/>
                </a:cxn>
              </a:cxnLst>
              <a:rect l="0" t="0" r="r" b="b"/>
              <a:pathLst>
                <a:path w="549" h="3698">
                  <a:moveTo>
                    <a:pt x="549" y="3526"/>
                  </a:moveTo>
                  <a:lnTo>
                    <a:pt x="0" y="3698"/>
                  </a:lnTo>
                  <a:lnTo>
                    <a:pt x="0" y="0"/>
                  </a:lnTo>
                  <a:lnTo>
                    <a:pt x="549" y="173"/>
                  </a:lnTo>
                  <a:lnTo>
                    <a:pt x="549" y="3526"/>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grpSp>
      <p:sp>
        <p:nvSpPr>
          <p:cNvPr id="352" name="文本框 351">
            <a:extLst>
              <a:ext uri="{FF2B5EF4-FFF2-40B4-BE49-F238E27FC236}">
                <a16:creationId xmlns="" xmlns:a16="http://schemas.microsoft.com/office/drawing/2014/main" id="{D30508F9-C4FB-434E-B5B6-FA3C93DDE649}"/>
              </a:ext>
            </a:extLst>
          </p:cNvPr>
          <p:cNvSpPr txBox="1"/>
          <p:nvPr/>
        </p:nvSpPr>
        <p:spPr>
          <a:xfrm>
            <a:off x="716183" y="1370913"/>
            <a:ext cx="2168206" cy="205441"/>
          </a:xfrm>
          <a:prstGeom prst="rect">
            <a:avLst/>
          </a:prstGeom>
          <a:noFill/>
        </p:spPr>
        <p:txBody>
          <a:bodyPr wrap="square" rtlCol="0">
            <a:spAutoFit/>
          </a:bodyPr>
          <a:lstStyle/>
          <a:p>
            <a:pPr algn="ctr"/>
            <a:r>
              <a:rPr lang="en-US" altLang="zh-CN" sz="735" dirty="0">
                <a:solidFill>
                  <a:schemeClr val="tx1">
                    <a:lumMod val="50000"/>
                    <a:lumOff val="50000"/>
                  </a:schemeClr>
                </a:solidFill>
                <a:cs typeface="+mn-ea"/>
                <a:sym typeface="+mn-lt"/>
              </a:rPr>
              <a:t>2020</a:t>
            </a:r>
            <a:r>
              <a:rPr lang="zh-CN" altLang="en-US" sz="735" dirty="0">
                <a:solidFill>
                  <a:schemeClr val="tx1">
                    <a:lumMod val="50000"/>
                    <a:lumOff val="50000"/>
                  </a:schemeClr>
                </a:solidFill>
                <a:cs typeface="+mn-ea"/>
                <a:sym typeface="+mn-lt"/>
              </a:rPr>
              <a:t>年产品销售量对比</a:t>
            </a:r>
          </a:p>
        </p:txBody>
      </p:sp>
      <p:sp>
        <p:nvSpPr>
          <p:cNvPr id="353" name="文本框 352">
            <a:extLst>
              <a:ext uri="{FF2B5EF4-FFF2-40B4-BE49-F238E27FC236}">
                <a16:creationId xmlns="" xmlns:a16="http://schemas.microsoft.com/office/drawing/2014/main" id="{598C25A9-1CAF-4BCF-8D5D-F4624ED8C026}"/>
              </a:ext>
            </a:extLst>
          </p:cNvPr>
          <p:cNvSpPr txBox="1"/>
          <p:nvPr/>
        </p:nvSpPr>
        <p:spPr>
          <a:xfrm>
            <a:off x="1109523" y="3724607"/>
            <a:ext cx="741116" cy="205441"/>
          </a:xfrm>
          <a:prstGeom prst="rect">
            <a:avLst/>
          </a:prstGeom>
          <a:noFill/>
        </p:spPr>
        <p:txBody>
          <a:bodyPr wrap="square" rtlCol="0">
            <a:spAutoFit/>
          </a:bodyPr>
          <a:lstStyle/>
          <a:p>
            <a:pPr algn="ctr"/>
            <a:r>
              <a:rPr lang="en-US" altLang="zh-CN" sz="735" dirty="0">
                <a:cs typeface="+mn-ea"/>
                <a:sym typeface="+mn-lt"/>
              </a:rPr>
              <a:t>2020</a:t>
            </a:r>
            <a:r>
              <a:rPr lang="zh-CN" altLang="en-US" sz="735" dirty="0">
                <a:cs typeface="+mn-ea"/>
                <a:sym typeface="+mn-lt"/>
              </a:rPr>
              <a:t>年</a:t>
            </a:r>
          </a:p>
        </p:txBody>
      </p:sp>
      <p:sp>
        <p:nvSpPr>
          <p:cNvPr id="354" name="文本框 353">
            <a:extLst>
              <a:ext uri="{FF2B5EF4-FFF2-40B4-BE49-F238E27FC236}">
                <a16:creationId xmlns="" xmlns:a16="http://schemas.microsoft.com/office/drawing/2014/main" id="{622FD227-CE9C-4939-96C7-D092041CD5F0}"/>
              </a:ext>
            </a:extLst>
          </p:cNvPr>
          <p:cNvSpPr txBox="1"/>
          <p:nvPr/>
        </p:nvSpPr>
        <p:spPr>
          <a:xfrm>
            <a:off x="1872783" y="3724607"/>
            <a:ext cx="741116" cy="205441"/>
          </a:xfrm>
          <a:prstGeom prst="rect">
            <a:avLst/>
          </a:prstGeom>
          <a:noFill/>
        </p:spPr>
        <p:txBody>
          <a:bodyPr wrap="square" rtlCol="0">
            <a:spAutoFit/>
          </a:bodyPr>
          <a:lstStyle/>
          <a:p>
            <a:pPr algn="ctr"/>
            <a:r>
              <a:rPr lang="en-US" altLang="zh-CN" sz="735" dirty="0">
                <a:cs typeface="+mn-ea"/>
                <a:sym typeface="+mn-lt"/>
              </a:rPr>
              <a:t>2021</a:t>
            </a:r>
            <a:r>
              <a:rPr lang="zh-CN" altLang="en-US" sz="735" dirty="0">
                <a:cs typeface="+mn-ea"/>
                <a:sym typeface="+mn-lt"/>
              </a:rPr>
              <a:t>年</a:t>
            </a:r>
          </a:p>
        </p:txBody>
      </p:sp>
      <p:sp>
        <p:nvSpPr>
          <p:cNvPr id="355" name="文本框 354">
            <a:extLst>
              <a:ext uri="{FF2B5EF4-FFF2-40B4-BE49-F238E27FC236}">
                <a16:creationId xmlns="" xmlns:a16="http://schemas.microsoft.com/office/drawing/2014/main" id="{1D38C3A1-126E-461B-AC0C-895D452983A5}"/>
              </a:ext>
            </a:extLst>
          </p:cNvPr>
          <p:cNvSpPr txBox="1"/>
          <p:nvPr/>
        </p:nvSpPr>
        <p:spPr>
          <a:xfrm>
            <a:off x="1844781" y="1651789"/>
            <a:ext cx="741116" cy="205441"/>
          </a:xfrm>
          <a:prstGeom prst="rect">
            <a:avLst/>
          </a:prstGeom>
          <a:noFill/>
        </p:spPr>
        <p:txBody>
          <a:bodyPr wrap="square" rtlCol="0">
            <a:spAutoFit/>
          </a:bodyPr>
          <a:lstStyle/>
          <a:p>
            <a:pPr algn="ctr"/>
            <a:r>
              <a:rPr lang="en-US" altLang="zh-CN" sz="735" dirty="0">
                <a:solidFill>
                  <a:schemeClr val="tx1">
                    <a:lumMod val="75000"/>
                    <a:lumOff val="25000"/>
                  </a:schemeClr>
                </a:solidFill>
                <a:cs typeface="+mn-ea"/>
                <a:sym typeface="+mn-lt"/>
              </a:rPr>
              <a:t>138152</a:t>
            </a:r>
            <a:endParaRPr lang="zh-CN" altLang="en-US" sz="735" dirty="0">
              <a:solidFill>
                <a:schemeClr val="tx1">
                  <a:lumMod val="75000"/>
                  <a:lumOff val="25000"/>
                </a:schemeClr>
              </a:solidFill>
              <a:cs typeface="+mn-ea"/>
              <a:sym typeface="+mn-lt"/>
            </a:endParaRPr>
          </a:p>
        </p:txBody>
      </p:sp>
      <p:sp>
        <p:nvSpPr>
          <p:cNvPr id="356" name="文本框 355">
            <a:extLst>
              <a:ext uri="{FF2B5EF4-FFF2-40B4-BE49-F238E27FC236}">
                <a16:creationId xmlns="" xmlns:a16="http://schemas.microsoft.com/office/drawing/2014/main" id="{D5EFA6BE-3DBE-4AF6-9456-8F990252DFCA}"/>
              </a:ext>
            </a:extLst>
          </p:cNvPr>
          <p:cNvSpPr txBox="1"/>
          <p:nvPr/>
        </p:nvSpPr>
        <p:spPr>
          <a:xfrm>
            <a:off x="1116884" y="2006328"/>
            <a:ext cx="741116" cy="205441"/>
          </a:xfrm>
          <a:prstGeom prst="rect">
            <a:avLst/>
          </a:prstGeom>
          <a:noFill/>
        </p:spPr>
        <p:txBody>
          <a:bodyPr wrap="square" rtlCol="0">
            <a:spAutoFit/>
          </a:bodyPr>
          <a:lstStyle/>
          <a:p>
            <a:pPr algn="ctr"/>
            <a:r>
              <a:rPr lang="en-US" altLang="zh-CN" sz="735" dirty="0">
                <a:solidFill>
                  <a:schemeClr val="tx1">
                    <a:lumMod val="75000"/>
                    <a:lumOff val="25000"/>
                  </a:schemeClr>
                </a:solidFill>
                <a:cs typeface="+mn-ea"/>
                <a:sym typeface="+mn-lt"/>
              </a:rPr>
              <a:t>114591</a:t>
            </a:r>
            <a:endParaRPr lang="zh-CN" altLang="en-US" sz="735" dirty="0">
              <a:solidFill>
                <a:schemeClr val="tx1">
                  <a:lumMod val="75000"/>
                  <a:lumOff val="25000"/>
                </a:schemeClr>
              </a:solidFill>
              <a:cs typeface="+mn-ea"/>
              <a:sym typeface="+mn-lt"/>
            </a:endParaRPr>
          </a:p>
        </p:txBody>
      </p:sp>
      <p:sp>
        <p:nvSpPr>
          <p:cNvPr id="357" name="矩形 356">
            <a:extLst>
              <a:ext uri="{FF2B5EF4-FFF2-40B4-BE49-F238E27FC236}">
                <a16:creationId xmlns="" xmlns:a16="http://schemas.microsoft.com/office/drawing/2014/main" id="{1E25CF13-6953-46CA-A69D-4A6BE168BAAD}"/>
              </a:ext>
            </a:extLst>
          </p:cNvPr>
          <p:cNvSpPr/>
          <p:nvPr/>
        </p:nvSpPr>
        <p:spPr>
          <a:xfrm>
            <a:off x="841152" y="3998226"/>
            <a:ext cx="3019498" cy="363818"/>
          </a:xfrm>
          <a:prstGeom prst="rect">
            <a:avLst/>
          </a:prstGeom>
        </p:spPr>
        <p:txBody>
          <a:bodyPr wrap="square">
            <a:spAutoFit/>
          </a:bodyPr>
          <a:lstStyle/>
          <a:p>
            <a:pPr algn="just" defTabSz="672084" fontAlgn="base">
              <a:lnSpc>
                <a:spcPct val="120000"/>
              </a:lnSpc>
              <a:spcBef>
                <a:spcPct val="0"/>
              </a:spcBef>
              <a:spcAft>
                <a:spcPct val="0"/>
              </a:spcAft>
            </a:pPr>
            <a:r>
              <a:rPr lang="zh-CN" altLang="en-US" sz="735" dirty="0">
                <a:solidFill>
                  <a:schemeClr val="tx1">
                    <a:lumMod val="50000"/>
                    <a:lumOff val="50000"/>
                  </a:schemeClr>
                </a:solidFill>
                <a:cs typeface="+mn-ea"/>
                <a:sym typeface="+mn-lt"/>
              </a:rPr>
              <a:t> 点击输入简要文字内容，文字内容需概括精炼，不用多余的文字修饰，言简意赅的说明该项内容。</a:t>
            </a:r>
          </a:p>
        </p:txBody>
      </p:sp>
      <p:grpSp>
        <p:nvGrpSpPr>
          <p:cNvPr id="358" name="Group 4798">
            <a:extLst>
              <a:ext uri="{FF2B5EF4-FFF2-40B4-BE49-F238E27FC236}">
                <a16:creationId xmlns="" xmlns:a16="http://schemas.microsoft.com/office/drawing/2014/main" id="{F1F42FAF-F6D5-4534-9296-0370A00FDAA0}"/>
              </a:ext>
            </a:extLst>
          </p:cNvPr>
          <p:cNvGrpSpPr/>
          <p:nvPr/>
        </p:nvGrpSpPr>
        <p:grpSpPr>
          <a:xfrm>
            <a:off x="7338060" y="1950788"/>
            <a:ext cx="547943" cy="1693124"/>
            <a:chOff x="1002934" y="1856680"/>
            <a:chExt cx="1233036" cy="4708121"/>
          </a:xfrm>
          <a:solidFill>
            <a:srgbClr val="FBD63C"/>
          </a:solidFill>
          <a:effectLst>
            <a:outerShdw blurRad="76200" dir="13500000" sy="23000" kx="1200000" algn="br" rotWithShape="0">
              <a:prstClr val="black">
                <a:alpha val="20000"/>
              </a:prstClr>
            </a:outerShdw>
          </a:effectLst>
        </p:grpSpPr>
        <p:sp>
          <p:nvSpPr>
            <p:cNvPr id="359" name="Freeform 908">
              <a:extLst>
                <a:ext uri="{FF2B5EF4-FFF2-40B4-BE49-F238E27FC236}">
                  <a16:creationId xmlns="" xmlns:a16="http://schemas.microsoft.com/office/drawing/2014/main" id="{135DB159-EFCC-4565-A774-B6E4ED7946CC}"/>
                </a:ext>
              </a:extLst>
            </p:cNvPr>
            <p:cNvSpPr>
              <a:spLocks/>
            </p:cNvSpPr>
            <p:nvPr/>
          </p:nvSpPr>
          <p:spPr bwMode="auto">
            <a:xfrm>
              <a:off x="1004727" y="1856680"/>
              <a:ext cx="490168" cy="4706328"/>
            </a:xfrm>
            <a:custGeom>
              <a:avLst/>
              <a:gdLst>
                <a:gd name="T0" fmla="*/ 547 w 547"/>
                <a:gd name="T1" fmla="*/ 5252 h 5252"/>
                <a:gd name="T2" fmla="*/ 0 w 547"/>
                <a:gd name="T3" fmla="*/ 5079 h 5252"/>
                <a:gd name="T4" fmla="*/ 0 w 547"/>
                <a:gd name="T5" fmla="*/ 173 h 5252"/>
                <a:gd name="T6" fmla="*/ 547 w 547"/>
                <a:gd name="T7" fmla="*/ 0 h 5252"/>
                <a:gd name="T8" fmla="*/ 547 w 547"/>
                <a:gd name="T9" fmla="*/ 5252 h 5252"/>
              </a:gdLst>
              <a:ahLst/>
              <a:cxnLst>
                <a:cxn ang="0">
                  <a:pos x="T0" y="T1"/>
                </a:cxn>
                <a:cxn ang="0">
                  <a:pos x="T2" y="T3"/>
                </a:cxn>
                <a:cxn ang="0">
                  <a:pos x="T4" y="T5"/>
                </a:cxn>
                <a:cxn ang="0">
                  <a:pos x="T6" y="T7"/>
                </a:cxn>
                <a:cxn ang="0">
                  <a:pos x="T8" y="T9"/>
                </a:cxn>
              </a:cxnLst>
              <a:rect l="0" t="0" r="r" b="b"/>
              <a:pathLst>
                <a:path w="547" h="5252">
                  <a:moveTo>
                    <a:pt x="547" y="5252"/>
                  </a:moveTo>
                  <a:lnTo>
                    <a:pt x="0" y="5079"/>
                  </a:lnTo>
                  <a:lnTo>
                    <a:pt x="0" y="173"/>
                  </a:lnTo>
                  <a:lnTo>
                    <a:pt x="547" y="0"/>
                  </a:lnTo>
                  <a:lnTo>
                    <a:pt x="547" y="5252"/>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60" name="Freeform 909">
              <a:extLst>
                <a:ext uri="{FF2B5EF4-FFF2-40B4-BE49-F238E27FC236}">
                  <a16:creationId xmlns="" xmlns:a16="http://schemas.microsoft.com/office/drawing/2014/main" id="{0E941DDE-34EB-487E-8F40-6655CC7FFD98}"/>
                </a:ext>
              </a:extLst>
            </p:cNvPr>
            <p:cNvSpPr>
              <a:spLocks/>
            </p:cNvSpPr>
            <p:nvPr/>
          </p:nvSpPr>
          <p:spPr bwMode="auto">
            <a:xfrm>
              <a:off x="1004726" y="1856680"/>
              <a:ext cx="490168" cy="4706329"/>
            </a:xfrm>
            <a:custGeom>
              <a:avLst/>
              <a:gdLst>
                <a:gd name="T0" fmla="*/ 547 w 547"/>
                <a:gd name="T1" fmla="*/ 5252 h 5252"/>
                <a:gd name="T2" fmla="*/ 0 w 547"/>
                <a:gd name="T3" fmla="*/ 5079 h 5252"/>
                <a:gd name="T4" fmla="*/ 0 w 547"/>
                <a:gd name="T5" fmla="*/ 173 h 5252"/>
                <a:gd name="T6" fmla="*/ 547 w 547"/>
                <a:gd name="T7" fmla="*/ 0 h 5252"/>
                <a:gd name="T8" fmla="*/ 547 w 547"/>
                <a:gd name="T9" fmla="*/ 5252 h 5252"/>
              </a:gdLst>
              <a:ahLst/>
              <a:cxnLst>
                <a:cxn ang="0">
                  <a:pos x="T0" y="T1"/>
                </a:cxn>
                <a:cxn ang="0">
                  <a:pos x="T2" y="T3"/>
                </a:cxn>
                <a:cxn ang="0">
                  <a:pos x="T4" y="T5"/>
                </a:cxn>
                <a:cxn ang="0">
                  <a:pos x="T6" y="T7"/>
                </a:cxn>
                <a:cxn ang="0">
                  <a:pos x="T8" y="T9"/>
                </a:cxn>
              </a:cxnLst>
              <a:rect l="0" t="0" r="r" b="b"/>
              <a:pathLst>
                <a:path w="547" h="5252">
                  <a:moveTo>
                    <a:pt x="547" y="5252"/>
                  </a:moveTo>
                  <a:lnTo>
                    <a:pt x="0" y="5079"/>
                  </a:lnTo>
                  <a:lnTo>
                    <a:pt x="0" y="173"/>
                  </a:lnTo>
                  <a:lnTo>
                    <a:pt x="547" y="0"/>
                  </a:lnTo>
                  <a:lnTo>
                    <a:pt x="547" y="525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61" name="Freeform 910">
              <a:extLst>
                <a:ext uri="{FF2B5EF4-FFF2-40B4-BE49-F238E27FC236}">
                  <a16:creationId xmlns="" xmlns:a16="http://schemas.microsoft.com/office/drawing/2014/main" id="{B6061F87-008D-4413-A39A-0B4BAE4C5AEA}"/>
                </a:ext>
              </a:extLst>
            </p:cNvPr>
            <p:cNvSpPr>
              <a:spLocks/>
            </p:cNvSpPr>
            <p:nvPr/>
          </p:nvSpPr>
          <p:spPr bwMode="auto">
            <a:xfrm>
              <a:off x="1494894" y="1858472"/>
              <a:ext cx="491064" cy="4706329"/>
            </a:xfrm>
            <a:custGeom>
              <a:avLst/>
              <a:gdLst>
                <a:gd name="T0" fmla="*/ 548 w 548"/>
                <a:gd name="T1" fmla="*/ 5079 h 5252"/>
                <a:gd name="T2" fmla="*/ 0 w 548"/>
                <a:gd name="T3" fmla="*/ 5252 h 5252"/>
                <a:gd name="T4" fmla="*/ 0 w 548"/>
                <a:gd name="T5" fmla="*/ 0 h 5252"/>
                <a:gd name="T6" fmla="*/ 548 w 548"/>
                <a:gd name="T7" fmla="*/ 171 h 5252"/>
                <a:gd name="T8" fmla="*/ 548 w 548"/>
                <a:gd name="T9" fmla="*/ 5079 h 5252"/>
              </a:gdLst>
              <a:ahLst/>
              <a:cxnLst>
                <a:cxn ang="0">
                  <a:pos x="T0" y="T1"/>
                </a:cxn>
                <a:cxn ang="0">
                  <a:pos x="T2" y="T3"/>
                </a:cxn>
                <a:cxn ang="0">
                  <a:pos x="T4" y="T5"/>
                </a:cxn>
                <a:cxn ang="0">
                  <a:pos x="T6" y="T7"/>
                </a:cxn>
                <a:cxn ang="0">
                  <a:pos x="T8" y="T9"/>
                </a:cxn>
              </a:cxnLst>
              <a:rect l="0" t="0" r="r" b="b"/>
              <a:pathLst>
                <a:path w="548" h="5252">
                  <a:moveTo>
                    <a:pt x="548" y="5079"/>
                  </a:moveTo>
                  <a:lnTo>
                    <a:pt x="0" y="5252"/>
                  </a:lnTo>
                  <a:lnTo>
                    <a:pt x="0" y="0"/>
                  </a:lnTo>
                  <a:lnTo>
                    <a:pt x="548" y="171"/>
                  </a:lnTo>
                  <a:lnTo>
                    <a:pt x="548" y="5079"/>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62" name="Freeform 911">
              <a:extLst>
                <a:ext uri="{FF2B5EF4-FFF2-40B4-BE49-F238E27FC236}">
                  <a16:creationId xmlns="" xmlns:a16="http://schemas.microsoft.com/office/drawing/2014/main" id="{A43E3640-39CC-4BF5-8903-F05CCE6F9435}"/>
                </a:ext>
              </a:extLst>
            </p:cNvPr>
            <p:cNvSpPr>
              <a:spLocks/>
            </p:cNvSpPr>
            <p:nvPr/>
          </p:nvSpPr>
          <p:spPr bwMode="auto">
            <a:xfrm>
              <a:off x="1494894" y="1858472"/>
              <a:ext cx="491064" cy="4706329"/>
            </a:xfrm>
            <a:custGeom>
              <a:avLst/>
              <a:gdLst>
                <a:gd name="T0" fmla="*/ 548 w 548"/>
                <a:gd name="T1" fmla="*/ 5079 h 5252"/>
                <a:gd name="T2" fmla="*/ 0 w 548"/>
                <a:gd name="T3" fmla="*/ 5252 h 5252"/>
                <a:gd name="T4" fmla="*/ 0 w 548"/>
                <a:gd name="T5" fmla="*/ 0 h 5252"/>
                <a:gd name="T6" fmla="*/ 548 w 548"/>
                <a:gd name="T7" fmla="*/ 171 h 5252"/>
                <a:gd name="T8" fmla="*/ 548 w 548"/>
                <a:gd name="T9" fmla="*/ 5079 h 5252"/>
              </a:gdLst>
              <a:ahLst/>
              <a:cxnLst>
                <a:cxn ang="0">
                  <a:pos x="T0" y="T1"/>
                </a:cxn>
                <a:cxn ang="0">
                  <a:pos x="T2" y="T3"/>
                </a:cxn>
                <a:cxn ang="0">
                  <a:pos x="T4" y="T5"/>
                </a:cxn>
                <a:cxn ang="0">
                  <a:pos x="T6" y="T7"/>
                </a:cxn>
                <a:cxn ang="0">
                  <a:pos x="T8" y="T9"/>
                </a:cxn>
              </a:cxnLst>
              <a:rect l="0" t="0" r="r" b="b"/>
              <a:pathLst>
                <a:path w="548" h="5252">
                  <a:moveTo>
                    <a:pt x="548" y="5079"/>
                  </a:moveTo>
                  <a:lnTo>
                    <a:pt x="0" y="5252"/>
                  </a:lnTo>
                  <a:lnTo>
                    <a:pt x="0" y="0"/>
                  </a:lnTo>
                  <a:lnTo>
                    <a:pt x="548" y="171"/>
                  </a:lnTo>
                  <a:lnTo>
                    <a:pt x="548" y="507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63" name="Rectangle 1221">
              <a:extLst>
                <a:ext uri="{FF2B5EF4-FFF2-40B4-BE49-F238E27FC236}">
                  <a16:creationId xmlns="" xmlns:a16="http://schemas.microsoft.com/office/drawing/2014/main" id="{8B128E04-B2B1-424A-8D4F-F186E51007A9}"/>
                </a:ext>
              </a:extLst>
            </p:cNvPr>
            <p:cNvSpPr>
              <a:spLocks noChangeArrowheads="1"/>
            </p:cNvSpPr>
            <p:nvPr/>
          </p:nvSpPr>
          <p:spPr bwMode="auto">
            <a:xfrm>
              <a:off x="2227905" y="6096139"/>
              <a:ext cx="1792" cy="2688"/>
            </a:xfrm>
            <a:prstGeom prst="rect">
              <a:avLst/>
            </a:pr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64" name="Rectangle 1222">
              <a:extLst>
                <a:ext uri="{FF2B5EF4-FFF2-40B4-BE49-F238E27FC236}">
                  <a16:creationId xmlns="" xmlns:a16="http://schemas.microsoft.com/office/drawing/2014/main" id="{C8715199-C286-454C-A056-2647087963D8}"/>
                </a:ext>
              </a:extLst>
            </p:cNvPr>
            <p:cNvSpPr>
              <a:spLocks noChangeArrowheads="1"/>
            </p:cNvSpPr>
            <p:nvPr/>
          </p:nvSpPr>
          <p:spPr bwMode="auto">
            <a:xfrm>
              <a:off x="2227905" y="6096139"/>
              <a:ext cx="1792" cy="2688"/>
            </a:xfrm>
            <a:prstGeom prst="rect">
              <a:avLst/>
            </a:pr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65" name="Freeform 1223">
              <a:extLst>
                <a:ext uri="{FF2B5EF4-FFF2-40B4-BE49-F238E27FC236}">
                  <a16:creationId xmlns="" xmlns:a16="http://schemas.microsoft.com/office/drawing/2014/main" id="{184B7623-8CEC-4E31-BC8B-CF6BD8E09767}"/>
                </a:ext>
              </a:extLst>
            </p:cNvPr>
            <p:cNvSpPr>
              <a:spLocks/>
            </p:cNvSpPr>
            <p:nvPr/>
          </p:nvSpPr>
          <p:spPr bwMode="auto">
            <a:xfrm>
              <a:off x="2229697" y="6096139"/>
              <a:ext cx="6273" cy="4481"/>
            </a:xfrm>
            <a:custGeom>
              <a:avLst/>
              <a:gdLst>
                <a:gd name="T0" fmla="*/ 0 w 7"/>
                <a:gd name="T1" fmla="*/ 0 h 5"/>
                <a:gd name="T2" fmla="*/ 0 w 7"/>
                <a:gd name="T3" fmla="*/ 3 h 5"/>
                <a:gd name="T4" fmla="*/ 7 w 7"/>
                <a:gd name="T5" fmla="*/ 5 h 5"/>
                <a:gd name="T6" fmla="*/ 7 w 7"/>
                <a:gd name="T7" fmla="*/ 5 h 5"/>
                <a:gd name="T8" fmla="*/ 0 w 7"/>
                <a:gd name="T9" fmla="*/ 0 h 5"/>
              </a:gdLst>
              <a:ahLst/>
              <a:cxnLst>
                <a:cxn ang="0">
                  <a:pos x="T0" y="T1"/>
                </a:cxn>
                <a:cxn ang="0">
                  <a:pos x="T2" y="T3"/>
                </a:cxn>
                <a:cxn ang="0">
                  <a:pos x="T4" y="T5"/>
                </a:cxn>
                <a:cxn ang="0">
                  <a:pos x="T6" y="T7"/>
                </a:cxn>
                <a:cxn ang="0">
                  <a:pos x="T8" y="T9"/>
                </a:cxn>
              </a:cxnLst>
              <a:rect l="0" t="0" r="r" b="b"/>
              <a:pathLst>
                <a:path w="7" h="5">
                  <a:moveTo>
                    <a:pt x="0" y="0"/>
                  </a:moveTo>
                  <a:lnTo>
                    <a:pt x="0" y="3"/>
                  </a:lnTo>
                  <a:lnTo>
                    <a:pt x="7" y="5"/>
                  </a:lnTo>
                  <a:lnTo>
                    <a:pt x="7" y="5"/>
                  </a:lnTo>
                  <a:lnTo>
                    <a:pt x="0"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66" name="Freeform 1224">
              <a:extLst>
                <a:ext uri="{FF2B5EF4-FFF2-40B4-BE49-F238E27FC236}">
                  <a16:creationId xmlns="" xmlns:a16="http://schemas.microsoft.com/office/drawing/2014/main" id="{C3A13978-66D9-4261-A1EB-59D660F8615C}"/>
                </a:ext>
              </a:extLst>
            </p:cNvPr>
            <p:cNvSpPr>
              <a:spLocks/>
            </p:cNvSpPr>
            <p:nvPr/>
          </p:nvSpPr>
          <p:spPr bwMode="auto">
            <a:xfrm>
              <a:off x="2229697" y="6096139"/>
              <a:ext cx="6273" cy="4481"/>
            </a:xfrm>
            <a:custGeom>
              <a:avLst/>
              <a:gdLst>
                <a:gd name="T0" fmla="*/ 0 w 7"/>
                <a:gd name="T1" fmla="*/ 0 h 5"/>
                <a:gd name="T2" fmla="*/ 0 w 7"/>
                <a:gd name="T3" fmla="*/ 3 h 5"/>
                <a:gd name="T4" fmla="*/ 7 w 7"/>
                <a:gd name="T5" fmla="*/ 5 h 5"/>
                <a:gd name="T6" fmla="*/ 7 w 7"/>
                <a:gd name="T7" fmla="*/ 5 h 5"/>
                <a:gd name="T8" fmla="*/ 0 w 7"/>
                <a:gd name="T9" fmla="*/ 0 h 5"/>
              </a:gdLst>
              <a:ahLst/>
              <a:cxnLst>
                <a:cxn ang="0">
                  <a:pos x="T0" y="T1"/>
                </a:cxn>
                <a:cxn ang="0">
                  <a:pos x="T2" y="T3"/>
                </a:cxn>
                <a:cxn ang="0">
                  <a:pos x="T4" y="T5"/>
                </a:cxn>
                <a:cxn ang="0">
                  <a:pos x="T6" y="T7"/>
                </a:cxn>
                <a:cxn ang="0">
                  <a:pos x="T8" y="T9"/>
                </a:cxn>
              </a:cxnLst>
              <a:rect l="0" t="0" r="r" b="b"/>
              <a:pathLst>
                <a:path w="7" h="5">
                  <a:moveTo>
                    <a:pt x="0" y="0"/>
                  </a:moveTo>
                  <a:lnTo>
                    <a:pt x="0" y="3"/>
                  </a:lnTo>
                  <a:lnTo>
                    <a:pt x="7" y="5"/>
                  </a:lnTo>
                  <a:lnTo>
                    <a:pt x="7" y="5"/>
                  </a:lnTo>
                  <a:lnTo>
                    <a:pt x="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67" name="Freeform 1277">
              <a:extLst>
                <a:ext uri="{FF2B5EF4-FFF2-40B4-BE49-F238E27FC236}">
                  <a16:creationId xmlns="" xmlns:a16="http://schemas.microsoft.com/office/drawing/2014/main" id="{836A1D29-10D8-4CF3-822B-FE89397EAF9A}"/>
                </a:ext>
              </a:extLst>
            </p:cNvPr>
            <p:cNvSpPr>
              <a:spLocks/>
            </p:cNvSpPr>
            <p:nvPr/>
          </p:nvSpPr>
          <p:spPr bwMode="auto">
            <a:xfrm>
              <a:off x="1002934" y="1943602"/>
              <a:ext cx="489272" cy="4307563"/>
            </a:xfrm>
            <a:custGeom>
              <a:avLst/>
              <a:gdLst>
                <a:gd name="T0" fmla="*/ 546 w 546"/>
                <a:gd name="T1" fmla="*/ 4807 h 4807"/>
                <a:gd name="T2" fmla="*/ 0 w 546"/>
                <a:gd name="T3" fmla="*/ 4634 h 4807"/>
                <a:gd name="T4" fmla="*/ 0 w 546"/>
                <a:gd name="T5" fmla="*/ 170 h 4807"/>
                <a:gd name="T6" fmla="*/ 546 w 546"/>
                <a:gd name="T7" fmla="*/ 0 h 4807"/>
                <a:gd name="T8" fmla="*/ 546 w 546"/>
                <a:gd name="T9" fmla="*/ 4807 h 4807"/>
              </a:gdLst>
              <a:ahLst/>
              <a:cxnLst>
                <a:cxn ang="0">
                  <a:pos x="T0" y="T1"/>
                </a:cxn>
                <a:cxn ang="0">
                  <a:pos x="T2" y="T3"/>
                </a:cxn>
                <a:cxn ang="0">
                  <a:pos x="T4" y="T5"/>
                </a:cxn>
                <a:cxn ang="0">
                  <a:pos x="T6" y="T7"/>
                </a:cxn>
                <a:cxn ang="0">
                  <a:pos x="T8" y="T9"/>
                </a:cxn>
              </a:cxnLst>
              <a:rect l="0" t="0" r="r" b="b"/>
              <a:pathLst>
                <a:path w="546" h="4807">
                  <a:moveTo>
                    <a:pt x="546" y="4807"/>
                  </a:moveTo>
                  <a:lnTo>
                    <a:pt x="0" y="4634"/>
                  </a:lnTo>
                  <a:lnTo>
                    <a:pt x="0" y="170"/>
                  </a:lnTo>
                  <a:lnTo>
                    <a:pt x="546" y="0"/>
                  </a:lnTo>
                  <a:lnTo>
                    <a:pt x="546" y="4807"/>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68" name="Freeform 1278">
              <a:extLst>
                <a:ext uri="{FF2B5EF4-FFF2-40B4-BE49-F238E27FC236}">
                  <a16:creationId xmlns="" xmlns:a16="http://schemas.microsoft.com/office/drawing/2014/main" id="{E18EE3E3-DE97-498A-8219-BFB09D18B4FF}"/>
                </a:ext>
              </a:extLst>
            </p:cNvPr>
            <p:cNvSpPr>
              <a:spLocks/>
            </p:cNvSpPr>
            <p:nvPr/>
          </p:nvSpPr>
          <p:spPr bwMode="auto">
            <a:xfrm>
              <a:off x="1002934" y="1943602"/>
              <a:ext cx="489272" cy="4307563"/>
            </a:xfrm>
            <a:custGeom>
              <a:avLst/>
              <a:gdLst>
                <a:gd name="T0" fmla="*/ 546 w 546"/>
                <a:gd name="T1" fmla="*/ 4807 h 4807"/>
                <a:gd name="T2" fmla="*/ 0 w 546"/>
                <a:gd name="T3" fmla="*/ 4634 h 4807"/>
                <a:gd name="T4" fmla="*/ 0 w 546"/>
                <a:gd name="T5" fmla="*/ 170 h 4807"/>
                <a:gd name="T6" fmla="*/ 546 w 546"/>
                <a:gd name="T7" fmla="*/ 0 h 4807"/>
                <a:gd name="T8" fmla="*/ 546 w 546"/>
                <a:gd name="T9" fmla="*/ 4807 h 4807"/>
              </a:gdLst>
              <a:ahLst/>
              <a:cxnLst>
                <a:cxn ang="0">
                  <a:pos x="T0" y="T1"/>
                </a:cxn>
                <a:cxn ang="0">
                  <a:pos x="T2" y="T3"/>
                </a:cxn>
                <a:cxn ang="0">
                  <a:pos x="T4" y="T5"/>
                </a:cxn>
                <a:cxn ang="0">
                  <a:pos x="T6" y="T7"/>
                </a:cxn>
                <a:cxn ang="0">
                  <a:pos x="T8" y="T9"/>
                </a:cxn>
              </a:cxnLst>
              <a:rect l="0" t="0" r="r" b="b"/>
              <a:pathLst>
                <a:path w="546" h="4807">
                  <a:moveTo>
                    <a:pt x="546" y="4807"/>
                  </a:moveTo>
                  <a:lnTo>
                    <a:pt x="0" y="4634"/>
                  </a:lnTo>
                  <a:lnTo>
                    <a:pt x="0" y="170"/>
                  </a:lnTo>
                  <a:lnTo>
                    <a:pt x="546" y="0"/>
                  </a:lnTo>
                  <a:lnTo>
                    <a:pt x="546" y="4807"/>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69" name="Freeform 1279">
              <a:extLst>
                <a:ext uri="{FF2B5EF4-FFF2-40B4-BE49-F238E27FC236}">
                  <a16:creationId xmlns="" xmlns:a16="http://schemas.microsoft.com/office/drawing/2014/main" id="{41B339FF-4E04-42E3-ADE5-6BB3B316294A}"/>
                </a:ext>
              </a:extLst>
            </p:cNvPr>
            <p:cNvSpPr>
              <a:spLocks/>
            </p:cNvSpPr>
            <p:nvPr/>
          </p:nvSpPr>
          <p:spPr bwMode="auto">
            <a:xfrm>
              <a:off x="1002934" y="2081602"/>
              <a:ext cx="54662" cy="54662"/>
            </a:xfrm>
            <a:custGeom>
              <a:avLst/>
              <a:gdLst>
                <a:gd name="T0" fmla="*/ 61 w 61"/>
                <a:gd name="T1" fmla="*/ 0 h 61"/>
                <a:gd name="T2" fmla="*/ 9 w 61"/>
                <a:gd name="T3" fmla="*/ 16 h 61"/>
                <a:gd name="T4" fmla="*/ 0 w 61"/>
                <a:gd name="T5" fmla="*/ 26 h 61"/>
                <a:gd name="T6" fmla="*/ 0 w 61"/>
                <a:gd name="T7" fmla="*/ 61 h 61"/>
                <a:gd name="T8" fmla="*/ 61 w 61"/>
                <a:gd name="T9" fmla="*/ 0 h 61"/>
              </a:gdLst>
              <a:ahLst/>
              <a:cxnLst>
                <a:cxn ang="0">
                  <a:pos x="T0" y="T1"/>
                </a:cxn>
                <a:cxn ang="0">
                  <a:pos x="T2" y="T3"/>
                </a:cxn>
                <a:cxn ang="0">
                  <a:pos x="T4" y="T5"/>
                </a:cxn>
                <a:cxn ang="0">
                  <a:pos x="T6" y="T7"/>
                </a:cxn>
                <a:cxn ang="0">
                  <a:pos x="T8" y="T9"/>
                </a:cxn>
              </a:cxnLst>
              <a:rect l="0" t="0" r="r" b="b"/>
              <a:pathLst>
                <a:path w="61" h="61">
                  <a:moveTo>
                    <a:pt x="61" y="0"/>
                  </a:moveTo>
                  <a:lnTo>
                    <a:pt x="9" y="16"/>
                  </a:lnTo>
                  <a:lnTo>
                    <a:pt x="0" y="26"/>
                  </a:lnTo>
                  <a:lnTo>
                    <a:pt x="0" y="61"/>
                  </a:lnTo>
                  <a:lnTo>
                    <a:pt x="61"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70" name="Freeform 1280">
              <a:extLst>
                <a:ext uri="{FF2B5EF4-FFF2-40B4-BE49-F238E27FC236}">
                  <a16:creationId xmlns="" xmlns:a16="http://schemas.microsoft.com/office/drawing/2014/main" id="{8C37CA61-EE7F-4D6C-B315-7DE37CD3C28B}"/>
                </a:ext>
              </a:extLst>
            </p:cNvPr>
            <p:cNvSpPr>
              <a:spLocks/>
            </p:cNvSpPr>
            <p:nvPr/>
          </p:nvSpPr>
          <p:spPr bwMode="auto">
            <a:xfrm>
              <a:off x="1002934" y="2081602"/>
              <a:ext cx="54662" cy="54662"/>
            </a:xfrm>
            <a:custGeom>
              <a:avLst/>
              <a:gdLst>
                <a:gd name="T0" fmla="*/ 61 w 61"/>
                <a:gd name="T1" fmla="*/ 0 h 61"/>
                <a:gd name="T2" fmla="*/ 9 w 61"/>
                <a:gd name="T3" fmla="*/ 16 h 61"/>
                <a:gd name="T4" fmla="*/ 0 w 61"/>
                <a:gd name="T5" fmla="*/ 26 h 61"/>
                <a:gd name="T6" fmla="*/ 0 w 61"/>
                <a:gd name="T7" fmla="*/ 61 h 61"/>
                <a:gd name="T8" fmla="*/ 61 w 61"/>
                <a:gd name="T9" fmla="*/ 0 h 61"/>
              </a:gdLst>
              <a:ahLst/>
              <a:cxnLst>
                <a:cxn ang="0">
                  <a:pos x="T0" y="T1"/>
                </a:cxn>
                <a:cxn ang="0">
                  <a:pos x="T2" y="T3"/>
                </a:cxn>
                <a:cxn ang="0">
                  <a:pos x="T4" y="T5"/>
                </a:cxn>
                <a:cxn ang="0">
                  <a:pos x="T6" y="T7"/>
                </a:cxn>
                <a:cxn ang="0">
                  <a:pos x="T8" y="T9"/>
                </a:cxn>
              </a:cxnLst>
              <a:rect l="0" t="0" r="r" b="b"/>
              <a:pathLst>
                <a:path w="61" h="61">
                  <a:moveTo>
                    <a:pt x="61" y="0"/>
                  </a:moveTo>
                  <a:lnTo>
                    <a:pt x="9" y="16"/>
                  </a:lnTo>
                  <a:lnTo>
                    <a:pt x="0" y="26"/>
                  </a:lnTo>
                  <a:lnTo>
                    <a:pt x="0" y="61"/>
                  </a:lnTo>
                  <a:lnTo>
                    <a:pt x="61"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71" name="Freeform 1281">
              <a:extLst>
                <a:ext uri="{FF2B5EF4-FFF2-40B4-BE49-F238E27FC236}">
                  <a16:creationId xmlns="" xmlns:a16="http://schemas.microsoft.com/office/drawing/2014/main" id="{8D1AEF0F-5572-4FEC-9C38-11D17C3705A1}"/>
                </a:ext>
              </a:extLst>
            </p:cNvPr>
            <p:cNvSpPr>
              <a:spLocks/>
            </p:cNvSpPr>
            <p:nvPr/>
          </p:nvSpPr>
          <p:spPr bwMode="auto">
            <a:xfrm>
              <a:off x="1002934" y="2053823"/>
              <a:ext cx="144272" cy="144272"/>
            </a:xfrm>
            <a:custGeom>
              <a:avLst/>
              <a:gdLst>
                <a:gd name="T0" fmla="*/ 161 w 161"/>
                <a:gd name="T1" fmla="*/ 0 h 161"/>
                <a:gd name="T2" fmla="*/ 109 w 161"/>
                <a:gd name="T3" fmla="*/ 16 h 161"/>
                <a:gd name="T4" fmla="*/ 0 w 161"/>
                <a:gd name="T5" fmla="*/ 125 h 161"/>
                <a:gd name="T6" fmla="*/ 0 w 161"/>
                <a:gd name="T7" fmla="*/ 161 h 161"/>
                <a:gd name="T8" fmla="*/ 161 w 161"/>
                <a:gd name="T9" fmla="*/ 0 h 161"/>
              </a:gdLst>
              <a:ahLst/>
              <a:cxnLst>
                <a:cxn ang="0">
                  <a:pos x="T0" y="T1"/>
                </a:cxn>
                <a:cxn ang="0">
                  <a:pos x="T2" y="T3"/>
                </a:cxn>
                <a:cxn ang="0">
                  <a:pos x="T4" y="T5"/>
                </a:cxn>
                <a:cxn ang="0">
                  <a:pos x="T6" y="T7"/>
                </a:cxn>
                <a:cxn ang="0">
                  <a:pos x="T8" y="T9"/>
                </a:cxn>
              </a:cxnLst>
              <a:rect l="0" t="0" r="r" b="b"/>
              <a:pathLst>
                <a:path w="161" h="161">
                  <a:moveTo>
                    <a:pt x="161" y="0"/>
                  </a:moveTo>
                  <a:lnTo>
                    <a:pt x="109" y="16"/>
                  </a:lnTo>
                  <a:lnTo>
                    <a:pt x="0" y="125"/>
                  </a:lnTo>
                  <a:lnTo>
                    <a:pt x="0" y="161"/>
                  </a:lnTo>
                  <a:lnTo>
                    <a:pt x="161"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72" name="Freeform 1282">
              <a:extLst>
                <a:ext uri="{FF2B5EF4-FFF2-40B4-BE49-F238E27FC236}">
                  <a16:creationId xmlns="" xmlns:a16="http://schemas.microsoft.com/office/drawing/2014/main" id="{F3CEB27A-F271-4552-8999-DC72DCF0D1CC}"/>
                </a:ext>
              </a:extLst>
            </p:cNvPr>
            <p:cNvSpPr>
              <a:spLocks/>
            </p:cNvSpPr>
            <p:nvPr/>
          </p:nvSpPr>
          <p:spPr bwMode="auto">
            <a:xfrm>
              <a:off x="1002934" y="2053823"/>
              <a:ext cx="144272" cy="144272"/>
            </a:xfrm>
            <a:custGeom>
              <a:avLst/>
              <a:gdLst>
                <a:gd name="T0" fmla="*/ 161 w 161"/>
                <a:gd name="T1" fmla="*/ 0 h 161"/>
                <a:gd name="T2" fmla="*/ 109 w 161"/>
                <a:gd name="T3" fmla="*/ 16 h 161"/>
                <a:gd name="T4" fmla="*/ 0 w 161"/>
                <a:gd name="T5" fmla="*/ 125 h 161"/>
                <a:gd name="T6" fmla="*/ 0 w 161"/>
                <a:gd name="T7" fmla="*/ 161 h 161"/>
                <a:gd name="T8" fmla="*/ 161 w 161"/>
                <a:gd name="T9" fmla="*/ 0 h 161"/>
              </a:gdLst>
              <a:ahLst/>
              <a:cxnLst>
                <a:cxn ang="0">
                  <a:pos x="T0" y="T1"/>
                </a:cxn>
                <a:cxn ang="0">
                  <a:pos x="T2" y="T3"/>
                </a:cxn>
                <a:cxn ang="0">
                  <a:pos x="T4" y="T5"/>
                </a:cxn>
                <a:cxn ang="0">
                  <a:pos x="T6" y="T7"/>
                </a:cxn>
                <a:cxn ang="0">
                  <a:pos x="T8" y="T9"/>
                </a:cxn>
              </a:cxnLst>
              <a:rect l="0" t="0" r="r" b="b"/>
              <a:pathLst>
                <a:path w="161" h="161">
                  <a:moveTo>
                    <a:pt x="161" y="0"/>
                  </a:moveTo>
                  <a:lnTo>
                    <a:pt x="109" y="16"/>
                  </a:lnTo>
                  <a:lnTo>
                    <a:pt x="0" y="125"/>
                  </a:lnTo>
                  <a:lnTo>
                    <a:pt x="0" y="161"/>
                  </a:lnTo>
                  <a:lnTo>
                    <a:pt x="161"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73" name="Freeform 1283">
              <a:extLst>
                <a:ext uri="{FF2B5EF4-FFF2-40B4-BE49-F238E27FC236}">
                  <a16:creationId xmlns="" xmlns:a16="http://schemas.microsoft.com/office/drawing/2014/main" id="{36CEA502-6C9D-4AD8-9106-8B165C9A2C4B}"/>
                </a:ext>
              </a:extLst>
            </p:cNvPr>
            <p:cNvSpPr>
              <a:spLocks/>
            </p:cNvSpPr>
            <p:nvPr/>
          </p:nvSpPr>
          <p:spPr bwMode="auto">
            <a:xfrm>
              <a:off x="1002934" y="2026043"/>
              <a:ext cx="232987" cy="232987"/>
            </a:xfrm>
            <a:custGeom>
              <a:avLst/>
              <a:gdLst>
                <a:gd name="T0" fmla="*/ 260 w 260"/>
                <a:gd name="T1" fmla="*/ 0 h 260"/>
                <a:gd name="T2" fmla="*/ 208 w 260"/>
                <a:gd name="T3" fmla="*/ 14 h 260"/>
                <a:gd name="T4" fmla="*/ 0 w 260"/>
                <a:gd name="T5" fmla="*/ 225 h 260"/>
                <a:gd name="T6" fmla="*/ 0 w 260"/>
                <a:gd name="T7" fmla="*/ 260 h 260"/>
                <a:gd name="T8" fmla="*/ 260 w 260"/>
                <a:gd name="T9" fmla="*/ 0 h 260"/>
              </a:gdLst>
              <a:ahLst/>
              <a:cxnLst>
                <a:cxn ang="0">
                  <a:pos x="T0" y="T1"/>
                </a:cxn>
                <a:cxn ang="0">
                  <a:pos x="T2" y="T3"/>
                </a:cxn>
                <a:cxn ang="0">
                  <a:pos x="T4" y="T5"/>
                </a:cxn>
                <a:cxn ang="0">
                  <a:pos x="T6" y="T7"/>
                </a:cxn>
                <a:cxn ang="0">
                  <a:pos x="T8" y="T9"/>
                </a:cxn>
              </a:cxnLst>
              <a:rect l="0" t="0" r="r" b="b"/>
              <a:pathLst>
                <a:path w="260" h="260">
                  <a:moveTo>
                    <a:pt x="260" y="0"/>
                  </a:moveTo>
                  <a:lnTo>
                    <a:pt x="208" y="14"/>
                  </a:lnTo>
                  <a:lnTo>
                    <a:pt x="0" y="225"/>
                  </a:lnTo>
                  <a:lnTo>
                    <a:pt x="0" y="260"/>
                  </a:lnTo>
                  <a:lnTo>
                    <a:pt x="260"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74" name="Freeform 1284">
              <a:extLst>
                <a:ext uri="{FF2B5EF4-FFF2-40B4-BE49-F238E27FC236}">
                  <a16:creationId xmlns="" xmlns:a16="http://schemas.microsoft.com/office/drawing/2014/main" id="{8E1CE630-9EE1-40BA-912F-4578B2939567}"/>
                </a:ext>
              </a:extLst>
            </p:cNvPr>
            <p:cNvSpPr>
              <a:spLocks/>
            </p:cNvSpPr>
            <p:nvPr/>
          </p:nvSpPr>
          <p:spPr bwMode="auto">
            <a:xfrm>
              <a:off x="1002934" y="2026043"/>
              <a:ext cx="232987" cy="232987"/>
            </a:xfrm>
            <a:custGeom>
              <a:avLst/>
              <a:gdLst>
                <a:gd name="T0" fmla="*/ 260 w 260"/>
                <a:gd name="T1" fmla="*/ 0 h 260"/>
                <a:gd name="T2" fmla="*/ 208 w 260"/>
                <a:gd name="T3" fmla="*/ 14 h 260"/>
                <a:gd name="T4" fmla="*/ 0 w 260"/>
                <a:gd name="T5" fmla="*/ 225 h 260"/>
                <a:gd name="T6" fmla="*/ 0 w 260"/>
                <a:gd name="T7" fmla="*/ 260 h 260"/>
                <a:gd name="T8" fmla="*/ 260 w 260"/>
                <a:gd name="T9" fmla="*/ 0 h 260"/>
              </a:gdLst>
              <a:ahLst/>
              <a:cxnLst>
                <a:cxn ang="0">
                  <a:pos x="T0" y="T1"/>
                </a:cxn>
                <a:cxn ang="0">
                  <a:pos x="T2" y="T3"/>
                </a:cxn>
                <a:cxn ang="0">
                  <a:pos x="T4" y="T5"/>
                </a:cxn>
                <a:cxn ang="0">
                  <a:pos x="T6" y="T7"/>
                </a:cxn>
                <a:cxn ang="0">
                  <a:pos x="T8" y="T9"/>
                </a:cxn>
              </a:cxnLst>
              <a:rect l="0" t="0" r="r" b="b"/>
              <a:pathLst>
                <a:path w="260" h="260">
                  <a:moveTo>
                    <a:pt x="260" y="0"/>
                  </a:moveTo>
                  <a:lnTo>
                    <a:pt x="208" y="14"/>
                  </a:lnTo>
                  <a:lnTo>
                    <a:pt x="0" y="225"/>
                  </a:lnTo>
                  <a:lnTo>
                    <a:pt x="0" y="260"/>
                  </a:lnTo>
                  <a:lnTo>
                    <a:pt x="26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75" name="Freeform 1285">
              <a:extLst>
                <a:ext uri="{FF2B5EF4-FFF2-40B4-BE49-F238E27FC236}">
                  <a16:creationId xmlns="" xmlns:a16="http://schemas.microsoft.com/office/drawing/2014/main" id="{0F03A0EF-5458-4351-8959-307C988D5084}"/>
                </a:ext>
              </a:extLst>
            </p:cNvPr>
            <p:cNvSpPr>
              <a:spLocks/>
            </p:cNvSpPr>
            <p:nvPr/>
          </p:nvSpPr>
          <p:spPr bwMode="auto">
            <a:xfrm>
              <a:off x="1002934" y="1996472"/>
              <a:ext cx="321701" cy="324389"/>
            </a:xfrm>
            <a:custGeom>
              <a:avLst/>
              <a:gdLst>
                <a:gd name="T0" fmla="*/ 359 w 359"/>
                <a:gd name="T1" fmla="*/ 0 h 362"/>
                <a:gd name="T2" fmla="*/ 307 w 359"/>
                <a:gd name="T3" fmla="*/ 17 h 362"/>
                <a:gd name="T4" fmla="*/ 0 w 359"/>
                <a:gd name="T5" fmla="*/ 326 h 362"/>
                <a:gd name="T6" fmla="*/ 0 w 359"/>
                <a:gd name="T7" fmla="*/ 362 h 362"/>
                <a:gd name="T8" fmla="*/ 359 w 359"/>
                <a:gd name="T9" fmla="*/ 0 h 362"/>
              </a:gdLst>
              <a:ahLst/>
              <a:cxnLst>
                <a:cxn ang="0">
                  <a:pos x="T0" y="T1"/>
                </a:cxn>
                <a:cxn ang="0">
                  <a:pos x="T2" y="T3"/>
                </a:cxn>
                <a:cxn ang="0">
                  <a:pos x="T4" y="T5"/>
                </a:cxn>
                <a:cxn ang="0">
                  <a:pos x="T6" y="T7"/>
                </a:cxn>
                <a:cxn ang="0">
                  <a:pos x="T8" y="T9"/>
                </a:cxn>
              </a:cxnLst>
              <a:rect l="0" t="0" r="r" b="b"/>
              <a:pathLst>
                <a:path w="359" h="362">
                  <a:moveTo>
                    <a:pt x="359" y="0"/>
                  </a:moveTo>
                  <a:lnTo>
                    <a:pt x="307" y="17"/>
                  </a:lnTo>
                  <a:lnTo>
                    <a:pt x="0" y="326"/>
                  </a:lnTo>
                  <a:lnTo>
                    <a:pt x="0" y="362"/>
                  </a:lnTo>
                  <a:lnTo>
                    <a:pt x="359"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76" name="Freeform 1286">
              <a:extLst>
                <a:ext uri="{FF2B5EF4-FFF2-40B4-BE49-F238E27FC236}">
                  <a16:creationId xmlns="" xmlns:a16="http://schemas.microsoft.com/office/drawing/2014/main" id="{9CE661EF-B724-42A4-8DF6-A2D62E13A66B}"/>
                </a:ext>
              </a:extLst>
            </p:cNvPr>
            <p:cNvSpPr>
              <a:spLocks/>
            </p:cNvSpPr>
            <p:nvPr/>
          </p:nvSpPr>
          <p:spPr bwMode="auto">
            <a:xfrm>
              <a:off x="1002934" y="1996472"/>
              <a:ext cx="321701" cy="324389"/>
            </a:xfrm>
            <a:custGeom>
              <a:avLst/>
              <a:gdLst>
                <a:gd name="T0" fmla="*/ 359 w 359"/>
                <a:gd name="T1" fmla="*/ 0 h 362"/>
                <a:gd name="T2" fmla="*/ 307 w 359"/>
                <a:gd name="T3" fmla="*/ 17 h 362"/>
                <a:gd name="T4" fmla="*/ 0 w 359"/>
                <a:gd name="T5" fmla="*/ 326 h 362"/>
                <a:gd name="T6" fmla="*/ 0 w 359"/>
                <a:gd name="T7" fmla="*/ 362 h 362"/>
                <a:gd name="T8" fmla="*/ 359 w 359"/>
                <a:gd name="T9" fmla="*/ 0 h 362"/>
              </a:gdLst>
              <a:ahLst/>
              <a:cxnLst>
                <a:cxn ang="0">
                  <a:pos x="T0" y="T1"/>
                </a:cxn>
                <a:cxn ang="0">
                  <a:pos x="T2" y="T3"/>
                </a:cxn>
                <a:cxn ang="0">
                  <a:pos x="T4" y="T5"/>
                </a:cxn>
                <a:cxn ang="0">
                  <a:pos x="T6" y="T7"/>
                </a:cxn>
                <a:cxn ang="0">
                  <a:pos x="T8" y="T9"/>
                </a:cxn>
              </a:cxnLst>
              <a:rect l="0" t="0" r="r" b="b"/>
              <a:pathLst>
                <a:path w="359" h="362">
                  <a:moveTo>
                    <a:pt x="359" y="0"/>
                  </a:moveTo>
                  <a:lnTo>
                    <a:pt x="307" y="17"/>
                  </a:lnTo>
                  <a:lnTo>
                    <a:pt x="0" y="326"/>
                  </a:lnTo>
                  <a:lnTo>
                    <a:pt x="0" y="362"/>
                  </a:lnTo>
                  <a:lnTo>
                    <a:pt x="359"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77" name="Freeform 1287">
              <a:extLst>
                <a:ext uri="{FF2B5EF4-FFF2-40B4-BE49-F238E27FC236}">
                  <a16:creationId xmlns="" xmlns:a16="http://schemas.microsoft.com/office/drawing/2014/main" id="{BD4D1D11-E30E-4CC8-9503-B0D4964C3202}"/>
                </a:ext>
              </a:extLst>
            </p:cNvPr>
            <p:cNvSpPr>
              <a:spLocks/>
            </p:cNvSpPr>
            <p:nvPr/>
          </p:nvSpPr>
          <p:spPr bwMode="auto">
            <a:xfrm>
              <a:off x="1002934" y="1968693"/>
              <a:ext cx="411311" cy="411311"/>
            </a:xfrm>
            <a:custGeom>
              <a:avLst/>
              <a:gdLst>
                <a:gd name="T0" fmla="*/ 459 w 459"/>
                <a:gd name="T1" fmla="*/ 0 h 459"/>
                <a:gd name="T2" fmla="*/ 407 w 459"/>
                <a:gd name="T3" fmla="*/ 17 h 459"/>
                <a:gd name="T4" fmla="*/ 0 w 459"/>
                <a:gd name="T5" fmla="*/ 424 h 459"/>
                <a:gd name="T6" fmla="*/ 0 w 459"/>
                <a:gd name="T7" fmla="*/ 459 h 459"/>
                <a:gd name="T8" fmla="*/ 459 w 459"/>
                <a:gd name="T9" fmla="*/ 0 h 459"/>
              </a:gdLst>
              <a:ahLst/>
              <a:cxnLst>
                <a:cxn ang="0">
                  <a:pos x="T0" y="T1"/>
                </a:cxn>
                <a:cxn ang="0">
                  <a:pos x="T2" y="T3"/>
                </a:cxn>
                <a:cxn ang="0">
                  <a:pos x="T4" y="T5"/>
                </a:cxn>
                <a:cxn ang="0">
                  <a:pos x="T6" y="T7"/>
                </a:cxn>
                <a:cxn ang="0">
                  <a:pos x="T8" y="T9"/>
                </a:cxn>
              </a:cxnLst>
              <a:rect l="0" t="0" r="r" b="b"/>
              <a:pathLst>
                <a:path w="459" h="459">
                  <a:moveTo>
                    <a:pt x="459" y="0"/>
                  </a:moveTo>
                  <a:lnTo>
                    <a:pt x="407" y="17"/>
                  </a:lnTo>
                  <a:lnTo>
                    <a:pt x="0" y="424"/>
                  </a:lnTo>
                  <a:lnTo>
                    <a:pt x="0" y="459"/>
                  </a:lnTo>
                  <a:lnTo>
                    <a:pt x="459"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78" name="Freeform 1288">
              <a:extLst>
                <a:ext uri="{FF2B5EF4-FFF2-40B4-BE49-F238E27FC236}">
                  <a16:creationId xmlns="" xmlns:a16="http://schemas.microsoft.com/office/drawing/2014/main" id="{2FA0245E-84EB-472C-A0BE-A2A318EA9E33}"/>
                </a:ext>
              </a:extLst>
            </p:cNvPr>
            <p:cNvSpPr>
              <a:spLocks/>
            </p:cNvSpPr>
            <p:nvPr/>
          </p:nvSpPr>
          <p:spPr bwMode="auto">
            <a:xfrm>
              <a:off x="1002934" y="1968693"/>
              <a:ext cx="411311" cy="411311"/>
            </a:xfrm>
            <a:custGeom>
              <a:avLst/>
              <a:gdLst>
                <a:gd name="T0" fmla="*/ 459 w 459"/>
                <a:gd name="T1" fmla="*/ 0 h 459"/>
                <a:gd name="T2" fmla="*/ 407 w 459"/>
                <a:gd name="T3" fmla="*/ 17 h 459"/>
                <a:gd name="T4" fmla="*/ 0 w 459"/>
                <a:gd name="T5" fmla="*/ 424 h 459"/>
                <a:gd name="T6" fmla="*/ 0 w 459"/>
                <a:gd name="T7" fmla="*/ 459 h 459"/>
                <a:gd name="T8" fmla="*/ 459 w 459"/>
                <a:gd name="T9" fmla="*/ 0 h 459"/>
              </a:gdLst>
              <a:ahLst/>
              <a:cxnLst>
                <a:cxn ang="0">
                  <a:pos x="T0" y="T1"/>
                </a:cxn>
                <a:cxn ang="0">
                  <a:pos x="T2" y="T3"/>
                </a:cxn>
                <a:cxn ang="0">
                  <a:pos x="T4" y="T5"/>
                </a:cxn>
                <a:cxn ang="0">
                  <a:pos x="T6" y="T7"/>
                </a:cxn>
                <a:cxn ang="0">
                  <a:pos x="T8" y="T9"/>
                </a:cxn>
              </a:cxnLst>
              <a:rect l="0" t="0" r="r" b="b"/>
              <a:pathLst>
                <a:path w="459" h="459">
                  <a:moveTo>
                    <a:pt x="459" y="0"/>
                  </a:moveTo>
                  <a:lnTo>
                    <a:pt x="407" y="17"/>
                  </a:lnTo>
                  <a:lnTo>
                    <a:pt x="0" y="424"/>
                  </a:lnTo>
                  <a:lnTo>
                    <a:pt x="0" y="459"/>
                  </a:lnTo>
                  <a:lnTo>
                    <a:pt x="459"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79" name="Freeform 1289">
              <a:extLst>
                <a:ext uri="{FF2B5EF4-FFF2-40B4-BE49-F238E27FC236}">
                  <a16:creationId xmlns="" xmlns:a16="http://schemas.microsoft.com/office/drawing/2014/main" id="{6509CC91-6F73-414C-8F67-C7262E325F5C}"/>
                </a:ext>
              </a:extLst>
            </p:cNvPr>
            <p:cNvSpPr>
              <a:spLocks/>
            </p:cNvSpPr>
            <p:nvPr/>
          </p:nvSpPr>
          <p:spPr bwMode="auto">
            <a:xfrm>
              <a:off x="1002934" y="1943602"/>
              <a:ext cx="489272" cy="498233"/>
            </a:xfrm>
            <a:custGeom>
              <a:avLst/>
              <a:gdLst>
                <a:gd name="T0" fmla="*/ 546 w 546"/>
                <a:gd name="T1" fmla="*/ 0 h 556"/>
                <a:gd name="T2" fmla="*/ 506 w 546"/>
                <a:gd name="T3" fmla="*/ 14 h 556"/>
                <a:gd name="T4" fmla="*/ 0 w 546"/>
                <a:gd name="T5" fmla="*/ 520 h 556"/>
                <a:gd name="T6" fmla="*/ 0 w 546"/>
                <a:gd name="T7" fmla="*/ 556 h 556"/>
                <a:gd name="T8" fmla="*/ 546 w 546"/>
                <a:gd name="T9" fmla="*/ 7 h 556"/>
                <a:gd name="T10" fmla="*/ 546 w 546"/>
                <a:gd name="T11" fmla="*/ 0 h 556"/>
              </a:gdLst>
              <a:ahLst/>
              <a:cxnLst>
                <a:cxn ang="0">
                  <a:pos x="T0" y="T1"/>
                </a:cxn>
                <a:cxn ang="0">
                  <a:pos x="T2" y="T3"/>
                </a:cxn>
                <a:cxn ang="0">
                  <a:pos x="T4" y="T5"/>
                </a:cxn>
                <a:cxn ang="0">
                  <a:pos x="T6" y="T7"/>
                </a:cxn>
                <a:cxn ang="0">
                  <a:pos x="T8" y="T9"/>
                </a:cxn>
                <a:cxn ang="0">
                  <a:pos x="T10" y="T11"/>
                </a:cxn>
              </a:cxnLst>
              <a:rect l="0" t="0" r="r" b="b"/>
              <a:pathLst>
                <a:path w="546" h="556">
                  <a:moveTo>
                    <a:pt x="546" y="0"/>
                  </a:moveTo>
                  <a:lnTo>
                    <a:pt x="506" y="14"/>
                  </a:lnTo>
                  <a:lnTo>
                    <a:pt x="0" y="520"/>
                  </a:lnTo>
                  <a:lnTo>
                    <a:pt x="0" y="556"/>
                  </a:lnTo>
                  <a:lnTo>
                    <a:pt x="546" y="7"/>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80" name="Freeform 1290">
              <a:extLst>
                <a:ext uri="{FF2B5EF4-FFF2-40B4-BE49-F238E27FC236}">
                  <a16:creationId xmlns="" xmlns:a16="http://schemas.microsoft.com/office/drawing/2014/main" id="{5D6C2A34-5C48-45C2-8025-EDF33E6F9EB7}"/>
                </a:ext>
              </a:extLst>
            </p:cNvPr>
            <p:cNvSpPr>
              <a:spLocks/>
            </p:cNvSpPr>
            <p:nvPr/>
          </p:nvSpPr>
          <p:spPr bwMode="auto">
            <a:xfrm>
              <a:off x="1002934" y="1943602"/>
              <a:ext cx="489272" cy="498233"/>
            </a:xfrm>
            <a:custGeom>
              <a:avLst/>
              <a:gdLst>
                <a:gd name="T0" fmla="*/ 546 w 546"/>
                <a:gd name="T1" fmla="*/ 0 h 556"/>
                <a:gd name="T2" fmla="*/ 506 w 546"/>
                <a:gd name="T3" fmla="*/ 14 h 556"/>
                <a:gd name="T4" fmla="*/ 0 w 546"/>
                <a:gd name="T5" fmla="*/ 520 h 556"/>
                <a:gd name="T6" fmla="*/ 0 w 546"/>
                <a:gd name="T7" fmla="*/ 556 h 556"/>
                <a:gd name="T8" fmla="*/ 546 w 546"/>
                <a:gd name="T9" fmla="*/ 7 h 556"/>
                <a:gd name="T10" fmla="*/ 546 w 546"/>
                <a:gd name="T11" fmla="*/ 0 h 556"/>
              </a:gdLst>
              <a:ahLst/>
              <a:cxnLst>
                <a:cxn ang="0">
                  <a:pos x="T0" y="T1"/>
                </a:cxn>
                <a:cxn ang="0">
                  <a:pos x="T2" y="T3"/>
                </a:cxn>
                <a:cxn ang="0">
                  <a:pos x="T4" y="T5"/>
                </a:cxn>
                <a:cxn ang="0">
                  <a:pos x="T6" y="T7"/>
                </a:cxn>
                <a:cxn ang="0">
                  <a:pos x="T8" y="T9"/>
                </a:cxn>
                <a:cxn ang="0">
                  <a:pos x="T10" y="T11"/>
                </a:cxn>
              </a:cxnLst>
              <a:rect l="0" t="0" r="r" b="b"/>
              <a:pathLst>
                <a:path w="546" h="556">
                  <a:moveTo>
                    <a:pt x="546" y="0"/>
                  </a:moveTo>
                  <a:lnTo>
                    <a:pt x="506" y="14"/>
                  </a:lnTo>
                  <a:lnTo>
                    <a:pt x="0" y="520"/>
                  </a:lnTo>
                  <a:lnTo>
                    <a:pt x="0" y="556"/>
                  </a:lnTo>
                  <a:lnTo>
                    <a:pt x="546" y="7"/>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81" name="Freeform 1291">
              <a:extLst>
                <a:ext uri="{FF2B5EF4-FFF2-40B4-BE49-F238E27FC236}">
                  <a16:creationId xmlns="" xmlns:a16="http://schemas.microsoft.com/office/drawing/2014/main" id="{E963E384-CBB3-44A1-A7E2-5853B73C7C66}"/>
                </a:ext>
              </a:extLst>
            </p:cNvPr>
            <p:cNvSpPr>
              <a:spLocks/>
            </p:cNvSpPr>
            <p:nvPr/>
          </p:nvSpPr>
          <p:spPr bwMode="auto">
            <a:xfrm>
              <a:off x="1002934" y="1979446"/>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82" name="Freeform 1292">
              <a:extLst>
                <a:ext uri="{FF2B5EF4-FFF2-40B4-BE49-F238E27FC236}">
                  <a16:creationId xmlns="" xmlns:a16="http://schemas.microsoft.com/office/drawing/2014/main" id="{2BBE0010-7904-4762-BCE0-DE187C3675EE}"/>
                </a:ext>
              </a:extLst>
            </p:cNvPr>
            <p:cNvSpPr>
              <a:spLocks/>
            </p:cNvSpPr>
            <p:nvPr/>
          </p:nvSpPr>
          <p:spPr bwMode="auto">
            <a:xfrm>
              <a:off x="1002934" y="1979446"/>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83" name="Freeform 1293">
              <a:extLst>
                <a:ext uri="{FF2B5EF4-FFF2-40B4-BE49-F238E27FC236}">
                  <a16:creationId xmlns="" xmlns:a16="http://schemas.microsoft.com/office/drawing/2014/main" id="{EA92BC33-8460-454F-82D2-8D6508C6905E}"/>
                </a:ext>
              </a:extLst>
            </p:cNvPr>
            <p:cNvSpPr>
              <a:spLocks/>
            </p:cNvSpPr>
            <p:nvPr/>
          </p:nvSpPr>
          <p:spPr bwMode="auto">
            <a:xfrm>
              <a:off x="1002934" y="2041277"/>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84" name="Freeform 1294">
              <a:extLst>
                <a:ext uri="{FF2B5EF4-FFF2-40B4-BE49-F238E27FC236}">
                  <a16:creationId xmlns="" xmlns:a16="http://schemas.microsoft.com/office/drawing/2014/main" id="{76D9F28B-22D5-4354-AC97-BADE3E2F6922}"/>
                </a:ext>
              </a:extLst>
            </p:cNvPr>
            <p:cNvSpPr>
              <a:spLocks/>
            </p:cNvSpPr>
            <p:nvPr/>
          </p:nvSpPr>
          <p:spPr bwMode="auto">
            <a:xfrm>
              <a:off x="1002934" y="2041277"/>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85" name="Freeform 1295">
              <a:extLst>
                <a:ext uri="{FF2B5EF4-FFF2-40B4-BE49-F238E27FC236}">
                  <a16:creationId xmlns="" xmlns:a16="http://schemas.microsoft.com/office/drawing/2014/main" id="{0065231B-C688-4B69-A00F-9849C371A541}"/>
                </a:ext>
              </a:extLst>
            </p:cNvPr>
            <p:cNvSpPr>
              <a:spLocks/>
            </p:cNvSpPr>
            <p:nvPr/>
          </p:nvSpPr>
          <p:spPr bwMode="auto">
            <a:xfrm>
              <a:off x="1002934" y="2102212"/>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86" name="Freeform 1296">
              <a:extLst>
                <a:ext uri="{FF2B5EF4-FFF2-40B4-BE49-F238E27FC236}">
                  <a16:creationId xmlns="" xmlns:a16="http://schemas.microsoft.com/office/drawing/2014/main" id="{E40DDE1C-62C4-4426-A270-78E00145F678}"/>
                </a:ext>
              </a:extLst>
            </p:cNvPr>
            <p:cNvSpPr>
              <a:spLocks/>
            </p:cNvSpPr>
            <p:nvPr/>
          </p:nvSpPr>
          <p:spPr bwMode="auto">
            <a:xfrm>
              <a:off x="1002934" y="2102212"/>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87" name="Freeform 1297">
              <a:extLst>
                <a:ext uri="{FF2B5EF4-FFF2-40B4-BE49-F238E27FC236}">
                  <a16:creationId xmlns="" xmlns:a16="http://schemas.microsoft.com/office/drawing/2014/main" id="{5AF4E8D3-A874-4E41-ABA3-B78D09E24826}"/>
                </a:ext>
              </a:extLst>
            </p:cNvPr>
            <p:cNvSpPr>
              <a:spLocks/>
            </p:cNvSpPr>
            <p:nvPr/>
          </p:nvSpPr>
          <p:spPr bwMode="auto">
            <a:xfrm>
              <a:off x="1002934" y="2164043"/>
              <a:ext cx="489272" cy="521531"/>
            </a:xfrm>
            <a:custGeom>
              <a:avLst/>
              <a:gdLst>
                <a:gd name="T0" fmla="*/ 546 w 546"/>
                <a:gd name="T1" fmla="*/ 0 h 582"/>
                <a:gd name="T2" fmla="*/ 0 w 546"/>
                <a:gd name="T3" fmla="*/ 546 h 582"/>
                <a:gd name="T4" fmla="*/ 0 w 546"/>
                <a:gd name="T5" fmla="*/ 582 h 582"/>
                <a:gd name="T6" fmla="*/ 546 w 546"/>
                <a:gd name="T7" fmla="*/ 35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88" name="Freeform 1298">
              <a:extLst>
                <a:ext uri="{FF2B5EF4-FFF2-40B4-BE49-F238E27FC236}">
                  <a16:creationId xmlns="" xmlns:a16="http://schemas.microsoft.com/office/drawing/2014/main" id="{8D96B762-3C0B-4018-BBBD-6CA79D235301}"/>
                </a:ext>
              </a:extLst>
            </p:cNvPr>
            <p:cNvSpPr>
              <a:spLocks/>
            </p:cNvSpPr>
            <p:nvPr/>
          </p:nvSpPr>
          <p:spPr bwMode="auto">
            <a:xfrm>
              <a:off x="1002934" y="2164043"/>
              <a:ext cx="489272" cy="521531"/>
            </a:xfrm>
            <a:custGeom>
              <a:avLst/>
              <a:gdLst>
                <a:gd name="T0" fmla="*/ 546 w 546"/>
                <a:gd name="T1" fmla="*/ 0 h 582"/>
                <a:gd name="T2" fmla="*/ 0 w 546"/>
                <a:gd name="T3" fmla="*/ 546 h 582"/>
                <a:gd name="T4" fmla="*/ 0 w 546"/>
                <a:gd name="T5" fmla="*/ 582 h 582"/>
                <a:gd name="T6" fmla="*/ 546 w 546"/>
                <a:gd name="T7" fmla="*/ 35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89" name="Freeform 1300">
              <a:extLst>
                <a:ext uri="{FF2B5EF4-FFF2-40B4-BE49-F238E27FC236}">
                  <a16:creationId xmlns="" xmlns:a16="http://schemas.microsoft.com/office/drawing/2014/main" id="{E4649AAF-EC73-49ED-B6E4-7E2470720319}"/>
                </a:ext>
              </a:extLst>
            </p:cNvPr>
            <p:cNvSpPr>
              <a:spLocks/>
            </p:cNvSpPr>
            <p:nvPr/>
          </p:nvSpPr>
          <p:spPr bwMode="auto">
            <a:xfrm>
              <a:off x="1002934" y="2224978"/>
              <a:ext cx="489272" cy="521531"/>
            </a:xfrm>
            <a:custGeom>
              <a:avLst/>
              <a:gdLst>
                <a:gd name="T0" fmla="*/ 546 w 546"/>
                <a:gd name="T1" fmla="*/ 0 h 582"/>
                <a:gd name="T2" fmla="*/ 0 w 546"/>
                <a:gd name="T3" fmla="*/ 547 h 582"/>
                <a:gd name="T4" fmla="*/ 0 w 546"/>
                <a:gd name="T5" fmla="*/ 582 h 582"/>
                <a:gd name="T6" fmla="*/ 546 w 546"/>
                <a:gd name="T7" fmla="*/ 34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7"/>
                  </a:lnTo>
                  <a:lnTo>
                    <a:pt x="0" y="582"/>
                  </a:lnTo>
                  <a:lnTo>
                    <a:pt x="546" y="34"/>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90" name="Freeform 1301">
              <a:extLst>
                <a:ext uri="{FF2B5EF4-FFF2-40B4-BE49-F238E27FC236}">
                  <a16:creationId xmlns="" xmlns:a16="http://schemas.microsoft.com/office/drawing/2014/main" id="{716C2110-85A6-4C75-8DF6-475817105312}"/>
                </a:ext>
              </a:extLst>
            </p:cNvPr>
            <p:cNvSpPr>
              <a:spLocks/>
            </p:cNvSpPr>
            <p:nvPr/>
          </p:nvSpPr>
          <p:spPr bwMode="auto">
            <a:xfrm>
              <a:off x="1002934" y="2285017"/>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91" name="Freeform 1302">
              <a:extLst>
                <a:ext uri="{FF2B5EF4-FFF2-40B4-BE49-F238E27FC236}">
                  <a16:creationId xmlns="" xmlns:a16="http://schemas.microsoft.com/office/drawing/2014/main" id="{A16C9A46-AF31-4B4D-BCE2-E6338DC5A3E7}"/>
                </a:ext>
              </a:extLst>
            </p:cNvPr>
            <p:cNvSpPr>
              <a:spLocks/>
            </p:cNvSpPr>
            <p:nvPr/>
          </p:nvSpPr>
          <p:spPr bwMode="auto">
            <a:xfrm>
              <a:off x="1002934" y="2285017"/>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92" name="Freeform 1303">
              <a:extLst>
                <a:ext uri="{FF2B5EF4-FFF2-40B4-BE49-F238E27FC236}">
                  <a16:creationId xmlns="" xmlns:a16="http://schemas.microsoft.com/office/drawing/2014/main" id="{0116608C-0FEC-41A4-8D3D-E61DAC58117C}"/>
                </a:ext>
              </a:extLst>
            </p:cNvPr>
            <p:cNvSpPr>
              <a:spLocks/>
            </p:cNvSpPr>
            <p:nvPr/>
          </p:nvSpPr>
          <p:spPr bwMode="auto">
            <a:xfrm>
              <a:off x="1002934" y="2345952"/>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93" name="Freeform 1304">
              <a:extLst>
                <a:ext uri="{FF2B5EF4-FFF2-40B4-BE49-F238E27FC236}">
                  <a16:creationId xmlns="" xmlns:a16="http://schemas.microsoft.com/office/drawing/2014/main" id="{ADD772D6-FF4C-4E1B-8349-56F3E69C734B}"/>
                </a:ext>
              </a:extLst>
            </p:cNvPr>
            <p:cNvSpPr>
              <a:spLocks/>
            </p:cNvSpPr>
            <p:nvPr/>
          </p:nvSpPr>
          <p:spPr bwMode="auto">
            <a:xfrm>
              <a:off x="1002934" y="2345952"/>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94" name="Freeform 1305">
              <a:extLst>
                <a:ext uri="{FF2B5EF4-FFF2-40B4-BE49-F238E27FC236}">
                  <a16:creationId xmlns="" xmlns:a16="http://schemas.microsoft.com/office/drawing/2014/main" id="{D05A54C7-7CDB-4E00-A435-E88893EC5905}"/>
                </a:ext>
              </a:extLst>
            </p:cNvPr>
            <p:cNvSpPr>
              <a:spLocks/>
            </p:cNvSpPr>
            <p:nvPr/>
          </p:nvSpPr>
          <p:spPr bwMode="auto">
            <a:xfrm>
              <a:off x="1002934" y="2407783"/>
              <a:ext cx="489272" cy="520635"/>
            </a:xfrm>
            <a:custGeom>
              <a:avLst/>
              <a:gdLst>
                <a:gd name="T0" fmla="*/ 546 w 546"/>
                <a:gd name="T1" fmla="*/ 0 h 581"/>
                <a:gd name="T2" fmla="*/ 0 w 546"/>
                <a:gd name="T3" fmla="*/ 548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8"/>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95" name="Freeform 1306">
              <a:extLst>
                <a:ext uri="{FF2B5EF4-FFF2-40B4-BE49-F238E27FC236}">
                  <a16:creationId xmlns="" xmlns:a16="http://schemas.microsoft.com/office/drawing/2014/main" id="{C100F129-34CA-4302-9721-D90BBC20107D}"/>
                </a:ext>
              </a:extLst>
            </p:cNvPr>
            <p:cNvSpPr>
              <a:spLocks/>
            </p:cNvSpPr>
            <p:nvPr/>
          </p:nvSpPr>
          <p:spPr bwMode="auto">
            <a:xfrm>
              <a:off x="1002934" y="2407783"/>
              <a:ext cx="489272" cy="520635"/>
            </a:xfrm>
            <a:custGeom>
              <a:avLst/>
              <a:gdLst>
                <a:gd name="T0" fmla="*/ 546 w 546"/>
                <a:gd name="T1" fmla="*/ 0 h 581"/>
                <a:gd name="T2" fmla="*/ 0 w 546"/>
                <a:gd name="T3" fmla="*/ 548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8"/>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96" name="Freeform 1307">
              <a:extLst>
                <a:ext uri="{FF2B5EF4-FFF2-40B4-BE49-F238E27FC236}">
                  <a16:creationId xmlns="" xmlns:a16="http://schemas.microsoft.com/office/drawing/2014/main" id="{95A2A57A-22AC-410A-8154-0AFB964FE6D1}"/>
                </a:ext>
              </a:extLst>
            </p:cNvPr>
            <p:cNvSpPr>
              <a:spLocks/>
            </p:cNvSpPr>
            <p:nvPr/>
          </p:nvSpPr>
          <p:spPr bwMode="auto">
            <a:xfrm>
              <a:off x="1002934" y="2468718"/>
              <a:ext cx="489272" cy="521531"/>
            </a:xfrm>
            <a:custGeom>
              <a:avLst/>
              <a:gdLst>
                <a:gd name="T0" fmla="*/ 546 w 546"/>
                <a:gd name="T1" fmla="*/ 0 h 582"/>
                <a:gd name="T2" fmla="*/ 0 w 546"/>
                <a:gd name="T3" fmla="*/ 547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7"/>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97" name="Freeform 1308">
              <a:extLst>
                <a:ext uri="{FF2B5EF4-FFF2-40B4-BE49-F238E27FC236}">
                  <a16:creationId xmlns="" xmlns:a16="http://schemas.microsoft.com/office/drawing/2014/main" id="{62B306E8-08D4-4443-8B60-0EE2F783FF8B}"/>
                </a:ext>
              </a:extLst>
            </p:cNvPr>
            <p:cNvSpPr>
              <a:spLocks/>
            </p:cNvSpPr>
            <p:nvPr/>
          </p:nvSpPr>
          <p:spPr bwMode="auto">
            <a:xfrm>
              <a:off x="1002934" y="2468718"/>
              <a:ext cx="489272" cy="521531"/>
            </a:xfrm>
            <a:custGeom>
              <a:avLst/>
              <a:gdLst>
                <a:gd name="T0" fmla="*/ 546 w 546"/>
                <a:gd name="T1" fmla="*/ 0 h 582"/>
                <a:gd name="T2" fmla="*/ 0 w 546"/>
                <a:gd name="T3" fmla="*/ 547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7"/>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98" name="Freeform 1309">
              <a:extLst>
                <a:ext uri="{FF2B5EF4-FFF2-40B4-BE49-F238E27FC236}">
                  <a16:creationId xmlns="" xmlns:a16="http://schemas.microsoft.com/office/drawing/2014/main" id="{3B6A2E9E-FBF8-458E-8716-0B49D9B3AFFF}"/>
                </a:ext>
              </a:extLst>
            </p:cNvPr>
            <p:cNvSpPr>
              <a:spLocks/>
            </p:cNvSpPr>
            <p:nvPr/>
          </p:nvSpPr>
          <p:spPr bwMode="auto">
            <a:xfrm>
              <a:off x="1002934" y="2530549"/>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399" name="Freeform 1310">
              <a:extLst>
                <a:ext uri="{FF2B5EF4-FFF2-40B4-BE49-F238E27FC236}">
                  <a16:creationId xmlns="" xmlns:a16="http://schemas.microsoft.com/office/drawing/2014/main" id="{FD9C92BD-FAC6-4CDB-A88E-832B9E00F7E8}"/>
                </a:ext>
              </a:extLst>
            </p:cNvPr>
            <p:cNvSpPr>
              <a:spLocks/>
            </p:cNvSpPr>
            <p:nvPr/>
          </p:nvSpPr>
          <p:spPr bwMode="auto">
            <a:xfrm>
              <a:off x="1002934" y="2530549"/>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00" name="Freeform 1311">
              <a:extLst>
                <a:ext uri="{FF2B5EF4-FFF2-40B4-BE49-F238E27FC236}">
                  <a16:creationId xmlns="" xmlns:a16="http://schemas.microsoft.com/office/drawing/2014/main" id="{5AC3D0AC-BFF6-4434-A601-C39995C6DD01}"/>
                </a:ext>
              </a:extLst>
            </p:cNvPr>
            <p:cNvSpPr>
              <a:spLocks/>
            </p:cNvSpPr>
            <p:nvPr/>
          </p:nvSpPr>
          <p:spPr bwMode="auto">
            <a:xfrm>
              <a:off x="1002934" y="2589692"/>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01" name="Freeform 1312">
              <a:extLst>
                <a:ext uri="{FF2B5EF4-FFF2-40B4-BE49-F238E27FC236}">
                  <a16:creationId xmlns="" xmlns:a16="http://schemas.microsoft.com/office/drawing/2014/main" id="{F919B4C3-BA5C-42AA-AB08-7CF6378B8FFA}"/>
                </a:ext>
              </a:extLst>
            </p:cNvPr>
            <p:cNvSpPr>
              <a:spLocks/>
            </p:cNvSpPr>
            <p:nvPr/>
          </p:nvSpPr>
          <p:spPr bwMode="auto">
            <a:xfrm>
              <a:off x="1002934" y="2589692"/>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02" name="Freeform 1313">
              <a:extLst>
                <a:ext uri="{FF2B5EF4-FFF2-40B4-BE49-F238E27FC236}">
                  <a16:creationId xmlns="" xmlns:a16="http://schemas.microsoft.com/office/drawing/2014/main" id="{515A22A2-AE3E-4934-9EAB-10D613599770}"/>
                </a:ext>
              </a:extLst>
            </p:cNvPr>
            <p:cNvSpPr>
              <a:spLocks/>
            </p:cNvSpPr>
            <p:nvPr/>
          </p:nvSpPr>
          <p:spPr bwMode="auto">
            <a:xfrm>
              <a:off x="1002934" y="2651523"/>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03" name="Freeform 1314">
              <a:extLst>
                <a:ext uri="{FF2B5EF4-FFF2-40B4-BE49-F238E27FC236}">
                  <a16:creationId xmlns="" xmlns:a16="http://schemas.microsoft.com/office/drawing/2014/main" id="{EEDAA4BC-1C43-403A-B99D-97E3395FB3A2}"/>
                </a:ext>
              </a:extLst>
            </p:cNvPr>
            <p:cNvSpPr>
              <a:spLocks/>
            </p:cNvSpPr>
            <p:nvPr/>
          </p:nvSpPr>
          <p:spPr bwMode="auto">
            <a:xfrm>
              <a:off x="1002934" y="2651523"/>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04" name="Freeform 1315">
              <a:extLst>
                <a:ext uri="{FF2B5EF4-FFF2-40B4-BE49-F238E27FC236}">
                  <a16:creationId xmlns="" xmlns:a16="http://schemas.microsoft.com/office/drawing/2014/main" id="{FCEDFDB9-9CE4-4020-88FF-A5411830AB3C}"/>
                </a:ext>
              </a:extLst>
            </p:cNvPr>
            <p:cNvSpPr>
              <a:spLocks/>
            </p:cNvSpPr>
            <p:nvPr/>
          </p:nvSpPr>
          <p:spPr bwMode="auto">
            <a:xfrm>
              <a:off x="1002934" y="2712458"/>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05" name="Freeform 1316">
              <a:extLst>
                <a:ext uri="{FF2B5EF4-FFF2-40B4-BE49-F238E27FC236}">
                  <a16:creationId xmlns="" xmlns:a16="http://schemas.microsoft.com/office/drawing/2014/main" id="{1A31DE1C-C2EB-4D7B-9A9E-F85D713A9163}"/>
                </a:ext>
              </a:extLst>
            </p:cNvPr>
            <p:cNvSpPr>
              <a:spLocks/>
            </p:cNvSpPr>
            <p:nvPr/>
          </p:nvSpPr>
          <p:spPr bwMode="auto">
            <a:xfrm>
              <a:off x="1002934" y="2712458"/>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06" name="Freeform 1317">
              <a:extLst>
                <a:ext uri="{FF2B5EF4-FFF2-40B4-BE49-F238E27FC236}">
                  <a16:creationId xmlns="" xmlns:a16="http://schemas.microsoft.com/office/drawing/2014/main" id="{B98FE3B0-88E1-450D-82AD-A2A286A54E2C}"/>
                </a:ext>
              </a:extLst>
            </p:cNvPr>
            <p:cNvSpPr>
              <a:spLocks/>
            </p:cNvSpPr>
            <p:nvPr/>
          </p:nvSpPr>
          <p:spPr bwMode="auto">
            <a:xfrm>
              <a:off x="1002934" y="2774289"/>
              <a:ext cx="489272" cy="521531"/>
            </a:xfrm>
            <a:custGeom>
              <a:avLst/>
              <a:gdLst>
                <a:gd name="T0" fmla="*/ 546 w 546"/>
                <a:gd name="T1" fmla="*/ 0 h 582"/>
                <a:gd name="T2" fmla="*/ 0 w 546"/>
                <a:gd name="T3" fmla="*/ 546 h 582"/>
                <a:gd name="T4" fmla="*/ 0 w 546"/>
                <a:gd name="T5" fmla="*/ 582 h 582"/>
                <a:gd name="T6" fmla="*/ 546 w 546"/>
                <a:gd name="T7" fmla="*/ 35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07" name="Freeform 1318">
              <a:extLst>
                <a:ext uri="{FF2B5EF4-FFF2-40B4-BE49-F238E27FC236}">
                  <a16:creationId xmlns="" xmlns:a16="http://schemas.microsoft.com/office/drawing/2014/main" id="{2ADA7AB0-2BB1-43B7-B638-924006650857}"/>
                </a:ext>
              </a:extLst>
            </p:cNvPr>
            <p:cNvSpPr>
              <a:spLocks/>
            </p:cNvSpPr>
            <p:nvPr/>
          </p:nvSpPr>
          <p:spPr bwMode="auto">
            <a:xfrm>
              <a:off x="1002934" y="2774289"/>
              <a:ext cx="489272" cy="521531"/>
            </a:xfrm>
            <a:custGeom>
              <a:avLst/>
              <a:gdLst>
                <a:gd name="T0" fmla="*/ 546 w 546"/>
                <a:gd name="T1" fmla="*/ 0 h 582"/>
                <a:gd name="T2" fmla="*/ 0 w 546"/>
                <a:gd name="T3" fmla="*/ 546 h 582"/>
                <a:gd name="T4" fmla="*/ 0 w 546"/>
                <a:gd name="T5" fmla="*/ 582 h 582"/>
                <a:gd name="T6" fmla="*/ 546 w 546"/>
                <a:gd name="T7" fmla="*/ 35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08" name="Freeform 1319">
              <a:extLst>
                <a:ext uri="{FF2B5EF4-FFF2-40B4-BE49-F238E27FC236}">
                  <a16:creationId xmlns="" xmlns:a16="http://schemas.microsoft.com/office/drawing/2014/main" id="{F3515E6B-52B6-4D43-AF5C-6047B4E854B2}"/>
                </a:ext>
              </a:extLst>
            </p:cNvPr>
            <p:cNvSpPr>
              <a:spLocks/>
            </p:cNvSpPr>
            <p:nvPr/>
          </p:nvSpPr>
          <p:spPr bwMode="auto">
            <a:xfrm>
              <a:off x="1002934" y="2835224"/>
              <a:ext cx="489272" cy="521531"/>
            </a:xfrm>
            <a:custGeom>
              <a:avLst/>
              <a:gdLst>
                <a:gd name="T0" fmla="*/ 546 w 546"/>
                <a:gd name="T1" fmla="*/ 0 h 582"/>
                <a:gd name="T2" fmla="*/ 0 w 546"/>
                <a:gd name="T3" fmla="*/ 547 h 582"/>
                <a:gd name="T4" fmla="*/ 0 w 546"/>
                <a:gd name="T5" fmla="*/ 582 h 582"/>
                <a:gd name="T6" fmla="*/ 546 w 546"/>
                <a:gd name="T7" fmla="*/ 34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7"/>
                  </a:lnTo>
                  <a:lnTo>
                    <a:pt x="0" y="582"/>
                  </a:lnTo>
                  <a:lnTo>
                    <a:pt x="546" y="34"/>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09" name="Freeform 1320">
              <a:extLst>
                <a:ext uri="{FF2B5EF4-FFF2-40B4-BE49-F238E27FC236}">
                  <a16:creationId xmlns="" xmlns:a16="http://schemas.microsoft.com/office/drawing/2014/main" id="{6DDD1638-84F6-4954-AEB1-A8B2703C1D8C}"/>
                </a:ext>
              </a:extLst>
            </p:cNvPr>
            <p:cNvSpPr>
              <a:spLocks/>
            </p:cNvSpPr>
            <p:nvPr/>
          </p:nvSpPr>
          <p:spPr bwMode="auto">
            <a:xfrm>
              <a:off x="1002934" y="2835224"/>
              <a:ext cx="489272" cy="521531"/>
            </a:xfrm>
            <a:custGeom>
              <a:avLst/>
              <a:gdLst>
                <a:gd name="T0" fmla="*/ 546 w 546"/>
                <a:gd name="T1" fmla="*/ 0 h 582"/>
                <a:gd name="T2" fmla="*/ 0 w 546"/>
                <a:gd name="T3" fmla="*/ 547 h 582"/>
                <a:gd name="T4" fmla="*/ 0 w 546"/>
                <a:gd name="T5" fmla="*/ 582 h 582"/>
                <a:gd name="T6" fmla="*/ 546 w 546"/>
                <a:gd name="T7" fmla="*/ 34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7"/>
                  </a:lnTo>
                  <a:lnTo>
                    <a:pt x="0" y="582"/>
                  </a:lnTo>
                  <a:lnTo>
                    <a:pt x="546" y="34"/>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10" name="Freeform 1321">
              <a:extLst>
                <a:ext uri="{FF2B5EF4-FFF2-40B4-BE49-F238E27FC236}">
                  <a16:creationId xmlns="" xmlns:a16="http://schemas.microsoft.com/office/drawing/2014/main" id="{2909D472-89B4-4056-9284-50C687033605}"/>
                </a:ext>
              </a:extLst>
            </p:cNvPr>
            <p:cNvSpPr>
              <a:spLocks/>
            </p:cNvSpPr>
            <p:nvPr/>
          </p:nvSpPr>
          <p:spPr bwMode="auto">
            <a:xfrm>
              <a:off x="1002934" y="2895262"/>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11" name="Freeform 1322">
              <a:extLst>
                <a:ext uri="{FF2B5EF4-FFF2-40B4-BE49-F238E27FC236}">
                  <a16:creationId xmlns="" xmlns:a16="http://schemas.microsoft.com/office/drawing/2014/main" id="{2DF88738-D75D-452C-8595-DFF951B98B41}"/>
                </a:ext>
              </a:extLst>
            </p:cNvPr>
            <p:cNvSpPr>
              <a:spLocks/>
            </p:cNvSpPr>
            <p:nvPr/>
          </p:nvSpPr>
          <p:spPr bwMode="auto">
            <a:xfrm>
              <a:off x="1002934" y="2895262"/>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12" name="Freeform 1323">
              <a:extLst>
                <a:ext uri="{FF2B5EF4-FFF2-40B4-BE49-F238E27FC236}">
                  <a16:creationId xmlns="" xmlns:a16="http://schemas.microsoft.com/office/drawing/2014/main" id="{FD31F51B-90B2-481B-B582-2A21F80CFF9F}"/>
                </a:ext>
              </a:extLst>
            </p:cNvPr>
            <p:cNvSpPr>
              <a:spLocks/>
            </p:cNvSpPr>
            <p:nvPr/>
          </p:nvSpPr>
          <p:spPr bwMode="auto">
            <a:xfrm>
              <a:off x="1002934" y="2956197"/>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13" name="Freeform 1324">
              <a:extLst>
                <a:ext uri="{FF2B5EF4-FFF2-40B4-BE49-F238E27FC236}">
                  <a16:creationId xmlns="" xmlns:a16="http://schemas.microsoft.com/office/drawing/2014/main" id="{B7568DCD-DCE3-4E55-8D1A-E862352E457E}"/>
                </a:ext>
              </a:extLst>
            </p:cNvPr>
            <p:cNvSpPr>
              <a:spLocks/>
            </p:cNvSpPr>
            <p:nvPr/>
          </p:nvSpPr>
          <p:spPr bwMode="auto">
            <a:xfrm>
              <a:off x="1002934" y="2956197"/>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14" name="Freeform 1325">
              <a:extLst>
                <a:ext uri="{FF2B5EF4-FFF2-40B4-BE49-F238E27FC236}">
                  <a16:creationId xmlns="" xmlns:a16="http://schemas.microsoft.com/office/drawing/2014/main" id="{9617CC6A-AFF9-4761-B548-69A5D1309281}"/>
                </a:ext>
              </a:extLst>
            </p:cNvPr>
            <p:cNvSpPr>
              <a:spLocks/>
            </p:cNvSpPr>
            <p:nvPr/>
          </p:nvSpPr>
          <p:spPr bwMode="auto">
            <a:xfrm>
              <a:off x="1002934" y="3018028"/>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15" name="Freeform 1326">
              <a:extLst>
                <a:ext uri="{FF2B5EF4-FFF2-40B4-BE49-F238E27FC236}">
                  <a16:creationId xmlns="" xmlns:a16="http://schemas.microsoft.com/office/drawing/2014/main" id="{5D5E04A3-D88D-44CC-B5D3-36A4D9FF992A}"/>
                </a:ext>
              </a:extLst>
            </p:cNvPr>
            <p:cNvSpPr>
              <a:spLocks/>
            </p:cNvSpPr>
            <p:nvPr/>
          </p:nvSpPr>
          <p:spPr bwMode="auto">
            <a:xfrm>
              <a:off x="1002934" y="3018028"/>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16" name="Freeform 1327">
              <a:extLst>
                <a:ext uri="{FF2B5EF4-FFF2-40B4-BE49-F238E27FC236}">
                  <a16:creationId xmlns="" xmlns:a16="http://schemas.microsoft.com/office/drawing/2014/main" id="{DE38F6B5-7C8C-408E-8ED2-DE993F8F9D16}"/>
                </a:ext>
              </a:extLst>
            </p:cNvPr>
            <p:cNvSpPr>
              <a:spLocks/>
            </p:cNvSpPr>
            <p:nvPr/>
          </p:nvSpPr>
          <p:spPr bwMode="auto">
            <a:xfrm>
              <a:off x="1002934" y="3078963"/>
              <a:ext cx="489272" cy="521531"/>
            </a:xfrm>
            <a:custGeom>
              <a:avLst/>
              <a:gdLst>
                <a:gd name="T0" fmla="*/ 546 w 546"/>
                <a:gd name="T1" fmla="*/ 0 h 582"/>
                <a:gd name="T2" fmla="*/ 0 w 546"/>
                <a:gd name="T3" fmla="*/ 547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7"/>
                  </a:lnTo>
                  <a:lnTo>
                    <a:pt x="0" y="582"/>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17" name="Freeform 1328">
              <a:extLst>
                <a:ext uri="{FF2B5EF4-FFF2-40B4-BE49-F238E27FC236}">
                  <a16:creationId xmlns="" xmlns:a16="http://schemas.microsoft.com/office/drawing/2014/main" id="{D501C7A6-8E94-440E-ADC2-239C60918F97}"/>
                </a:ext>
              </a:extLst>
            </p:cNvPr>
            <p:cNvSpPr>
              <a:spLocks/>
            </p:cNvSpPr>
            <p:nvPr/>
          </p:nvSpPr>
          <p:spPr bwMode="auto">
            <a:xfrm>
              <a:off x="1002934" y="3078963"/>
              <a:ext cx="489272" cy="521531"/>
            </a:xfrm>
            <a:custGeom>
              <a:avLst/>
              <a:gdLst>
                <a:gd name="T0" fmla="*/ 546 w 546"/>
                <a:gd name="T1" fmla="*/ 0 h 582"/>
                <a:gd name="T2" fmla="*/ 0 w 546"/>
                <a:gd name="T3" fmla="*/ 547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7"/>
                  </a:lnTo>
                  <a:lnTo>
                    <a:pt x="0" y="582"/>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18" name="Freeform 1329">
              <a:extLst>
                <a:ext uri="{FF2B5EF4-FFF2-40B4-BE49-F238E27FC236}">
                  <a16:creationId xmlns="" xmlns:a16="http://schemas.microsoft.com/office/drawing/2014/main" id="{C2343E95-D6B6-493A-A754-5F80ED3EC27D}"/>
                </a:ext>
              </a:extLst>
            </p:cNvPr>
            <p:cNvSpPr>
              <a:spLocks/>
            </p:cNvSpPr>
            <p:nvPr/>
          </p:nvSpPr>
          <p:spPr bwMode="auto">
            <a:xfrm>
              <a:off x="1002934" y="3139002"/>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19" name="Freeform 1330">
              <a:extLst>
                <a:ext uri="{FF2B5EF4-FFF2-40B4-BE49-F238E27FC236}">
                  <a16:creationId xmlns="" xmlns:a16="http://schemas.microsoft.com/office/drawing/2014/main" id="{B5EB15B3-2363-4299-ACCD-723C0AA21408}"/>
                </a:ext>
              </a:extLst>
            </p:cNvPr>
            <p:cNvSpPr>
              <a:spLocks/>
            </p:cNvSpPr>
            <p:nvPr/>
          </p:nvSpPr>
          <p:spPr bwMode="auto">
            <a:xfrm>
              <a:off x="1002934" y="3139002"/>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20" name="Freeform 1331">
              <a:extLst>
                <a:ext uri="{FF2B5EF4-FFF2-40B4-BE49-F238E27FC236}">
                  <a16:creationId xmlns="" xmlns:a16="http://schemas.microsoft.com/office/drawing/2014/main" id="{872843A8-B420-46D7-B670-280D72BB4816}"/>
                </a:ext>
              </a:extLst>
            </p:cNvPr>
            <p:cNvSpPr>
              <a:spLocks/>
            </p:cNvSpPr>
            <p:nvPr/>
          </p:nvSpPr>
          <p:spPr bwMode="auto">
            <a:xfrm>
              <a:off x="1002934" y="3199937"/>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21" name="Freeform 1332">
              <a:extLst>
                <a:ext uri="{FF2B5EF4-FFF2-40B4-BE49-F238E27FC236}">
                  <a16:creationId xmlns="" xmlns:a16="http://schemas.microsoft.com/office/drawing/2014/main" id="{3787989A-B326-42D6-852D-6B990CF75A55}"/>
                </a:ext>
              </a:extLst>
            </p:cNvPr>
            <p:cNvSpPr>
              <a:spLocks/>
            </p:cNvSpPr>
            <p:nvPr/>
          </p:nvSpPr>
          <p:spPr bwMode="auto">
            <a:xfrm>
              <a:off x="1002934" y="3199937"/>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22" name="Freeform 1333">
              <a:extLst>
                <a:ext uri="{FF2B5EF4-FFF2-40B4-BE49-F238E27FC236}">
                  <a16:creationId xmlns="" xmlns:a16="http://schemas.microsoft.com/office/drawing/2014/main" id="{BABDAF4E-3D12-412D-810F-1CBE39BBBE0A}"/>
                </a:ext>
              </a:extLst>
            </p:cNvPr>
            <p:cNvSpPr>
              <a:spLocks/>
            </p:cNvSpPr>
            <p:nvPr/>
          </p:nvSpPr>
          <p:spPr bwMode="auto">
            <a:xfrm>
              <a:off x="1002934" y="3261768"/>
              <a:ext cx="489272" cy="520635"/>
            </a:xfrm>
            <a:custGeom>
              <a:avLst/>
              <a:gdLst>
                <a:gd name="T0" fmla="*/ 546 w 546"/>
                <a:gd name="T1" fmla="*/ 0 h 581"/>
                <a:gd name="T2" fmla="*/ 0 w 546"/>
                <a:gd name="T3" fmla="*/ 548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8"/>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23" name="Freeform 1334">
              <a:extLst>
                <a:ext uri="{FF2B5EF4-FFF2-40B4-BE49-F238E27FC236}">
                  <a16:creationId xmlns="" xmlns:a16="http://schemas.microsoft.com/office/drawing/2014/main" id="{810D3041-F49B-4CF2-8DCF-16F5844C776F}"/>
                </a:ext>
              </a:extLst>
            </p:cNvPr>
            <p:cNvSpPr>
              <a:spLocks/>
            </p:cNvSpPr>
            <p:nvPr/>
          </p:nvSpPr>
          <p:spPr bwMode="auto">
            <a:xfrm>
              <a:off x="1002934" y="3261768"/>
              <a:ext cx="489272" cy="520635"/>
            </a:xfrm>
            <a:custGeom>
              <a:avLst/>
              <a:gdLst>
                <a:gd name="T0" fmla="*/ 546 w 546"/>
                <a:gd name="T1" fmla="*/ 0 h 581"/>
                <a:gd name="T2" fmla="*/ 0 w 546"/>
                <a:gd name="T3" fmla="*/ 548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8"/>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24" name="Freeform 1335">
              <a:extLst>
                <a:ext uri="{FF2B5EF4-FFF2-40B4-BE49-F238E27FC236}">
                  <a16:creationId xmlns="" xmlns:a16="http://schemas.microsoft.com/office/drawing/2014/main" id="{DC5D68E8-58E6-40C7-AB44-028B18949205}"/>
                </a:ext>
              </a:extLst>
            </p:cNvPr>
            <p:cNvSpPr>
              <a:spLocks/>
            </p:cNvSpPr>
            <p:nvPr/>
          </p:nvSpPr>
          <p:spPr bwMode="auto">
            <a:xfrm>
              <a:off x="1002934" y="3322703"/>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25" name="Freeform 1336">
              <a:extLst>
                <a:ext uri="{FF2B5EF4-FFF2-40B4-BE49-F238E27FC236}">
                  <a16:creationId xmlns="" xmlns:a16="http://schemas.microsoft.com/office/drawing/2014/main" id="{9AEDB73B-496B-429C-AC08-B662D4C9DBDB}"/>
                </a:ext>
              </a:extLst>
            </p:cNvPr>
            <p:cNvSpPr>
              <a:spLocks/>
            </p:cNvSpPr>
            <p:nvPr/>
          </p:nvSpPr>
          <p:spPr bwMode="auto">
            <a:xfrm>
              <a:off x="1002934" y="3322703"/>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26" name="Freeform 1337">
              <a:extLst>
                <a:ext uri="{FF2B5EF4-FFF2-40B4-BE49-F238E27FC236}">
                  <a16:creationId xmlns="" xmlns:a16="http://schemas.microsoft.com/office/drawing/2014/main" id="{612D3CA4-64BF-4BEA-B771-A6663E004778}"/>
                </a:ext>
              </a:extLst>
            </p:cNvPr>
            <p:cNvSpPr>
              <a:spLocks/>
            </p:cNvSpPr>
            <p:nvPr/>
          </p:nvSpPr>
          <p:spPr bwMode="auto">
            <a:xfrm>
              <a:off x="1002934" y="3384534"/>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27" name="Freeform 1338">
              <a:extLst>
                <a:ext uri="{FF2B5EF4-FFF2-40B4-BE49-F238E27FC236}">
                  <a16:creationId xmlns="" xmlns:a16="http://schemas.microsoft.com/office/drawing/2014/main" id="{9932A566-E64D-4217-8DF2-CC3DA5A76AFE}"/>
                </a:ext>
              </a:extLst>
            </p:cNvPr>
            <p:cNvSpPr>
              <a:spLocks/>
            </p:cNvSpPr>
            <p:nvPr/>
          </p:nvSpPr>
          <p:spPr bwMode="auto">
            <a:xfrm>
              <a:off x="1002934" y="3384534"/>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28" name="Freeform 1339">
              <a:extLst>
                <a:ext uri="{FF2B5EF4-FFF2-40B4-BE49-F238E27FC236}">
                  <a16:creationId xmlns="" xmlns:a16="http://schemas.microsoft.com/office/drawing/2014/main" id="{F266563F-4CA8-4620-AC5C-52F7B5D0C201}"/>
                </a:ext>
              </a:extLst>
            </p:cNvPr>
            <p:cNvSpPr>
              <a:spLocks/>
            </p:cNvSpPr>
            <p:nvPr/>
          </p:nvSpPr>
          <p:spPr bwMode="auto">
            <a:xfrm>
              <a:off x="1002934" y="3443677"/>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29" name="Freeform 1340">
              <a:extLst>
                <a:ext uri="{FF2B5EF4-FFF2-40B4-BE49-F238E27FC236}">
                  <a16:creationId xmlns="" xmlns:a16="http://schemas.microsoft.com/office/drawing/2014/main" id="{700C7239-B801-4A45-9A37-394BA08D8E58}"/>
                </a:ext>
              </a:extLst>
            </p:cNvPr>
            <p:cNvSpPr>
              <a:spLocks/>
            </p:cNvSpPr>
            <p:nvPr/>
          </p:nvSpPr>
          <p:spPr bwMode="auto">
            <a:xfrm>
              <a:off x="1002934" y="3443677"/>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30" name="Freeform 1341">
              <a:extLst>
                <a:ext uri="{FF2B5EF4-FFF2-40B4-BE49-F238E27FC236}">
                  <a16:creationId xmlns="" xmlns:a16="http://schemas.microsoft.com/office/drawing/2014/main" id="{85A075FF-81C6-4D66-8911-B93F3F0A52B2}"/>
                </a:ext>
              </a:extLst>
            </p:cNvPr>
            <p:cNvSpPr>
              <a:spLocks/>
            </p:cNvSpPr>
            <p:nvPr/>
          </p:nvSpPr>
          <p:spPr bwMode="auto">
            <a:xfrm>
              <a:off x="1002934" y="350550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31" name="Freeform 1342">
              <a:extLst>
                <a:ext uri="{FF2B5EF4-FFF2-40B4-BE49-F238E27FC236}">
                  <a16:creationId xmlns="" xmlns:a16="http://schemas.microsoft.com/office/drawing/2014/main" id="{E403F5C7-127A-4796-853D-07406BA725F5}"/>
                </a:ext>
              </a:extLst>
            </p:cNvPr>
            <p:cNvSpPr>
              <a:spLocks/>
            </p:cNvSpPr>
            <p:nvPr/>
          </p:nvSpPr>
          <p:spPr bwMode="auto">
            <a:xfrm>
              <a:off x="1002934" y="350550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32" name="Freeform 1343">
              <a:extLst>
                <a:ext uri="{FF2B5EF4-FFF2-40B4-BE49-F238E27FC236}">
                  <a16:creationId xmlns="" xmlns:a16="http://schemas.microsoft.com/office/drawing/2014/main" id="{FAD48320-E656-4A79-B31E-33FCC122D4EE}"/>
                </a:ext>
              </a:extLst>
            </p:cNvPr>
            <p:cNvSpPr>
              <a:spLocks/>
            </p:cNvSpPr>
            <p:nvPr/>
          </p:nvSpPr>
          <p:spPr bwMode="auto">
            <a:xfrm>
              <a:off x="1002934" y="3566443"/>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33" name="Freeform 1344">
              <a:extLst>
                <a:ext uri="{FF2B5EF4-FFF2-40B4-BE49-F238E27FC236}">
                  <a16:creationId xmlns="" xmlns:a16="http://schemas.microsoft.com/office/drawing/2014/main" id="{740BC40E-6C3C-47C8-901D-181377ECB339}"/>
                </a:ext>
              </a:extLst>
            </p:cNvPr>
            <p:cNvSpPr>
              <a:spLocks/>
            </p:cNvSpPr>
            <p:nvPr/>
          </p:nvSpPr>
          <p:spPr bwMode="auto">
            <a:xfrm>
              <a:off x="1002934" y="3566443"/>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34" name="Freeform 1345">
              <a:extLst>
                <a:ext uri="{FF2B5EF4-FFF2-40B4-BE49-F238E27FC236}">
                  <a16:creationId xmlns="" xmlns:a16="http://schemas.microsoft.com/office/drawing/2014/main" id="{F485452F-96A7-434B-A1F1-412D98F5CC7E}"/>
                </a:ext>
              </a:extLst>
            </p:cNvPr>
            <p:cNvSpPr>
              <a:spLocks/>
            </p:cNvSpPr>
            <p:nvPr/>
          </p:nvSpPr>
          <p:spPr bwMode="auto">
            <a:xfrm>
              <a:off x="1002934" y="3628274"/>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35" name="Freeform 1346">
              <a:extLst>
                <a:ext uri="{FF2B5EF4-FFF2-40B4-BE49-F238E27FC236}">
                  <a16:creationId xmlns="" xmlns:a16="http://schemas.microsoft.com/office/drawing/2014/main" id="{C9C0D059-57C8-4280-8481-8A17C458B2BF}"/>
                </a:ext>
              </a:extLst>
            </p:cNvPr>
            <p:cNvSpPr>
              <a:spLocks/>
            </p:cNvSpPr>
            <p:nvPr/>
          </p:nvSpPr>
          <p:spPr bwMode="auto">
            <a:xfrm>
              <a:off x="1002934" y="3628274"/>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36" name="Freeform 1347">
              <a:extLst>
                <a:ext uri="{FF2B5EF4-FFF2-40B4-BE49-F238E27FC236}">
                  <a16:creationId xmlns="" xmlns:a16="http://schemas.microsoft.com/office/drawing/2014/main" id="{A8D3CC60-79CA-472D-A462-2C8A4A0567D7}"/>
                </a:ext>
              </a:extLst>
            </p:cNvPr>
            <p:cNvSpPr>
              <a:spLocks/>
            </p:cNvSpPr>
            <p:nvPr/>
          </p:nvSpPr>
          <p:spPr bwMode="auto">
            <a:xfrm>
              <a:off x="1002934" y="3689209"/>
              <a:ext cx="489272" cy="521531"/>
            </a:xfrm>
            <a:custGeom>
              <a:avLst/>
              <a:gdLst>
                <a:gd name="T0" fmla="*/ 546 w 546"/>
                <a:gd name="T1" fmla="*/ 0 h 582"/>
                <a:gd name="T2" fmla="*/ 0 w 546"/>
                <a:gd name="T3" fmla="*/ 547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7"/>
                  </a:lnTo>
                  <a:lnTo>
                    <a:pt x="0" y="582"/>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37" name="Freeform 1348">
              <a:extLst>
                <a:ext uri="{FF2B5EF4-FFF2-40B4-BE49-F238E27FC236}">
                  <a16:creationId xmlns="" xmlns:a16="http://schemas.microsoft.com/office/drawing/2014/main" id="{3A7DD182-BFA2-4AA7-99E3-AFD2B0CA5C27}"/>
                </a:ext>
              </a:extLst>
            </p:cNvPr>
            <p:cNvSpPr>
              <a:spLocks/>
            </p:cNvSpPr>
            <p:nvPr/>
          </p:nvSpPr>
          <p:spPr bwMode="auto">
            <a:xfrm>
              <a:off x="1002934" y="3689209"/>
              <a:ext cx="489272" cy="521531"/>
            </a:xfrm>
            <a:custGeom>
              <a:avLst/>
              <a:gdLst>
                <a:gd name="T0" fmla="*/ 546 w 546"/>
                <a:gd name="T1" fmla="*/ 0 h 582"/>
                <a:gd name="T2" fmla="*/ 0 w 546"/>
                <a:gd name="T3" fmla="*/ 547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7"/>
                  </a:lnTo>
                  <a:lnTo>
                    <a:pt x="0" y="582"/>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38" name="Freeform 1349">
              <a:extLst>
                <a:ext uri="{FF2B5EF4-FFF2-40B4-BE49-F238E27FC236}">
                  <a16:creationId xmlns="" xmlns:a16="http://schemas.microsoft.com/office/drawing/2014/main" id="{ADFE8E18-29D3-40FE-96E9-70888BF68E31}"/>
                </a:ext>
              </a:extLst>
            </p:cNvPr>
            <p:cNvSpPr>
              <a:spLocks/>
            </p:cNvSpPr>
            <p:nvPr/>
          </p:nvSpPr>
          <p:spPr bwMode="auto">
            <a:xfrm>
              <a:off x="1002934" y="374924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39" name="Freeform 1350">
              <a:extLst>
                <a:ext uri="{FF2B5EF4-FFF2-40B4-BE49-F238E27FC236}">
                  <a16:creationId xmlns="" xmlns:a16="http://schemas.microsoft.com/office/drawing/2014/main" id="{FB19ACE7-E47E-4663-9C93-5EA0D1D3D874}"/>
                </a:ext>
              </a:extLst>
            </p:cNvPr>
            <p:cNvSpPr>
              <a:spLocks/>
            </p:cNvSpPr>
            <p:nvPr/>
          </p:nvSpPr>
          <p:spPr bwMode="auto">
            <a:xfrm>
              <a:off x="1002934" y="374924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40" name="Freeform 1351">
              <a:extLst>
                <a:ext uri="{FF2B5EF4-FFF2-40B4-BE49-F238E27FC236}">
                  <a16:creationId xmlns="" xmlns:a16="http://schemas.microsoft.com/office/drawing/2014/main" id="{140FFC79-B261-490A-8558-C728BF09C8C3}"/>
                </a:ext>
              </a:extLst>
            </p:cNvPr>
            <p:cNvSpPr>
              <a:spLocks/>
            </p:cNvSpPr>
            <p:nvPr/>
          </p:nvSpPr>
          <p:spPr bwMode="auto">
            <a:xfrm>
              <a:off x="1002934" y="3810183"/>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41" name="Freeform 1352">
              <a:extLst>
                <a:ext uri="{FF2B5EF4-FFF2-40B4-BE49-F238E27FC236}">
                  <a16:creationId xmlns="" xmlns:a16="http://schemas.microsoft.com/office/drawing/2014/main" id="{05B9F1CB-B369-484B-8E4B-0D4D4BFF1B34}"/>
                </a:ext>
              </a:extLst>
            </p:cNvPr>
            <p:cNvSpPr>
              <a:spLocks/>
            </p:cNvSpPr>
            <p:nvPr/>
          </p:nvSpPr>
          <p:spPr bwMode="auto">
            <a:xfrm>
              <a:off x="1002934" y="3810183"/>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42" name="Freeform 1353">
              <a:extLst>
                <a:ext uri="{FF2B5EF4-FFF2-40B4-BE49-F238E27FC236}">
                  <a16:creationId xmlns="" xmlns:a16="http://schemas.microsoft.com/office/drawing/2014/main" id="{85CA41D5-BFC3-4BFA-8BF5-A90969125C70}"/>
                </a:ext>
              </a:extLst>
            </p:cNvPr>
            <p:cNvSpPr>
              <a:spLocks/>
            </p:cNvSpPr>
            <p:nvPr/>
          </p:nvSpPr>
          <p:spPr bwMode="auto">
            <a:xfrm>
              <a:off x="1002934" y="3872014"/>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43" name="Freeform 1354">
              <a:extLst>
                <a:ext uri="{FF2B5EF4-FFF2-40B4-BE49-F238E27FC236}">
                  <a16:creationId xmlns="" xmlns:a16="http://schemas.microsoft.com/office/drawing/2014/main" id="{BEF33B85-A57A-45D4-8723-53568351A011}"/>
                </a:ext>
              </a:extLst>
            </p:cNvPr>
            <p:cNvSpPr>
              <a:spLocks/>
            </p:cNvSpPr>
            <p:nvPr/>
          </p:nvSpPr>
          <p:spPr bwMode="auto">
            <a:xfrm>
              <a:off x="1002934" y="3872014"/>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44" name="Freeform 1355">
              <a:extLst>
                <a:ext uri="{FF2B5EF4-FFF2-40B4-BE49-F238E27FC236}">
                  <a16:creationId xmlns="" xmlns:a16="http://schemas.microsoft.com/office/drawing/2014/main" id="{CDD82785-DEF5-4568-A2C1-8F0C30D4EA2A}"/>
                </a:ext>
              </a:extLst>
            </p:cNvPr>
            <p:cNvSpPr>
              <a:spLocks/>
            </p:cNvSpPr>
            <p:nvPr/>
          </p:nvSpPr>
          <p:spPr bwMode="auto">
            <a:xfrm>
              <a:off x="1002934" y="3932949"/>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45" name="Freeform 1356">
              <a:extLst>
                <a:ext uri="{FF2B5EF4-FFF2-40B4-BE49-F238E27FC236}">
                  <a16:creationId xmlns="" xmlns:a16="http://schemas.microsoft.com/office/drawing/2014/main" id="{1D0FD014-4FC4-4CDB-B93E-010629DCE2B5}"/>
                </a:ext>
              </a:extLst>
            </p:cNvPr>
            <p:cNvSpPr>
              <a:spLocks/>
            </p:cNvSpPr>
            <p:nvPr/>
          </p:nvSpPr>
          <p:spPr bwMode="auto">
            <a:xfrm>
              <a:off x="1002934" y="3932949"/>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46" name="Freeform 1357">
              <a:extLst>
                <a:ext uri="{FF2B5EF4-FFF2-40B4-BE49-F238E27FC236}">
                  <a16:creationId xmlns="" xmlns:a16="http://schemas.microsoft.com/office/drawing/2014/main" id="{DE775C59-69CA-4BA0-AABC-1FD1D981453D}"/>
                </a:ext>
              </a:extLst>
            </p:cNvPr>
            <p:cNvSpPr>
              <a:spLocks/>
            </p:cNvSpPr>
            <p:nvPr/>
          </p:nvSpPr>
          <p:spPr bwMode="auto">
            <a:xfrm>
              <a:off x="1002934" y="3992091"/>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47" name="Freeform 1358">
              <a:extLst>
                <a:ext uri="{FF2B5EF4-FFF2-40B4-BE49-F238E27FC236}">
                  <a16:creationId xmlns="" xmlns:a16="http://schemas.microsoft.com/office/drawing/2014/main" id="{FE8C00E7-52C5-4286-9C23-F2EF88CFF047}"/>
                </a:ext>
              </a:extLst>
            </p:cNvPr>
            <p:cNvSpPr>
              <a:spLocks/>
            </p:cNvSpPr>
            <p:nvPr/>
          </p:nvSpPr>
          <p:spPr bwMode="auto">
            <a:xfrm>
              <a:off x="1002934" y="3992091"/>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48" name="Freeform 1359">
              <a:extLst>
                <a:ext uri="{FF2B5EF4-FFF2-40B4-BE49-F238E27FC236}">
                  <a16:creationId xmlns="" xmlns:a16="http://schemas.microsoft.com/office/drawing/2014/main" id="{25499886-236B-4924-8078-D2B356229B67}"/>
                </a:ext>
              </a:extLst>
            </p:cNvPr>
            <p:cNvSpPr>
              <a:spLocks/>
            </p:cNvSpPr>
            <p:nvPr/>
          </p:nvSpPr>
          <p:spPr bwMode="auto">
            <a:xfrm>
              <a:off x="1002934" y="4053922"/>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49" name="Freeform 1360">
              <a:extLst>
                <a:ext uri="{FF2B5EF4-FFF2-40B4-BE49-F238E27FC236}">
                  <a16:creationId xmlns="" xmlns:a16="http://schemas.microsoft.com/office/drawing/2014/main" id="{DE47F87B-957F-44D6-A24F-109CEDB9CDCD}"/>
                </a:ext>
              </a:extLst>
            </p:cNvPr>
            <p:cNvSpPr>
              <a:spLocks/>
            </p:cNvSpPr>
            <p:nvPr/>
          </p:nvSpPr>
          <p:spPr bwMode="auto">
            <a:xfrm>
              <a:off x="1002934" y="4053922"/>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50" name="Freeform 1361">
              <a:extLst>
                <a:ext uri="{FF2B5EF4-FFF2-40B4-BE49-F238E27FC236}">
                  <a16:creationId xmlns="" xmlns:a16="http://schemas.microsoft.com/office/drawing/2014/main" id="{762F322D-D924-4B2B-AE98-60585CB755AB}"/>
                </a:ext>
              </a:extLst>
            </p:cNvPr>
            <p:cNvSpPr>
              <a:spLocks/>
            </p:cNvSpPr>
            <p:nvPr/>
          </p:nvSpPr>
          <p:spPr bwMode="auto">
            <a:xfrm>
              <a:off x="1002934" y="4115753"/>
              <a:ext cx="489272" cy="520635"/>
            </a:xfrm>
            <a:custGeom>
              <a:avLst/>
              <a:gdLst>
                <a:gd name="T0" fmla="*/ 546 w 546"/>
                <a:gd name="T1" fmla="*/ 0 h 581"/>
                <a:gd name="T2" fmla="*/ 0 w 546"/>
                <a:gd name="T3" fmla="*/ 548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8"/>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51" name="Freeform 1362">
              <a:extLst>
                <a:ext uri="{FF2B5EF4-FFF2-40B4-BE49-F238E27FC236}">
                  <a16:creationId xmlns="" xmlns:a16="http://schemas.microsoft.com/office/drawing/2014/main" id="{5FB396BC-ADF1-4453-9FF9-BBA51C853594}"/>
                </a:ext>
              </a:extLst>
            </p:cNvPr>
            <p:cNvSpPr>
              <a:spLocks/>
            </p:cNvSpPr>
            <p:nvPr/>
          </p:nvSpPr>
          <p:spPr bwMode="auto">
            <a:xfrm>
              <a:off x="1002934" y="4115753"/>
              <a:ext cx="489272" cy="520635"/>
            </a:xfrm>
            <a:custGeom>
              <a:avLst/>
              <a:gdLst>
                <a:gd name="T0" fmla="*/ 546 w 546"/>
                <a:gd name="T1" fmla="*/ 0 h 581"/>
                <a:gd name="T2" fmla="*/ 0 w 546"/>
                <a:gd name="T3" fmla="*/ 548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8"/>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52" name="Freeform 1363">
              <a:extLst>
                <a:ext uri="{FF2B5EF4-FFF2-40B4-BE49-F238E27FC236}">
                  <a16:creationId xmlns="" xmlns:a16="http://schemas.microsoft.com/office/drawing/2014/main" id="{CA25F30D-C893-4309-83EE-D4FCEC3B0E44}"/>
                </a:ext>
              </a:extLst>
            </p:cNvPr>
            <p:cNvSpPr>
              <a:spLocks/>
            </p:cNvSpPr>
            <p:nvPr/>
          </p:nvSpPr>
          <p:spPr bwMode="auto">
            <a:xfrm>
              <a:off x="1002934" y="4176688"/>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53" name="Freeform 1364">
              <a:extLst>
                <a:ext uri="{FF2B5EF4-FFF2-40B4-BE49-F238E27FC236}">
                  <a16:creationId xmlns="" xmlns:a16="http://schemas.microsoft.com/office/drawing/2014/main" id="{22756819-AEF7-4C6E-AFC9-1AA631B4A547}"/>
                </a:ext>
              </a:extLst>
            </p:cNvPr>
            <p:cNvSpPr>
              <a:spLocks/>
            </p:cNvSpPr>
            <p:nvPr/>
          </p:nvSpPr>
          <p:spPr bwMode="auto">
            <a:xfrm>
              <a:off x="1002934" y="4176688"/>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54" name="Freeform 1365">
              <a:extLst>
                <a:ext uri="{FF2B5EF4-FFF2-40B4-BE49-F238E27FC236}">
                  <a16:creationId xmlns="" xmlns:a16="http://schemas.microsoft.com/office/drawing/2014/main" id="{B0A95E0A-EB5D-40ED-B712-502D3D9BD267}"/>
                </a:ext>
              </a:extLst>
            </p:cNvPr>
            <p:cNvSpPr>
              <a:spLocks/>
            </p:cNvSpPr>
            <p:nvPr/>
          </p:nvSpPr>
          <p:spPr bwMode="auto">
            <a:xfrm>
              <a:off x="1002934" y="4238519"/>
              <a:ext cx="489272" cy="520635"/>
            </a:xfrm>
            <a:custGeom>
              <a:avLst/>
              <a:gdLst>
                <a:gd name="T0" fmla="*/ 546 w 546"/>
                <a:gd name="T1" fmla="*/ 0 h 581"/>
                <a:gd name="T2" fmla="*/ 0 w 546"/>
                <a:gd name="T3" fmla="*/ 546 h 581"/>
                <a:gd name="T4" fmla="*/ 0 w 546"/>
                <a:gd name="T5" fmla="*/ 581 h 581"/>
                <a:gd name="T6" fmla="*/ 546 w 546"/>
                <a:gd name="T7" fmla="*/ 33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55" name="Freeform 1366">
              <a:extLst>
                <a:ext uri="{FF2B5EF4-FFF2-40B4-BE49-F238E27FC236}">
                  <a16:creationId xmlns="" xmlns:a16="http://schemas.microsoft.com/office/drawing/2014/main" id="{6C86D6DF-ED9F-42D6-93DC-A0D96A14F278}"/>
                </a:ext>
              </a:extLst>
            </p:cNvPr>
            <p:cNvSpPr>
              <a:spLocks/>
            </p:cNvSpPr>
            <p:nvPr/>
          </p:nvSpPr>
          <p:spPr bwMode="auto">
            <a:xfrm>
              <a:off x="1002934" y="4238519"/>
              <a:ext cx="489272" cy="520635"/>
            </a:xfrm>
            <a:custGeom>
              <a:avLst/>
              <a:gdLst>
                <a:gd name="T0" fmla="*/ 546 w 546"/>
                <a:gd name="T1" fmla="*/ 0 h 581"/>
                <a:gd name="T2" fmla="*/ 0 w 546"/>
                <a:gd name="T3" fmla="*/ 546 h 581"/>
                <a:gd name="T4" fmla="*/ 0 w 546"/>
                <a:gd name="T5" fmla="*/ 581 h 581"/>
                <a:gd name="T6" fmla="*/ 546 w 546"/>
                <a:gd name="T7" fmla="*/ 33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56" name="Freeform 1367">
              <a:extLst>
                <a:ext uri="{FF2B5EF4-FFF2-40B4-BE49-F238E27FC236}">
                  <a16:creationId xmlns="" xmlns:a16="http://schemas.microsoft.com/office/drawing/2014/main" id="{6DE672DF-DD5D-4DED-A93C-0260177E4ADD}"/>
                </a:ext>
              </a:extLst>
            </p:cNvPr>
            <p:cNvSpPr>
              <a:spLocks/>
            </p:cNvSpPr>
            <p:nvPr/>
          </p:nvSpPr>
          <p:spPr bwMode="auto">
            <a:xfrm>
              <a:off x="1002934" y="4297662"/>
              <a:ext cx="489272" cy="523324"/>
            </a:xfrm>
            <a:custGeom>
              <a:avLst/>
              <a:gdLst>
                <a:gd name="T0" fmla="*/ 546 w 546"/>
                <a:gd name="T1" fmla="*/ 0 h 584"/>
                <a:gd name="T2" fmla="*/ 0 w 546"/>
                <a:gd name="T3" fmla="*/ 549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57" name="Freeform 1368">
              <a:extLst>
                <a:ext uri="{FF2B5EF4-FFF2-40B4-BE49-F238E27FC236}">
                  <a16:creationId xmlns="" xmlns:a16="http://schemas.microsoft.com/office/drawing/2014/main" id="{209C4BB8-7B81-49E2-8572-495E3F84BA86}"/>
                </a:ext>
              </a:extLst>
            </p:cNvPr>
            <p:cNvSpPr>
              <a:spLocks/>
            </p:cNvSpPr>
            <p:nvPr/>
          </p:nvSpPr>
          <p:spPr bwMode="auto">
            <a:xfrm>
              <a:off x="1002934" y="4297662"/>
              <a:ext cx="489272" cy="523324"/>
            </a:xfrm>
            <a:custGeom>
              <a:avLst/>
              <a:gdLst>
                <a:gd name="T0" fmla="*/ 546 w 546"/>
                <a:gd name="T1" fmla="*/ 0 h 584"/>
                <a:gd name="T2" fmla="*/ 0 w 546"/>
                <a:gd name="T3" fmla="*/ 549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58" name="Freeform 1369">
              <a:extLst>
                <a:ext uri="{FF2B5EF4-FFF2-40B4-BE49-F238E27FC236}">
                  <a16:creationId xmlns="" xmlns:a16="http://schemas.microsoft.com/office/drawing/2014/main" id="{BC2B1D9B-28E4-42E3-9503-35CBCE5A528D}"/>
                </a:ext>
              </a:extLst>
            </p:cNvPr>
            <p:cNvSpPr>
              <a:spLocks/>
            </p:cNvSpPr>
            <p:nvPr/>
          </p:nvSpPr>
          <p:spPr bwMode="auto">
            <a:xfrm>
              <a:off x="1002934" y="4359493"/>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59" name="Freeform 1370">
              <a:extLst>
                <a:ext uri="{FF2B5EF4-FFF2-40B4-BE49-F238E27FC236}">
                  <a16:creationId xmlns="" xmlns:a16="http://schemas.microsoft.com/office/drawing/2014/main" id="{8C762C9E-B004-4C12-9244-82DDFE5A7849}"/>
                </a:ext>
              </a:extLst>
            </p:cNvPr>
            <p:cNvSpPr>
              <a:spLocks/>
            </p:cNvSpPr>
            <p:nvPr/>
          </p:nvSpPr>
          <p:spPr bwMode="auto">
            <a:xfrm>
              <a:off x="1002934" y="4359493"/>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60" name="Freeform 1371">
              <a:extLst>
                <a:ext uri="{FF2B5EF4-FFF2-40B4-BE49-F238E27FC236}">
                  <a16:creationId xmlns="" xmlns:a16="http://schemas.microsoft.com/office/drawing/2014/main" id="{D2131FEC-C19D-44A6-A99D-2CDDB119A17E}"/>
                </a:ext>
              </a:extLst>
            </p:cNvPr>
            <p:cNvSpPr>
              <a:spLocks/>
            </p:cNvSpPr>
            <p:nvPr/>
          </p:nvSpPr>
          <p:spPr bwMode="auto">
            <a:xfrm>
              <a:off x="1002934" y="4420428"/>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61" name="Freeform 1372">
              <a:extLst>
                <a:ext uri="{FF2B5EF4-FFF2-40B4-BE49-F238E27FC236}">
                  <a16:creationId xmlns="" xmlns:a16="http://schemas.microsoft.com/office/drawing/2014/main" id="{5F6495B8-DA82-4FDF-A080-82BA3B304113}"/>
                </a:ext>
              </a:extLst>
            </p:cNvPr>
            <p:cNvSpPr>
              <a:spLocks/>
            </p:cNvSpPr>
            <p:nvPr/>
          </p:nvSpPr>
          <p:spPr bwMode="auto">
            <a:xfrm>
              <a:off x="1002934" y="4420428"/>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62" name="Freeform 1373">
              <a:extLst>
                <a:ext uri="{FF2B5EF4-FFF2-40B4-BE49-F238E27FC236}">
                  <a16:creationId xmlns="" xmlns:a16="http://schemas.microsoft.com/office/drawing/2014/main" id="{1A13FA17-C036-42FE-AA02-B137D46C0A68}"/>
                </a:ext>
              </a:extLst>
            </p:cNvPr>
            <p:cNvSpPr>
              <a:spLocks/>
            </p:cNvSpPr>
            <p:nvPr/>
          </p:nvSpPr>
          <p:spPr bwMode="auto">
            <a:xfrm>
              <a:off x="1002934" y="4482259"/>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63" name="Freeform 1374">
              <a:extLst>
                <a:ext uri="{FF2B5EF4-FFF2-40B4-BE49-F238E27FC236}">
                  <a16:creationId xmlns="" xmlns:a16="http://schemas.microsoft.com/office/drawing/2014/main" id="{C5947CBE-65ED-4AD2-901D-4476786677EA}"/>
                </a:ext>
              </a:extLst>
            </p:cNvPr>
            <p:cNvSpPr>
              <a:spLocks/>
            </p:cNvSpPr>
            <p:nvPr/>
          </p:nvSpPr>
          <p:spPr bwMode="auto">
            <a:xfrm>
              <a:off x="1002934" y="4482259"/>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64" name="Freeform 1375">
              <a:extLst>
                <a:ext uri="{FF2B5EF4-FFF2-40B4-BE49-F238E27FC236}">
                  <a16:creationId xmlns="" xmlns:a16="http://schemas.microsoft.com/office/drawing/2014/main" id="{87A8F896-8CF1-4D9E-ABF4-9AF9E016752C}"/>
                </a:ext>
              </a:extLst>
            </p:cNvPr>
            <p:cNvSpPr>
              <a:spLocks/>
            </p:cNvSpPr>
            <p:nvPr/>
          </p:nvSpPr>
          <p:spPr bwMode="auto">
            <a:xfrm>
              <a:off x="1002934" y="4543194"/>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65" name="Freeform 1376">
              <a:extLst>
                <a:ext uri="{FF2B5EF4-FFF2-40B4-BE49-F238E27FC236}">
                  <a16:creationId xmlns="" xmlns:a16="http://schemas.microsoft.com/office/drawing/2014/main" id="{ABE08DFB-07D6-4670-A9A9-D1F11F4FF6FF}"/>
                </a:ext>
              </a:extLst>
            </p:cNvPr>
            <p:cNvSpPr>
              <a:spLocks/>
            </p:cNvSpPr>
            <p:nvPr/>
          </p:nvSpPr>
          <p:spPr bwMode="auto">
            <a:xfrm>
              <a:off x="1002934" y="4543194"/>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66" name="Freeform 1377">
              <a:extLst>
                <a:ext uri="{FF2B5EF4-FFF2-40B4-BE49-F238E27FC236}">
                  <a16:creationId xmlns="" xmlns:a16="http://schemas.microsoft.com/office/drawing/2014/main" id="{126A7D67-675A-48F8-B087-33CFBB6FBE5E}"/>
                </a:ext>
              </a:extLst>
            </p:cNvPr>
            <p:cNvSpPr>
              <a:spLocks/>
            </p:cNvSpPr>
            <p:nvPr/>
          </p:nvSpPr>
          <p:spPr bwMode="auto">
            <a:xfrm>
              <a:off x="1002934" y="4602337"/>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67" name="Freeform 1378">
              <a:extLst>
                <a:ext uri="{FF2B5EF4-FFF2-40B4-BE49-F238E27FC236}">
                  <a16:creationId xmlns="" xmlns:a16="http://schemas.microsoft.com/office/drawing/2014/main" id="{4ACC5475-BDBC-416E-A53C-E27FE6B54F56}"/>
                </a:ext>
              </a:extLst>
            </p:cNvPr>
            <p:cNvSpPr>
              <a:spLocks/>
            </p:cNvSpPr>
            <p:nvPr/>
          </p:nvSpPr>
          <p:spPr bwMode="auto">
            <a:xfrm>
              <a:off x="1002934" y="4602337"/>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68" name="Freeform 1379">
              <a:extLst>
                <a:ext uri="{FF2B5EF4-FFF2-40B4-BE49-F238E27FC236}">
                  <a16:creationId xmlns="" xmlns:a16="http://schemas.microsoft.com/office/drawing/2014/main" id="{4F1C7B6F-E131-424C-98F9-9FA260B85030}"/>
                </a:ext>
              </a:extLst>
            </p:cNvPr>
            <p:cNvSpPr>
              <a:spLocks/>
            </p:cNvSpPr>
            <p:nvPr/>
          </p:nvSpPr>
          <p:spPr bwMode="auto">
            <a:xfrm>
              <a:off x="1002934" y="4664168"/>
              <a:ext cx="489272" cy="523324"/>
            </a:xfrm>
            <a:custGeom>
              <a:avLst/>
              <a:gdLst>
                <a:gd name="T0" fmla="*/ 546 w 546"/>
                <a:gd name="T1" fmla="*/ 0 h 584"/>
                <a:gd name="T2" fmla="*/ 0 w 546"/>
                <a:gd name="T3" fmla="*/ 549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69" name="Freeform 1380">
              <a:extLst>
                <a:ext uri="{FF2B5EF4-FFF2-40B4-BE49-F238E27FC236}">
                  <a16:creationId xmlns="" xmlns:a16="http://schemas.microsoft.com/office/drawing/2014/main" id="{07DCF26F-7715-4988-8D95-9274A9712898}"/>
                </a:ext>
              </a:extLst>
            </p:cNvPr>
            <p:cNvSpPr>
              <a:spLocks/>
            </p:cNvSpPr>
            <p:nvPr/>
          </p:nvSpPr>
          <p:spPr bwMode="auto">
            <a:xfrm>
              <a:off x="1002934" y="4664168"/>
              <a:ext cx="489272" cy="523324"/>
            </a:xfrm>
            <a:custGeom>
              <a:avLst/>
              <a:gdLst>
                <a:gd name="T0" fmla="*/ 546 w 546"/>
                <a:gd name="T1" fmla="*/ 0 h 584"/>
                <a:gd name="T2" fmla="*/ 0 w 546"/>
                <a:gd name="T3" fmla="*/ 549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70" name="Freeform 1381">
              <a:extLst>
                <a:ext uri="{FF2B5EF4-FFF2-40B4-BE49-F238E27FC236}">
                  <a16:creationId xmlns="" xmlns:a16="http://schemas.microsoft.com/office/drawing/2014/main" id="{6B9CF3DD-783D-4AEF-B9E0-7B5C60C57862}"/>
                </a:ext>
              </a:extLst>
            </p:cNvPr>
            <p:cNvSpPr>
              <a:spLocks/>
            </p:cNvSpPr>
            <p:nvPr/>
          </p:nvSpPr>
          <p:spPr bwMode="auto">
            <a:xfrm>
              <a:off x="1002934" y="4725999"/>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71" name="Freeform 1382">
              <a:extLst>
                <a:ext uri="{FF2B5EF4-FFF2-40B4-BE49-F238E27FC236}">
                  <a16:creationId xmlns="" xmlns:a16="http://schemas.microsoft.com/office/drawing/2014/main" id="{1EF91473-DAA0-46CE-9868-A38627F839D8}"/>
                </a:ext>
              </a:extLst>
            </p:cNvPr>
            <p:cNvSpPr>
              <a:spLocks/>
            </p:cNvSpPr>
            <p:nvPr/>
          </p:nvSpPr>
          <p:spPr bwMode="auto">
            <a:xfrm>
              <a:off x="1002934" y="4725999"/>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72" name="Freeform 1383">
              <a:extLst>
                <a:ext uri="{FF2B5EF4-FFF2-40B4-BE49-F238E27FC236}">
                  <a16:creationId xmlns="" xmlns:a16="http://schemas.microsoft.com/office/drawing/2014/main" id="{7E67AEFB-3AB7-4E18-93F2-E50B8BAB8636}"/>
                </a:ext>
              </a:extLst>
            </p:cNvPr>
            <p:cNvSpPr>
              <a:spLocks/>
            </p:cNvSpPr>
            <p:nvPr/>
          </p:nvSpPr>
          <p:spPr bwMode="auto">
            <a:xfrm>
              <a:off x="1002934" y="4786934"/>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73" name="Freeform 1384">
              <a:extLst>
                <a:ext uri="{FF2B5EF4-FFF2-40B4-BE49-F238E27FC236}">
                  <a16:creationId xmlns="" xmlns:a16="http://schemas.microsoft.com/office/drawing/2014/main" id="{C220E32E-C778-4BAE-9F2B-3F61966E9C1A}"/>
                </a:ext>
              </a:extLst>
            </p:cNvPr>
            <p:cNvSpPr>
              <a:spLocks/>
            </p:cNvSpPr>
            <p:nvPr/>
          </p:nvSpPr>
          <p:spPr bwMode="auto">
            <a:xfrm>
              <a:off x="1002934" y="4786934"/>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74" name="Freeform 1385">
              <a:extLst>
                <a:ext uri="{FF2B5EF4-FFF2-40B4-BE49-F238E27FC236}">
                  <a16:creationId xmlns="" xmlns:a16="http://schemas.microsoft.com/office/drawing/2014/main" id="{9DEBC988-0B87-4BE5-BDF0-853C4E05FD5D}"/>
                </a:ext>
              </a:extLst>
            </p:cNvPr>
            <p:cNvSpPr>
              <a:spLocks/>
            </p:cNvSpPr>
            <p:nvPr/>
          </p:nvSpPr>
          <p:spPr bwMode="auto">
            <a:xfrm>
              <a:off x="1002934" y="4846077"/>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75" name="Freeform 1386">
              <a:extLst>
                <a:ext uri="{FF2B5EF4-FFF2-40B4-BE49-F238E27FC236}">
                  <a16:creationId xmlns="" xmlns:a16="http://schemas.microsoft.com/office/drawing/2014/main" id="{ED75AC7E-C945-4A6D-A270-D576E7FC43B2}"/>
                </a:ext>
              </a:extLst>
            </p:cNvPr>
            <p:cNvSpPr>
              <a:spLocks/>
            </p:cNvSpPr>
            <p:nvPr/>
          </p:nvSpPr>
          <p:spPr bwMode="auto">
            <a:xfrm>
              <a:off x="1002934" y="4846077"/>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76" name="Freeform 1387">
              <a:extLst>
                <a:ext uri="{FF2B5EF4-FFF2-40B4-BE49-F238E27FC236}">
                  <a16:creationId xmlns="" xmlns:a16="http://schemas.microsoft.com/office/drawing/2014/main" id="{2CA26FAB-26FB-40F5-BBE7-5B04D9F925C5}"/>
                </a:ext>
              </a:extLst>
            </p:cNvPr>
            <p:cNvSpPr>
              <a:spLocks/>
            </p:cNvSpPr>
            <p:nvPr/>
          </p:nvSpPr>
          <p:spPr bwMode="auto">
            <a:xfrm>
              <a:off x="1002934" y="490790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77" name="Freeform 1388">
              <a:extLst>
                <a:ext uri="{FF2B5EF4-FFF2-40B4-BE49-F238E27FC236}">
                  <a16:creationId xmlns="" xmlns:a16="http://schemas.microsoft.com/office/drawing/2014/main" id="{177DBADD-0A98-4083-9CE4-DB8EA3B9007B}"/>
                </a:ext>
              </a:extLst>
            </p:cNvPr>
            <p:cNvSpPr>
              <a:spLocks/>
            </p:cNvSpPr>
            <p:nvPr/>
          </p:nvSpPr>
          <p:spPr bwMode="auto">
            <a:xfrm>
              <a:off x="1002934" y="490790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78" name="Freeform 1389">
              <a:extLst>
                <a:ext uri="{FF2B5EF4-FFF2-40B4-BE49-F238E27FC236}">
                  <a16:creationId xmlns="" xmlns:a16="http://schemas.microsoft.com/office/drawing/2014/main" id="{627E8C7C-B32A-4614-8F4E-01ED227AAE8D}"/>
                </a:ext>
              </a:extLst>
            </p:cNvPr>
            <p:cNvSpPr>
              <a:spLocks/>
            </p:cNvSpPr>
            <p:nvPr/>
          </p:nvSpPr>
          <p:spPr bwMode="auto">
            <a:xfrm>
              <a:off x="1002934" y="4969739"/>
              <a:ext cx="489272" cy="520635"/>
            </a:xfrm>
            <a:custGeom>
              <a:avLst/>
              <a:gdLst>
                <a:gd name="T0" fmla="*/ 546 w 546"/>
                <a:gd name="T1" fmla="*/ 0 h 581"/>
                <a:gd name="T2" fmla="*/ 0 w 546"/>
                <a:gd name="T3" fmla="*/ 548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8"/>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79" name="Freeform 1390">
              <a:extLst>
                <a:ext uri="{FF2B5EF4-FFF2-40B4-BE49-F238E27FC236}">
                  <a16:creationId xmlns="" xmlns:a16="http://schemas.microsoft.com/office/drawing/2014/main" id="{D336C57C-6BF2-4235-A2A2-FC86CB9B2EA2}"/>
                </a:ext>
              </a:extLst>
            </p:cNvPr>
            <p:cNvSpPr>
              <a:spLocks/>
            </p:cNvSpPr>
            <p:nvPr/>
          </p:nvSpPr>
          <p:spPr bwMode="auto">
            <a:xfrm>
              <a:off x="1002934" y="4969739"/>
              <a:ext cx="489272" cy="520635"/>
            </a:xfrm>
            <a:custGeom>
              <a:avLst/>
              <a:gdLst>
                <a:gd name="T0" fmla="*/ 546 w 546"/>
                <a:gd name="T1" fmla="*/ 0 h 581"/>
                <a:gd name="T2" fmla="*/ 0 w 546"/>
                <a:gd name="T3" fmla="*/ 548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8"/>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80" name="Freeform 1391">
              <a:extLst>
                <a:ext uri="{FF2B5EF4-FFF2-40B4-BE49-F238E27FC236}">
                  <a16:creationId xmlns="" xmlns:a16="http://schemas.microsoft.com/office/drawing/2014/main" id="{9464FDFF-24D4-4595-AE7A-B422990BB668}"/>
                </a:ext>
              </a:extLst>
            </p:cNvPr>
            <p:cNvSpPr>
              <a:spLocks/>
            </p:cNvSpPr>
            <p:nvPr/>
          </p:nvSpPr>
          <p:spPr bwMode="auto">
            <a:xfrm>
              <a:off x="1002934" y="5030674"/>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81" name="Freeform 1392">
              <a:extLst>
                <a:ext uri="{FF2B5EF4-FFF2-40B4-BE49-F238E27FC236}">
                  <a16:creationId xmlns="" xmlns:a16="http://schemas.microsoft.com/office/drawing/2014/main" id="{AD2E7BAE-EA58-48CE-AC13-1AC168C3AC4C}"/>
                </a:ext>
              </a:extLst>
            </p:cNvPr>
            <p:cNvSpPr>
              <a:spLocks/>
            </p:cNvSpPr>
            <p:nvPr/>
          </p:nvSpPr>
          <p:spPr bwMode="auto">
            <a:xfrm>
              <a:off x="1002934" y="5030674"/>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82" name="Freeform 1393">
              <a:extLst>
                <a:ext uri="{FF2B5EF4-FFF2-40B4-BE49-F238E27FC236}">
                  <a16:creationId xmlns="" xmlns:a16="http://schemas.microsoft.com/office/drawing/2014/main" id="{663ACE88-23E5-4D3A-AEA6-4891287FCBEE}"/>
                </a:ext>
              </a:extLst>
            </p:cNvPr>
            <p:cNvSpPr>
              <a:spLocks/>
            </p:cNvSpPr>
            <p:nvPr/>
          </p:nvSpPr>
          <p:spPr bwMode="auto">
            <a:xfrm>
              <a:off x="1002934" y="5092505"/>
              <a:ext cx="489272" cy="520635"/>
            </a:xfrm>
            <a:custGeom>
              <a:avLst/>
              <a:gdLst>
                <a:gd name="T0" fmla="*/ 546 w 546"/>
                <a:gd name="T1" fmla="*/ 0 h 581"/>
                <a:gd name="T2" fmla="*/ 0 w 546"/>
                <a:gd name="T3" fmla="*/ 546 h 581"/>
                <a:gd name="T4" fmla="*/ 0 w 546"/>
                <a:gd name="T5" fmla="*/ 581 h 581"/>
                <a:gd name="T6" fmla="*/ 546 w 546"/>
                <a:gd name="T7" fmla="*/ 33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83" name="Freeform 1394">
              <a:extLst>
                <a:ext uri="{FF2B5EF4-FFF2-40B4-BE49-F238E27FC236}">
                  <a16:creationId xmlns="" xmlns:a16="http://schemas.microsoft.com/office/drawing/2014/main" id="{6DD47A76-0FA2-4E58-B6C8-0D427E35058E}"/>
                </a:ext>
              </a:extLst>
            </p:cNvPr>
            <p:cNvSpPr>
              <a:spLocks/>
            </p:cNvSpPr>
            <p:nvPr/>
          </p:nvSpPr>
          <p:spPr bwMode="auto">
            <a:xfrm>
              <a:off x="1002934" y="5092505"/>
              <a:ext cx="489272" cy="520635"/>
            </a:xfrm>
            <a:custGeom>
              <a:avLst/>
              <a:gdLst>
                <a:gd name="T0" fmla="*/ 546 w 546"/>
                <a:gd name="T1" fmla="*/ 0 h 581"/>
                <a:gd name="T2" fmla="*/ 0 w 546"/>
                <a:gd name="T3" fmla="*/ 546 h 581"/>
                <a:gd name="T4" fmla="*/ 0 w 546"/>
                <a:gd name="T5" fmla="*/ 581 h 581"/>
                <a:gd name="T6" fmla="*/ 546 w 546"/>
                <a:gd name="T7" fmla="*/ 33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84" name="Freeform 1395">
              <a:extLst>
                <a:ext uri="{FF2B5EF4-FFF2-40B4-BE49-F238E27FC236}">
                  <a16:creationId xmlns="" xmlns:a16="http://schemas.microsoft.com/office/drawing/2014/main" id="{0C731DEB-6F14-43B3-B5D6-8DC0C344C51E}"/>
                </a:ext>
              </a:extLst>
            </p:cNvPr>
            <p:cNvSpPr>
              <a:spLocks/>
            </p:cNvSpPr>
            <p:nvPr/>
          </p:nvSpPr>
          <p:spPr bwMode="auto">
            <a:xfrm>
              <a:off x="1002934" y="515164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85" name="Freeform 1396">
              <a:extLst>
                <a:ext uri="{FF2B5EF4-FFF2-40B4-BE49-F238E27FC236}">
                  <a16:creationId xmlns="" xmlns:a16="http://schemas.microsoft.com/office/drawing/2014/main" id="{FFCFEB05-FFDD-4AE5-8995-541EFDCC71F5}"/>
                </a:ext>
              </a:extLst>
            </p:cNvPr>
            <p:cNvSpPr>
              <a:spLocks/>
            </p:cNvSpPr>
            <p:nvPr/>
          </p:nvSpPr>
          <p:spPr bwMode="auto">
            <a:xfrm>
              <a:off x="1002934" y="515164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86" name="Freeform 1397">
              <a:extLst>
                <a:ext uri="{FF2B5EF4-FFF2-40B4-BE49-F238E27FC236}">
                  <a16:creationId xmlns="" xmlns:a16="http://schemas.microsoft.com/office/drawing/2014/main" id="{AAE5270A-F50D-4765-8DAC-7B3EB573784D}"/>
                </a:ext>
              </a:extLst>
            </p:cNvPr>
            <p:cNvSpPr>
              <a:spLocks/>
            </p:cNvSpPr>
            <p:nvPr/>
          </p:nvSpPr>
          <p:spPr bwMode="auto">
            <a:xfrm>
              <a:off x="1002934" y="5212582"/>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87" name="Freeform 1398">
              <a:extLst>
                <a:ext uri="{FF2B5EF4-FFF2-40B4-BE49-F238E27FC236}">
                  <a16:creationId xmlns="" xmlns:a16="http://schemas.microsoft.com/office/drawing/2014/main" id="{CDDA1332-9563-4D7A-B9A0-DF5F1F0A1F44}"/>
                </a:ext>
              </a:extLst>
            </p:cNvPr>
            <p:cNvSpPr>
              <a:spLocks/>
            </p:cNvSpPr>
            <p:nvPr/>
          </p:nvSpPr>
          <p:spPr bwMode="auto">
            <a:xfrm>
              <a:off x="1002934" y="5212582"/>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88" name="Freeform 1399">
              <a:extLst>
                <a:ext uri="{FF2B5EF4-FFF2-40B4-BE49-F238E27FC236}">
                  <a16:creationId xmlns="" xmlns:a16="http://schemas.microsoft.com/office/drawing/2014/main" id="{A9205B27-0ABA-40B7-A6C1-0494E0C26096}"/>
                </a:ext>
              </a:extLst>
            </p:cNvPr>
            <p:cNvSpPr>
              <a:spLocks/>
            </p:cNvSpPr>
            <p:nvPr/>
          </p:nvSpPr>
          <p:spPr bwMode="auto">
            <a:xfrm>
              <a:off x="1002934" y="5274414"/>
              <a:ext cx="489272" cy="521531"/>
            </a:xfrm>
            <a:custGeom>
              <a:avLst/>
              <a:gdLst>
                <a:gd name="T0" fmla="*/ 546 w 546"/>
                <a:gd name="T1" fmla="*/ 0 h 582"/>
                <a:gd name="T2" fmla="*/ 0 w 546"/>
                <a:gd name="T3" fmla="*/ 549 h 582"/>
                <a:gd name="T4" fmla="*/ 0 w 546"/>
                <a:gd name="T5" fmla="*/ 582 h 582"/>
                <a:gd name="T6" fmla="*/ 546 w 546"/>
                <a:gd name="T7" fmla="*/ 35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89" name="Freeform 1400">
              <a:extLst>
                <a:ext uri="{FF2B5EF4-FFF2-40B4-BE49-F238E27FC236}">
                  <a16:creationId xmlns="" xmlns:a16="http://schemas.microsoft.com/office/drawing/2014/main" id="{947999E6-BD2F-4746-96B6-FDD1C35434F8}"/>
                </a:ext>
              </a:extLst>
            </p:cNvPr>
            <p:cNvSpPr>
              <a:spLocks/>
            </p:cNvSpPr>
            <p:nvPr/>
          </p:nvSpPr>
          <p:spPr bwMode="auto">
            <a:xfrm>
              <a:off x="1002934" y="5274414"/>
              <a:ext cx="489272" cy="521531"/>
            </a:xfrm>
            <a:custGeom>
              <a:avLst/>
              <a:gdLst>
                <a:gd name="T0" fmla="*/ 546 w 546"/>
                <a:gd name="T1" fmla="*/ 0 h 582"/>
                <a:gd name="T2" fmla="*/ 0 w 546"/>
                <a:gd name="T3" fmla="*/ 549 h 582"/>
                <a:gd name="T4" fmla="*/ 0 w 546"/>
                <a:gd name="T5" fmla="*/ 582 h 582"/>
                <a:gd name="T6" fmla="*/ 546 w 546"/>
                <a:gd name="T7" fmla="*/ 35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90" name="Freeform 1401">
              <a:extLst>
                <a:ext uri="{FF2B5EF4-FFF2-40B4-BE49-F238E27FC236}">
                  <a16:creationId xmlns="" xmlns:a16="http://schemas.microsoft.com/office/drawing/2014/main" id="{61F3280B-9F92-4AFB-B4A8-DF23BA8FECFD}"/>
                </a:ext>
              </a:extLst>
            </p:cNvPr>
            <p:cNvSpPr>
              <a:spLocks/>
            </p:cNvSpPr>
            <p:nvPr/>
          </p:nvSpPr>
          <p:spPr bwMode="auto">
            <a:xfrm>
              <a:off x="1002934" y="5336245"/>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91" name="Freeform 1402">
              <a:extLst>
                <a:ext uri="{FF2B5EF4-FFF2-40B4-BE49-F238E27FC236}">
                  <a16:creationId xmlns="" xmlns:a16="http://schemas.microsoft.com/office/drawing/2014/main" id="{1345F5A8-60D1-4F3C-96EA-FBFA0E60C427}"/>
                </a:ext>
              </a:extLst>
            </p:cNvPr>
            <p:cNvSpPr>
              <a:spLocks/>
            </p:cNvSpPr>
            <p:nvPr/>
          </p:nvSpPr>
          <p:spPr bwMode="auto">
            <a:xfrm>
              <a:off x="1002934" y="5336245"/>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92" name="Freeform 1403">
              <a:extLst>
                <a:ext uri="{FF2B5EF4-FFF2-40B4-BE49-F238E27FC236}">
                  <a16:creationId xmlns="" xmlns:a16="http://schemas.microsoft.com/office/drawing/2014/main" id="{B387152E-52BC-4082-A8FA-98DD743DBEBA}"/>
                </a:ext>
              </a:extLst>
            </p:cNvPr>
            <p:cNvSpPr>
              <a:spLocks/>
            </p:cNvSpPr>
            <p:nvPr/>
          </p:nvSpPr>
          <p:spPr bwMode="auto">
            <a:xfrm>
              <a:off x="1002934" y="5397179"/>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93" name="Freeform 1404">
              <a:extLst>
                <a:ext uri="{FF2B5EF4-FFF2-40B4-BE49-F238E27FC236}">
                  <a16:creationId xmlns="" xmlns:a16="http://schemas.microsoft.com/office/drawing/2014/main" id="{663D8340-1FE3-4443-8231-A9FA13F00EFE}"/>
                </a:ext>
              </a:extLst>
            </p:cNvPr>
            <p:cNvSpPr>
              <a:spLocks/>
            </p:cNvSpPr>
            <p:nvPr/>
          </p:nvSpPr>
          <p:spPr bwMode="auto">
            <a:xfrm>
              <a:off x="1002934" y="5397179"/>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94" name="Freeform 1405">
              <a:extLst>
                <a:ext uri="{FF2B5EF4-FFF2-40B4-BE49-F238E27FC236}">
                  <a16:creationId xmlns="" xmlns:a16="http://schemas.microsoft.com/office/drawing/2014/main" id="{C797EDFF-251D-4E32-A2AC-E73733A66AB7}"/>
                </a:ext>
              </a:extLst>
            </p:cNvPr>
            <p:cNvSpPr>
              <a:spLocks/>
            </p:cNvSpPr>
            <p:nvPr/>
          </p:nvSpPr>
          <p:spPr bwMode="auto">
            <a:xfrm>
              <a:off x="1002934" y="5456322"/>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95" name="Freeform 1406">
              <a:extLst>
                <a:ext uri="{FF2B5EF4-FFF2-40B4-BE49-F238E27FC236}">
                  <a16:creationId xmlns="" xmlns:a16="http://schemas.microsoft.com/office/drawing/2014/main" id="{BF74002F-E072-4F72-92B6-7500F5D73B77}"/>
                </a:ext>
              </a:extLst>
            </p:cNvPr>
            <p:cNvSpPr>
              <a:spLocks/>
            </p:cNvSpPr>
            <p:nvPr/>
          </p:nvSpPr>
          <p:spPr bwMode="auto">
            <a:xfrm>
              <a:off x="1002934" y="5456322"/>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96" name="Freeform 1407">
              <a:extLst>
                <a:ext uri="{FF2B5EF4-FFF2-40B4-BE49-F238E27FC236}">
                  <a16:creationId xmlns="" xmlns:a16="http://schemas.microsoft.com/office/drawing/2014/main" id="{14326E58-BF0F-4902-BFF0-AC6353570044}"/>
                </a:ext>
              </a:extLst>
            </p:cNvPr>
            <p:cNvSpPr>
              <a:spLocks/>
            </p:cNvSpPr>
            <p:nvPr/>
          </p:nvSpPr>
          <p:spPr bwMode="auto">
            <a:xfrm>
              <a:off x="1002934" y="5518153"/>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97" name="Freeform 1408">
              <a:extLst>
                <a:ext uri="{FF2B5EF4-FFF2-40B4-BE49-F238E27FC236}">
                  <a16:creationId xmlns="" xmlns:a16="http://schemas.microsoft.com/office/drawing/2014/main" id="{4F586A02-43E7-4B43-A323-3B60F25843AD}"/>
                </a:ext>
              </a:extLst>
            </p:cNvPr>
            <p:cNvSpPr>
              <a:spLocks/>
            </p:cNvSpPr>
            <p:nvPr/>
          </p:nvSpPr>
          <p:spPr bwMode="auto">
            <a:xfrm>
              <a:off x="1002934" y="5518153"/>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98" name="Freeform 1409">
              <a:extLst>
                <a:ext uri="{FF2B5EF4-FFF2-40B4-BE49-F238E27FC236}">
                  <a16:creationId xmlns="" xmlns:a16="http://schemas.microsoft.com/office/drawing/2014/main" id="{161EA2B4-0316-4497-A77C-6718D9D87019}"/>
                </a:ext>
              </a:extLst>
            </p:cNvPr>
            <p:cNvSpPr>
              <a:spLocks/>
            </p:cNvSpPr>
            <p:nvPr/>
          </p:nvSpPr>
          <p:spPr bwMode="auto">
            <a:xfrm>
              <a:off x="1002934" y="6096139"/>
              <a:ext cx="1792" cy="2688"/>
            </a:xfrm>
            <a:custGeom>
              <a:avLst/>
              <a:gdLst>
                <a:gd name="T0" fmla="*/ 0 w 2"/>
                <a:gd name="T1" fmla="*/ 0 h 3"/>
                <a:gd name="T2" fmla="*/ 0 w 2"/>
                <a:gd name="T3" fmla="*/ 3 h 3"/>
                <a:gd name="T4" fmla="*/ 2 w 2"/>
                <a:gd name="T5" fmla="*/ 3 h 3"/>
                <a:gd name="T6" fmla="*/ 2 w 2"/>
                <a:gd name="T7" fmla="*/ 3 h 3"/>
                <a:gd name="T8" fmla="*/ 2 w 2"/>
                <a:gd name="T9" fmla="*/ 0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3"/>
                  </a:lnTo>
                  <a:lnTo>
                    <a:pt x="2" y="3"/>
                  </a:lnTo>
                  <a:lnTo>
                    <a:pt x="2" y="3"/>
                  </a:lnTo>
                  <a:lnTo>
                    <a:pt x="2" y="0"/>
                  </a:lnTo>
                  <a:lnTo>
                    <a:pt x="0"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499" name="Freeform 1410">
              <a:extLst>
                <a:ext uri="{FF2B5EF4-FFF2-40B4-BE49-F238E27FC236}">
                  <a16:creationId xmlns="" xmlns:a16="http://schemas.microsoft.com/office/drawing/2014/main" id="{CED929EB-C908-4E4A-908B-8C9C6620C57F}"/>
                </a:ext>
              </a:extLst>
            </p:cNvPr>
            <p:cNvSpPr>
              <a:spLocks/>
            </p:cNvSpPr>
            <p:nvPr/>
          </p:nvSpPr>
          <p:spPr bwMode="auto">
            <a:xfrm>
              <a:off x="1002934" y="6096139"/>
              <a:ext cx="1792" cy="2688"/>
            </a:xfrm>
            <a:custGeom>
              <a:avLst/>
              <a:gdLst>
                <a:gd name="T0" fmla="*/ 0 w 2"/>
                <a:gd name="T1" fmla="*/ 0 h 3"/>
                <a:gd name="T2" fmla="*/ 0 w 2"/>
                <a:gd name="T3" fmla="*/ 3 h 3"/>
                <a:gd name="T4" fmla="*/ 2 w 2"/>
                <a:gd name="T5" fmla="*/ 3 h 3"/>
                <a:gd name="T6" fmla="*/ 2 w 2"/>
                <a:gd name="T7" fmla="*/ 3 h 3"/>
                <a:gd name="T8" fmla="*/ 2 w 2"/>
                <a:gd name="T9" fmla="*/ 0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3"/>
                  </a:lnTo>
                  <a:lnTo>
                    <a:pt x="2" y="3"/>
                  </a:lnTo>
                  <a:lnTo>
                    <a:pt x="2" y="3"/>
                  </a:lnTo>
                  <a:lnTo>
                    <a:pt x="2" y="0"/>
                  </a:lnTo>
                  <a:lnTo>
                    <a:pt x="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00" name="Rectangle 1411">
              <a:extLst>
                <a:ext uri="{FF2B5EF4-FFF2-40B4-BE49-F238E27FC236}">
                  <a16:creationId xmlns="" xmlns:a16="http://schemas.microsoft.com/office/drawing/2014/main" id="{6CCC66D2-0818-431A-AE74-B5137A913C02}"/>
                </a:ext>
              </a:extLst>
            </p:cNvPr>
            <p:cNvSpPr>
              <a:spLocks noChangeArrowheads="1"/>
            </p:cNvSpPr>
            <p:nvPr/>
          </p:nvSpPr>
          <p:spPr bwMode="auto">
            <a:xfrm>
              <a:off x="1004726" y="6096139"/>
              <a:ext cx="896" cy="2688"/>
            </a:xfrm>
            <a:prstGeom prst="rect">
              <a:avLst/>
            </a:pr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01" name="Freeform 1412">
              <a:extLst>
                <a:ext uri="{FF2B5EF4-FFF2-40B4-BE49-F238E27FC236}">
                  <a16:creationId xmlns="" xmlns:a16="http://schemas.microsoft.com/office/drawing/2014/main" id="{BD6FD104-EDB5-4505-A133-4007E6E156C3}"/>
                </a:ext>
              </a:extLst>
            </p:cNvPr>
            <p:cNvSpPr>
              <a:spLocks/>
            </p:cNvSpPr>
            <p:nvPr/>
          </p:nvSpPr>
          <p:spPr bwMode="auto">
            <a:xfrm>
              <a:off x="1004726" y="6096139"/>
              <a:ext cx="0" cy="2688"/>
            </a:xfrm>
            <a:custGeom>
              <a:avLst/>
              <a:gdLst>
                <a:gd name="T0" fmla="*/ 0 h 3"/>
                <a:gd name="T1" fmla="*/ 3 h 3"/>
                <a:gd name="T2" fmla="*/ 3 h 3"/>
                <a:gd name="T3" fmla="*/ 0 h 3"/>
              </a:gdLst>
              <a:ahLst/>
              <a:cxnLst>
                <a:cxn ang="0">
                  <a:pos x="0" y="T0"/>
                </a:cxn>
                <a:cxn ang="0">
                  <a:pos x="0" y="T1"/>
                </a:cxn>
                <a:cxn ang="0">
                  <a:pos x="0" y="T2"/>
                </a:cxn>
                <a:cxn ang="0">
                  <a:pos x="0" y="T3"/>
                </a:cxn>
              </a:cxnLst>
              <a:rect l="0" t="0" r="r" b="b"/>
              <a:pathLst>
                <a:path h="3">
                  <a:moveTo>
                    <a:pt x="0" y="0"/>
                  </a:moveTo>
                  <a:lnTo>
                    <a:pt x="0" y="3"/>
                  </a:lnTo>
                  <a:lnTo>
                    <a:pt x="0" y="3"/>
                  </a:lnTo>
                  <a:lnTo>
                    <a:pt x="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02" name="Freeform 1413">
              <a:extLst>
                <a:ext uri="{FF2B5EF4-FFF2-40B4-BE49-F238E27FC236}">
                  <a16:creationId xmlns="" xmlns:a16="http://schemas.microsoft.com/office/drawing/2014/main" id="{F838B387-FA48-4FCD-8487-833B92E0AB4E}"/>
                </a:ext>
              </a:extLst>
            </p:cNvPr>
            <p:cNvSpPr>
              <a:spLocks/>
            </p:cNvSpPr>
            <p:nvPr/>
          </p:nvSpPr>
          <p:spPr bwMode="auto">
            <a:xfrm>
              <a:off x="1002934" y="5579088"/>
              <a:ext cx="489272" cy="519739"/>
            </a:xfrm>
            <a:custGeom>
              <a:avLst/>
              <a:gdLst>
                <a:gd name="T0" fmla="*/ 546 w 546"/>
                <a:gd name="T1" fmla="*/ 0 h 580"/>
                <a:gd name="T2" fmla="*/ 0 w 546"/>
                <a:gd name="T3" fmla="*/ 549 h 580"/>
                <a:gd name="T4" fmla="*/ 0 w 546"/>
                <a:gd name="T5" fmla="*/ 577 h 580"/>
                <a:gd name="T6" fmla="*/ 2 w 546"/>
                <a:gd name="T7" fmla="*/ 577 h 580"/>
                <a:gd name="T8" fmla="*/ 2 w 546"/>
                <a:gd name="T9" fmla="*/ 580 h 580"/>
                <a:gd name="T10" fmla="*/ 546 w 546"/>
                <a:gd name="T11" fmla="*/ 34 h 580"/>
                <a:gd name="T12" fmla="*/ 546 w 546"/>
                <a:gd name="T13" fmla="*/ 0 h 580"/>
              </a:gdLst>
              <a:ahLst/>
              <a:cxnLst>
                <a:cxn ang="0">
                  <a:pos x="T0" y="T1"/>
                </a:cxn>
                <a:cxn ang="0">
                  <a:pos x="T2" y="T3"/>
                </a:cxn>
                <a:cxn ang="0">
                  <a:pos x="T4" y="T5"/>
                </a:cxn>
                <a:cxn ang="0">
                  <a:pos x="T6" y="T7"/>
                </a:cxn>
                <a:cxn ang="0">
                  <a:pos x="T8" y="T9"/>
                </a:cxn>
                <a:cxn ang="0">
                  <a:pos x="T10" y="T11"/>
                </a:cxn>
                <a:cxn ang="0">
                  <a:pos x="T12" y="T13"/>
                </a:cxn>
              </a:cxnLst>
              <a:rect l="0" t="0" r="r" b="b"/>
              <a:pathLst>
                <a:path w="546" h="580">
                  <a:moveTo>
                    <a:pt x="546" y="0"/>
                  </a:moveTo>
                  <a:lnTo>
                    <a:pt x="0" y="549"/>
                  </a:lnTo>
                  <a:lnTo>
                    <a:pt x="0" y="577"/>
                  </a:lnTo>
                  <a:lnTo>
                    <a:pt x="2" y="577"/>
                  </a:lnTo>
                  <a:lnTo>
                    <a:pt x="2" y="580"/>
                  </a:lnTo>
                  <a:lnTo>
                    <a:pt x="546" y="34"/>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03" name="Freeform 1414">
              <a:extLst>
                <a:ext uri="{FF2B5EF4-FFF2-40B4-BE49-F238E27FC236}">
                  <a16:creationId xmlns="" xmlns:a16="http://schemas.microsoft.com/office/drawing/2014/main" id="{C0EBA5B1-2F7E-4410-B1F1-A5BD73AED2F3}"/>
                </a:ext>
              </a:extLst>
            </p:cNvPr>
            <p:cNvSpPr>
              <a:spLocks/>
            </p:cNvSpPr>
            <p:nvPr/>
          </p:nvSpPr>
          <p:spPr bwMode="auto">
            <a:xfrm>
              <a:off x="1002934" y="5579088"/>
              <a:ext cx="489272" cy="519739"/>
            </a:xfrm>
            <a:custGeom>
              <a:avLst/>
              <a:gdLst>
                <a:gd name="T0" fmla="*/ 546 w 546"/>
                <a:gd name="T1" fmla="*/ 0 h 580"/>
                <a:gd name="T2" fmla="*/ 0 w 546"/>
                <a:gd name="T3" fmla="*/ 549 h 580"/>
                <a:gd name="T4" fmla="*/ 0 w 546"/>
                <a:gd name="T5" fmla="*/ 577 h 580"/>
                <a:gd name="T6" fmla="*/ 2 w 546"/>
                <a:gd name="T7" fmla="*/ 577 h 580"/>
                <a:gd name="T8" fmla="*/ 2 w 546"/>
                <a:gd name="T9" fmla="*/ 580 h 580"/>
                <a:gd name="T10" fmla="*/ 546 w 546"/>
                <a:gd name="T11" fmla="*/ 34 h 580"/>
                <a:gd name="T12" fmla="*/ 546 w 546"/>
                <a:gd name="T13" fmla="*/ 0 h 580"/>
              </a:gdLst>
              <a:ahLst/>
              <a:cxnLst>
                <a:cxn ang="0">
                  <a:pos x="T0" y="T1"/>
                </a:cxn>
                <a:cxn ang="0">
                  <a:pos x="T2" y="T3"/>
                </a:cxn>
                <a:cxn ang="0">
                  <a:pos x="T4" y="T5"/>
                </a:cxn>
                <a:cxn ang="0">
                  <a:pos x="T6" y="T7"/>
                </a:cxn>
                <a:cxn ang="0">
                  <a:pos x="T8" y="T9"/>
                </a:cxn>
                <a:cxn ang="0">
                  <a:pos x="T10" y="T11"/>
                </a:cxn>
                <a:cxn ang="0">
                  <a:pos x="T12" y="T13"/>
                </a:cxn>
              </a:cxnLst>
              <a:rect l="0" t="0" r="r" b="b"/>
              <a:pathLst>
                <a:path w="546" h="580">
                  <a:moveTo>
                    <a:pt x="546" y="0"/>
                  </a:moveTo>
                  <a:lnTo>
                    <a:pt x="0" y="549"/>
                  </a:lnTo>
                  <a:lnTo>
                    <a:pt x="0" y="577"/>
                  </a:lnTo>
                  <a:lnTo>
                    <a:pt x="2" y="577"/>
                  </a:lnTo>
                  <a:lnTo>
                    <a:pt x="2" y="580"/>
                  </a:lnTo>
                  <a:lnTo>
                    <a:pt x="546" y="34"/>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04" name="Freeform 1415">
              <a:extLst>
                <a:ext uri="{FF2B5EF4-FFF2-40B4-BE49-F238E27FC236}">
                  <a16:creationId xmlns="" xmlns:a16="http://schemas.microsoft.com/office/drawing/2014/main" id="{664090F5-D780-4142-8AC1-A660E0BEB4E4}"/>
                </a:ext>
              </a:extLst>
            </p:cNvPr>
            <p:cNvSpPr>
              <a:spLocks/>
            </p:cNvSpPr>
            <p:nvPr/>
          </p:nvSpPr>
          <p:spPr bwMode="auto">
            <a:xfrm>
              <a:off x="1026233" y="6105100"/>
              <a:ext cx="25091" cy="8065"/>
            </a:xfrm>
            <a:custGeom>
              <a:avLst/>
              <a:gdLst>
                <a:gd name="T0" fmla="*/ 2 w 28"/>
                <a:gd name="T1" fmla="*/ 0 h 9"/>
                <a:gd name="T2" fmla="*/ 0 w 28"/>
                <a:gd name="T3" fmla="*/ 2 h 9"/>
                <a:gd name="T4" fmla="*/ 26 w 28"/>
                <a:gd name="T5" fmla="*/ 9 h 9"/>
                <a:gd name="T6" fmla="*/ 28 w 28"/>
                <a:gd name="T7" fmla="*/ 7 h 9"/>
                <a:gd name="T8" fmla="*/ 2 w 28"/>
                <a:gd name="T9" fmla="*/ 0 h 9"/>
              </a:gdLst>
              <a:ahLst/>
              <a:cxnLst>
                <a:cxn ang="0">
                  <a:pos x="T0" y="T1"/>
                </a:cxn>
                <a:cxn ang="0">
                  <a:pos x="T2" y="T3"/>
                </a:cxn>
                <a:cxn ang="0">
                  <a:pos x="T4" y="T5"/>
                </a:cxn>
                <a:cxn ang="0">
                  <a:pos x="T6" y="T7"/>
                </a:cxn>
                <a:cxn ang="0">
                  <a:pos x="T8" y="T9"/>
                </a:cxn>
              </a:cxnLst>
              <a:rect l="0" t="0" r="r" b="b"/>
              <a:pathLst>
                <a:path w="28" h="9">
                  <a:moveTo>
                    <a:pt x="2" y="0"/>
                  </a:moveTo>
                  <a:lnTo>
                    <a:pt x="0" y="2"/>
                  </a:lnTo>
                  <a:lnTo>
                    <a:pt x="26" y="9"/>
                  </a:lnTo>
                  <a:lnTo>
                    <a:pt x="28" y="7"/>
                  </a:lnTo>
                  <a:lnTo>
                    <a:pt x="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05" name="Freeform 1416">
              <a:extLst>
                <a:ext uri="{FF2B5EF4-FFF2-40B4-BE49-F238E27FC236}">
                  <a16:creationId xmlns="" xmlns:a16="http://schemas.microsoft.com/office/drawing/2014/main" id="{177F5AE6-D5EF-4E98-9DF4-EA22D7957D9D}"/>
                </a:ext>
              </a:extLst>
            </p:cNvPr>
            <p:cNvSpPr>
              <a:spLocks/>
            </p:cNvSpPr>
            <p:nvPr/>
          </p:nvSpPr>
          <p:spPr bwMode="auto">
            <a:xfrm>
              <a:off x="1026233" y="6105100"/>
              <a:ext cx="25091" cy="8065"/>
            </a:xfrm>
            <a:custGeom>
              <a:avLst/>
              <a:gdLst>
                <a:gd name="T0" fmla="*/ 2 w 28"/>
                <a:gd name="T1" fmla="*/ 0 h 9"/>
                <a:gd name="T2" fmla="*/ 0 w 28"/>
                <a:gd name="T3" fmla="*/ 2 h 9"/>
                <a:gd name="T4" fmla="*/ 26 w 28"/>
                <a:gd name="T5" fmla="*/ 9 h 9"/>
                <a:gd name="T6" fmla="*/ 28 w 28"/>
                <a:gd name="T7" fmla="*/ 7 h 9"/>
                <a:gd name="T8" fmla="*/ 2 w 28"/>
                <a:gd name="T9" fmla="*/ 0 h 9"/>
              </a:gdLst>
              <a:ahLst/>
              <a:cxnLst>
                <a:cxn ang="0">
                  <a:pos x="T0" y="T1"/>
                </a:cxn>
                <a:cxn ang="0">
                  <a:pos x="T2" y="T3"/>
                </a:cxn>
                <a:cxn ang="0">
                  <a:pos x="T4" y="T5"/>
                </a:cxn>
                <a:cxn ang="0">
                  <a:pos x="T6" y="T7"/>
                </a:cxn>
                <a:cxn ang="0">
                  <a:pos x="T8" y="T9"/>
                </a:cxn>
              </a:cxnLst>
              <a:rect l="0" t="0" r="r" b="b"/>
              <a:pathLst>
                <a:path w="28" h="9">
                  <a:moveTo>
                    <a:pt x="2" y="0"/>
                  </a:moveTo>
                  <a:lnTo>
                    <a:pt x="0" y="2"/>
                  </a:lnTo>
                  <a:lnTo>
                    <a:pt x="26" y="9"/>
                  </a:lnTo>
                  <a:lnTo>
                    <a:pt x="28" y="7"/>
                  </a:lnTo>
                  <a:lnTo>
                    <a:pt x="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06" name="Freeform 1417">
              <a:extLst>
                <a:ext uri="{FF2B5EF4-FFF2-40B4-BE49-F238E27FC236}">
                  <a16:creationId xmlns="" xmlns:a16="http://schemas.microsoft.com/office/drawing/2014/main" id="{EF1EA0DD-0C4A-4D50-86C3-1E33C26A1032}"/>
                </a:ext>
              </a:extLst>
            </p:cNvPr>
            <p:cNvSpPr>
              <a:spLocks/>
            </p:cNvSpPr>
            <p:nvPr/>
          </p:nvSpPr>
          <p:spPr bwMode="auto">
            <a:xfrm>
              <a:off x="1028025" y="5639127"/>
              <a:ext cx="464181" cy="472246"/>
            </a:xfrm>
            <a:custGeom>
              <a:avLst/>
              <a:gdLst>
                <a:gd name="T0" fmla="*/ 518 w 518"/>
                <a:gd name="T1" fmla="*/ 0 h 527"/>
                <a:gd name="T2" fmla="*/ 0 w 518"/>
                <a:gd name="T3" fmla="*/ 520 h 527"/>
                <a:gd name="T4" fmla="*/ 26 w 518"/>
                <a:gd name="T5" fmla="*/ 527 h 527"/>
                <a:gd name="T6" fmla="*/ 518 w 518"/>
                <a:gd name="T7" fmla="*/ 35 h 527"/>
                <a:gd name="T8" fmla="*/ 518 w 518"/>
                <a:gd name="T9" fmla="*/ 0 h 527"/>
              </a:gdLst>
              <a:ahLst/>
              <a:cxnLst>
                <a:cxn ang="0">
                  <a:pos x="T0" y="T1"/>
                </a:cxn>
                <a:cxn ang="0">
                  <a:pos x="T2" y="T3"/>
                </a:cxn>
                <a:cxn ang="0">
                  <a:pos x="T4" y="T5"/>
                </a:cxn>
                <a:cxn ang="0">
                  <a:pos x="T6" y="T7"/>
                </a:cxn>
                <a:cxn ang="0">
                  <a:pos x="T8" y="T9"/>
                </a:cxn>
              </a:cxnLst>
              <a:rect l="0" t="0" r="r" b="b"/>
              <a:pathLst>
                <a:path w="518" h="527">
                  <a:moveTo>
                    <a:pt x="518" y="0"/>
                  </a:moveTo>
                  <a:lnTo>
                    <a:pt x="0" y="520"/>
                  </a:lnTo>
                  <a:lnTo>
                    <a:pt x="26" y="527"/>
                  </a:lnTo>
                  <a:lnTo>
                    <a:pt x="518" y="35"/>
                  </a:lnTo>
                  <a:lnTo>
                    <a:pt x="518"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07" name="Freeform 1418">
              <a:extLst>
                <a:ext uri="{FF2B5EF4-FFF2-40B4-BE49-F238E27FC236}">
                  <a16:creationId xmlns="" xmlns:a16="http://schemas.microsoft.com/office/drawing/2014/main" id="{A06A3B9E-D5AD-4010-8FCA-7603C7DB2E0D}"/>
                </a:ext>
              </a:extLst>
            </p:cNvPr>
            <p:cNvSpPr>
              <a:spLocks/>
            </p:cNvSpPr>
            <p:nvPr/>
          </p:nvSpPr>
          <p:spPr bwMode="auto">
            <a:xfrm>
              <a:off x="1028025" y="5639127"/>
              <a:ext cx="464181" cy="472246"/>
            </a:xfrm>
            <a:custGeom>
              <a:avLst/>
              <a:gdLst>
                <a:gd name="T0" fmla="*/ 518 w 518"/>
                <a:gd name="T1" fmla="*/ 0 h 527"/>
                <a:gd name="T2" fmla="*/ 0 w 518"/>
                <a:gd name="T3" fmla="*/ 520 h 527"/>
                <a:gd name="T4" fmla="*/ 26 w 518"/>
                <a:gd name="T5" fmla="*/ 527 h 527"/>
                <a:gd name="T6" fmla="*/ 518 w 518"/>
                <a:gd name="T7" fmla="*/ 35 h 527"/>
                <a:gd name="T8" fmla="*/ 518 w 518"/>
                <a:gd name="T9" fmla="*/ 0 h 527"/>
              </a:gdLst>
              <a:ahLst/>
              <a:cxnLst>
                <a:cxn ang="0">
                  <a:pos x="T0" y="T1"/>
                </a:cxn>
                <a:cxn ang="0">
                  <a:pos x="T2" y="T3"/>
                </a:cxn>
                <a:cxn ang="0">
                  <a:pos x="T4" y="T5"/>
                </a:cxn>
                <a:cxn ang="0">
                  <a:pos x="T6" y="T7"/>
                </a:cxn>
                <a:cxn ang="0">
                  <a:pos x="T8" y="T9"/>
                </a:cxn>
              </a:cxnLst>
              <a:rect l="0" t="0" r="r" b="b"/>
              <a:pathLst>
                <a:path w="518" h="527">
                  <a:moveTo>
                    <a:pt x="518" y="0"/>
                  </a:moveTo>
                  <a:lnTo>
                    <a:pt x="0" y="520"/>
                  </a:lnTo>
                  <a:lnTo>
                    <a:pt x="26" y="527"/>
                  </a:lnTo>
                  <a:lnTo>
                    <a:pt x="518" y="35"/>
                  </a:lnTo>
                  <a:lnTo>
                    <a:pt x="518"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08" name="Freeform 1419">
              <a:extLst>
                <a:ext uri="{FF2B5EF4-FFF2-40B4-BE49-F238E27FC236}">
                  <a16:creationId xmlns="" xmlns:a16="http://schemas.microsoft.com/office/drawing/2014/main" id="{23AB7171-CCA9-4BC6-833A-F2EBE2BBE2AA}"/>
                </a:ext>
              </a:extLst>
            </p:cNvPr>
            <p:cNvSpPr>
              <a:spLocks/>
            </p:cNvSpPr>
            <p:nvPr/>
          </p:nvSpPr>
          <p:spPr bwMode="auto">
            <a:xfrm>
              <a:off x="1072830" y="6119438"/>
              <a:ext cx="25091" cy="8961"/>
            </a:xfrm>
            <a:custGeom>
              <a:avLst/>
              <a:gdLst>
                <a:gd name="T0" fmla="*/ 2 w 28"/>
                <a:gd name="T1" fmla="*/ 0 h 10"/>
                <a:gd name="T2" fmla="*/ 0 w 28"/>
                <a:gd name="T3" fmla="*/ 0 h 10"/>
                <a:gd name="T4" fmla="*/ 26 w 28"/>
                <a:gd name="T5" fmla="*/ 10 h 10"/>
                <a:gd name="T6" fmla="*/ 28 w 28"/>
                <a:gd name="T7" fmla="*/ 8 h 10"/>
                <a:gd name="T8" fmla="*/ 2 w 28"/>
                <a:gd name="T9" fmla="*/ 0 h 10"/>
              </a:gdLst>
              <a:ahLst/>
              <a:cxnLst>
                <a:cxn ang="0">
                  <a:pos x="T0" y="T1"/>
                </a:cxn>
                <a:cxn ang="0">
                  <a:pos x="T2" y="T3"/>
                </a:cxn>
                <a:cxn ang="0">
                  <a:pos x="T4" y="T5"/>
                </a:cxn>
                <a:cxn ang="0">
                  <a:pos x="T6" y="T7"/>
                </a:cxn>
                <a:cxn ang="0">
                  <a:pos x="T8" y="T9"/>
                </a:cxn>
              </a:cxnLst>
              <a:rect l="0" t="0" r="r" b="b"/>
              <a:pathLst>
                <a:path w="28" h="10">
                  <a:moveTo>
                    <a:pt x="2" y="0"/>
                  </a:moveTo>
                  <a:lnTo>
                    <a:pt x="0" y="0"/>
                  </a:lnTo>
                  <a:lnTo>
                    <a:pt x="26" y="10"/>
                  </a:lnTo>
                  <a:lnTo>
                    <a:pt x="28" y="8"/>
                  </a:lnTo>
                  <a:lnTo>
                    <a:pt x="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09" name="Freeform 1420">
              <a:extLst>
                <a:ext uri="{FF2B5EF4-FFF2-40B4-BE49-F238E27FC236}">
                  <a16:creationId xmlns="" xmlns:a16="http://schemas.microsoft.com/office/drawing/2014/main" id="{7D2C4B2A-CA51-4958-8FD7-D9940B24E1ED}"/>
                </a:ext>
              </a:extLst>
            </p:cNvPr>
            <p:cNvSpPr>
              <a:spLocks/>
            </p:cNvSpPr>
            <p:nvPr/>
          </p:nvSpPr>
          <p:spPr bwMode="auto">
            <a:xfrm>
              <a:off x="1072830" y="6119438"/>
              <a:ext cx="25091" cy="8961"/>
            </a:xfrm>
            <a:custGeom>
              <a:avLst/>
              <a:gdLst>
                <a:gd name="T0" fmla="*/ 2 w 28"/>
                <a:gd name="T1" fmla="*/ 0 h 10"/>
                <a:gd name="T2" fmla="*/ 0 w 28"/>
                <a:gd name="T3" fmla="*/ 0 h 10"/>
                <a:gd name="T4" fmla="*/ 26 w 28"/>
                <a:gd name="T5" fmla="*/ 10 h 10"/>
                <a:gd name="T6" fmla="*/ 28 w 28"/>
                <a:gd name="T7" fmla="*/ 8 h 10"/>
                <a:gd name="T8" fmla="*/ 2 w 28"/>
                <a:gd name="T9" fmla="*/ 0 h 10"/>
              </a:gdLst>
              <a:ahLst/>
              <a:cxnLst>
                <a:cxn ang="0">
                  <a:pos x="T0" y="T1"/>
                </a:cxn>
                <a:cxn ang="0">
                  <a:pos x="T2" y="T3"/>
                </a:cxn>
                <a:cxn ang="0">
                  <a:pos x="T4" y="T5"/>
                </a:cxn>
                <a:cxn ang="0">
                  <a:pos x="T6" y="T7"/>
                </a:cxn>
                <a:cxn ang="0">
                  <a:pos x="T8" y="T9"/>
                </a:cxn>
              </a:cxnLst>
              <a:rect l="0" t="0" r="r" b="b"/>
              <a:pathLst>
                <a:path w="28" h="10">
                  <a:moveTo>
                    <a:pt x="2" y="0"/>
                  </a:moveTo>
                  <a:lnTo>
                    <a:pt x="0" y="0"/>
                  </a:lnTo>
                  <a:lnTo>
                    <a:pt x="26" y="10"/>
                  </a:lnTo>
                  <a:lnTo>
                    <a:pt x="28" y="8"/>
                  </a:lnTo>
                  <a:lnTo>
                    <a:pt x="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10" name="Freeform 1421">
              <a:extLst>
                <a:ext uri="{FF2B5EF4-FFF2-40B4-BE49-F238E27FC236}">
                  <a16:creationId xmlns="" xmlns:a16="http://schemas.microsoft.com/office/drawing/2014/main" id="{2368589A-C5AB-49F7-ABC0-74340E33F688}"/>
                </a:ext>
              </a:extLst>
            </p:cNvPr>
            <p:cNvSpPr>
              <a:spLocks/>
            </p:cNvSpPr>
            <p:nvPr/>
          </p:nvSpPr>
          <p:spPr bwMode="auto">
            <a:xfrm>
              <a:off x="1074622" y="5700062"/>
              <a:ext cx="417584" cy="426545"/>
            </a:xfrm>
            <a:custGeom>
              <a:avLst/>
              <a:gdLst>
                <a:gd name="T0" fmla="*/ 466 w 466"/>
                <a:gd name="T1" fmla="*/ 0 h 476"/>
                <a:gd name="T2" fmla="*/ 0 w 466"/>
                <a:gd name="T3" fmla="*/ 468 h 476"/>
                <a:gd name="T4" fmla="*/ 26 w 466"/>
                <a:gd name="T5" fmla="*/ 476 h 476"/>
                <a:gd name="T6" fmla="*/ 466 w 466"/>
                <a:gd name="T7" fmla="*/ 36 h 476"/>
                <a:gd name="T8" fmla="*/ 466 w 466"/>
                <a:gd name="T9" fmla="*/ 0 h 476"/>
              </a:gdLst>
              <a:ahLst/>
              <a:cxnLst>
                <a:cxn ang="0">
                  <a:pos x="T0" y="T1"/>
                </a:cxn>
                <a:cxn ang="0">
                  <a:pos x="T2" y="T3"/>
                </a:cxn>
                <a:cxn ang="0">
                  <a:pos x="T4" y="T5"/>
                </a:cxn>
                <a:cxn ang="0">
                  <a:pos x="T6" y="T7"/>
                </a:cxn>
                <a:cxn ang="0">
                  <a:pos x="T8" y="T9"/>
                </a:cxn>
              </a:cxnLst>
              <a:rect l="0" t="0" r="r" b="b"/>
              <a:pathLst>
                <a:path w="466" h="476">
                  <a:moveTo>
                    <a:pt x="466" y="0"/>
                  </a:moveTo>
                  <a:lnTo>
                    <a:pt x="0" y="468"/>
                  </a:lnTo>
                  <a:lnTo>
                    <a:pt x="26" y="476"/>
                  </a:lnTo>
                  <a:lnTo>
                    <a:pt x="466" y="36"/>
                  </a:lnTo>
                  <a:lnTo>
                    <a:pt x="46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11" name="Freeform 1422">
              <a:extLst>
                <a:ext uri="{FF2B5EF4-FFF2-40B4-BE49-F238E27FC236}">
                  <a16:creationId xmlns="" xmlns:a16="http://schemas.microsoft.com/office/drawing/2014/main" id="{C6563B02-326A-46DC-A3FA-BB61F6B6480C}"/>
                </a:ext>
              </a:extLst>
            </p:cNvPr>
            <p:cNvSpPr>
              <a:spLocks/>
            </p:cNvSpPr>
            <p:nvPr/>
          </p:nvSpPr>
          <p:spPr bwMode="auto">
            <a:xfrm>
              <a:off x="1074622" y="5700062"/>
              <a:ext cx="417584" cy="426545"/>
            </a:xfrm>
            <a:custGeom>
              <a:avLst/>
              <a:gdLst>
                <a:gd name="T0" fmla="*/ 466 w 466"/>
                <a:gd name="T1" fmla="*/ 0 h 476"/>
                <a:gd name="T2" fmla="*/ 0 w 466"/>
                <a:gd name="T3" fmla="*/ 468 h 476"/>
                <a:gd name="T4" fmla="*/ 26 w 466"/>
                <a:gd name="T5" fmla="*/ 476 h 476"/>
                <a:gd name="T6" fmla="*/ 466 w 466"/>
                <a:gd name="T7" fmla="*/ 36 h 476"/>
                <a:gd name="T8" fmla="*/ 466 w 466"/>
                <a:gd name="T9" fmla="*/ 0 h 476"/>
              </a:gdLst>
              <a:ahLst/>
              <a:cxnLst>
                <a:cxn ang="0">
                  <a:pos x="T0" y="T1"/>
                </a:cxn>
                <a:cxn ang="0">
                  <a:pos x="T2" y="T3"/>
                </a:cxn>
                <a:cxn ang="0">
                  <a:pos x="T4" y="T5"/>
                </a:cxn>
                <a:cxn ang="0">
                  <a:pos x="T6" y="T7"/>
                </a:cxn>
                <a:cxn ang="0">
                  <a:pos x="T8" y="T9"/>
                </a:cxn>
              </a:cxnLst>
              <a:rect l="0" t="0" r="r" b="b"/>
              <a:pathLst>
                <a:path w="466" h="476">
                  <a:moveTo>
                    <a:pt x="466" y="0"/>
                  </a:moveTo>
                  <a:lnTo>
                    <a:pt x="0" y="468"/>
                  </a:lnTo>
                  <a:lnTo>
                    <a:pt x="26" y="476"/>
                  </a:lnTo>
                  <a:lnTo>
                    <a:pt x="466" y="36"/>
                  </a:lnTo>
                  <a:lnTo>
                    <a:pt x="46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12" name="Freeform 1423">
              <a:extLst>
                <a:ext uri="{FF2B5EF4-FFF2-40B4-BE49-F238E27FC236}">
                  <a16:creationId xmlns="" xmlns:a16="http://schemas.microsoft.com/office/drawing/2014/main" id="{7F408C5B-BCF8-4FF9-AE59-7C4A3819DAE7}"/>
                </a:ext>
              </a:extLst>
            </p:cNvPr>
            <p:cNvSpPr>
              <a:spLocks/>
            </p:cNvSpPr>
            <p:nvPr/>
          </p:nvSpPr>
          <p:spPr bwMode="auto">
            <a:xfrm>
              <a:off x="1119427" y="6134672"/>
              <a:ext cx="25091" cy="8065"/>
            </a:xfrm>
            <a:custGeom>
              <a:avLst/>
              <a:gdLst>
                <a:gd name="T0" fmla="*/ 2 w 28"/>
                <a:gd name="T1" fmla="*/ 0 h 9"/>
                <a:gd name="T2" fmla="*/ 0 w 28"/>
                <a:gd name="T3" fmla="*/ 0 h 9"/>
                <a:gd name="T4" fmla="*/ 26 w 28"/>
                <a:gd name="T5" fmla="*/ 9 h 9"/>
                <a:gd name="T6" fmla="*/ 28 w 28"/>
                <a:gd name="T7" fmla="*/ 7 h 9"/>
                <a:gd name="T8" fmla="*/ 2 w 28"/>
                <a:gd name="T9" fmla="*/ 0 h 9"/>
              </a:gdLst>
              <a:ahLst/>
              <a:cxnLst>
                <a:cxn ang="0">
                  <a:pos x="T0" y="T1"/>
                </a:cxn>
                <a:cxn ang="0">
                  <a:pos x="T2" y="T3"/>
                </a:cxn>
                <a:cxn ang="0">
                  <a:pos x="T4" y="T5"/>
                </a:cxn>
                <a:cxn ang="0">
                  <a:pos x="T6" y="T7"/>
                </a:cxn>
                <a:cxn ang="0">
                  <a:pos x="T8" y="T9"/>
                </a:cxn>
              </a:cxnLst>
              <a:rect l="0" t="0" r="r" b="b"/>
              <a:pathLst>
                <a:path w="28" h="9">
                  <a:moveTo>
                    <a:pt x="2" y="0"/>
                  </a:moveTo>
                  <a:lnTo>
                    <a:pt x="0" y="0"/>
                  </a:lnTo>
                  <a:lnTo>
                    <a:pt x="26" y="9"/>
                  </a:lnTo>
                  <a:lnTo>
                    <a:pt x="28" y="7"/>
                  </a:lnTo>
                  <a:lnTo>
                    <a:pt x="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13" name="Freeform 1424">
              <a:extLst>
                <a:ext uri="{FF2B5EF4-FFF2-40B4-BE49-F238E27FC236}">
                  <a16:creationId xmlns="" xmlns:a16="http://schemas.microsoft.com/office/drawing/2014/main" id="{C97FCEC1-D693-4A49-ADC0-DC9D5D19FAFF}"/>
                </a:ext>
              </a:extLst>
            </p:cNvPr>
            <p:cNvSpPr>
              <a:spLocks/>
            </p:cNvSpPr>
            <p:nvPr/>
          </p:nvSpPr>
          <p:spPr bwMode="auto">
            <a:xfrm>
              <a:off x="1119427" y="6134672"/>
              <a:ext cx="25091" cy="8065"/>
            </a:xfrm>
            <a:custGeom>
              <a:avLst/>
              <a:gdLst>
                <a:gd name="T0" fmla="*/ 2 w 28"/>
                <a:gd name="T1" fmla="*/ 0 h 9"/>
                <a:gd name="T2" fmla="*/ 0 w 28"/>
                <a:gd name="T3" fmla="*/ 0 h 9"/>
                <a:gd name="T4" fmla="*/ 26 w 28"/>
                <a:gd name="T5" fmla="*/ 9 h 9"/>
                <a:gd name="T6" fmla="*/ 28 w 28"/>
                <a:gd name="T7" fmla="*/ 7 h 9"/>
                <a:gd name="T8" fmla="*/ 2 w 28"/>
                <a:gd name="T9" fmla="*/ 0 h 9"/>
              </a:gdLst>
              <a:ahLst/>
              <a:cxnLst>
                <a:cxn ang="0">
                  <a:pos x="T0" y="T1"/>
                </a:cxn>
                <a:cxn ang="0">
                  <a:pos x="T2" y="T3"/>
                </a:cxn>
                <a:cxn ang="0">
                  <a:pos x="T4" y="T5"/>
                </a:cxn>
                <a:cxn ang="0">
                  <a:pos x="T6" y="T7"/>
                </a:cxn>
                <a:cxn ang="0">
                  <a:pos x="T8" y="T9"/>
                </a:cxn>
              </a:cxnLst>
              <a:rect l="0" t="0" r="r" b="b"/>
              <a:pathLst>
                <a:path w="28" h="9">
                  <a:moveTo>
                    <a:pt x="2" y="0"/>
                  </a:moveTo>
                  <a:lnTo>
                    <a:pt x="0" y="0"/>
                  </a:lnTo>
                  <a:lnTo>
                    <a:pt x="26" y="9"/>
                  </a:lnTo>
                  <a:lnTo>
                    <a:pt x="28" y="7"/>
                  </a:lnTo>
                  <a:lnTo>
                    <a:pt x="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14" name="Freeform 1425">
              <a:extLst>
                <a:ext uri="{FF2B5EF4-FFF2-40B4-BE49-F238E27FC236}">
                  <a16:creationId xmlns="" xmlns:a16="http://schemas.microsoft.com/office/drawing/2014/main" id="{FF1143A1-FD13-437A-AAD7-6D52797FB1D6}"/>
                </a:ext>
              </a:extLst>
            </p:cNvPr>
            <p:cNvSpPr>
              <a:spLocks/>
            </p:cNvSpPr>
            <p:nvPr/>
          </p:nvSpPr>
          <p:spPr bwMode="auto">
            <a:xfrm>
              <a:off x="1121220" y="5761893"/>
              <a:ext cx="370986" cy="379051"/>
            </a:xfrm>
            <a:custGeom>
              <a:avLst/>
              <a:gdLst>
                <a:gd name="T0" fmla="*/ 414 w 414"/>
                <a:gd name="T1" fmla="*/ 0 h 423"/>
                <a:gd name="T2" fmla="*/ 0 w 414"/>
                <a:gd name="T3" fmla="*/ 416 h 423"/>
                <a:gd name="T4" fmla="*/ 26 w 414"/>
                <a:gd name="T5" fmla="*/ 423 h 423"/>
                <a:gd name="T6" fmla="*/ 414 w 414"/>
                <a:gd name="T7" fmla="*/ 35 h 423"/>
                <a:gd name="T8" fmla="*/ 414 w 414"/>
                <a:gd name="T9" fmla="*/ 0 h 423"/>
              </a:gdLst>
              <a:ahLst/>
              <a:cxnLst>
                <a:cxn ang="0">
                  <a:pos x="T0" y="T1"/>
                </a:cxn>
                <a:cxn ang="0">
                  <a:pos x="T2" y="T3"/>
                </a:cxn>
                <a:cxn ang="0">
                  <a:pos x="T4" y="T5"/>
                </a:cxn>
                <a:cxn ang="0">
                  <a:pos x="T6" y="T7"/>
                </a:cxn>
                <a:cxn ang="0">
                  <a:pos x="T8" y="T9"/>
                </a:cxn>
              </a:cxnLst>
              <a:rect l="0" t="0" r="r" b="b"/>
              <a:pathLst>
                <a:path w="414" h="423">
                  <a:moveTo>
                    <a:pt x="414" y="0"/>
                  </a:moveTo>
                  <a:lnTo>
                    <a:pt x="0" y="416"/>
                  </a:lnTo>
                  <a:lnTo>
                    <a:pt x="26" y="423"/>
                  </a:lnTo>
                  <a:lnTo>
                    <a:pt x="414" y="35"/>
                  </a:lnTo>
                  <a:lnTo>
                    <a:pt x="414"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15" name="Freeform 1426">
              <a:extLst>
                <a:ext uri="{FF2B5EF4-FFF2-40B4-BE49-F238E27FC236}">
                  <a16:creationId xmlns="" xmlns:a16="http://schemas.microsoft.com/office/drawing/2014/main" id="{6CFBFE7D-0314-487D-B3AC-D0FB6A6606D6}"/>
                </a:ext>
              </a:extLst>
            </p:cNvPr>
            <p:cNvSpPr>
              <a:spLocks/>
            </p:cNvSpPr>
            <p:nvPr/>
          </p:nvSpPr>
          <p:spPr bwMode="auto">
            <a:xfrm>
              <a:off x="1121220" y="5761893"/>
              <a:ext cx="370986" cy="379051"/>
            </a:xfrm>
            <a:custGeom>
              <a:avLst/>
              <a:gdLst>
                <a:gd name="T0" fmla="*/ 414 w 414"/>
                <a:gd name="T1" fmla="*/ 0 h 423"/>
                <a:gd name="T2" fmla="*/ 0 w 414"/>
                <a:gd name="T3" fmla="*/ 416 h 423"/>
                <a:gd name="T4" fmla="*/ 26 w 414"/>
                <a:gd name="T5" fmla="*/ 423 h 423"/>
                <a:gd name="T6" fmla="*/ 414 w 414"/>
                <a:gd name="T7" fmla="*/ 35 h 423"/>
                <a:gd name="T8" fmla="*/ 414 w 414"/>
                <a:gd name="T9" fmla="*/ 0 h 423"/>
              </a:gdLst>
              <a:ahLst/>
              <a:cxnLst>
                <a:cxn ang="0">
                  <a:pos x="T0" y="T1"/>
                </a:cxn>
                <a:cxn ang="0">
                  <a:pos x="T2" y="T3"/>
                </a:cxn>
                <a:cxn ang="0">
                  <a:pos x="T4" y="T5"/>
                </a:cxn>
                <a:cxn ang="0">
                  <a:pos x="T6" y="T7"/>
                </a:cxn>
                <a:cxn ang="0">
                  <a:pos x="T8" y="T9"/>
                </a:cxn>
              </a:cxnLst>
              <a:rect l="0" t="0" r="r" b="b"/>
              <a:pathLst>
                <a:path w="414" h="423">
                  <a:moveTo>
                    <a:pt x="414" y="0"/>
                  </a:moveTo>
                  <a:lnTo>
                    <a:pt x="0" y="416"/>
                  </a:lnTo>
                  <a:lnTo>
                    <a:pt x="26" y="423"/>
                  </a:lnTo>
                  <a:lnTo>
                    <a:pt x="414" y="35"/>
                  </a:lnTo>
                  <a:lnTo>
                    <a:pt x="414"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16" name="Freeform 1427">
              <a:extLst>
                <a:ext uri="{FF2B5EF4-FFF2-40B4-BE49-F238E27FC236}">
                  <a16:creationId xmlns="" xmlns:a16="http://schemas.microsoft.com/office/drawing/2014/main" id="{9166CCA2-ACAE-4EA5-8C44-8A8608CD1136}"/>
                </a:ext>
              </a:extLst>
            </p:cNvPr>
            <p:cNvSpPr>
              <a:spLocks/>
            </p:cNvSpPr>
            <p:nvPr/>
          </p:nvSpPr>
          <p:spPr bwMode="auto">
            <a:xfrm>
              <a:off x="1166025" y="6149905"/>
              <a:ext cx="25091" cy="8065"/>
            </a:xfrm>
            <a:custGeom>
              <a:avLst/>
              <a:gdLst>
                <a:gd name="T0" fmla="*/ 0 w 28"/>
                <a:gd name="T1" fmla="*/ 0 h 9"/>
                <a:gd name="T2" fmla="*/ 0 w 28"/>
                <a:gd name="T3" fmla="*/ 0 h 9"/>
                <a:gd name="T4" fmla="*/ 26 w 28"/>
                <a:gd name="T5" fmla="*/ 9 h 9"/>
                <a:gd name="T6" fmla="*/ 28 w 28"/>
                <a:gd name="T7" fmla="*/ 7 h 9"/>
                <a:gd name="T8" fmla="*/ 0 w 28"/>
                <a:gd name="T9" fmla="*/ 0 h 9"/>
              </a:gdLst>
              <a:ahLst/>
              <a:cxnLst>
                <a:cxn ang="0">
                  <a:pos x="T0" y="T1"/>
                </a:cxn>
                <a:cxn ang="0">
                  <a:pos x="T2" y="T3"/>
                </a:cxn>
                <a:cxn ang="0">
                  <a:pos x="T4" y="T5"/>
                </a:cxn>
                <a:cxn ang="0">
                  <a:pos x="T6" y="T7"/>
                </a:cxn>
                <a:cxn ang="0">
                  <a:pos x="T8" y="T9"/>
                </a:cxn>
              </a:cxnLst>
              <a:rect l="0" t="0" r="r" b="b"/>
              <a:pathLst>
                <a:path w="28" h="9">
                  <a:moveTo>
                    <a:pt x="0" y="0"/>
                  </a:moveTo>
                  <a:lnTo>
                    <a:pt x="0" y="0"/>
                  </a:lnTo>
                  <a:lnTo>
                    <a:pt x="26" y="9"/>
                  </a:lnTo>
                  <a:lnTo>
                    <a:pt x="28" y="7"/>
                  </a:lnTo>
                  <a:lnTo>
                    <a:pt x="0"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17" name="Freeform 1428">
              <a:extLst>
                <a:ext uri="{FF2B5EF4-FFF2-40B4-BE49-F238E27FC236}">
                  <a16:creationId xmlns="" xmlns:a16="http://schemas.microsoft.com/office/drawing/2014/main" id="{F614EFE5-2FB7-460A-85E9-7BCBC415E6CB}"/>
                </a:ext>
              </a:extLst>
            </p:cNvPr>
            <p:cNvSpPr>
              <a:spLocks/>
            </p:cNvSpPr>
            <p:nvPr/>
          </p:nvSpPr>
          <p:spPr bwMode="auto">
            <a:xfrm>
              <a:off x="1166025" y="6149905"/>
              <a:ext cx="25091" cy="8065"/>
            </a:xfrm>
            <a:custGeom>
              <a:avLst/>
              <a:gdLst>
                <a:gd name="T0" fmla="*/ 0 w 28"/>
                <a:gd name="T1" fmla="*/ 0 h 9"/>
                <a:gd name="T2" fmla="*/ 0 w 28"/>
                <a:gd name="T3" fmla="*/ 0 h 9"/>
                <a:gd name="T4" fmla="*/ 26 w 28"/>
                <a:gd name="T5" fmla="*/ 9 h 9"/>
                <a:gd name="T6" fmla="*/ 28 w 28"/>
                <a:gd name="T7" fmla="*/ 7 h 9"/>
                <a:gd name="T8" fmla="*/ 0 w 28"/>
                <a:gd name="T9" fmla="*/ 0 h 9"/>
              </a:gdLst>
              <a:ahLst/>
              <a:cxnLst>
                <a:cxn ang="0">
                  <a:pos x="T0" y="T1"/>
                </a:cxn>
                <a:cxn ang="0">
                  <a:pos x="T2" y="T3"/>
                </a:cxn>
                <a:cxn ang="0">
                  <a:pos x="T4" y="T5"/>
                </a:cxn>
                <a:cxn ang="0">
                  <a:pos x="T6" y="T7"/>
                </a:cxn>
                <a:cxn ang="0">
                  <a:pos x="T8" y="T9"/>
                </a:cxn>
              </a:cxnLst>
              <a:rect l="0" t="0" r="r" b="b"/>
              <a:pathLst>
                <a:path w="28" h="9">
                  <a:moveTo>
                    <a:pt x="0" y="0"/>
                  </a:moveTo>
                  <a:lnTo>
                    <a:pt x="0" y="0"/>
                  </a:lnTo>
                  <a:lnTo>
                    <a:pt x="26" y="9"/>
                  </a:lnTo>
                  <a:lnTo>
                    <a:pt x="28" y="7"/>
                  </a:lnTo>
                  <a:lnTo>
                    <a:pt x="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18" name="Freeform 1429">
              <a:extLst>
                <a:ext uri="{FF2B5EF4-FFF2-40B4-BE49-F238E27FC236}">
                  <a16:creationId xmlns="" xmlns:a16="http://schemas.microsoft.com/office/drawing/2014/main" id="{1C857693-2143-4514-B044-884FE6811CE3}"/>
                </a:ext>
              </a:extLst>
            </p:cNvPr>
            <p:cNvSpPr>
              <a:spLocks/>
            </p:cNvSpPr>
            <p:nvPr/>
          </p:nvSpPr>
          <p:spPr bwMode="auto">
            <a:xfrm>
              <a:off x="1166025" y="5822828"/>
              <a:ext cx="326181" cy="333350"/>
            </a:xfrm>
            <a:custGeom>
              <a:avLst/>
              <a:gdLst>
                <a:gd name="T0" fmla="*/ 364 w 364"/>
                <a:gd name="T1" fmla="*/ 0 h 372"/>
                <a:gd name="T2" fmla="*/ 0 w 364"/>
                <a:gd name="T3" fmla="*/ 365 h 372"/>
                <a:gd name="T4" fmla="*/ 28 w 364"/>
                <a:gd name="T5" fmla="*/ 372 h 372"/>
                <a:gd name="T6" fmla="*/ 364 w 364"/>
                <a:gd name="T7" fmla="*/ 36 h 372"/>
                <a:gd name="T8" fmla="*/ 364 w 364"/>
                <a:gd name="T9" fmla="*/ 0 h 372"/>
              </a:gdLst>
              <a:ahLst/>
              <a:cxnLst>
                <a:cxn ang="0">
                  <a:pos x="T0" y="T1"/>
                </a:cxn>
                <a:cxn ang="0">
                  <a:pos x="T2" y="T3"/>
                </a:cxn>
                <a:cxn ang="0">
                  <a:pos x="T4" y="T5"/>
                </a:cxn>
                <a:cxn ang="0">
                  <a:pos x="T6" y="T7"/>
                </a:cxn>
                <a:cxn ang="0">
                  <a:pos x="T8" y="T9"/>
                </a:cxn>
              </a:cxnLst>
              <a:rect l="0" t="0" r="r" b="b"/>
              <a:pathLst>
                <a:path w="364" h="372">
                  <a:moveTo>
                    <a:pt x="364" y="0"/>
                  </a:moveTo>
                  <a:lnTo>
                    <a:pt x="0" y="365"/>
                  </a:lnTo>
                  <a:lnTo>
                    <a:pt x="28" y="372"/>
                  </a:lnTo>
                  <a:lnTo>
                    <a:pt x="364" y="36"/>
                  </a:lnTo>
                  <a:lnTo>
                    <a:pt x="364"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19" name="Freeform 1430">
              <a:extLst>
                <a:ext uri="{FF2B5EF4-FFF2-40B4-BE49-F238E27FC236}">
                  <a16:creationId xmlns="" xmlns:a16="http://schemas.microsoft.com/office/drawing/2014/main" id="{A9EFDB1C-95D1-4697-8C19-DF4BE7E4181D}"/>
                </a:ext>
              </a:extLst>
            </p:cNvPr>
            <p:cNvSpPr>
              <a:spLocks/>
            </p:cNvSpPr>
            <p:nvPr/>
          </p:nvSpPr>
          <p:spPr bwMode="auto">
            <a:xfrm>
              <a:off x="1166025" y="5822828"/>
              <a:ext cx="326181" cy="333350"/>
            </a:xfrm>
            <a:custGeom>
              <a:avLst/>
              <a:gdLst>
                <a:gd name="T0" fmla="*/ 364 w 364"/>
                <a:gd name="T1" fmla="*/ 0 h 372"/>
                <a:gd name="T2" fmla="*/ 0 w 364"/>
                <a:gd name="T3" fmla="*/ 365 h 372"/>
                <a:gd name="T4" fmla="*/ 28 w 364"/>
                <a:gd name="T5" fmla="*/ 372 h 372"/>
                <a:gd name="T6" fmla="*/ 364 w 364"/>
                <a:gd name="T7" fmla="*/ 36 h 372"/>
                <a:gd name="T8" fmla="*/ 364 w 364"/>
                <a:gd name="T9" fmla="*/ 0 h 372"/>
              </a:gdLst>
              <a:ahLst/>
              <a:cxnLst>
                <a:cxn ang="0">
                  <a:pos x="T0" y="T1"/>
                </a:cxn>
                <a:cxn ang="0">
                  <a:pos x="T2" y="T3"/>
                </a:cxn>
                <a:cxn ang="0">
                  <a:pos x="T4" y="T5"/>
                </a:cxn>
                <a:cxn ang="0">
                  <a:pos x="T6" y="T7"/>
                </a:cxn>
                <a:cxn ang="0">
                  <a:pos x="T8" y="T9"/>
                </a:cxn>
              </a:cxnLst>
              <a:rect l="0" t="0" r="r" b="b"/>
              <a:pathLst>
                <a:path w="364" h="372">
                  <a:moveTo>
                    <a:pt x="364" y="0"/>
                  </a:moveTo>
                  <a:lnTo>
                    <a:pt x="0" y="365"/>
                  </a:lnTo>
                  <a:lnTo>
                    <a:pt x="28" y="372"/>
                  </a:lnTo>
                  <a:lnTo>
                    <a:pt x="364" y="36"/>
                  </a:lnTo>
                  <a:lnTo>
                    <a:pt x="364"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20" name="Freeform 1431">
              <a:extLst>
                <a:ext uri="{FF2B5EF4-FFF2-40B4-BE49-F238E27FC236}">
                  <a16:creationId xmlns="" xmlns:a16="http://schemas.microsoft.com/office/drawing/2014/main" id="{9F3B4488-30A7-4D66-B3A6-E873B780C303}"/>
                </a:ext>
              </a:extLst>
            </p:cNvPr>
            <p:cNvSpPr>
              <a:spLocks/>
            </p:cNvSpPr>
            <p:nvPr/>
          </p:nvSpPr>
          <p:spPr bwMode="auto">
            <a:xfrm>
              <a:off x="1212622" y="6162451"/>
              <a:ext cx="25091" cy="10753"/>
            </a:xfrm>
            <a:custGeom>
              <a:avLst/>
              <a:gdLst>
                <a:gd name="T0" fmla="*/ 0 w 28"/>
                <a:gd name="T1" fmla="*/ 0 h 12"/>
                <a:gd name="T2" fmla="*/ 0 w 28"/>
                <a:gd name="T3" fmla="*/ 2 h 12"/>
                <a:gd name="T4" fmla="*/ 26 w 28"/>
                <a:gd name="T5" fmla="*/ 12 h 12"/>
                <a:gd name="T6" fmla="*/ 28 w 28"/>
                <a:gd name="T7" fmla="*/ 9 h 12"/>
                <a:gd name="T8" fmla="*/ 0 w 28"/>
                <a:gd name="T9" fmla="*/ 0 h 12"/>
              </a:gdLst>
              <a:ahLst/>
              <a:cxnLst>
                <a:cxn ang="0">
                  <a:pos x="T0" y="T1"/>
                </a:cxn>
                <a:cxn ang="0">
                  <a:pos x="T2" y="T3"/>
                </a:cxn>
                <a:cxn ang="0">
                  <a:pos x="T4" y="T5"/>
                </a:cxn>
                <a:cxn ang="0">
                  <a:pos x="T6" y="T7"/>
                </a:cxn>
                <a:cxn ang="0">
                  <a:pos x="T8" y="T9"/>
                </a:cxn>
              </a:cxnLst>
              <a:rect l="0" t="0" r="r" b="b"/>
              <a:pathLst>
                <a:path w="28" h="12">
                  <a:moveTo>
                    <a:pt x="0" y="0"/>
                  </a:moveTo>
                  <a:lnTo>
                    <a:pt x="0" y="2"/>
                  </a:lnTo>
                  <a:lnTo>
                    <a:pt x="26" y="12"/>
                  </a:lnTo>
                  <a:lnTo>
                    <a:pt x="28" y="9"/>
                  </a:lnTo>
                  <a:lnTo>
                    <a:pt x="0"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21" name="Freeform 1432">
              <a:extLst>
                <a:ext uri="{FF2B5EF4-FFF2-40B4-BE49-F238E27FC236}">
                  <a16:creationId xmlns="" xmlns:a16="http://schemas.microsoft.com/office/drawing/2014/main" id="{BB52EA8E-6FE7-4F91-A200-2BA2D2C71900}"/>
                </a:ext>
              </a:extLst>
            </p:cNvPr>
            <p:cNvSpPr>
              <a:spLocks/>
            </p:cNvSpPr>
            <p:nvPr/>
          </p:nvSpPr>
          <p:spPr bwMode="auto">
            <a:xfrm>
              <a:off x="1212622" y="6162451"/>
              <a:ext cx="25091" cy="10753"/>
            </a:xfrm>
            <a:custGeom>
              <a:avLst/>
              <a:gdLst>
                <a:gd name="T0" fmla="*/ 0 w 28"/>
                <a:gd name="T1" fmla="*/ 0 h 12"/>
                <a:gd name="T2" fmla="*/ 0 w 28"/>
                <a:gd name="T3" fmla="*/ 2 h 12"/>
                <a:gd name="T4" fmla="*/ 26 w 28"/>
                <a:gd name="T5" fmla="*/ 12 h 12"/>
                <a:gd name="T6" fmla="*/ 28 w 28"/>
                <a:gd name="T7" fmla="*/ 9 h 12"/>
                <a:gd name="T8" fmla="*/ 0 w 28"/>
                <a:gd name="T9" fmla="*/ 0 h 12"/>
              </a:gdLst>
              <a:ahLst/>
              <a:cxnLst>
                <a:cxn ang="0">
                  <a:pos x="T0" y="T1"/>
                </a:cxn>
                <a:cxn ang="0">
                  <a:pos x="T2" y="T3"/>
                </a:cxn>
                <a:cxn ang="0">
                  <a:pos x="T4" y="T5"/>
                </a:cxn>
                <a:cxn ang="0">
                  <a:pos x="T6" y="T7"/>
                </a:cxn>
                <a:cxn ang="0">
                  <a:pos x="T8" y="T9"/>
                </a:cxn>
              </a:cxnLst>
              <a:rect l="0" t="0" r="r" b="b"/>
              <a:pathLst>
                <a:path w="28" h="12">
                  <a:moveTo>
                    <a:pt x="0" y="0"/>
                  </a:moveTo>
                  <a:lnTo>
                    <a:pt x="0" y="2"/>
                  </a:lnTo>
                  <a:lnTo>
                    <a:pt x="26" y="12"/>
                  </a:lnTo>
                  <a:lnTo>
                    <a:pt x="28" y="9"/>
                  </a:lnTo>
                  <a:lnTo>
                    <a:pt x="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22" name="Freeform 1433">
              <a:extLst>
                <a:ext uri="{FF2B5EF4-FFF2-40B4-BE49-F238E27FC236}">
                  <a16:creationId xmlns="" xmlns:a16="http://schemas.microsoft.com/office/drawing/2014/main" id="{24AF6741-4E1F-44C1-AD22-99EEF0A5EED1}"/>
                </a:ext>
              </a:extLst>
            </p:cNvPr>
            <p:cNvSpPr>
              <a:spLocks/>
            </p:cNvSpPr>
            <p:nvPr/>
          </p:nvSpPr>
          <p:spPr bwMode="auto">
            <a:xfrm>
              <a:off x="1212622" y="5884659"/>
              <a:ext cx="279584" cy="285857"/>
            </a:xfrm>
            <a:custGeom>
              <a:avLst/>
              <a:gdLst>
                <a:gd name="T0" fmla="*/ 312 w 312"/>
                <a:gd name="T1" fmla="*/ 0 h 319"/>
                <a:gd name="T2" fmla="*/ 0 w 312"/>
                <a:gd name="T3" fmla="*/ 310 h 319"/>
                <a:gd name="T4" fmla="*/ 28 w 312"/>
                <a:gd name="T5" fmla="*/ 319 h 319"/>
                <a:gd name="T6" fmla="*/ 312 w 312"/>
                <a:gd name="T7" fmla="*/ 33 h 319"/>
                <a:gd name="T8" fmla="*/ 312 w 312"/>
                <a:gd name="T9" fmla="*/ 0 h 319"/>
              </a:gdLst>
              <a:ahLst/>
              <a:cxnLst>
                <a:cxn ang="0">
                  <a:pos x="T0" y="T1"/>
                </a:cxn>
                <a:cxn ang="0">
                  <a:pos x="T2" y="T3"/>
                </a:cxn>
                <a:cxn ang="0">
                  <a:pos x="T4" y="T5"/>
                </a:cxn>
                <a:cxn ang="0">
                  <a:pos x="T6" y="T7"/>
                </a:cxn>
                <a:cxn ang="0">
                  <a:pos x="T8" y="T9"/>
                </a:cxn>
              </a:cxnLst>
              <a:rect l="0" t="0" r="r" b="b"/>
              <a:pathLst>
                <a:path w="312" h="319">
                  <a:moveTo>
                    <a:pt x="312" y="0"/>
                  </a:moveTo>
                  <a:lnTo>
                    <a:pt x="0" y="310"/>
                  </a:lnTo>
                  <a:lnTo>
                    <a:pt x="28" y="319"/>
                  </a:lnTo>
                  <a:lnTo>
                    <a:pt x="312" y="33"/>
                  </a:lnTo>
                  <a:lnTo>
                    <a:pt x="31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23" name="Freeform 1434">
              <a:extLst>
                <a:ext uri="{FF2B5EF4-FFF2-40B4-BE49-F238E27FC236}">
                  <a16:creationId xmlns="" xmlns:a16="http://schemas.microsoft.com/office/drawing/2014/main" id="{15EE2743-89EC-45CB-B458-2E3869A06441}"/>
                </a:ext>
              </a:extLst>
            </p:cNvPr>
            <p:cNvSpPr>
              <a:spLocks/>
            </p:cNvSpPr>
            <p:nvPr/>
          </p:nvSpPr>
          <p:spPr bwMode="auto">
            <a:xfrm>
              <a:off x="1212622" y="5884659"/>
              <a:ext cx="279584" cy="285857"/>
            </a:xfrm>
            <a:custGeom>
              <a:avLst/>
              <a:gdLst>
                <a:gd name="T0" fmla="*/ 312 w 312"/>
                <a:gd name="T1" fmla="*/ 0 h 319"/>
                <a:gd name="T2" fmla="*/ 0 w 312"/>
                <a:gd name="T3" fmla="*/ 310 h 319"/>
                <a:gd name="T4" fmla="*/ 28 w 312"/>
                <a:gd name="T5" fmla="*/ 319 h 319"/>
                <a:gd name="T6" fmla="*/ 312 w 312"/>
                <a:gd name="T7" fmla="*/ 33 h 319"/>
                <a:gd name="T8" fmla="*/ 312 w 312"/>
                <a:gd name="T9" fmla="*/ 0 h 319"/>
              </a:gdLst>
              <a:ahLst/>
              <a:cxnLst>
                <a:cxn ang="0">
                  <a:pos x="T0" y="T1"/>
                </a:cxn>
                <a:cxn ang="0">
                  <a:pos x="T2" y="T3"/>
                </a:cxn>
                <a:cxn ang="0">
                  <a:pos x="T4" y="T5"/>
                </a:cxn>
                <a:cxn ang="0">
                  <a:pos x="T6" y="T7"/>
                </a:cxn>
                <a:cxn ang="0">
                  <a:pos x="T8" y="T9"/>
                </a:cxn>
              </a:cxnLst>
              <a:rect l="0" t="0" r="r" b="b"/>
              <a:pathLst>
                <a:path w="312" h="319">
                  <a:moveTo>
                    <a:pt x="312" y="0"/>
                  </a:moveTo>
                  <a:lnTo>
                    <a:pt x="0" y="310"/>
                  </a:lnTo>
                  <a:lnTo>
                    <a:pt x="28" y="319"/>
                  </a:lnTo>
                  <a:lnTo>
                    <a:pt x="312" y="33"/>
                  </a:lnTo>
                  <a:lnTo>
                    <a:pt x="31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24" name="Freeform 1435">
              <a:extLst>
                <a:ext uri="{FF2B5EF4-FFF2-40B4-BE49-F238E27FC236}">
                  <a16:creationId xmlns="" xmlns:a16="http://schemas.microsoft.com/office/drawing/2014/main" id="{953562CF-3D23-40B8-B184-143BA63DA3E7}"/>
                </a:ext>
              </a:extLst>
            </p:cNvPr>
            <p:cNvSpPr>
              <a:spLocks/>
            </p:cNvSpPr>
            <p:nvPr/>
          </p:nvSpPr>
          <p:spPr bwMode="auto">
            <a:xfrm>
              <a:off x="1259219" y="6176788"/>
              <a:ext cx="25091" cy="8961"/>
            </a:xfrm>
            <a:custGeom>
              <a:avLst/>
              <a:gdLst>
                <a:gd name="T0" fmla="*/ 0 w 28"/>
                <a:gd name="T1" fmla="*/ 0 h 10"/>
                <a:gd name="T2" fmla="*/ 0 w 28"/>
                <a:gd name="T3" fmla="*/ 3 h 10"/>
                <a:gd name="T4" fmla="*/ 26 w 28"/>
                <a:gd name="T5" fmla="*/ 10 h 10"/>
                <a:gd name="T6" fmla="*/ 28 w 28"/>
                <a:gd name="T7" fmla="*/ 10 h 10"/>
                <a:gd name="T8" fmla="*/ 0 w 28"/>
                <a:gd name="T9" fmla="*/ 0 h 10"/>
              </a:gdLst>
              <a:ahLst/>
              <a:cxnLst>
                <a:cxn ang="0">
                  <a:pos x="T0" y="T1"/>
                </a:cxn>
                <a:cxn ang="0">
                  <a:pos x="T2" y="T3"/>
                </a:cxn>
                <a:cxn ang="0">
                  <a:pos x="T4" y="T5"/>
                </a:cxn>
                <a:cxn ang="0">
                  <a:pos x="T6" y="T7"/>
                </a:cxn>
                <a:cxn ang="0">
                  <a:pos x="T8" y="T9"/>
                </a:cxn>
              </a:cxnLst>
              <a:rect l="0" t="0" r="r" b="b"/>
              <a:pathLst>
                <a:path w="28" h="10">
                  <a:moveTo>
                    <a:pt x="0" y="0"/>
                  </a:moveTo>
                  <a:lnTo>
                    <a:pt x="0" y="3"/>
                  </a:lnTo>
                  <a:lnTo>
                    <a:pt x="26" y="10"/>
                  </a:lnTo>
                  <a:lnTo>
                    <a:pt x="28" y="10"/>
                  </a:lnTo>
                  <a:lnTo>
                    <a:pt x="0"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25" name="Freeform 1436">
              <a:extLst>
                <a:ext uri="{FF2B5EF4-FFF2-40B4-BE49-F238E27FC236}">
                  <a16:creationId xmlns="" xmlns:a16="http://schemas.microsoft.com/office/drawing/2014/main" id="{CB9B22AA-CB4D-4AE6-850D-434F09C35985}"/>
                </a:ext>
              </a:extLst>
            </p:cNvPr>
            <p:cNvSpPr>
              <a:spLocks/>
            </p:cNvSpPr>
            <p:nvPr/>
          </p:nvSpPr>
          <p:spPr bwMode="auto">
            <a:xfrm>
              <a:off x="1259219" y="6176788"/>
              <a:ext cx="25091" cy="8961"/>
            </a:xfrm>
            <a:custGeom>
              <a:avLst/>
              <a:gdLst>
                <a:gd name="T0" fmla="*/ 0 w 28"/>
                <a:gd name="T1" fmla="*/ 0 h 10"/>
                <a:gd name="T2" fmla="*/ 0 w 28"/>
                <a:gd name="T3" fmla="*/ 3 h 10"/>
                <a:gd name="T4" fmla="*/ 26 w 28"/>
                <a:gd name="T5" fmla="*/ 10 h 10"/>
                <a:gd name="T6" fmla="*/ 28 w 28"/>
                <a:gd name="T7" fmla="*/ 10 h 10"/>
                <a:gd name="T8" fmla="*/ 0 w 28"/>
                <a:gd name="T9" fmla="*/ 0 h 10"/>
              </a:gdLst>
              <a:ahLst/>
              <a:cxnLst>
                <a:cxn ang="0">
                  <a:pos x="T0" y="T1"/>
                </a:cxn>
                <a:cxn ang="0">
                  <a:pos x="T2" y="T3"/>
                </a:cxn>
                <a:cxn ang="0">
                  <a:pos x="T4" y="T5"/>
                </a:cxn>
                <a:cxn ang="0">
                  <a:pos x="T6" y="T7"/>
                </a:cxn>
                <a:cxn ang="0">
                  <a:pos x="T8" y="T9"/>
                </a:cxn>
              </a:cxnLst>
              <a:rect l="0" t="0" r="r" b="b"/>
              <a:pathLst>
                <a:path w="28" h="10">
                  <a:moveTo>
                    <a:pt x="0" y="0"/>
                  </a:moveTo>
                  <a:lnTo>
                    <a:pt x="0" y="3"/>
                  </a:lnTo>
                  <a:lnTo>
                    <a:pt x="26" y="10"/>
                  </a:lnTo>
                  <a:lnTo>
                    <a:pt x="28" y="10"/>
                  </a:lnTo>
                  <a:lnTo>
                    <a:pt x="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26" name="Freeform 1437">
              <a:extLst>
                <a:ext uri="{FF2B5EF4-FFF2-40B4-BE49-F238E27FC236}">
                  <a16:creationId xmlns="" xmlns:a16="http://schemas.microsoft.com/office/drawing/2014/main" id="{1AAD2BE0-9302-42B2-8180-183EB6E809DC}"/>
                </a:ext>
              </a:extLst>
            </p:cNvPr>
            <p:cNvSpPr>
              <a:spLocks/>
            </p:cNvSpPr>
            <p:nvPr/>
          </p:nvSpPr>
          <p:spPr bwMode="auto">
            <a:xfrm>
              <a:off x="1259219" y="5943802"/>
              <a:ext cx="232987" cy="241948"/>
            </a:xfrm>
            <a:custGeom>
              <a:avLst/>
              <a:gdLst>
                <a:gd name="T0" fmla="*/ 260 w 260"/>
                <a:gd name="T1" fmla="*/ 0 h 270"/>
                <a:gd name="T2" fmla="*/ 0 w 260"/>
                <a:gd name="T3" fmla="*/ 260 h 270"/>
                <a:gd name="T4" fmla="*/ 28 w 260"/>
                <a:gd name="T5" fmla="*/ 270 h 270"/>
                <a:gd name="T6" fmla="*/ 260 w 260"/>
                <a:gd name="T7" fmla="*/ 36 h 270"/>
                <a:gd name="T8" fmla="*/ 260 w 260"/>
                <a:gd name="T9" fmla="*/ 0 h 270"/>
              </a:gdLst>
              <a:ahLst/>
              <a:cxnLst>
                <a:cxn ang="0">
                  <a:pos x="T0" y="T1"/>
                </a:cxn>
                <a:cxn ang="0">
                  <a:pos x="T2" y="T3"/>
                </a:cxn>
                <a:cxn ang="0">
                  <a:pos x="T4" y="T5"/>
                </a:cxn>
                <a:cxn ang="0">
                  <a:pos x="T6" y="T7"/>
                </a:cxn>
                <a:cxn ang="0">
                  <a:pos x="T8" y="T9"/>
                </a:cxn>
              </a:cxnLst>
              <a:rect l="0" t="0" r="r" b="b"/>
              <a:pathLst>
                <a:path w="260" h="270">
                  <a:moveTo>
                    <a:pt x="260" y="0"/>
                  </a:moveTo>
                  <a:lnTo>
                    <a:pt x="0" y="260"/>
                  </a:lnTo>
                  <a:lnTo>
                    <a:pt x="28" y="270"/>
                  </a:lnTo>
                  <a:lnTo>
                    <a:pt x="260" y="36"/>
                  </a:lnTo>
                  <a:lnTo>
                    <a:pt x="260"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27" name="Freeform 1439">
              <a:extLst>
                <a:ext uri="{FF2B5EF4-FFF2-40B4-BE49-F238E27FC236}">
                  <a16:creationId xmlns="" xmlns:a16="http://schemas.microsoft.com/office/drawing/2014/main" id="{D2D81510-1F15-4EF1-94CD-F4D78EF6C80A}"/>
                </a:ext>
              </a:extLst>
            </p:cNvPr>
            <p:cNvSpPr>
              <a:spLocks/>
            </p:cNvSpPr>
            <p:nvPr/>
          </p:nvSpPr>
          <p:spPr bwMode="auto">
            <a:xfrm>
              <a:off x="1259219" y="5943802"/>
              <a:ext cx="232987" cy="241947"/>
            </a:xfrm>
            <a:custGeom>
              <a:avLst/>
              <a:gdLst>
                <a:gd name="T0" fmla="*/ 260 w 260"/>
                <a:gd name="T1" fmla="*/ 0 h 270"/>
                <a:gd name="T2" fmla="*/ 0 w 260"/>
                <a:gd name="T3" fmla="*/ 260 h 270"/>
                <a:gd name="T4" fmla="*/ 28 w 260"/>
                <a:gd name="T5" fmla="*/ 270 h 270"/>
                <a:gd name="T6" fmla="*/ 260 w 260"/>
                <a:gd name="T7" fmla="*/ 36 h 270"/>
                <a:gd name="T8" fmla="*/ 260 w 260"/>
                <a:gd name="T9" fmla="*/ 0 h 270"/>
              </a:gdLst>
              <a:ahLst/>
              <a:cxnLst>
                <a:cxn ang="0">
                  <a:pos x="T0" y="T1"/>
                </a:cxn>
                <a:cxn ang="0">
                  <a:pos x="T2" y="T3"/>
                </a:cxn>
                <a:cxn ang="0">
                  <a:pos x="T4" y="T5"/>
                </a:cxn>
                <a:cxn ang="0">
                  <a:pos x="T6" y="T7"/>
                </a:cxn>
                <a:cxn ang="0">
                  <a:pos x="T8" y="T9"/>
                </a:cxn>
              </a:cxnLst>
              <a:rect l="0" t="0" r="r" b="b"/>
              <a:pathLst>
                <a:path w="260" h="270">
                  <a:moveTo>
                    <a:pt x="260" y="0"/>
                  </a:moveTo>
                  <a:lnTo>
                    <a:pt x="0" y="260"/>
                  </a:lnTo>
                  <a:lnTo>
                    <a:pt x="28" y="270"/>
                  </a:lnTo>
                  <a:lnTo>
                    <a:pt x="260" y="36"/>
                  </a:lnTo>
                  <a:lnTo>
                    <a:pt x="26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28" name="Freeform 1440">
              <a:extLst>
                <a:ext uri="{FF2B5EF4-FFF2-40B4-BE49-F238E27FC236}">
                  <a16:creationId xmlns="" xmlns:a16="http://schemas.microsoft.com/office/drawing/2014/main" id="{0A9B561B-31A5-49FC-89D3-97E274F129AC}"/>
                </a:ext>
              </a:extLst>
            </p:cNvPr>
            <p:cNvSpPr>
              <a:spLocks/>
            </p:cNvSpPr>
            <p:nvPr/>
          </p:nvSpPr>
          <p:spPr bwMode="auto">
            <a:xfrm>
              <a:off x="1305816" y="6192023"/>
              <a:ext cx="23299" cy="8065"/>
            </a:xfrm>
            <a:custGeom>
              <a:avLst/>
              <a:gdLst>
                <a:gd name="T0" fmla="*/ 0 w 26"/>
                <a:gd name="T1" fmla="*/ 0 h 9"/>
                <a:gd name="T2" fmla="*/ 0 w 26"/>
                <a:gd name="T3" fmla="*/ 2 h 9"/>
                <a:gd name="T4" fmla="*/ 26 w 26"/>
                <a:gd name="T5" fmla="*/ 9 h 9"/>
                <a:gd name="T6" fmla="*/ 26 w 26"/>
                <a:gd name="T7" fmla="*/ 9 h 9"/>
                <a:gd name="T8" fmla="*/ 0 w 26"/>
                <a:gd name="T9" fmla="*/ 0 h 9"/>
              </a:gdLst>
              <a:ahLst/>
              <a:cxnLst>
                <a:cxn ang="0">
                  <a:pos x="T0" y="T1"/>
                </a:cxn>
                <a:cxn ang="0">
                  <a:pos x="T2" y="T3"/>
                </a:cxn>
                <a:cxn ang="0">
                  <a:pos x="T4" y="T5"/>
                </a:cxn>
                <a:cxn ang="0">
                  <a:pos x="T6" y="T7"/>
                </a:cxn>
                <a:cxn ang="0">
                  <a:pos x="T8" y="T9"/>
                </a:cxn>
              </a:cxnLst>
              <a:rect l="0" t="0" r="r" b="b"/>
              <a:pathLst>
                <a:path w="26" h="9">
                  <a:moveTo>
                    <a:pt x="0" y="0"/>
                  </a:moveTo>
                  <a:lnTo>
                    <a:pt x="0" y="2"/>
                  </a:lnTo>
                  <a:lnTo>
                    <a:pt x="26" y="9"/>
                  </a:lnTo>
                  <a:lnTo>
                    <a:pt x="26" y="9"/>
                  </a:lnTo>
                  <a:lnTo>
                    <a:pt x="0"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29" name="Freeform 1441">
              <a:extLst>
                <a:ext uri="{FF2B5EF4-FFF2-40B4-BE49-F238E27FC236}">
                  <a16:creationId xmlns="" xmlns:a16="http://schemas.microsoft.com/office/drawing/2014/main" id="{EB2CE587-064E-4838-9CE3-44585B8039AA}"/>
                </a:ext>
              </a:extLst>
            </p:cNvPr>
            <p:cNvSpPr>
              <a:spLocks/>
            </p:cNvSpPr>
            <p:nvPr/>
          </p:nvSpPr>
          <p:spPr bwMode="auto">
            <a:xfrm>
              <a:off x="1305816" y="6192023"/>
              <a:ext cx="23299" cy="8065"/>
            </a:xfrm>
            <a:custGeom>
              <a:avLst/>
              <a:gdLst>
                <a:gd name="T0" fmla="*/ 0 w 26"/>
                <a:gd name="T1" fmla="*/ 0 h 9"/>
                <a:gd name="T2" fmla="*/ 0 w 26"/>
                <a:gd name="T3" fmla="*/ 2 h 9"/>
                <a:gd name="T4" fmla="*/ 26 w 26"/>
                <a:gd name="T5" fmla="*/ 9 h 9"/>
                <a:gd name="T6" fmla="*/ 26 w 26"/>
                <a:gd name="T7" fmla="*/ 9 h 9"/>
                <a:gd name="T8" fmla="*/ 0 w 26"/>
                <a:gd name="T9" fmla="*/ 0 h 9"/>
              </a:gdLst>
              <a:ahLst/>
              <a:cxnLst>
                <a:cxn ang="0">
                  <a:pos x="T0" y="T1"/>
                </a:cxn>
                <a:cxn ang="0">
                  <a:pos x="T2" y="T3"/>
                </a:cxn>
                <a:cxn ang="0">
                  <a:pos x="T4" y="T5"/>
                </a:cxn>
                <a:cxn ang="0">
                  <a:pos x="T6" y="T7"/>
                </a:cxn>
                <a:cxn ang="0">
                  <a:pos x="T8" y="T9"/>
                </a:cxn>
              </a:cxnLst>
              <a:rect l="0" t="0" r="r" b="b"/>
              <a:pathLst>
                <a:path w="26" h="9">
                  <a:moveTo>
                    <a:pt x="0" y="0"/>
                  </a:moveTo>
                  <a:lnTo>
                    <a:pt x="0" y="2"/>
                  </a:lnTo>
                  <a:lnTo>
                    <a:pt x="26" y="9"/>
                  </a:lnTo>
                  <a:lnTo>
                    <a:pt x="26" y="9"/>
                  </a:lnTo>
                  <a:lnTo>
                    <a:pt x="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30" name="Freeform 1442">
              <a:extLst>
                <a:ext uri="{FF2B5EF4-FFF2-40B4-BE49-F238E27FC236}">
                  <a16:creationId xmlns="" xmlns:a16="http://schemas.microsoft.com/office/drawing/2014/main" id="{7A833AFB-A472-4DA8-8267-C4A9BF03C43E}"/>
                </a:ext>
              </a:extLst>
            </p:cNvPr>
            <p:cNvSpPr>
              <a:spLocks/>
            </p:cNvSpPr>
            <p:nvPr/>
          </p:nvSpPr>
          <p:spPr bwMode="auto">
            <a:xfrm>
              <a:off x="1305816" y="6005633"/>
              <a:ext cx="186389" cy="194455"/>
            </a:xfrm>
            <a:custGeom>
              <a:avLst/>
              <a:gdLst>
                <a:gd name="T0" fmla="*/ 208 w 208"/>
                <a:gd name="T1" fmla="*/ 0 h 217"/>
                <a:gd name="T2" fmla="*/ 0 w 208"/>
                <a:gd name="T3" fmla="*/ 208 h 217"/>
                <a:gd name="T4" fmla="*/ 26 w 208"/>
                <a:gd name="T5" fmla="*/ 217 h 217"/>
                <a:gd name="T6" fmla="*/ 208 w 208"/>
                <a:gd name="T7" fmla="*/ 35 h 217"/>
                <a:gd name="T8" fmla="*/ 208 w 208"/>
                <a:gd name="T9" fmla="*/ 0 h 217"/>
              </a:gdLst>
              <a:ahLst/>
              <a:cxnLst>
                <a:cxn ang="0">
                  <a:pos x="T0" y="T1"/>
                </a:cxn>
                <a:cxn ang="0">
                  <a:pos x="T2" y="T3"/>
                </a:cxn>
                <a:cxn ang="0">
                  <a:pos x="T4" y="T5"/>
                </a:cxn>
                <a:cxn ang="0">
                  <a:pos x="T6" y="T7"/>
                </a:cxn>
                <a:cxn ang="0">
                  <a:pos x="T8" y="T9"/>
                </a:cxn>
              </a:cxnLst>
              <a:rect l="0" t="0" r="r" b="b"/>
              <a:pathLst>
                <a:path w="208" h="217">
                  <a:moveTo>
                    <a:pt x="208" y="0"/>
                  </a:moveTo>
                  <a:lnTo>
                    <a:pt x="0" y="208"/>
                  </a:lnTo>
                  <a:lnTo>
                    <a:pt x="26" y="217"/>
                  </a:lnTo>
                  <a:lnTo>
                    <a:pt x="208" y="35"/>
                  </a:lnTo>
                  <a:lnTo>
                    <a:pt x="208"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31" name="Freeform 1443">
              <a:extLst>
                <a:ext uri="{FF2B5EF4-FFF2-40B4-BE49-F238E27FC236}">
                  <a16:creationId xmlns="" xmlns:a16="http://schemas.microsoft.com/office/drawing/2014/main" id="{FEB5D806-6E99-4728-80A0-3BC511B082BB}"/>
                </a:ext>
              </a:extLst>
            </p:cNvPr>
            <p:cNvSpPr>
              <a:spLocks/>
            </p:cNvSpPr>
            <p:nvPr/>
          </p:nvSpPr>
          <p:spPr bwMode="auto">
            <a:xfrm>
              <a:off x="1305816" y="6005633"/>
              <a:ext cx="186389" cy="194455"/>
            </a:xfrm>
            <a:custGeom>
              <a:avLst/>
              <a:gdLst>
                <a:gd name="T0" fmla="*/ 208 w 208"/>
                <a:gd name="T1" fmla="*/ 0 h 217"/>
                <a:gd name="T2" fmla="*/ 0 w 208"/>
                <a:gd name="T3" fmla="*/ 208 h 217"/>
                <a:gd name="T4" fmla="*/ 26 w 208"/>
                <a:gd name="T5" fmla="*/ 217 h 217"/>
                <a:gd name="T6" fmla="*/ 208 w 208"/>
                <a:gd name="T7" fmla="*/ 35 h 217"/>
                <a:gd name="T8" fmla="*/ 208 w 208"/>
                <a:gd name="T9" fmla="*/ 0 h 217"/>
              </a:gdLst>
              <a:ahLst/>
              <a:cxnLst>
                <a:cxn ang="0">
                  <a:pos x="T0" y="T1"/>
                </a:cxn>
                <a:cxn ang="0">
                  <a:pos x="T2" y="T3"/>
                </a:cxn>
                <a:cxn ang="0">
                  <a:pos x="T4" y="T5"/>
                </a:cxn>
                <a:cxn ang="0">
                  <a:pos x="T6" y="T7"/>
                </a:cxn>
                <a:cxn ang="0">
                  <a:pos x="T8" y="T9"/>
                </a:cxn>
              </a:cxnLst>
              <a:rect l="0" t="0" r="r" b="b"/>
              <a:pathLst>
                <a:path w="208" h="217">
                  <a:moveTo>
                    <a:pt x="208" y="0"/>
                  </a:moveTo>
                  <a:lnTo>
                    <a:pt x="0" y="208"/>
                  </a:lnTo>
                  <a:lnTo>
                    <a:pt x="26" y="217"/>
                  </a:lnTo>
                  <a:lnTo>
                    <a:pt x="208" y="35"/>
                  </a:lnTo>
                  <a:lnTo>
                    <a:pt x="208"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32" name="Freeform 1444">
              <a:extLst>
                <a:ext uri="{FF2B5EF4-FFF2-40B4-BE49-F238E27FC236}">
                  <a16:creationId xmlns="" xmlns:a16="http://schemas.microsoft.com/office/drawing/2014/main" id="{0B619FEA-88F6-43F4-BD77-F57777466E8A}"/>
                </a:ext>
              </a:extLst>
            </p:cNvPr>
            <p:cNvSpPr>
              <a:spLocks/>
            </p:cNvSpPr>
            <p:nvPr/>
          </p:nvSpPr>
          <p:spPr bwMode="auto">
            <a:xfrm>
              <a:off x="1350621" y="6206360"/>
              <a:ext cx="25091" cy="8961"/>
            </a:xfrm>
            <a:custGeom>
              <a:avLst/>
              <a:gdLst>
                <a:gd name="T0" fmla="*/ 2 w 28"/>
                <a:gd name="T1" fmla="*/ 0 h 10"/>
                <a:gd name="T2" fmla="*/ 0 w 28"/>
                <a:gd name="T3" fmla="*/ 3 h 10"/>
                <a:gd name="T4" fmla="*/ 28 w 28"/>
                <a:gd name="T5" fmla="*/ 10 h 10"/>
                <a:gd name="T6" fmla="*/ 28 w 28"/>
                <a:gd name="T7" fmla="*/ 10 h 10"/>
                <a:gd name="T8" fmla="*/ 2 w 28"/>
                <a:gd name="T9" fmla="*/ 0 h 10"/>
              </a:gdLst>
              <a:ahLst/>
              <a:cxnLst>
                <a:cxn ang="0">
                  <a:pos x="T0" y="T1"/>
                </a:cxn>
                <a:cxn ang="0">
                  <a:pos x="T2" y="T3"/>
                </a:cxn>
                <a:cxn ang="0">
                  <a:pos x="T4" y="T5"/>
                </a:cxn>
                <a:cxn ang="0">
                  <a:pos x="T6" y="T7"/>
                </a:cxn>
                <a:cxn ang="0">
                  <a:pos x="T8" y="T9"/>
                </a:cxn>
              </a:cxnLst>
              <a:rect l="0" t="0" r="r" b="b"/>
              <a:pathLst>
                <a:path w="28" h="10">
                  <a:moveTo>
                    <a:pt x="2" y="0"/>
                  </a:moveTo>
                  <a:lnTo>
                    <a:pt x="0" y="3"/>
                  </a:lnTo>
                  <a:lnTo>
                    <a:pt x="28" y="10"/>
                  </a:lnTo>
                  <a:lnTo>
                    <a:pt x="28" y="10"/>
                  </a:lnTo>
                  <a:lnTo>
                    <a:pt x="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33" name="Freeform 1445">
              <a:extLst>
                <a:ext uri="{FF2B5EF4-FFF2-40B4-BE49-F238E27FC236}">
                  <a16:creationId xmlns="" xmlns:a16="http://schemas.microsoft.com/office/drawing/2014/main" id="{20123F85-4039-4976-9A4D-DB833B7332D4}"/>
                </a:ext>
              </a:extLst>
            </p:cNvPr>
            <p:cNvSpPr>
              <a:spLocks/>
            </p:cNvSpPr>
            <p:nvPr/>
          </p:nvSpPr>
          <p:spPr bwMode="auto">
            <a:xfrm>
              <a:off x="1350621" y="6206360"/>
              <a:ext cx="25091" cy="8961"/>
            </a:xfrm>
            <a:custGeom>
              <a:avLst/>
              <a:gdLst>
                <a:gd name="T0" fmla="*/ 2 w 28"/>
                <a:gd name="T1" fmla="*/ 0 h 10"/>
                <a:gd name="T2" fmla="*/ 0 w 28"/>
                <a:gd name="T3" fmla="*/ 3 h 10"/>
                <a:gd name="T4" fmla="*/ 28 w 28"/>
                <a:gd name="T5" fmla="*/ 10 h 10"/>
                <a:gd name="T6" fmla="*/ 28 w 28"/>
                <a:gd name="T7" fmla="*/ 10 h 10"/>
                <a:gd name="T8" fmla="*/ 2 w 28"/>
                <a:gd name="T9" fmla="*/ 0 h 10"/>
              </a:gdLst>
              <a:ahLst/>
              <a:cxnLst>
                <a:cxn ang="0">
                  <a:pos x="T0" y="T1"/>
                </a:cxn>
                <a:cxn ang="0">
                  <a:pos x="T2" y="T3"/>
                </a:cxn>
                <a:cxn ang="0">
                  <a:pos x="T4" y="T5"/>
                </a:cxn>
                <a:cxn ang="0">
                  <a:pos x="T6" y="T7"/>
                </a:cxn>
                <a:cxn ang="0">
                  <a:pos x="T8" y="T9"/>
                </a:cxn>
              </a:cxnLst>
              <a:rect l="0" t="0" r="r" b="b"/>
              <a:pathLst>
                <a:path w="28" h="10">
                  <a:moveTo>
                    <a:pt x="2" y="0"/>
                  </a:moveTo>
                  <a:lnTo>
                    <a:pt x="0" y="3"/>
                  </a:lnTo>
                  <a:lnTo>
                    <a:pt x="28" y="10"/>
                  </a:lnTo>
                  <a:lnTo>
                    <a:pt x="28" y="10"/>
                  </a:lnTo>
                  <a:lnTo>
                    <a:pt x="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34" name="Freeform 1446">
              <a:extLst>
                <a:ext uri="{FF2B5EF4-FFF2-40B4-BE49-F238E27FC236}">
                  <a16:creationId xmlns="" xmlns:a16="http://schemas.microsoft.com/office/drawing/2014/main" id="{03073C2A-5177-4A30-A148-1A6C6926A362}"/>
                </a:ext>
              </a:extLst>
            </p:cNvPr>
            <p:cNvSpPr>
              <a:spLocks/>
            </p:cNvSpPr>
            <p:nvPr/>
          </p:nvSpPr>
          <p:spPr bwMode="auto">
            <a:xfrm>
              <a:off x="1352414" y="6066569"/>
              <a:ext cx="139792" cy="148753"/>
            </a:xfrm>
            <a:custGeom>
              <a:avLst/>
              <a:gdLst>
                <a:gd name="T0" fmla="*/ 156 w 156"/>
                <a:gd name="T1" fmla="*/ 0 h 166"/>
                <a:gd name="T2" fmla="*/ 0 w 156"/>
                <a:gd name="T3" fmla="*/ 156 h 166"/>
                <a:gd name="T4" fmla="*/ 26 w 156"/>
                <a:gd name="T5" fmla="*/ 166 h 166"/>
                <a:gd name="T6" fmla="*/ 156 w 156"/>
                <a:gd name="T7" fmla="*/ 36 h 166"/>
                <a:gd name="T8" fmla="*/ 156 w 156"/>
                <a:gd name="T9" fmla="*/ 0 h 166"/>
              </a:gdLst>
              <a:ahLst/>
              <a:cxnLst>
                <a:cxn ang="0">
                  <a:pos x="T0" y="T1"/>
                </a:cxn>
                <a:cxn ang="0">
                  <a:pos x="T2" y="T3"/>
                </a:cxn>
                <a:cxn ang="0">
                  <a:pos x="T4" y="T5"/>
                </a:cxn>
                <a:cxn ang="0">
                  <a:pos x="T6" y="T7"/>
                </a:cxn>
                <a:cxn ang="0">
                  <a:pos x="T8" y="T9"/>
                </a:cxn>
              </a:cxnLst>
              <a:rect l="0" t="0" r="r" b="b"/>
              <a:pathLst>
                <a:path w="156" h="166">
                  <a:moveTo>
                    <a:pt x="156" y="0"/>
                  </a:moveTo>
                  <a:lnTo>
                    <a:pt x="0" y="156"/>
                  </a:lnTo>
                  <a:lnTo>
                    <a:pt x="26" y="166"/>
                  </a:lnTo>
                  <a:lnTo>
                    <a:pt x="156" y="36"/>
                  </a:lnTo>
                  <a:lnTo>
                    <a:pt x="15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35" name="Freeform 1447">
              <a:extLst>
                <a:ext uri="{FF2B5EF4-FFF2-40B4-BE49-F238E27FC236}">
                  <a16:creationId xmlns="" xmlns:a16="http://schemas.microsoft.com/office/drawing/2014/main" id="{AEEA7083-91F9-484D-B700-45B16C373F35}"/>
                </a:ext>
              </a:extLst>
            </p:cNvPr>
            <p:cNvSpPr>
              <a:spLocks/>
            </p:cNvSpPr>
            <p:nvPr/>
          </p:nvSpPr>
          <p:spPr bwMode="auto">
            <a:xfrm>
              <a:off x="1352414" y="6066569"/>
              <a:ext cx="139792" cy="148753"/>
            </a:xfrm>
            <a:custGeom>
              <a:avLst/>
              <a:gdLst>
                <a:gd name="T0" fmla="*/ 156 w 156"/>
                <a:gd name="T1" fmla="*/ 0 h 166"/>
                <a:gd name="T2" fmla="*/ 0 w 156"/>
                <a:gd name="T3" fmla="*/ 156 h 166"/>
                <a:gd name="T4" fmla="*/ 26 w 156"/>
                <a:gd name="T5" fmla="*/ 166 h 166"/>
                <a:gd name="T6" fmla="*/ 156 w 156"/>
                <a:gd name="T7" fmla="*/ 36 h 166"/>
                <a:gd name="T8" fmla="*/ 156 w 156"/>
                <a:gd name="T9" fmla="*/ 0 h 166"/>
              </a:gdLst>
              <a:ahLst/>
              <a:cxnLst>
                <a:cxn ang="0">
                  <a:pos x="T0" y="T1"/>
                </a:cxn>
                <a:cxn ang="0">
                  <a:pos x="T2" y="T3"/>
                </a:cxn>
                <a:cxn ang="0">
                  <a:pos x="T4" y="T5"/>
                </a:cxn>
                <a:cxn ang="0">
                  <a:pos x="T6" y="T7"/>
                </a:cxn>
                <a:cxn ang="0">
                  <a:pos x="T8" y="T9"/>
                </a:cxn>
              </a:cxnLst>
              <a:rect l="0" t="0" r="r" b="b"/>
              <a:pathLst>
                <a:path w="156" h="166">
                  <a:moveTo>
                    <a:pt x="156" y="0"/>
                  </a:moveTo>
                  <a:lnTo>
                    <a:pt x="0" y="156"/>
                  </a:lnTo>
                  <a:lnTo>
                    <a:pt x="26" y="166"/>
                  </a:lnTo>
                  <a:lnTo>
                    <a:pt x="156" y="36"/>
                  </a:lnTo>
                  <a:lnTo>
                    <a:pt x="15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36" name="Freeform 1448">
              <a:extLst>
                <a:ext uri="{FF2B5EF4-FFF2-40B4-BE49-F238E27FC236}">
                  <a16:creationId xmlns="" xmlns:a16="http://schemas.microsoft.com/office/drawing/2014/main" id="{1062DB14-71E9-4759-A5EA-CA76826917CC}"/>
                </a:ext>
              </a:extLst>
            </p:cNvPr>
            <p:cNvSpPr>
              <a:spLocks/>
            </p:cNvSpPr>
            <p:nvPr/>
          </p:nvSpPr>
          <p:spPr bwMode="auto">
            <a:xfrm>
              <a:off x="1397219" y="6221594"/>
              <a:ext cx="25091" cy="8065"/>
            </a:xfrm>
            <a:custGeom>
              <a:avLst/>
              <a:gdLst>
                <a:gd name="T0" fmla="*/ 2 w 28"/>
                <a:gd name="T1" fmla="*/ 0 h 9"/>
                <a:gd name="T2" fmla="*/ 0 w 28"/>
                <a:gd name="T3" fmla="*/ 2 h 9"/>
                <a:gd name="T4" fmla="*/ 28 w 28"/>
                <a:gd name="T5" fmla="*/ 9 h 9"/>
                <a:gd name="T6" fmla="*/ 28 w 28"/>
                <a:gd name="T7" fmla="*/ 9 h 9"/>
                <a:gd name="T8" fmla="*/ 2 w 28"/>
                <a:gd name="T9" fmla="*/ 0 h 9"/>
              </a:gdLst>
              <a:ahLst/>
              <a:cxnLst>
                <a:cxn ang="0">
                  <a:pos x="T0" y="T1"/>
                </a:cxn>
                <a:cxn ang="0">
                  <a:pos x="T2" y="T3"/>
                </a:cxn>
                <a:cxn ang="0">
                  <a:pos x="T4" y="T5"/>
                </a:cxn>
                <a:cxn ang="0">
                  <a:pos x="T6" y="T7"/>
                </a:cxn>
                <a:cxn ang="0">
                  <a:pos x="T8" y="T9"/>
                </a:cxn>
              </a:cxnLst>
              <a:rect l="0" t="0" r="r" b="b"/>
              <a:pathLst>
                <a:path w="28" h="9">
                  <a:moveTo>
                    <a:pt x="2" y="0"/>
                  </a:moveTo>
                  <a:lnTo>
                    <a:pt x="0" y="2"/>
                  </a:lnTo>
                  <a:lnTo>
                    <a:pt x="28" y="9"/>
                  </a:lnTo>
                  <a:lnTo>
                    <a:pt x="28" y="9"/>
                  </a:lnTo>
                  <a:lnTo>
                    <a:pt x="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37" name="Freeform 1449">
              <a:extLst>
                <a:ext uri="{FF2B5EF4-FFF2-40B4-BE49-F238E27FC236}">
                  <a16:creationId xmlns="" xmlns:a16="http://schemas.microsoft.com/office/drawing/2014/main" id="{03B4E50A-D4F7-4B54-9268-1D851F75DBF4}"/>
                </a:ext>
              </a:extLst>
            </p:cNvPr>
            <p:cNvSpPr>
              <a:spLocks/>
            </p:cNvSpPr>
            <p:nvPr/>
          </p:nvSpPr>
          <p:spPr bwMode="auto">
            <a:xfrm>
              <a:off x="1397219" y="6221594"/>
              <a:ext cx="25091" cy="8065"/>
            </a:xfrm>
            <a:custGeom>
              <a:avLst/>
              <a:gdLst>
                <a:gd name="T0" fmla="*/ 2 w 28"/>
                <a:gd name="T1" fmla="*/ 0 h 9"/>
                <a:gd name="T2" fmla="*/ 0 w 28"/>
                <a:gd name="T3" fmla="*/ 2 h 9"/>
                <a:gd name="T4" fmla="*/ 28 w 28"/>
                <a:gd name="T5" fmla="*/ 9 h 9"/>
                <a:gd name="T6" fmla="*/ 28 w 28"/>
                <a:gd name="T7" fmla="*/ 9 h 9"/>
                <a:gd name="T8" fmla="*/ 2 w 28"/>
                <a:gd name="T9" fmla="*/ 0 h 9"/>
              </a:gdLst>
              <a:ahLst/>
              <a:cxnLst>
                <a:cxn ang="0">
                  <a:pos x="T0" y="T1"/>
                </a:cxn>
                <a:cxn ang="0">
                  <a:pos x="T2" y="T3"/>
                </a:cxn>
                <a:cxn ang="0">
                  <a:pos x="T4" y="T5"/>
                </a:cxn>
                <a:cxn ang="0">
                  <a:pos x="T6" y="T7"/>
                </a:cxn>
                <a:cxn ang="0">
                  <a:pos x="T8" y="T9"/>
                </a:cxn>
              </a:cxnLst>
              <a:rect l="0" t="0" r="r" b="b"/>
              <a:pathLst>
                <a:path w="28" h="9">
                  <a:moveTo>
                    <a:pt x="2" y="0"/>
                  </a:moveTo>
                  <a:lnTo>
                    <a:pt x="0" y="2"/>
                  </a:lnTo>
                  <a:lnTo>
                    <a:pt x="28" y="9"/>
                  </a:lnTo>
                  <a:lnTo>
                    <a:pt x="28" y="9"/>
                  </a:lnTo>
                  <a:lnTo>
                    <a:pt x="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38" name="Freeform 1450">
              <a:extLst>
                <a:ext uri="{FF2B5EF4-FFF2-40B4-BE49-F238E27FC236}">
                  <a16:creationId xmlns="" xmlns:a16="http://schemas.microsoft.com/office/drawing/2014/main" id="{35F969B5-A484-47AF-94D9-8CA79C5D3C1C}"/>
                </a:ext>
              </a:extLst>
            </p:cNvPr>
            <p:cNvSpPr>
              <a:spLocks/>
            </p:cNvSpPr>
            <p:nvPr/>
          </p:nvSpPr>
          <p:spPr bwMode="auto">
            <a:xfrm>
              <a:off x="1399011" y="6128400"/>
              <a:ext cx="93194" cy="101259"/>
            </a:xfrm>
            <a:custGeom>
              <a:avLst/>
              <a:gdLst>
                <a:gd name="T0" fmla="*/ 104 w 104"/>
                <a:gd name="T1" fmla="*/ 0 h 113"/>
                <a:gd name="T2" fmla="*/ 0 w 104"/>
                <a:gd name="T3" fmla="*/ 104 h 113"/>
                <a:gd name="T4" fmla="*/ 26 w 104"/>
                <a:gd name="T5" fmla="*/ 113 h 113"/>
                <a:gd name="T6" fmla="*/ 104 w 104"/>
                <a:gd name="T7" fmla="*/ 33 h 113"/>
                <a:gd name="T8" fmla="*/ 104 w 104"/>
                <a:gd name="T9" fmla="*/ 0 h 113"/>
              </a:gdLst>
              <a:ahLst/>
              <a:cxnLst>
                <a:cxn ang="0">
                  <a:pos x="T0" y="T1"/>
                </a:cxn>
                <a:cxn ang="0">
                  <a:pos x="T2" y="T3"/>
                </a:cxn>
                <a:cxn ang="0">
                  <a:pos x="T4" y="T5"/>
                </a:cxn>
                <a:cxn ang="0">
                  <a:pos x="T6" y="T7"/>
                </a:cxn>
                <a:cxn ang="0">
                  <a:pos x="T8" y="T9"/>
                </a:cxn>
              </a:cxnLst>
              <a:rect l="0" t="0" r="r" b="b"/>
              <a:pathLst>
                <a:path w="104" h="113">
                  <a:moveTo>
                    <a:pt x="104" y="0"/>
                  </a:moveTo>
                  <a:lnTo>
                    <a:pt x="0" y="104"/>
                  </a:lnTo>
                  <a:lnTo>
                    <a:pt x="26" y="113"/>
                  </a:lnTo>
                  <a:lnTo>
                    <a:pt x="104" y="33"/>
                  </a:lnTo>
                  <a:lnTo>
                    <a:pt x="104"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39" name="Freeform 1451">
              <a:extLst>
                <a:ext uri="{FF2B5EF4-FFF2-40B4-BE49-F238E27FC236}">
                  <a16:creationId xmlns="" xmlns:a16="http://schemas.microsoft.com/office/drawing/2014/main" id="{25700365-5E29-40BB-BDDF-767BA3FEDA25}"/>
                </a:ext>
              </a:extLst>
            </p:cNvPr>
            <p:cNvSpPr>
              <a:spLocks/>
            </p:cNvSpPr>
            <p:nvPr/>
          </p:nvSpPr>
          <p:spPr bwMode="auto">
            <a:xfrm>
              <a:off x="1399011" y="6128400"/>
              <a:ext cx="93194" cy="101259"/>
            </a:xfrm>
            <a:custGeom>
              <a:avLst/>
              <a:gdLst>
                <a:gd name="T0" fmla="*/ 104 w 104"/>
                <a:gd name="T1" fmla="*/ 0 h 113"/>
                <a:gd name="T2" fmla="*/ 0 w 104"/>
                <a:gd name="T3" fmla="*/ 104 h 113"/>
                <a:gd name="T4" fmla="*/ 26 w 104"/>
                <a:gd name="T5" fmla="*/ 113 h 113"/>
                <a:gd name="T6" fmla="*/ 104 w 104"/>
                <a:gd name="T7" fmla="*/ 33 h 113"/>
                <a:gd name="T8" fmla="*/ 104 w 104"/>
                <a:gd name="T9" fmla="*/ 0 h 113"/>
              </a:gdLst>
              <a:ahLst/>
              <a:cxnLst>
                <a:cxn ang="0">
                  <a:pos x="T0" y="T1"/>
                </a:cxn>
                <a:cxn ang="0">
                  <a:pos x="T2" y="T3"/>
                </a:cxn>
                <a:cxn ang="0">
                  <a:pos x="T4" y="T5"/>
                </a:cxn>
                <a:cxn ang="0">
                  <a:pos x="T6" y="T7"/>
                </a:cxn>
                <a:cxn ang="0">
                  <a:pos x="T8" y="T9"/>
                </a:cxn>
              </a:cxnLst>
              <a:rect l="0" t="0" r="r" b="b"/>
              <a:pathLst>
                <a:path w="104" h="113">
                  <a:moveTo>
                    <a:pt x="104" y="0"/>
                  </a:moveTo>
                  <a:lnTo>
                    <a:pt x="0" y="104"/>
                  </a:lnTo>
                  <a:lnTo>
                    <a:pt x="26" y="113"/>
                  </a:lnTo>
                  <a:lnTo>
                    <a:pt x="104" y="33"/>
                  </a:lnTo>
                  <a:lnTo>
                    <a:pt x="104"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40" name="Freeform 1452">
              <a:extLst>
                <a:ext uri="{FF2B5EF4-FFF2-40B4-BE49-F238E27FC236}">
                  <a16:creationId xmlns="" xmlns:a16="http://schemas.microsoft.com/office/drawing/2014/main" id="{85C3AFAC-EE8B-4BA5-A631-19539B9B253F}"/>
                </a:ext>
              </a:extLst>
            </p:cNvPr>
            <p:cNvSpPr>
              <a:spLocks/>
            </p:cNvSpPr>
            <p:nvPr/>
          </p:nvSpPr>
          <p:spPr bwMode="auto">
            <a:xfrm>
              <a:off x="1443816" y="6235932"/>
              <a:ext cx="25091" cy="8961"/>
            </a:xfrm>
            <a:custGeom>
              <a:avLst/>
              <a:gdLst>
                <a:gd name="T0" fmla="*/ 2 w 28"/>
                <a:gd name="T1" fmla="*/ 0 h 10"/>
                <a:gd name="T2" fmla="*/ 0 w 28"/>
                <a:gd name="T3" fmla="*/ 3 h 10"/>
                <a:gd name="T4" fmla="*/ 28 w 28"/>
                <a:gd name="T5" fmla="*/ 10 h 10"/>
                <a:gd name="T6" fmla="*/ 28 w 28"/>
                <a:gd name="T7" fmla="*/ 8 h 10"/>
                <a:gd name="T8" fmla="*/ 2 w 28"/>
                <a:gd name="T9" fmla="*/ 0 h 10"/>
              </a:gdLst>
              <a:ahLst/>
              <a:cxnLst>
                <a:cxn ang="0">
                  <a:pos x="T0" y="T1"/>
                </a:cxn>
                <a:cxn ang="0">
                  <a:pos x="T2" y="T3"/>
                </a:cxn>
                <a:cxn ang="0">
                  <a:pos x="T4" y="T5"/>
                </a:cxn>
                <a:cxn ang="0">
                  <a:pos x="T6" y="T7"/>
                </a:cxn>
                <a:cxn ang="0">
                  <a:pos x="T8" y="T9"/>
                </a:cxn>
              </a:cxnLst>
              <a:rect l="0" t="0" r="r" b="b"/>
              <a:pathLst>
                <a:path w="28" h="10">
                  <a:moveTo>
                    <a:pt x="2" y="0"/>
                  </a:moveTo>
                  <a:lnTo>
                    <a:pt x="0" y="3"/>
                  </a:lnTo>
                  <a:lnTo>
                    <a:pt x="28" y="10"/>
                  </a:lnTo>
                  <a:lnTo>
                    <a:pt x="28" y="8"/>
                  </a:lnTo>
                  <a:lnTo>
                    <a:pt x="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41" name="Freeform 1453">
              <a:extLst>
                <a:ext uri="{FF2B5EF4-FFF2-40B4-BE49-F238E27FC236}">
                  <a16:creationId xmlns="" xmlns:a16="http://schemas.microsoft.com/office/drawing/2014/main" id="{6235626D-3A1B-4D63-861D-8716D5F782C2}"/>
                </a:ext>
              </a:extLst>
            </p:cNvPr>
            <p:cNvSpPr>
              <a:spLocks/>
            </p:cNvSpPr>
            <p:nvPr/>
          </p:nvSpPr>
          <p:spPr bwMode="auto">
            <a:xfrm>
              <a:off x="1443816" y="6235932"/>
              <a:ext cx="25091" cy="8961"/>
            </a:xfrm>
            <a:custGeom>
              <a:avLst/>
              <a:gdLst>
                <a:gd name="T0" fmla="*/ 2 w 28"/>
                <a:gd name="T1" fmla="*/ 0 h 10"/>
                <a:gd name="T2" fmla="*/ 0 w 28"/>
                <a:gd name="T3" fmla="*/ 3 h 10"/>
                <a:gd name="T4" fmla="*/ 28 w 28"/>
                <a:gd name="T5" fmla="*/ 10 h 10"/>
                <a:gd name="T6" fmla="*/ 28 w 28"/>
                <a:gd name="T7" fmla="*/ 8 h 10"/>
                <a:gd name="T8" fmla="*/ 2 w 28"/>
                <a:gd name="T9" fmla="*/ 0 h 10"/>
              </a:gdLst>
              <a:ahLst/>
              <a:cxnLst>
                <a:cxn ang="0">
                  <a:pos x="T0" y="T1"/>
                </a:cxn>
                <a:cxn ang="0">
                  <a:pos x="T2" y="T3"/>
                </a:cxn>
                <a:cxn ang="0">
                  <a:pos x="T4" y="T5"/>
                </a:cxn>
                <a:cxn ang="0">
                  <a:pos x="T6" y="T7"/>
                </a:cxn>
                <a:cxn ang="0">
                  <a:pos x="T8" y="T9"/>
                </a:cxn>
              </a:cxnLst>
              <a:rect l="0" t="0" r="r" b="b"/>
              <a:pathLst>
                <a:path w="28" h="10">
                  <a:moveTo>
                    <a:pt x="2" y="0"/>
                  </a:moveTo>
                  <a:lnTo>
                    <a:pt x="0" y="3"/>
                  </a:lnTo>
                  <a:lnTo>
                    <a:pt x="28" y="10"/>
                  </a:lnTo>
                  <a:lnTo>
                    <a:pt x="28" y="8"/>
                  </a:lnTo>
                  <a:lnTo>
                    <a:pt x="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42" name="Freeform 1454">
              <a:extLst>
                <a:ext uri="{FF2B5EF4-FFF2-40B4-BE49-F238E27FC236}">
                  <a16:creationId xmlns="" xmlns:a16="http://schemas.microsoft.com/office/drawing/2014/main" id="{CD097493-C879-43CF-AE25-D68F1438ADF2}"/>
                </a:ext>
              </a:extLst>
            </p:cNvPr>
            <p:cNvSpPr>
              <a:spLocks/>
            </p:cNvSpPr>
            <p:nvPr/>
          </p:nvSpPr>
          <p:spPr bwMode="auto">
            <a:xfrm>
              <a:off x="1445608" y="6187543"/>
              <a:ext cx="46597" cy="55559"/>
            </a:xfrm>
            <a:custGeom>
              <a:avLst/>
              <a:gdLst>
                <a:gd name="T0" fmla="*/ 52 w 52"/>
                <a:gd name="T1" fmla="*/ 0 h 62"/>
                <a:gd name="T2" fmla="*/ 0 w 52"/>
                <a:gd name="T3" fmla="*/ 54 h 62"/>
                <a:gd name="T4" fmla="*/ 26 w 52"/>
                <a:gd name="T5" fmla="*/ 62 h 62"/>
                <a:gd name="T6" fmla="*/ 52 w 52"/>
                <a:gd name="T7" fmla="*/ 36 h 62"/>
                <a:gd name="T8" fmla="*/ 52 w 52"/>
                <a:gd name="T9" fmla="*/ 0 h 62"/>
              </a:gdLst>
              <a:ahLst/>
              <a:cxnLst>
                <a:cxn ang="0">
                  <a:pos x="T0" y="T1"/>
                </a:cxn>
                <a:cxn ang="0">
                  <a:pos x="T2" y="T3"/>
                </a:cxn>
                <a:cxn ang="0">
                  <a:pos x="T4" y="T5"/>
                </a:cxn>
                <a:cxn ang="0">
                  <a:pos x="T6" y="T7"/>
                </a:cxn>
                <a:cxn ang="0">
                  <a:pos x="T8" y="T9"/>
                </a:cxn>
              </a:cxnLst>
              <a:rect l="0" t="0" r="r" b="b"/>
              <a:pathLst>
                <a:path w="52" h="62">
                  <a:moveTo>
                    <a:pt x="52" y="0"/>
                  </a:moveTo>
                  <a:lnTo>
                    <a:pt x="0" y="54"/>
                  </a:lnTo>
                  <a:lnTo>
                    <a:pt x="26" y="62"/>
                  </a:lnTo>
                  <a:lnTo>
                    <a:pt x="52" y="36"/>
                  </a:lnTo>
                  <a:lnTo>
                    <a:pt x="5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43" name="Freeform 1455">
              <a:extLst>
                <a:ext uri="{FF2B5EF4-FFF2-40B4-BE49-F238E27FC236}">
                  <a16:creationId xmlns="" xmlns:a16="http://schemas.microsoft.com/office/drawing/2014/main" id="{F28672B1-A593-4393-8880-2D3190EDCCA2}"/>
                </a:ext>
              </a:extLst>
            </p:cNvPr>
            <p:cNvSpPr>
              <a:spLocks/>
            </p:cNvSpPr>
            <p:nvPr/>
          </p:nvSpPr>
          <p:spPr bwMode="auto">
            <a:xfrm>
              <a:off x="1445608" y="6187543"/>
              <a:ext cx="46597" cy="55559"/>
            </a:xfrm>
            <a:custGeom>
              <a:avLst/>
              <a:gdLst>
                <a:gd name="T0" fmla="*/ 52 w 52"/>
                <a:gd name="T1" fmla="*/ 0 h 62"/>
                <a:gd name="T2" fmla="*/ 0 w 52"/>
                <a:gd name="T3" fmla="*/ 54 h 62"/>
                <a:gd name="T4" fmla="*/ 26 w 52"/>
                <a:gd name="T5" fmla="*/ 62 h 62"/>
                <a:gd name="T6" fmla="*/ 52 w 52"/>
                <a:gd name="T7" fmla="*/ 36 h 62"/>
                <a:gd name="T8" fmla="*/ 52 w 52"/>
                <a:gd name="T9" fmla="*/ 0 h 62"/>
              </a:gdLst>
              <a:ahLst/>
              <a:cxnLst>
                <a:cxn ang="0">
                  <a:pos x="T0" y="T1"/>
                </a:cxn>
                <a:cxn ang="0">
                  <a:pos x="T2" y="T3"/>
                </a:cxn>
                <a:cxn ang="0">
                  <a:pos x="T4" y="T5"/>
                </a:cxn>
                <a:cxn ang="0">
                  <a:pos x="T6" y="T7"/>
                </a:cxn>
                <a:cxn ang="0">
                  <a:pos x="T8" y="T9"/>
                </a:cxn>
              </a:cxnLst>
              <a:rect l="0" t="0" r="r" b="b"/>
              <a:pathLst>
                <a:path w="52" h="62">
                  <a:moveTo>
                    <a:pt x="52" y="0"/>
                  </a:moveTo>
                  <a:lnTo>
                    <a:pt x="0" y="54"/>
                  </a:lnTo>
                  <a:lnTo>
                    <a:pt x="26" y="62"/>
                  </a:lnTo>
                  <a:lnTo>
                    <a:pt x="52" y="36"/>
                  </a:lnTo>
                  <a:lnTo>
                    <a:pt x="5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44" name="Freeform 1456">
              <a:extLst>
                <a:ext uri="{FF2B5EF4-FFF2-40B4-BE49-F238E27FC236}">
                  <a16:creationId xmlns="" xmlns:a16="http://schemas.microsoft.com/office/drawing/2014/main" id="{40E4B375-7AD2-4A87-83AE-1B02D23FF615}"/>
                </a:ext>
              </a:extLst>
            </p:cNvPr>
            <p:cNvSpPr>
              <a:spLocks/>
            </p:cNvSpPr>
            <p:nvPr/>
          </p:nvSpPr>
          <p:spPr bwMode="auto">
            <a:xfrm>
              <a:off x="1490414" y="6249374"/>
              <a:ext cx="1792" cy="3585"/>
            </a:xfrm>
            <a:custGeom>
              <a:avLst/>
              <a:gdLst>
                <a:gd name="T0" fmla="*/ 2 w 2"/>
                <a:gd name="T1" fmla="*/ 0 h 4"/>
                <a:gd name="T2" fmla="*/ 2 w 2"/>
                <a:gd name="T3" fmla="*/ 0 h 4"/>
                <a:gd name="T4" fmla="*/ 2 w 2"/>
                <a:gd name="T5" fmla="*/ 2 h 4"/>
                <a:gd name="T6" fmla="*/ 2 w 2"/>
                <a:gd name="T7" fmla="*/ 2 h 4"/>
                <a:gd name="T8" fmla="*/ 0 w 2"/>
                <a:gd name="T9" fmla="*/ 2 h 4"/>
                <a:gd name="T10" fmla="*/ 2 w 2"/>
                <a:gd name="T11" fmla="*/ 4 h 4"/>
                <a:gd name="T12" fmla="*/ 2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0"/>
                  </a:moveTo>
                  <a:lnTo>
                    <a:pt x="2" y="0"/>
                  </a:lnTo>
                  <a:lnTo>
                    <a:pt x="2" y="2"/>
                  </a:lnTo>
                  <a:lnTo>
                    <a:pt x="2" y="2"/>
                  </a:lnTo>
                  <a:lnTo>
                    <a:pt x="0" y="2"/>
                  </a:lnTo>
                  <a:lnTo>
                    <a:pt x="2" y="4"/>
                  </a:lnTo>
                  <a:lnTo>
                    <a:pt x="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45" name="Freeform 1457">
              <a:extLst>
                <a:ext uri="{FF2B5EF4-FFF2-40B4-BE49-F238E27FC236}">
                  <a16:creationId xmlns="" xmlns:a16="http://schemas.microsoft.com/office/drawing/2014/main" id="{380071F0-C514-423E-BBC3-7759804B92F3}"/>
                </a:ext>
              </a:extLst>
            </p:cNvPr>
            <p:cNvSpPr>
              <a:spLocks/>
            </p:cNvSpPr>
            <p:nvPr/>
          </p:nvSpPr>
          <p:spPr bwMode="auto">
            <a:xfrm>
              <a:off x="1490414" y="6249374"/>
              <a:ext cx="1792" cy="3585"/>
            </a:xfrm>
            <a:custGeom>
              <a:avLst/>
              <a:gdLst>
                <a:gd name="T0" fmla="*/ 2 w 2"/>
                <a:gd name="T1" fmla="*/ 0 h 4"/>
                <a:gd name="T2" fmla="*/ 2 w 2"/>
                <a:gd name="T3" fmla="*/ 0 h 4"/>
                <a:gd name="T4" fmla="*/ 2 w 2"/>
                <a:gd name="T5" fmla="*/ 2 h 4"/>
                <a:gd name="T6" fmla="*/ 2 w 2"/>
                <a:gd name="T7" fmla="*/ 2 h 4"/>
                <a:gd name="T8" fmla="*/ 0 w 2"/>
                <a:gd name="T9" fmla="*/ 2 h 4"/>
                <a:gd name="T10" fmla="*/ 2 w 2"/>
                <a:gd name="T11" fmla="*/ 4 h 4"/>
                <a:gd name="T12" fmla="*/ 2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0"/>
                  </a:moveTo>
                  <a:lnTo>
                    <a:pt x="2" y="0"/>
                  </a:lnTo>
                  <a:lnTo>
                    <a:pt x="2" y="2"/>
                  </a:lnTo>
                  <a:lnTo>
                    <a:pt x="2" y="2"/>
                  </a:lnTo>
                  <a:lnTo>
                    <a:pt x="0" y="2"/>
                  </a:lnTo>
                  <a:lnTo>
                    <a:pt x="2" y="4"/>
                  </a:lnTo>
                  <a:lnTo>
                    <a:pt x="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46" name="Rectangle 1458">
              <a:extLst>
                <a:ext uri="{FF2B5EF4-FFF2-40B4-BE49-F238E27FC236}">
                  <a16:creationId xmlns="" xmlns:a16="http://schemas.microsoft.com/office/drawing/2014/main" id="{5E7FBC32-FCF9-4095-8AD4-4A14565472E9}"/>
                </a:ext>
              </a:extLst>
            </p:cNvPr>
            <p:cNvSpPr>
              <a:spLocks noChangeArrowheads="1"/>
            </p:cNvSpPr>
            <p:nvPr/>
          </p:nvSpPr>
          <p:spPr bwMode="auto">
            <a:xfrm>
              <a:off x="1492205" y="6249374"/>
              <a:ext cx="896" cy="1792"/>
            </a:xfrm>
            <a:prstGeom prst="rect">
              <a:avLst/>
            </a:pr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47" name="Freeform 1459">
              <a:extLst>
                <a:ext uri="{FF2B5EF4-FFF2-40B4-BE49-F238E27FC236}">
                  <a16:creationId xmlns="" xmlns:a16="http://schemas.microsoft.com/office/drawing/2014/main" id="{B9C2A76D-E3F6-4ED7-9895-F3BE869E8D4C}"/>
                </a:ext>
              </a:extLst>
            </p:cNvPr>
            <p:cNvSpPr>
              <a:spLocks/>
            </p:cNvSpPr>
            <p:nvPr/>
          </p:nvSpPr>
          <p:spPr bwMode="auto">
            <a:xfrm>
              <a:off x="1492205" y="6249374"/>
              <a:ext cx="0" cy="1792"/>
            </a:xfrm>
            <a:custGeom>
              <a:avLst/>
              <a:gdLst>
                <a:gd name="T0" fmla="*/ 0 h 2"/>
                <a:gd name="T1" fmla="*/ 2 h 2"/>
                <a:gd name="T2" fmla="*/ 2 h 2"/>
                <a:gd name="T3" fmla="*/ 0 h 2"/>
              </a:gdLst>
              <a:ahLst/>
              <a:cxnLst>
                <a:cxn ang="0">
                  <a:pos x="0" y="T0"/>
                </a:cxn>
                <a:cxn ang="0">
                  <a:pos x="0" y="T1"/>
                </a:cxn>
                <a:cxn ang="0">
                  <a:pos x="0" y="T2"/>
                </a:cxn>
                <a:cxn ang="0">
                  <a:pos x="0" y="T3"/>
                </a:cxn>
              </a:cxnLst>
              <a:rect l="0" t="0" r="r" b="b"/>
              <a:pathLst>
                <a:path h="2">
                  <a:moveTo>
                    <a:pt x="0" y="0"/>
                  </a:moveTo>
                  <a:lnTo>
                    <a:pt x="0" y="2"/>
                  </a:lnTo>
                  <a:lnTo>
                    <a:pt x="0" y="2"/>
                  </a:lnTo>
                  <a:lnTo>
                    <a:pt x="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48" name="Freeform 1460">
              <a:extLst>
                <a:ext uri="{FF2B5EF4-FFF2-40B4-BE49-F238E27FC236}">
                  <a16:creationId xmlns="" xmlns:a16="http://schemas.microsoft.com/office/drawing/2014/main" id="{439E4614-59F3-4B8F-BFAF-6DA908D6B12C}"/>
                </a:ext>
              </a:extLst>
            </p:cNvPr>
            <p:cNvSpPr>
              <a:spLocks/>
            </p:cNvSpPr>
            <p:nvPr/>
          </p:nvSpPr>
          <p:spPr bwMode="auto">
            <a:xfrm>
              <a:off x="1492205" y="1943602"/>
              <a:ext cx="491961" cy="4309355"/>
            </a:xfrm>
            <a:custGeom>
              <a:avLst/>
              <a:gdLst>
                <a:gd name="T0" fmla="*/ 549 w 549"/>
                <a:gd name="T1" fmla="*/ 4637 h 4809"/>
                <a:gd name="T2" fmla="*/ 0 w 549"/>
                <a:gd name="T3" fmla="*/ 4809 h 4809"/>
                <a:gd name="T4" fmla="*/ 0 w 549"/>
                <a:gd name="T5" fmla="*/ 0 h 4809"/>
                <a:gd name="T6" fmla="*/ 549 w 549"/>
                <a:gd name="T7" fmla="*/ 173 h 4809"/>
                <a:gd name="T8" fmla="*/ 549 w 549"/>
                <a:gd name="T9" fmla="*/ 4637 h 4809"/>
              </a:gdLst>
              <a:ahLst/>
              <a:cxnLst>
                <a:cxn ang="0">
                  <a:pos x="T0" y="T1"/>
                </a:cxn>
                <a:cxn ang="0">
                  <a:pos x="T2" y="T3"/>
                </a:cxn>
                <a:cxn ang="0">
                  <a:pos x="T4" y="T5"/>
                </a:cxn>
                <a:cxn ang="0">
                  <a:pos x="T6" y="T7"/>
                </a:cxn>
                <a:cxn ang="0">
                  <a:pos x="T8" y="T9"/>
                </a:cxn>
              </a:cxnLst>
              <a:rect l="0" t="0" r="r" b="b"/>
              <a:pathLst>
                <a:path w="549" h="4809">
                  <a:moveTo>
                    <a:pt x="549" y="4637"/>
                  </a:moveTo>
                  <a:lnTo>
                    <a:pt x="0" y="4809"/>
                  </a:lnTo>
                  <a:lnTo>
                    <a:pt x="0" y="0"/>
                  </a:lnTo>
                  <a:lnTo>
                    <a:pt x="549" y="173"/>
                  </a:lnTo>
                  <a:lnTo>
                    <a:pt x="549" y="4637"/>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grpSp>
      <p:grpSp>
        <p:nvGrpSpPr>
          <p:cNvPr id="549" name="Group 4799">
            <a:extLst>
              <a:ext uri="{FF2B5EF4-FFF2-40B4-BE49-F238E27FC236}">
                <a16:creationId xmlns="" xmlns:a16="http://schemas.microsoft.com/office/drawing/2014/main" id="{2463E4A2-3E9F-4737-9F2A-68D5B5119197}"/>
              </a:ext>
            </a:extLst>
          </p:cNvPr>
          <p:cNvGrpSpPr/>
          <p:nvPr/>
        </p:nvGrpSpPr>
        <p:grpSpPr>
          <a:xfrm>
            <a:off x="6628704" y="2308966"/>
            <a:ext cx="436842" cy="1335744"/>
            <a:chOff x="2227905" y="2850457"/>
            <a:chExt cx="983025" cy="3714344"/>
          </a:xfrm>
          <a:solidFill>
            <a:srgbClr val="3D4753"/>
          </a:solidFill>
          <a:effectLst>
            <a:outerShdw blurRad="76200" dir="13500000" sy="23000" kx="1200000" algn="br" rotWithShape="0">
              <a:prstClr val="black">
                <a:alpha val="20000"/>
              </a:prstClr>
            </a:outerShdw>
          </a:effectLst>
        </p:grpSpPr>
        <p:sp>
          <p:nvSpPr>
            <p:cNvPr id="550" name="Freeform 905">
              <a:extLst>
                <a:ext uri="{FF2B5EF4-FFF2-40B4-BE49-F238E27FC236}">
                  <a16:creationId xmlns="" xmlns:a16="http://schemas.microsoft.com/office/drawing/2014/main" id="{1065FE78-D360-4F75-B18F-530D388E4B1A}"/>
                </a:ext>
              </a:extLst>
            </p:cNvPr>
            <p:cNvSpPr>
              <a:spLocks/>
            </p:cNvSpPr>
            <p:nvPr/>
          </p:nvSpPr>
          <p:spPr bwMode="auto">
            <a:xfrm>
              <a:off x="2229698" y="2850457"/>
              <a:ext cx="489272" cy="3712552"/>
            </a:xfrm>
            <a:custGeom>
              <a:avLst/>
              <a:gdLst>
                <a:gd name="T0" fmla="*/ 546 w 546"/>
                <a:gd name="T1" fmla="*/ 4143 h 4143"/>
                <a:gd name="T2" fmla="*/ 0 w 546"/>
                <a:gd name="T3" fmla="*/ 3970 h 4143"/>
                <a:gd name="T4" fmla="*/ 0 w 546"/>
                <a:gd name="T5" fmla="*/ 173 h 4143"/>
                <a:gd name="T6" fmla="*/ 546 w 546"/>
                <a:gd name="T7" fmla="*/ 0 h 4143"/>
                <a:gd name="T8" fmla="*/ 546 w 546"/>
                <a:gd name="T9" fmla="*/ 4143 h 4143"/>
              </a:gdLst>
              <a:ahLst/>
              <a:cxnLst>
                <a:cxn ang="0">
                  <a:pos x="T0" y="T1"/>
                </a:cxn>
                <a:cxn ang="0">
                  <a:pos x="T2" y="T3"/>
                </a:cxn>
                <a:cxn ang="0">
                  <a:pos x="T4" y="T5"/>
                </a:cxn>
                <a:cxn ang="0">
                  <a:pos x="T6" y="T7"/>
                </a:cxn>
                <a:cxn ang="0">
                  <a:pos x="T8" y="T9"/>
                </a:cxn>
              </a:cxnLst>
              <a:rect l="0" t="0" r="r" b="b"/>
              <a:pathLst>
                <a:path w="546" h="4143">
                  <a:moveTo>
                    <a:pt x="546" y="4143"/>
                  </a:moveTo>
                  <a:lnTo>
                    <a:pt x="0" y="3970"/>
                  </a:lnTo>
                  <a:lnTo>
                    <a:pt x="0" y="173"/>
                  </a:lnTo>
                  <a:lnTo>
                    <a:pt x="546" y="0"/>
                  </a:lnTo>
                  <a:lnTo>
                    <a:pt x="546" y="4143"/>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51" name="Freeform 906">
              <a:extLst>
                <a:ext uri="{FF2B5EF4-FFF2-40B4-BE49-F238E27FC236}">
                  <a16:creationId xmlns="" xmlns:a16="http://schemas.microsoft.com/office/drawing/2014/main" id="{A2AA8A2F-0569-4C3A-BEC8-623D4CA49B17}"/>
                </a:ext>
              </a:extLst>
            </p:cNvPr>
            <p:cNvSpPr>
              <a:spLocks/>
            </p:cNvSpPr>
            <p:nvPr/>
          </p:nvSpPr>
          <p:spPr bwMode="auto">
            <a:xfrm>
              <a:off x="2229698" y="2850457"/>
              <a:ext cx="489272" cy="3712552"/>
            </a:xfrm>
            <a:custGeom>
              <a:avLst/>
              <a:gdLst>
                <a:gd name="T0" fmla="*/ 546 w 546"/>
                <a:gd name="T1" fmla="*/ 4143 h 4143"/>
                <a:gd name="T2" fmla="*/ 0 w 546"/>
                <a:gd name="T3" fmla="*/ 3970 h 4143"/>
                <a:gd name="T4" fmla="*/ 0 w 546"/>
                <a:gd name="T5" fmla="*/ 173 h 4143"/>
                <a:gd name="T6" fmla="*/ 546 w 546"/>
                <a:gd name="T7" fmla="*/ 0 h 4143"/>
                <a:gd name="T8" fmla="*/ 546 w 546"/>
                <a:gd name="T9" fmla="*/ 4143 h 4143"/>
              </a:gdLst>
              <a:ahLst/>
              <a:cxnLst>
                <a:cxn ang="0">
                  <a:pos x="T0" y="T1"/>
                </a:cxn>
                <a:cxn ang="0">
                  <a:pos x="T2" y="T3"/>
                </a:cxn>
                <a:cxn ang="0">
                  <a:pos x="T4" y="T5"/>
                </a:cxn>
                <a:cxn ang="0">
                  <a:pos x="T6" y="T7"/>
                </a:cxn>
                <a:cxn ang="0">
                  <a:pos x="T8" y="T9"/>
                </a:cxn>
              </a:cxnLst>
              <a:rect l="0" t="0" r="r" b="b"/>
              <a:pathLst>
                <a:path w="546" h="4143">
                  <a:moveTo>
                    <a:pt x="546" y="4143"/>
                  </a:moveTo>
                  <a:lnTo>
                    <a:pt x="0" y="3970"/>
                  </a:lnTo>
                  <a:lnTo>
                    <a:pt x="0" y="173"/>
                  </a:lnTo>
                  <a:lnTo>
                    <a:pt x="546" y="0"/>
                  </a:lnTo>
                  <a:lnTo>
                    <a:pt x="546" y="414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52" name="Freeform 907">
              <a:extLst>
                <a:ext uri="{FF2B5EF4-FFF2-40B4-BE49-F238E27FC236}">
                  <a16:creationId xmlns="" xmlns:a16="http://schemas.microsoft.com/office/drawing/2014/main" id="{B1E60FCB-30F0-4B2B-A158-083061505BAA}"/>
                </a:ext>
              </a:extLst>
            </p:cNvPr>
            <p:cNvSpPr>
              <a:spLocks/>
            </p:cNvSpPr>
            <p:nvPr/>
          </p:nvSpPr>
          <p:spPr bwMode="auto">
            <a:xfrm>
              <a:off x="2718969" y="2852249"/>
              <a:ext cx="491961" cy="3712552"/>
            </a:xfrm>
            <a:custGeom>
              <a:avLst/>
              <a:gdLst>
                <a:gd name="T0" fmla="*/ 549 w 549"/>
                <a:gd name="T1" fmla="*/ 3970 h 4143"/>
                <a:gd name="T2" fmla="*/ 0 w 549"/>
                <a:gd name="T3" fmla="*/ 4143 h 4143"/>
                <a:gd name="T4" fmla="*/ 0 w 549"/>
                <a:gd name="T5" fmla="*/ 0 h 4143"/>
                <a:gd name="T6" fmla="*/ 549 w 549"/>
                <a:gd name="T7" fmla="*/ 173 h 4143"/>
                <a:gd name="T8" fmla="*/ 549 w 549"/>
                <a:gd name="T9" fmla="*/ 3970 h 4143"/>
              </a:gdLst>
              <a:ahLst/>
              <a:cxnLst>
                <a:cxn ang="0">
                  <a:pos x="T0" y="T1"/>
                </a:cxn>
                <a:cxn ang="0">
                  <a:pos x="T2" y="T3"/>
                </a:cxn>
                <a:cxn ang="0">
                  <a:pos x="T4" y="T5"/>
                </a:cxn>
                <a:cxn ang="0">
                  <a:pos x="T6" y="T7"/>
                </a:cxn>
                <a:cxn ang="0">
                  <a:pos x="T8" y="T9"/>
                </a:cxn>
              </a:cxnLst>
              <a:rect l="0" t="0" r="r" b="b"/>
              <a:pathLst>
                <a:path w="549" h="4143">
                  <a:moveTo>
                    <a:pt x="549" y="3970"/>
                  </a:moveTo>
                  <a:lnTo>
                    <a:pt x="0" y="4143"/>
                  </a:lnTo>
                  <a:lnTo>
                    <a:pt x="0" y="0"/>
                  </a:lnTo>
                  <a:lnTo>
                    <a:pt x="549" y="173"/>
                  </a:lnTo>
                  <a:lnTo>
                    <a:pt x="549" y="397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53" name="Freeform 1121">
              <a:extLst>
                <a:ext uri="{FF2B5EF4-FFF2-40B4-BE49-F238E27FC236}">
                  <a16:creationId xmlns="" xmlns:a16="http://schemas.microsoft.com/office/drawing/2014/main" id="{EF2E66DC-C4D6-42EB-95BD-E1E654DEEDE6}"/>
                </a:ext>
              </a:extLst>
            </p:cNvPr>
            <p:cNvSpPr>
              <a:spLocks/>
            </p:cNvSpPr>
            <p:nvPr/>
          </p:nvSpPr>
          <p:spPr bwMode="auto">
            <a:xfrm>
              <a:off x="2227905" y="2937379"/>
              <a:ext cx="489272" cy="3313786"/>
            </a:xfrm>
            <a:custGeom>
              <a:avLst/>
              <a:gdLst>
                <a:gd name="T0" fmla="*/ 546 w 546"/>
                <a:gd name="T1" fmla="*/ 3698 h 3698"/>
                <a:gd name="T2" fmla="*/ 0 w 546"/>
                <a:gd name="T3" fmla="*/ 3525 h 3698"/>
                <a:gd name="T4" fmla="*/ 0 w 546"/>
                <a:gd name="T5" fmla="*/ 173 h 3698"/>
                <a:gd name="T6" fmla="*/ 546 w 546"/>
                <a:gd name="T7" fmla="*/ 0 h 3698"/>
                <a:gd name="T8" fmla="*/ 546 w 546"/>
                <a:gd name="T9" fmla="*/ 3698 h 3698"/>
              </a:gdLst>
              <a:ahLst/>
              <a:cxnLst>
                <a:cxn ang="0">
                  <a:pos x="T0" y="T1"/>
                </a:cxn>
                <a:cxn ang="0">
                  <a:pos x="T2" y="T3"/>
                </a:cxn>
                <a:cxn ang="0">
                  <a:pos x="T4" y="T5"/>
                </a:cxn>
                <a:cxn ang="0">
                  <a:pos x="T6" y="T7"/>
                </a:cxn>
                <a:cxn ang="0">
                  <a:pos x="T8" y="T9"/>
                </a:cxn>
              </a:cxnLst>
              <a:rect l="0" t="0" r="r" b="b"/>
              <a:pathLst>
                <a:path w="546" h="3698">
                  <a:moveTo>
                    <a:pt x="546" y="3698"/>
                  </a:moveTo>
                  <a:lnTo>
                    <a:pt x="0" y="3525"/>
                  </a:lnTo>
                  <a:lnTo>
                    <a:pt x="0" y="173"/>
                  </a:lnTo>
                  <a:lnTo>
                    <a:pt x="546" y="0"/>
                  </a:lnTo>
                  <a:lnTo>
                    <a:pt x="546" y="3698"/>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54" name="Freeform 1122">
              <a:extLst>
                <a:ext uri="{FF2B5EF4-FFF2-40B4-BE49-F238E27FC236}">
                  <a16:creationId xmlns="" xmlns:a16="http://schemas.microsoft.com/office/drawing/2014/main" id="{53D43EB8-5EE1-45EF-9F3F-592AA1C7D525}"/>
                </a:ext>
              </a:extLst>
            </p:cNvPr>
            <p:cNvSpPr>
              <a:spLocks/>
            </p:cNvSpPr>
            <p:nvPr/>
          </p:nvSpPr>
          <p:spPr bwMode="auto">
            <a:xfrm>
              <a:off x="2227905" y="2937379"/>
              <a:ext cx="489272" cy="3313786"/>
            </a:xfrm>
            <a:custGeom>
              <a:avLst/>
              <a:gdLst>
                <a:gd name="T0" fmla="*/ 546 w 546"/>
                <a:gd name="T1" fmla="*/ 3698 h 3698"/>
                <a:gd name="T2" fmla="*/ 0 w 546"/>
                <a:gd name="T3" fmla="*/ 3525 h 3698"/>
                <a:gd name="T4" fmla="*/ 0 w 546"/>
                <a:gd name="T5" fmla="*/ 173 h 3698"/>
                <a:gd name="T6" fmla="*/ 546 w 546"/>
                <a:gd name="T7" fmla="*/ 0 h 3698"/>
                <a:gd name="T8" fmla="*/ 546 w 546"/>
                <a:gd name="T9" fmla="*/ 3698 h 3698"/>
              </a:gdLst>
              <a:ahLst/>
              <a:cxnLst>
                <a:cxn ang="0">
                  <a:pos x="T0" y="T1"/>
                </a:cxn>
                <a:cxn ang="0">
                  <a:pos x="T2" y="T3"/>
                </a:cxn>
                <a:cxn ang="0">
                  <a:pos x="T4" y="T5"/>
                </a:cxn>
                <a:cxn ang="0">
                  <a:pos x="T6" y="T7"/>
                </a:cxn>
                <a:cxn ang="0">
                  <a:pos x="T8" y="T9"/>
                </a:cxn>
              </a:cxnLst>
              <a:rect l="0" t="0" r="r" b="b"/>
              <a:pathLst>
                <a:path w="546" h="3698">
                  <a:moveTo>
                    <a:pt x="546" y="3698"/>
                  </a:moveTo>
                  <a:lnTo>
                    <a:pt x="0" y="3525"/>
                  </a:lnTo>
                  <a:lnTo>
                    <a:pt x="0" y="173"/>
                  </a:lnTo>
                  <a:lnTo>
                    <a:pt x="546" y="0"/>
                  </a:lnTo>
                  <a:lnTo>
                    <a:pt x="546" y="3698"/>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55" name="Freeform 1123">
              <a:extLst>
                <a:ext uri="{FF2B5EF4-FFF2-40B4-BE49-F238E27FC236}">
                  <a16:creationId xmlns="" xmlns:a16="http://schemas.microsoft.com/office/drawing/2014/main" id="{32412D1B-3453-4269-BC09-783BBB80EA32}"/>
                </a:ext>
              </a:extLst>
            </p:cNvPr>
            <p:cNvSpPr>
              <a:spLocks/>
            </p:cNvSpPr>
            <p:nvPr/>
          </p:nvSpPr>
          <p:spPr bwMode="auto">
            <a:xfrm>
              <a:off x="2227905" y="3081651"/>
              <a:ext cx="37636" cy="40325"/>
            </a:xfrm>
            <a:custGeom>
              <a:avLst/>
              <a:gdLst>
                <a:gd name="T0" fmla="*/ 42 w 42"/>
                <a:gd name="T1" fmla="*/ 0 h 45"/>
                <a:gd name="T2" fmla="*/ 0 w 42"/>
                <a:gd name="T3" fmla="*/ 14 h 45"/>
                <a:gd name="T4" fmla="*/ 0 w 42"/>
                <a:gd name="T5" fmla="*/ 45 h 45"/>
                <a:gd name="T6" fmla="*/ 42 w 42"/>
                <a:gd name="T7" fmla="*/ 0 h 45"/>
              </a:gdLst>
              <a:ahLst/>
              <a:cxnLst>
                <a:cxn ang="0">
                  <a:pos x="T0" y="T1"/>
                </a:cxn>
                <a:cxn ang="0">
                  <a:pos x="T2" y="T3"/>
                </a:cxn>
                <a:cxn ang="0">
                  <a:pos x="T4" y="T5"/>
                </a:cxn>
                <a:cxn ang="0">
                  <a:pos x="T6" y="T7"/>
                </a:cxn>
              </a:cxnLst>
              <a:rect l="0" t="0" r="r" b="b"/>
              <a:pathLst>
                <a:path w="42" h="45">
                  <a:moveTo>
                    <a:pt x="42" y="0"/>
                  </a:moveTo>
                  <a:lnTo>
                    <a:pt x="0" y="14"/>
                  </a:lnTo>
                  <a:lnTo>
                    <a:pt x="0" y="45"/>
                  </a:lnTo>
                  <a:lnTo>
                    <a:pt x="4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56" name="Freeform 1124">
              <a:extLst>
                <a:ext uri="{FF2B5EF4-FFF2-40B4-BE49-F238E27FC236}">
                  <a16:creationId xmlns="" xmlns:a16="http://schemas.microsoft.com/office/drawing/2014/main" id="{372D9AED-6503-4A03-9697-455BC420E106}"/>
                </a:ext>
              </a:extLst>
            </p:cNvPr>
            <p:cNvSpPr>
              <a:spLocks/>
            </p:cNvSpPr>
            <p:nvPr/>
          </p:nvSpPr>
          <p:spPr bwMode="auto">
            <a:xfrm>
              <a:off x="2227905" y="3081651"/>
              <a:ext cx="37636" cy="40325"/>
            </a:xfrm>
            <a:custGeom>
              <a:avLst/>
              <a:gdLst>
                <a:gd name="T0" fmla="*/ 42 w 42"/>
                <a:gd name="T1" fmla="*/ 0 h 45"/>
                <a:gd name="T2" fmla="*/ 0 w 42"/>
                <a:gd name="T3" fmla="*/ 14 h 45"/>
                <a:gd name="T4" fmla="*/ 0 w 42"/>
                <a:gd name="T5" fmla="*/ 45 h 45"/>
                <a:gd name="T6" fmla="*/ 42 w 42"/>
                <a:gd name="T7" fmla="*/ 0 h 45"/>
              </a:gdLst>
              <a:ahLst/>
              <a:cxnLst>
                <a:cxn ang="0">
                  <a:pos x="T0" y="T1"/>
                </a:cxn>
                <a:cxn ang="0">
                  <a:pos x="T2" y="T3"/>
                </a:cxn>
                <a:cxn ang="0">
                  <a:pos x="T4" y="T5"/>
                </a:cxn>
                <a:cxn ang="0">
                  <a:pos x="T6" y="T7"/>
                </a:cxn>
              </a:cxnLst>
              <a:rect l="0" t="0" r="r" b="b"/>
              <a:pathLst>
                <a:path w="42" h="45">
                  <a:moveTo>
                    <a:pt x="42" y="0"/>
                  </a:moveTo>
                  <a:lnTo>
                    <a:pt x="0" y="14"/>
                  </a:lnTo>
                  <a:lnTo>
                    <a:pt x="0" y="45"/>
                  </a:lnTo>
                  <a:lnTo>
                    <a:pt x="4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57" name="Freeform 1125">
              <a:extLst>
                <a:ext uri="{FF2B5EF4-FFF2-40B4-BE49-F238E27FC236}">
                  <a16:creationId xmlns="" xmlns:a16="http://schemas.microsoft.com/office/drawing/2014/main" id="{0DF0C77E-EB42-4CD7-875B-2363FA470360}"/>
                </a:ext>
              </a:extLst>
            </p:cNvPr>
            <p:cNvSpPr>
              <a:spLocks/>
            </p:cNvSpPr>
            <p:nvPr/>
          </p:nvSpPr>
          <p:spPr bwMode="auto">
            <a:xfrm>
              <a:off x="2227905" y="3053872"/>
              <a:ext cx="127247" cy="127247"/>
            </a:xfrm>
            <a:custGeom>
              <a:avLst/>
              <a:gdLst>
                <a:gd name="T0" fmla="*/ 142 w 142"/>
                <a:gd name="T1" fmla="*/ 0 h 142"/>
                <a:gd name="T2" fmla="*/ 92 w 142"/>
                <a:gd name="T3" fmla="*/ 17 h 142"/>
                <a:gd name="T4" fmla="*/ 0 w 142"/>
                <a:gd name="T5" fmla="*/ 109 h 142"/>
                <a:gd name="T6" fmla="*/ 0 w 142"/>
                <a:gd name="T7" fmla="*/ 142 h 142"/>
                <a:gd name="T8" fmla="*/ 142 w 142"/>
                <a:gd name="T9" fmla="*/ 0 h 142"/>
              </a:gdLst>
              <a:ahLst/>
              <a:cxnLst>
                <a:cxn ang="0">
                  <a:pos x="T0" y="T1"/>
                </a:cxn>
                <a:cxn ang="0">
                  <a:pos x="T2" y="T3"/>
                </a:cxn>
                <a:cxn ang="0">
                  <a:pos x="T4" y="T5"/>
                </a:cxn>
                <a:cxn ang="0">
                  <a:pos x="T6" y="T7"/>
                </a:cxn>
                <a:cxn ang="0">
                  <a:pos x="T8" y="T9"/>
                </a:cxn>
              </a:cxnLst>
              <a:rect l="0" t="0" r="r" b="b"/>
              <a:pathLst>
                <a:path w="142" h="142">
                  <a:moveTo>
                    <a:pt x="142" y="0"/>
                  </a:moveTo>
                  <a:lnTo>
                    <a:pt x="92" y="17"/>
                  </a:lnTo>
                  <a:lnTo>
                    <a:pt x="0" y="109"/>
                  </a:lnTo>
                  <a:lnTo>
                    <a:pt x="0" y="142"/>
                  </a:lnTo>
                  <a:lnTo>
                    <a:pt x="14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58" name="Freeform 1126">
              <a:extLst>
                <a:ext uri="{FF2B5EF4-FFF2-40B4-BE49-F238E27FC236}">
                  <a16:creationId xmlns="" xmlns:a16="http://schemas.microsoft.com/office/drawing/2014/main" id="{77A7FDD6-16D1-4F71-8AE0-B6FE1FA580B9}"/>
                </a:ext>
              </a:extLst>
            </p:cNvPr>
            <p:cNvSpPr>
              <a:spLocks/>
            </p:cNvSpPr>
            <p:nvPr/>
          </p:nvSpPr>
          <p:spPr bwMode="auto">
            <a:xfrm>
              <a:off x="2227905" y="3053872"/>
              <a:ext cx="127247" cy="127247"/>
            </a:xfrm>
            <a:custGeom>
              <a:avLst/>
              <a:gdLst>
                <a:gd name="T0" fmla="*/ 142 w 142"/>
                <a:gd name="T1" fmla="*/ 0 h 142"/>
                <a:gd name="T2" fmla="*/ 92 w 142"/>
                <a:gd name="T3" fmla="*/ 17 h 142"/>
                <a:gd name="T4" fmla="*/ 0 w 142"/>
                <a:gd name="T5" fmla="*/ 109 h 142"/>
                <a:gd name="T6" fmla="*/ 0 w 142"/>
                <a:gd name="T7" fmla="*/ 142 h 142"/>
                <a:gd name="T8" fmla="*/ 142 w 142"/>
                <a:gd name="T9" fmla="*/ 0 h 142"/>
              </a:gdLst>
              <a:ahLst/>
              <a:cxnLst>
                <a:cxn ang="0">
                  <a:pos x="T0" y="T1"/>
                </a:cxn>
                <a:cxn ang="0">
                  <a:pos x="T2" y="T3"/>
                </a:cxn>
                <a:cxn ang="0">
                  <a:pos x="T4" y="T5"/>
                </a:cxn>
                <a:cxn ang="0">
                  <a:pos x="T6" y="T7"/>
                </a:cxn>
                <a:cxn ang="0">
                  <a:pos x="T8" y="T9"/>
                </a:cxn>
              </a:cxnLst>
              <a:rect l="0" t="0" r="r" b="b"/>
              <a:pathLst>
                <a:path w="142" h="142">
                  <a:moveTo>
                    <a:pt x="142" y="0"/>
                  </a:moveTo>
                  <a:lnTo>
                    <a:pt x="92" y="17"/>
                  </a:lnTo>
                  <a:lnTo>
                    <a:pt x="0" y="109"/>
                  </a:lnTo>
                  <a:lnTo>
                    <a:pt x="0" y="142"/>
                  </a:lnTo>
                  <a:lnTo>
                    <a:pt x="14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59" name="Freeform 1127">
              <a:extLst>
                <a:ext uri="{FF2B5EF4-FFF2-40B4-BE49-F238E27FC236}">
                  <a16:creationId xmlns="" xmlns:a16="http://schemas.microsoft.com/office/drawing/2014/main" id="{6C1FC732-BDD8-4B5C-86C4-09372B87DB45}"/>
                </a:ext>
              </a:extLst>
            </p:cNvPr>
            <p:cNvSpPr>
              <a:spLocks/>
            </p:cNvSpPr>
            <p:nvPr/>
          </p:nvSpPr>
          <p:spPr bwMode="auto">
            <a:xfrm>
              <a:off x="2227905" y="3026093"/>
              <a:ext cx="215961" cy="215961"/>
            </a:xfrm>
            <a:custGeom>
              <a:avLst/>
              <a:gdLst>
                <a:gd name="T0" fmla="*/ 241 w 241"/>
                <a:gd name="T1" fmla="*/ 0 h 241"/>
                <a:gd name="T2" fmla="*/ 191 w 241"/>
                <a:gd name="T3" fmla="*/ 14 h 241"/>
                <a:gd name="T4" fmla="*/ 0 w 241"/>
                <a:gd name="T5" fmla="*/ 206 h 241"/>
                <a:gd name="T6" fmla="*/ 0 w 241"/>
                <a:gd name="T7" fmla="*/ 241 h 241"/>
                <a:gd name="T8" fmla="*/ 241 w 241"/>
                <a:gd name="T9" fmla="*/ 0 h 241"/>
              </a:gdLst>
              <a:ahLst/>
              <a:cxnLst>
                <a:cxn ang="0">
                  <a:pos x="T0" y="T1"/>
                </a:cxn>
                <a:cxn ang="0">
                  <a:pos x="T2" y="T3"/>
                </a:cxn>
                <a:cxn ang="0">
                  <a:pos x="T4" y="T5"/>
                </a:cxn>
                <a:cxn ang="0">
                  <a:pos x="T6" y="T7"/>
                </a:cxn>
                <a:cxn ang="0">
                  <a:pos x="T8" y="T9"/>
                </a:cxn>
              </a:cxnLst>
              <a:rect l="0" t="0" r="r" b="b"/>
              <a:pathLst>
                <a:path w="241" h="241">
                  <a:moveTo>
                    <a:pt x="241" y="0"/>
                  </a:moveTo>
                  <a:lnTo>
                    <a:pt x="191" y="14"/>
                  </a:lnTo>
                  <a:lnTo>
                    <a:pt x="0" y="206"/>
                  </a:lnTo>
                  <a:lnTo>
                    <a:pt x="0" y="241"/>
                  </a:lnTo>
                  <a:lnTo>
                    <a:pt x="241"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60" name="Freeform 1128">
              <a:extLst>
                <a:ext uri="{FF2B5EF4-FFF2-40B4-BE49-F238E27FC236}">
                  <a16:creationId xmlns="" xmlns:a16="http://schemas.microsoft.com/office/drawing/2014/main" id="{232B09EB-E449-44D9-92C9-6DCC794C42BE}"/>
                </a:ext>
              </a:extLst>
            </p:cNvPr>
            <p:cNvSpPr>
              <a:spLocks/>
            </p:cNvSpPr>
            <p:nvPr/>
          </p:nvSpPr>
          <p:spPr bwMode="auto">
            <a:xfrm>
              <a:off x="2227905" y="3026093"/>
              <a:ext cx="215961" cy="215961"/>
            </a:xfrm>
            <a:custGeom>
              <a:avLst/>
              <a:gdLst>
                <a:gd name="T0" fmla="*/ 241 w 241"/>
                <a:gd name="T1" fmla="*/ 0 h 241"/>
                <a:gd name="T2" fmla="*/ 191 w 241"/>
                <a:gd name="T3" fmla="*/ 14 h 241"/>
                <a:gd name="T4" fmla="*/ 0 w 241"/>
                <a:gd name="T5" fmla="*/ 206 h 241"/>
                <a:gd name="T6" fmla="*/ 0 w 241"/>
                <a:gd name="T7" fmla="*/ 241 h 241"/>
                <a:gd name="T8" fmla="*/ 241 w 241"/>
                <a:gd name="T9" fmla="*/ 0 h 241"/>
              </a:gdLst>
              <a:ahLst/>
              <a:cxnLst>
                <a:cxn ang="0">
                  <a:pos x="T0" y="T1"/>
                </a:cxn>
                <a:cxn ang="0">
                  <a:pos x="T2" y="T3"/>
                </a:cxn>
                <a:cxn ang="0">
                  <a:pos x="T4" y="T5"/>
                </a:cxn>
                <a:cxn ang="0">
                  <a:pos x="T6" y="T7"/>
                </a:cxn>
                <a:cxn ang="0">
                  <a:pos x="T8" y="T9"/>
                </a:cxn>
              </a:cxnLst>
              <a:rect l="0" t="0" r="r" b="b"/>
              <a:pathLst>
                <a:path w="241" h="241">
                  <a:moveTo>
                    <a:pt x="241" y="0"/>
                  </a:moveTo>
                  <a:lnTo>
                    <a:pt x="191" y="14"/>
                  </a:lnTo>
                  <a:lnTo>
                    <a:pt x="0" y="206"/>
                  </a:lnTo>
                  <a:lnTo>
                    <a:pt x="0" y="241"/>
                  </a:lnTo>
                  <a:lnTo>
                    <a:pt x="241"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61" name="Freeform 1129">
              <a:extLst>
                <a:ext uri="{FF2B5EF4-FFF2-40B4-BE49-F238E27FC236}">
                  <a16:creationId xmlns="" xmlns:a16="http://schemas.microsoft.com/office/drawing/2014/main" id="{AEC9064A-0D65-4175-B47C-17079EAAAD79}"/>
                </a:ext>
              </a:extLst>
            </p:cNvPr>
            <p:cNvSpPr>
              <a:spLocks/>
            </p:cNvSpPr>
            <p:nvPr/>
          </p:nvSpPr>
          <p:spPr bwMode="auto">
            <a:xfrm>
              <a:off x="2227905" y="2996522"/>
              <a:ext cx="304675" cy="307363"/>
            </a:xfrm>
            <a:custGeom>
              <a:avLst/>
              <a:gdLst>
                <a:gd name="T0" fmla="*/ 340 w 340"/>
                <a:gd name="T1" fmla="*/ 0 h 343"/>
                <a:gd name="T2" fmla="*/ 291 w 340"/>
                <a:gd name="T3" fmla="*/ 17 h 343"/>
                <a:gd name="T4" fmla="*/ 0 w 340"/>
                <a:gd name="T5" fmla="*/ 308 h 343"/>
                <a:gd name="T6" fmla="*/ 0 w 340"/>
                <a:gd name="T7" fmla="*/ 343 h 343"/>
                <a:gd name="T8" fmla="*/ 340 w 340"/>
                <a:gd name="T9" fmla="*/ 0 h 343"/>
              </a:gdLst>
              <a:ahLst/>
              <a:cxnLst>
                <a:cxn ang="0">
                  <a:pos x="T0" y="T1"/>
                </a:cxn>
                <a:cxn ang="0">
                  <a:pos x="T2" y="T3"/>
                </a:cxn>
                <a:cxn ang="0">
                  <a:pos x="T4" y="T5"/>
                </a:cxn>
                <a:cxn ang="0">
                  <a:pos x="T6" y="T7"/>
                </a:cxn>
                <a:cxn ang="0">
                  <a:pos x="T8" y="T9"/>
                </a:cxn>
              </a:cxnLst>
              <a:rect l="0" t="0" r="r" b="b"/>
              <a:pathLst>
                <a:path w="340" h="343">
                  <a:moveTo>
                    <a:pt x="340" y="0"/>
                  </a:moveTo>
                  <a:lnTo>
                    <a:pt x="291" y="17"/>
                  </a:lnTo>
                  <a:lnTo>
                    <a:pt x="0" y="308"/>
                  </a:lnTo>
                  <a:lnTo>
                    <a:pt x="0" y="343"/>
                  </a:lnTo>
                  <a:lnTo>
                    <a:pt x="340"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62" name="Freeform 1130">
              <a:extLst>
                <a:ext uri="{FF2B5EF4-FFF2-40B4-BE49-F238E27FC236}">
                  <a16:creationId xmlns="" xmlns:a16="http://schemas.microsoft.com/office/drawing/2014/main" id="{737F7C1F-860A-4C0C-B235-ED1BB3858A2B}"/>
                </a:ext>
              </a:extLst>
            </p:cNvPr>
            <p:cNvSpPr>
              <a:spLocks/>
            </p:cNvSpPr>
            <p:nvPr/>
          </p:nvSpPr>
          <p:spPr bwMode="auto">
            <a:xfrm>
              <a:off x="2227905" y="2996522"/>
              <a:ext cx="304675" cy="307363"/>
            </a:xfrm>
            <a:custGeom>
              <a:avLst/>
              <a:gdLst>
                <a:gd name="T0" fmla="*/ 340 w 340"/>
                <a:gd name="T1" fmla="*/ 0 h 343"/>
                <a:gd name="T2" fmla="*/ 291 w 340"/>
                <a:gd name="T3" fmla="*/ 17 h 343"/>
                <a:gd name="T4" fmla="*/ 0 w 340"/>
                <a:gd name="T5" fmla="*/ 308 h 343"/>
                <a:gd name="T6" fmla="*/ 0 w 340"/>
                <a:gd name="T7" fmla="*/ 343 h 343"/>
                <a:gd name="T8" fmla="*/ 340 w 340"/>
                <a:gd name="T9" fmla="*/ 0 h 343"/>
              </a:gdLst>
              <a:ahLst/>
              <a:cxnLst>
                <a:cxn ang="0">
                  <a:pos x="T0" y="T1"/>
                </a:cxn>
                <a:cxn ang="0">
                  <a:pos x="T2" y="T3"/>
                </a:cxn>
                <a:cxn ang="0">
                  <a:pos x="T4" y="T5"/>
                </a:cxn>
                <a:cxn ang="0">
                  <a:pos x="T6" y="T7"/>
                </a:cxn>
                <a:cxn ang="0">
                  <a:pos x="T8" y="T9"/>
                </a:cxn>
              </a:cxnLst>
              <a:rect l="0" t="0" r="r" b="b"/>
              <a:pathLst>
                <a:path w="340" h="343">
                  <a:moveTo>
                    <a:pt x="340" y="0"/>
                  </a:moveTo>
                  <a:lnTo>
                    <a:pt x="291" y="17"/>
                  </a:lnTo>
                  <a:lnTo>
                    <a:pt x="0" y="308"/>
                  </a:lnTo>
                  <a:lnTo>
                    <a:pt x="0" y="343"/>
                  </a:lnTo>
                  <a:lnTo>
                    <a:pt x="34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63" name="Freeform 1131">
              <a:extLst>
                <a:ext uri="{FF2B5EF4-FFF2-40B4-BE49-F238E27FC236}">
                  <a16:creationId xmlns="" xmlns:a16="http://schemas.microsoft.com/office/drawing/2014/main" id="{0343C8DD-8264-4456-95DD-5D025A40B890}"/>
                </a:ext>
              </a:extLst>
            </p:cNvPr>
            <p:cNvSpPr>
              <a:spLocks/>
            </p:cNvSpPr>
            <p:nvPr/>
          </p:nvSpPr>
          <p:spPr bwMode="auto">
            <a:xfrm>
              <a:off x="2227905" y="2968743"/>
              <a:ext cx="394285" cy="396973"/>
            </a:xfrm>
            <a:custGeom>
              <a:avLst/>
              <a:gdLst>
                <a:gd name="T0" fmla="*/ 440 w 440"/>
                <a:gd name="T1" fmla="*/ 0 h 443"/>
                <a:gd name="T2" fmla="*/ 390 w 440"/>
                <a:gd name="T3" fmla="*/ 17 h 443"/>
                <a:gd name="T4" fmla="*/ 0 w 440"/>
                <a:gd name="T5" fmla="*/ 407 h 443"/>
                <a:gd name="T6" fmla="*/ 0 w 440"/>
                <a:gd name="T7" fmla="*/ 443 h 443"/>
                <a:gd name="T8" fmla="*/ 440 w 440"/>
                <a:gd name="T9" fmla="*/ 0 h 443"/>
              </a:gdLst>
              <a:ahLst/>
              <a:cxnLst>
                <a:cxn ang="0">
                  <a:pos x="T0" y="T1"/>
                </a:cxn>
                <a:cxn ang="0">
                  <a:pos x="T2" y="T3"/>
                </a:cxn>
                <a:cxn ang="0">
                  <a:pos x="T4" y="T5"/>
                </a:cxn>
                <a:cxn ang="0">
                  <a:pos x="T6" y="T7"/>
                </a:cxn>
                <a:cxn ang="0">
                  <a:pos x="T8" y="T9"/>
                </a:cxn>
              </a:cxnLst>
              <a:rect l="0" t="0" r="r" b="b"/>
              <a:pathLst>
                <a:path w="440" h="443">
                  <a:moveTo>
                    <a:pt x="440" y="0"/>
                  </a:moveTo>
                  <a:lnTo>
                    <a:pt x="390" y="17"/>
                  </a:lnTo>
                  <a:lnTo>
                    <a:pt x="0" y="407"/>
                  </a:lnTo>
                  <a:lnTo>
                    <a:pt x="0" y="443"/>
                  </a:lnTo>
                  <a:lnTo>
                    <a:pt x="440"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64" name="Freeform 1132">
              <a:extLst>
                <a:ext uri="{FF2B5EF4-FFF2-40B4-BE49-F238E27FC236}">
                  <a16:creationId xmlns="" xmlns:a16="http://schemas.microsoft.com/office/drawing/2014/main" id="{2128C58F-1121-4910-9B15-4A7FA6DC7D93}"/>
                </a:ext>
              </a:extLst>
            </p:cNvPr>
            <p:cNvSpPr>
              <a:spLocks/>
            </p:cNvSpPr>
            <p:nvPr/>
          </p:nvSpPr>
          <p:spPr bwMode="auto">
            <a:xfrm>
              <a:off x="2227905" y="2968743"/>
              <a:ext cx="394285" cy="396973"/>
            </a:xfrm>
            <a:custGeom>
              <a:avLst/>
              <a:gdLst>
                <a:gd name="T0" fmla="*/ 440 w 440"/>
                <a:gd name="T1" fmla="*/ 0 h 443"/>
                <a:gd name="T2" fmla="*/ 390 w 440"/>
                <a:gd name="T3" fmla="*/ 17 h 443"/>
                <a:gd name="T4" fmla="*/ 0 w 440"/>
                <a:gd name="T5" fmla="*/ 407 h 443"/>
                <a:gd name="T6" fmla="*/ 0 w 440"/>
                <a:gd name="T7" fmla="*/ 443 h 443"/>
                <a:gd name="T8" fmla="*/ 440 w 440"/>
                <a:gd name="T9" fmla="*/ 0 h 443"/>
              </a:gdLst>
              <a:ahLst/>
              <a:cxnLst>
                <a:cxn ang="0">
                  <a:pos x="T0" y="T1"/>
                </a:cxn>
                <a:cxn ang="0">
                  <a:pos x="T2" y="T3"/>
                </a:cxn>
                <a:cxn ang="0">
                  <a:pos x="T4" y="T5"/>
                </a:cxn>
                <a:cxn ang="0">
                  <a:pos x="T6" y="T7"/>
                </a:cxn>
                <a:cxn ang="0">
                  <a:pos x="T8" y="T9"/>
                </a:cxn>
              </a:cxnLst>
              <a:rect l="0" t="0" r="r" b="b"/>
              <a:pathLst>
                <a:path w="440" h="443">
                  <a:moveTo>
                    <a:pt x="440" y="0"/>
                  </a:moveTo>
                  <a:lnTo>
                    <a:pt x="390" y="17"/>
                  </a:lnTo>
                  <a:lnTo>
                    <a:pt x="0" y="407"/>
                  </a:lnTo>
                  <a:lnTo>
                    <a:pt x="0" y="443"/>
                  </a:lnTo>
                  <a:lnTo>
                    <a:pt x="44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65" name="Freeform 1133">
              <a:extLst>
                <a:ext uri="{FF2B5EF4-FFF2-40B4-BE49-F238E27FC236}">
                  <a16:creationId xmlns="" xmlns:a16="http://schemas.microsoft.com/office/drawing/2014/main" id="{9C8AF8B1-699E-444B-BB43-CD48997AE9D1}"/>
                </a:ext>
              </a:extLst>
            </p:cNvPr>
            <p:cNvSpPr>
              <a:spLocks/>
            </p:cNvSpPr>
            <p:nvPr/>
          </p:nvSpPr>
          <p:spPr bwMode="auto">
            <a:xfrm>
              <a:off x="2227905" y="2941860"/>
              <a:ext cx="482999" cy="484791"/>
            </a:xfrm>
            <a:custGeom>
              <a:avLst/>
              <a:gdLst>
                <a:gd name="T0" fmla="*/ 539 w 539"/>
                <a:gd name="T1" fmla="*/ 0 h 541"/>
                <a:gd name="T2" fmla="*/ 489 w 539"/>
                <a:gd name="T3" fmla="*/ 16 h 541"/>
                <a:gd name="T4" fmla="*/ 0 w 539"/>
                <a:gd name="T5" fmla="*/ 506 h 541"/>
                <a:gd name="T6" fmla="*/ 0 w 539"/>
                <a:gd name="T7" fmla="*/ 541 h 541"/>
                <a:gd name="T8" fmla="*/ 539 w 539"/>
                <a:gd name="T9" fmla="*/ 0 h 541"/>
              </a:gdLst>
              <a:ahLst/>
              <a:cxnLst>
                <a:cxn ang="0">
                  <a:pos x="T0" y="T1"/>
                </a:cxn>
                <a:cxn ang="0">
                  <a:pos x="T2" y="T3"/>
                </a:cxn>
                <a:cxn ang="0">
                  <a:pos x="T4" y="T5"/>
                </a:cxn>
                <a:cxn ang="0">
                  <a:pos x="T6" y="T7"/>
                </a:cxn>
                <a:cxn ang="0">
                  <a:pos x="T8" y="T9"/>
                </a:cxn>
              </a:cxnLst>
              <a:rect l="0" t="0" r="r" b="b"/>
              <a:pathLst>
                <a:path w="539" h="541">
                  <a:moveTo>
                    <a:pt x="539" y="0"/>
                  </a:moveTo>
                  <a:lnTo>
                    <a:pt x="489" y="16"/>
                  </a:lnTo>
                  <a:lnTo>
                    <a:pt x="0" y="506"/>
                  </a:lnTo>
                  <a:lnTo>
                    <a:pt x="0" y="541"/>
                  </a:lnTo>
                  <a:lnTo>
                    <a:pt x="539"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66" name="Freeform 1134">
              <a:extLst>
                <a:ext uri="{FF2B5EF4-FFF2-40B4-BE49-F238E27FC236}">
                  <a16:creationId xmlns="" xmlns:a16="http://schemas.microsoft.com/office/drawing/2014/main" id="{6B314CA7-DAC2-4215-849A-6453E6519261}"/>
                </a:ext>
              </a:extLst>
            </p:cNvPr>
            <p:cNvSpPr>
              <a:spLocks/>
            </p:cNvSpPr>
            <p:nvPr/>
          </p:nvSpPr>
          <p:spPr bwMode="auto">
            <a:xfrm>
              <a:off x="2227905" y="2941860"/>
              <a:ext cx="482999" cy="484791"/>
            </a:xfrm>
            <a:custGeom>
              <a:avLst/>
              <a:gdLst>
                <a:gd name="T0" fmla="*/ 539 w 539"/>
                <a:gd name="T1" fmla="*/ 0 h 541"/>
                <a:gd name="T2" fmla="*/ 489 w 539"/>
                <a:gd name="T3" fmla="*/ 16 h 541"/>
                <a:gd name="T4" fmla="*/ 0 w 539"/>
                <a:gd name="T5" fmla="*/ 506 h 541"/>
                <a:gd name="T6" fmla="*/ 0 w 539"/>
                <a:gd name="T7" fmla="*/ 541 h 541"/>
                <a:gd name="T8" fmla="*/ 539 w 539"/>
                <a:gd name="T9" fmla="*/ 0 h 541"/>
              </a:gdLst>
              <a:ahLst/>
              <a:cxnLst>
                <a:cxn ang="0">
                  <a:pos x="T0" y="T1"/>
                </a:cxn>
                <a:cxn ang="0">
                  <a:pos x="T2" y="T3"/>
                </a:cxn>
                <a:cxn ang="0">
                  <a:pos x="T4" y="T5"/>
                </a:cxn>
                <a:cxn ang="0">
                  <a:pos x="T6" y="T7"/>
                </a:cxn>
                <a:cxn ang="0">
                  <a:pos x="T8" y="T9"/>
                </a:cxn>
              </a:cxnLst>
              <a:rect l="0" t="0" r="r" b="b"/>
              <a:pathLst>
                <a:path w="539" h="541">
                  <a:moveTo>
                    <a:pt x="539" y="0"/>
                  </a:moveTo>
                  <a:lnTo>
                    <a:pt x="489" y="16"/>
                  </a:lnTo>
                  <a:lnTo>
                    <a:pt x="0" y="506"/>
                  </a:lnTo>
                  <a:lnTo>
                    <a:pt x="0" y="541"/>
                  </a:lnTo>
                  <a:lnTo>
                    <a:pt x="539"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67" name="Freeform 1135">
              <a:extLst>
                <a:ext uri="{FF2B5EF4-FFF2-40B4-BE49-F238E27FC236}">
                  <a16:creationId xmlns="" xmlns:a16="http://schemas.microsoft.com/office/drawing/2014/main" id="{D3685385-D797-41BE-99C7-0D850CFBD772}"/>
                </a:ext>
              </a:extLst>
            </p:cNvPr>
            <p:cNvSpPr>
              <a:spLocks/>
            </p:cNvSpPr>
            <p:nvPr/>
          </p:nvSpPr>
          <p:spPr bwMode="auto">
            <a:xfrm>
              <a:off x="2227905" y="2965158"/>
              <a:ext cx="489272" cy="520635"/>
            </a:xfrm>
            <a:custGeom>
              <a:avLst/>
              <a:gdLst>
                <a:gd name="T0" fmla="*/ 546 w 546"/>
                <a:gd name="T1" fmla="*/ 0 h 581"/>
                <a:gd name="T2" fmla="*/ 0 w 546"/>
                <a:gd name="T3" fmla="*/ 548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8"/>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68" name="Freeform 1136">
              <a:extLst>
                <a:ext uri="{FF2B5EF4-FFF2-40B4-BE49-F238E27FC236}">
                  <a16:creationId xmlns="" xmlns:a16="http://schemas.microsoft.com/office/drawing/2014/main" id="{3F252CE9-18C6-4A6A-9D26-C2111511FBC7}"/>
                </a:ext>
              </a:extLst>
            </p:cNvPr>
            <p:cNvSpPr>
              <a:spLocks/>
            </p:cNvSpPr>
            <p:nvPr/>
          </p:nvSpPr>
          <p:spPr bwMode="auto">
            <a:xfrm>
              <a:off x="2227905" y="2965158"/>
              <a:ext cx="489272" cy="520635"/>
            </a:xfrm>
            <a:custGeom>
              <a:avLst/>
              <a:gdLst>
                <a:gd name="T0" fmla="*/ 546 w 546"/>
                <a:gd name="T1" fmla="*/ 0 h 581"/>
                <a:gd name="T2" fmla="*/ 0 w 546"/>
                <a:gd name="T3" fmla="*/ 548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8"/>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69" name="Freeform 1137">
              <a:extLst>
                <a:ext uri="{FF2B5EF4-FFF2-40B4-BE49-F238E27FC236}">
                  <a16:creationId xmlns="" xmlns:a16="http://schemas.microsoft.com/office/drawing/2014/main" id="{F72A2DC0-38C8-47F2-BAE8-028A19616F50}"/>
                </a:ext>
              </a:extLst>
            </p:cNvPr>
            <p:cNvSpPr>
              <a:spLocks/>
            </p:cNvSpPr>
            <p:nvPr/>
          </p:nvSpPr>
          <p:spPr bwMode="auto">
            <a:xfrm>
              <a:off x="2227905" y="3026093"/>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70" name="Freeform 1138">
              <a:extLst>
                <a:ext uri="{FF2B5EF4-FFF2-40B4-BE49-F238E27FC236}">
                  <a16:creationId xmlns="" xmlns:a16="http://schemas.microsoft.com/office/drawing/2014/main" id="{7267D00D-7670-4468-BE1D-0C3DBFB756F7}"/>
                </a:ext>
              </a:extLst>
            </p:cNvPr>
            <p:cNvSpPr>
              <a:spLocks/>
            </p:cNvSpPr>
            <p:nvPr/>
          </p:nvSpPr>
          <p:spPr bwMode="auto">
            <a:xfrm>
              <a:off x="2227905" y="3026093"/>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71" name="Freeform 1139">
              <a:extLst>
                <a:ext uri="{FF2B5EF4-FFF2-40B4-BE49-F238E27FC236}">
                  <a16:creationId xmlns="" xmlns:a16="http://schemas.microsoft.com/office/drawing/2014/main" id="{C72A6C70-E4E5-4058-9F73-8FB178F82AD5}"/>
                </a:ext>
              </a:extLst>
            </p:cNvPr>
            <p:cNvSpPr>
              <a:spLocks/>
            </p:cNvSpPr>
            <p:nvPr/>
          </p:nvSpPr>
          <p:spPr bwMode="auto">
            <a:xfrm>
              <a:off x="2227905" y="3087924"/>
              <a:ext cx="489272" cy="520635"/>
            </a:xfrm>
            <a:custGeom>
              <a:avLst/>
              <a:gdLst>
                <a:gd name="T0" fmla="*/ 546 w 546"/>
                <a:gd name="T1" fmla="*/ 0 h 581"/>
                <a:gd name="T2" fmla="*/ 0 w 546"/>
                <a:gd name="T3" fmla="*/ 546 h 581"/>
                <a:gd name="T4" fmla="*/ 0 w 546"/>
                <a:gd name="T5" fmla="*/ 581 h 581"/>
                <a:gd name="T6" fmla="*/ 546 w 546"/>
                <a:gd name="T7" fmla="*/ 33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72" name="Freeform 1140">
              <a:extLst>
                <a:ext uri="{FF2B5EF4-FFF2-40B4-BE49-F238E27FC236}">
                  <a16:creationId xmlns="" xmlns:a16="http://schemas.microsoft.com/office/drawing/2014/main" id="{6C01ACA7-1493-4F02-9C1D-5ACA8D828F80}"/>
                </a:ext>
              </a:extLst>
            </p:cNvPr>
            <p:cNvSpPr>
              <a:spLocks/>
            </p:cNvSpPr>
            <p:nvPr/>
          </p:nvSpPr>
          <p:spPr bwMode="auto">
            <a:xfrm>
              <a:off x="2227905" y="3087924"/>
              <a:ext cx="489272" cy="520635"/>
            </a:xfrm>
            <a:custGeom>
              <a:avLst/>
              <a:gdLst>
                <a:gd name="T0" fmla="*/ 546 w 546"/>
                <a:gd name="T1" fmla="*/ 0 h 581"/>
                <a:gd name="T2" fmla="*/ 0 w 546"/>
                <a:gd name="T3" fmla="*/ 546 h 581"/>
                <a:gd name="T4" fmla="*/ 0 w 546"/>
                <a:gd name="T5" fmla="*/ 581 h 581"/>
                <a:gd name="T6" fmla="*/ 546 w 546"/>
                <a:gd name="T7" fmla="*/ 33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73" name="Freeform 1141">
              <a:extLst>
                <a:ext uri="{FF2B5EF4-FFF2-40B4-BE49-F238E27FC236}">
                  <a16:creationId xmlns="" xmlns:a16="http://schemas.microsoft.com/office/drawing/2014/main" id="{8D93D171-42E7-409E-9367-7289D89CA667}"/>
                </a:ext>
              </a:extLst>
            </p:cNvPr>
            <p:cNvSpPr>
              <a:spLocks/>
            </p:cNvSpPr>
            <p:nvPr/>
          </p:nvSpPr>
          <p:spPr bwMode="auto">
            <a:xfrm>
              <a:off x="2227905" y="3147067"/>
              <a:ext cx="489272" cy="523324"/>
            </a:xfrm>
            <a:custGeom>
              <a:avLst/>
              <a:gdLst>
                <a:gd name="T0" fmla="*/ 546 w 546"/>
                <a:gd name="T1" fmla="*/ 0 h 584"/>
                <a:gd name="T2" fmla="*/ 0 w 546"/>
                <a:gd name="T3" fmla="*/ 549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74" name="Freeform 1142">
              <a:extLst>
                <a:ext uri="{FF2B5EF4-FFF2-40B4-BE49-F238E27FC236}">
                  <a16:creationId xmlns="" xmlns:a16="http://schemas.microsoft.com/office/drawing/2014/main" id="{0A7641F6-DB82-4513-9B87-D5EE1E94B119}"/>
                </a:ext>
              </a:extLst>
            </p:cNvPr>
            <p:cNvSpPr>
              <a:spLocks/>
            </p:cNvSpPr>
            <p:nvPr/>
          </p:nvSpPr>
          <p:spPr bwMode="auto">
            <a:xfrm>
              <a:off x="2227905" y="3147067"/>
              <a:ext cx="489272" cy="523324"/>
            </a:xfrm>
            <a:custGeom>
              <a:avLst/>
              <a:gdLst>
                <a:gd name="T0" fmla="*/ 546 w 546"/>
                <a:gd name="T1" fmla="*/ 0 h 584"/>
                <a:gd name="T2" fmla="*/ 0 w 546"/>
                <a:gd name="T3" fmla="*/ 549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75" name="Freeform 1143">
              <a:extLst>
                <a:ext uri="{FF2B5EF4-FFF2-40B4-BE49-F238E27FC236}">
                  <a16:creationId xmlns="" xmlns:a16="http://schemas.microsoft.com/office/drawing/2014/main" id="{9A3D07C3-D385-4169-97D9-0C88EFD85CA8}"/>
                </a:ext>
              </a:extLst>
            </p:cNvPr>
            <p:cNvSpPr>
              <a:spLocks/>
            </p:cNvSpPr>
            <p:nvPr/>
          </p:nvSpPr>
          <p:spPr bwMode="auto">
            <a:xfrm>
              <a:off x="2227905" y="320889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76" name="Freeform 1144">
              <a:extLst>
                <a:ext uri="{FF2B5EF4-FFF2-40B4-BE49-F238E27FC236}">
                  <a16:creationId xmlns="" xmlns:a16="http://schemas.microsoft.com/office/drawing/2014/main" id="{AC4BAC59-E3E7-457E-A62B-E51CEDAC3328}"/>
                </a:ext>
              </a:extLst>
            </p:cNvPr>
            <p:cNvSpPr>
              <a:spLocks/>
            </p:cNvSpPr>
            <p:nvPr/>
          </p:nvSpPr>
          <p:spPr bwMode="auto">
            <a:xfrm>
              <a:off x="2227905" y="320889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77" name="Freeform 1145">
              <a:extLst>
                <a:ext uri="{FF2B5EF4-FFF2-40B4-BE49-F238E27FC236}">
                  <a16:creationId xmlns="" xmlns:a16="http://schemas.microsoft.com/office/drawing/2014/main" id="{60BB8684-AED3-48F0-9653-24F86AA6ECB7}"/>
                </a:ext>
              </a:extLst>
            </p:cNvPr>
            <p:cNvSpPr>
              <a:spLocks/>
            </p:cNvSpPr>
            <p:nvPr/>
          </p:nvSpPr>
          <p:spPr bwMode="auto">
            <a:xfrm>
              <a:off x="2227905" y="3269833"/>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78" name="Freeform 1146">
              <a:extLst>
                <a:ext uri="{FF2B5EF4-FFF2-40B4-BE49-F238E27FC236}">
                  <a16:creationId xmlns="" xmlns:a16="http://schemas.microsoft.com/office/drawing/2014/main" id="{57958012-15E9-447F-88B8-D341AF4A6DCF}"/>
                </a:ext>
              </a:extLst>
            </p:cNvPr>
            <p:cNvSpPr>
              <a:spLocks/>
            </p:cNvSpPr>
            <p:nvPr/>
          </p:nvSpPr>
          <p:spPr bwMode="auto">
            <a:xfrm>
              <a:off x="2227905" y="3269833"/>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79" name="Freeform 1147">
              <a:extLst>
                <a:ext uri="{FF2B5EF4-FFF2-40B4-BE49-F238E27FC236}">
                  <a16:creationId xmlns="" xmlns:a16="http://schemas.microsoft.com/office/drawing/2014/main" id="{3E1BDDCC-84BC-4450-9C1E-946703DCCB5D}"/>
                </a:ext>
              </a:extLst>
            </p:cNvPr>
            <p:cNvSpPr>
              <a:spLocks/>
            </p:cNvSpPr>
            <p:nvPr/>
          </p:nvSpPr>
          <p:spPr bwMode="auto">
            <a:xfrm>
              <a:off x="2227905" y="3331664"/>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80" name="Freeform 1148">
              <a:extLst>
                <a:ext uri="{FF2B5EF4-FFF2-40B4-BE49-F238E27FC236}">
                  <a16:creationId xmlns="" xmlns:a16="http://schemas.microsoft.com/office/drawing/2014/main" id="{70EA30D3-5B54-4A9E-BA61-05FD6DE698B9}"/>
                </a:ext>
              </a:extLst>
            </p:cNvPr>
            <p:cNvSpPr>
              <a:spLocks/>
            </p:cNvSpPr>
            <p:nvPr/>
          </p:nvSpPr>
          <p:spPr bwMode="auto">
            <a:xfrm>
              <a:off x="2227905" y="3331664"/>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81" name="Freeform 1149">
              <a:extLst>
                <a:ext uri="{FF2B5EF4-FFF2-40B4-BE49-F238E27FC236}">
                  <a16:creationId xmlns="" xmlns:a16="http://schemas.microsoft.com/office/drawing/2014/main" id="{02C7AAA2-635C-47F4-8714-C202DF221CA9}"/>
                </a:ext>
              </a:extLst>
            </p:cNvPr>
            <p:cNvSpPr>
              <a:spLocks/>
            </p:cNvSpPr>
            <p:nvPr/>
          </p:nvSpPr>
          <p:spPr bwMode="auto">
            <a:xfrm>
              <a:off x="2227905" y="3392599"/>
              <a:ext cx="489272" cy="521531"/>
            </a:xfrm>
            <a:custGeom>
              <a:avLst/>
              <a:gdLst>
                <a:gd name="T0" fmla="*/ 546 w 546"/>
                <a:gd name="T1" fmla="*/ 0 h 582"/>
                <a:gd name="T2" fmla="*/ 0 w 546"/>
                <a:gd name="T3" fmla="*/ 547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7"/>
                  </a:lnTo>
                  <a:lnTo>
                    <a:pt x="0" y="582"/>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82" name="Freeform 1150">
              <a:extLst>
                <a:ext uri="{FF2B5EF4-FFF2-40B4-BE49-F238E27FC236}">
                  <a16:creationId xmlns="" xmlns:a16="http://schemas.microsoft.com/office/drawing/2014/main" id="{AC914232-B4BF-42D0-B3AC-78EB16B81509}"/>
                </a:ext>
              </a:extLst>
            </p:cNvPr>
            <p:cNvSpPr>
              <a:spLocks/>
            </p:cNvSpPr>
            <p:nvPr/>
          </p:nvSpPr>
          <p:spPr bwMode="auto">
            <a:xfrm>
              <a:off x="2227905" y="3392599"/>
              <a:ext cx="489272" cy="521531"/>
            </a:xfrm>
            <a:custGeom>
              <a:avLst/>
              <a:gdLst>
                <a:gd name="T0" fmla="*/ 546 w 546"/>
                <a:gd name="T1" fmla="*/ 0 h 582"/>
                <a:gd name="T2" fmla="*/ 0 w 546"/>
                <a:gd name="T3" fmla="*/ 547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7"/>
                  </a:lnTo>
                  <a:lnTo>
                    <a:pt x="0" y="582"/>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83" name="Freeform 1151">
              <a:extLst>
                <a:ext uri="{FF2B5EF4-FFF2-40B4-BE49-F238E27FC236}">
                  <a16:creationId xmlns="" xmlns:a16="http://schemas.microsoft.com/office/drawing/2014/main" id="{8148CE3B-49E3-4893-9497-9A3CDB396275}"/>
                </a:ext>
              </a:extLst>
            </p:cNvPr>
            <p:cNvSpPr>
              <a:spLocks/>
            </p:cNvSpPr>
            <p:nvPr/>
          </p:nvSpPr>
          <p:spPr bwMode="auto">
            <a:xfrm>
              <a:off x="2227905" y="345263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84" name="Freeform 1152">
              <a:extLst>
                <a:ext uri="{FF2B5EF4-FFF2-40B4-BE49-F238E27FC236}">
                  <a16:creationId xmlns="" xmlns:a16="http://schemas.microsoft.com/office/drawing/2014/main" id="{CBDAB27F-BE3A-4C67-A45F-8DFF9927C4FD}"/>
                </a:ext>
              </a:extLst>
            </p:cNvPr>
            <p:cNvSpPr>
              <a:spLocks/>
            </p:cNvSpPr>
            <p:nvPr/>
          </p:nvSpPr>
          <p:spPr bwMode="auto">
            <a:xfrm>
              <a:off x="2227905" y="345263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85" name="Freeform 1153">
              <a:extLst>
                <a:ext uri="{FF2B5EF4-FFF2-40B4-BE49-F238E27FC236}">
                  <a16:creationId xmlns="" xmlns:a16="http://schemas.microsoft.com/office/drawing/2014/main" id="{8CD1424A-B37F-4934-A8A3-3CAF0A128EB7}"/>
                </a:ext>
              </a:extLst>
            </p:cNvPr>
            <p:cNvSpPr>
              <a:spLocks/>
            </p:cNvSpPr>
            <p:nvPr/>
          </p:nvSpPr>
          <p:spPr bwMode="auto">
            <a:xfrm>
              <a:off x="2227905" y="3513573"/>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86" name="Freeform 1154">
              <a:extLst>
                <a:ext uri="{FF2B5EF4-FFF2-40B4-BE49-F238E27FC236}">
                  <a16:creationId xmlns="" xmlns:a16="http://schemas.microsoft.com/office/drawing/2014/main" id="{3EC2C0F4-A1EC-47B6-9DC4-A3824A7A3062}"/>
                </a:ext>
              </a:extLst>
            </p:cNvPr>
            <p:cNvSpPr>
              <a:spLocks/>
            </p:cNvSpPr>
            <p:nvPr/>
          </p:nvSpPr>
          <p:spPr bwMode="auto">
            <a:xfrm>
              <a:off x="2227905" y="3513573"/>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87" name="Freeform 1155">
              <a:extLst>
                <a:ext uri="{FF2B5EF4-FFF2-40B4-BE49-F238E27FC236}">
                  <a16:creationId xmlns="" xmlns:a16="http://schemas.microsoft.com/office/drawing/2014/main" id="{67C865B7-C945-443C-9D1B-F02B7B4FA499}"/>
                </a:ext>
              </a:extLst>
            </p:cNvPr>
            <p:cNvSpPr>
              <a:spLocks/>
            </p:cNvSpPr>
            <p:nvPr/>
          </p:nvSpPr>
          <p:spPr bwMode="auto">
            <a:xfrm>
              <a:off x="2227905" y="3575404"/>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88" name="Freeform 1156">
              <a:extLst>
                <a:ext uri="{FF2B5EF4-FFF2-40B4-BE49-F238E27FC236}">
                  <a16:creationId xmlns="" xmlns:a16="http://schemas.microsoft.com/office/drawing/2014/main" id="{98A29DB2-1289-47BA-BEA3-1BD86E2166EF}"/>
                </a:ext>
              </a:extLst>
            </p:cNvPr>
            <p:cNvSpPr>
              <a:spLocks/>
            </p:cNvSpPr>
            <p:nvPr/>
          </p:nvSpPr>
          <p:spPr bwMode="auto">
            <a:xfrm>
              <a:off x="2227905" y="3575404"/>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89" name="Freeform 1157">
              <a:extLst>
                <a:ext uri="{FF2B5EF4-FFF2-40B4-BE49-F238E27FC236}">
                  <a16:creationId xmlns="" xmlns:a16="http://schemas.microsoft.com/office/drawing/2014/main" id="{98F4293C-8369-44EA-B307-05404A0B0688}"/>
                </a:ext>
              </a:extLst>
            </p:cNvPr>
            <p:cNvSpPr>
              <a:spLocks/>
            </p:cNvSpPr>
            <p:nvPr/>
          </p:nvSpPr>
          <p:spPr bwMode="auto">
            <a:xfrm>
              <a:off x="2227905" y="3636339"/>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90" name="Freeform 1158">
              <a:extLst>
                <a:ext uri="{FF2B5EF4-FFF2-40B4-BE49-F238E27FC236}">
                  <a16:creationId xmlns="" xmlns:a16="http://schemas.microsoft.com/office/drawing/2014/main" id="{E812DFD2-DBF2-4FDA-952F-B1F0C9108597}"/>
                </a:ext>
              </a:extLst>
            </p:cNvPr>
            <p:cNvSpPr>
              <a:spLocks/>
            </p:cNvSpPr>
            <p:nvPr/>
          </p:nvSpPr>
          <p:spPr bwMode="auto">
            <a:xfrm>
              <a:off x="2227905" y="3636339"/>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91" name="Freeform 1159">
              <a:extLst>
                <a:ext uri="{FF2B5EF4-FFF2-40B4-BE49-F238E27FC236}">
                  <a16:creationId xmlns="" xmlns:a16="http://schemas.microsoft.com/office/drawing/2014/main" id="{746C2A41-0663-4575-9768-83010174B97C}"/>
                </a:ext>
              </a:extLst>
            </p:cNvPr>
            <p:cNvSpPr>
              <a:spLocks/>
            </p:cNvSpPr>
            <p:nvPr/>
          </p:nvSpPr>
          <p:spPr bwMode="auto">
            <a:xfrm>
              <a:off x="2227905" y="3695481"/>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92" name="Freeform 1160">
              <a:extLst>
                <a:ext uri="{FF2B5EF4-FFF2-40B4-BE49-F238E27FC236}">
                  <a16:creationId xmlns="" xmlns:a16="http://schemas.microsoft.com/office/drawing/2014/main" id="{1F30F00D-8EC5-4CB0-A58A-CAFF12CD18A3}"/>
                </a:ext>
              </a:extLst>
            </p:cNvPr>
            <p:cNvSpPr>
              <a:spLocks/>
            </p:cNvSpPr>
            <p:nvPr/>
          </p:nvSpPr>
          <p:spPr bwMode="auto">
            <a:xfrm>
              <a:off x="2227905" y="3695481"/>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93" name="Freeform 1161">
              <a:extLst>
                <a:ext uri="{FF2B5EF4-FFF2-40B4-BE49-F238E27FC236}">
                  <a16:creationId xmlns="" xmlns:a16="http://schemas.microsoft.com/office/drawing/2014/main" id="{42545A07-60F7-4C94-BE30-9C510B822483}"/>
                </a:ext>
              </a:extLst>
            </p:cNvPr>
            <p:cNvSpPr>
              <a:spLocks/>
            </p:cNvSpPr>
            <p:nvPr/>
          </p:nvSpPr>
          <p:spPr bwMode="auto">
            <a:xfrm>
              <a:off x="2227905" y="3757312"/>
              <a:ext cx="489272" cy="523324"/>
            </a:xfrm>
            <a:custGeom>
              <a:avLst/>
              <a:gdLst>
                <a:gd name="T0" fmla="*/ 546 w 546"/>
                <a:gd name="T1" fmla="*/ 0 h 584"/>
                <a:gd name="T2" fmla="*/ 0 w 546"/>
                <a:gd name="T3" fmla="*/ 549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94" name="Freeform 1162">
              <a:extLst>
                <a:ext uri="{FF2B5EF4-FFF2-40B4-BE49-F238E27FC236}">
                  <a16:creationId xmlns="" xmlns:a16="http://schemas.microsoft.com/office/drawing/2014/main" id="{8F9701A2-B745-47AB-AA13-4DBDE17D1EA7}"/>
                </a:ext>
              </a:extLst>
            </p:cNvPr>
            <p:cNvSpPr>
              <a:spLocks/>
            </p:cNvSpPr>
            <p:nvPr/>
          </p:nvSpPr>
          <p:spPr bwMode="auto">
            <a:xfrm>
              <a:off x="2227905" y="3757312"/>
              <a:ext cx="489272" cy="523324"/>
            </a:xfrm>
            <a:custGeom>
              <a:avLst/>
              <a:gdLst>
                <a:gd name="T0" fmla="*/ 546 w 546"/>
                <a:gd name="T1" fmla="*/ 0 h 584"/>
                <a:gd name="T2" fmla="*/ 0 w 546"/>
                <a:gd name="T3" fmla="*/ 549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95" name="Freeform 1163">
              <a:extLst>
                <a:ext uri="{FF2B5EF4-FFF2-40B4-BE49-F238E27FC236}">
                  <a16:creationId xmlns="" xmlns:a16="http://schemas.microsoft.com/office/drawing/2014/main" id="{D5C3A299-CB86-456C-94D1-DDBEE4ADC176}"/>
                </a:ext>
              </a:extLst>
            </p:cNvPr>
            <p:cNvSpPr>
              <a:spLocks/>
            </p:cNvSpPr>
            <p:nvPr/>
          </p:nvSpPr>
          <p:spPr bwMode="auto">
            <a:xfrm>
              <a:off x="2227905" y="3819144"/>
              <a:ext cx="489272" cy="520635"/>
            </a:xfrm>
            <a:custGeom>
              <a:avLst/>
              <a:gdLst>
                <a:gd name="T0" fmla="*/ 546 w 546"/>
                <a:gd name="T1" fmla="*/ 0 h 581"/>
                <a:gd name="T2" fmla="*/ 0 w 546"/>
                <a:gd name="T3" fmla="*/ 548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8"/>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96" name="Freeform 1164">
              <a:extLst>
                <a:ext uri="{FF2B5EF4-FFF2-40B4-BE49-F238E27FC236}">
                  <a16:creationId xmlns="" xmlns:a16="http://schemas.microsoft.com/office/drawing/2014/main" id="{AAD0AE4A-AE21-4A44-9175-8A946A8EDD9B}"/>
                </a:ext>
              </a:extLst>
            </p:cNvPr>
            <p:cNvSpPr>
              <a:spLocks/>
            </p:cNvSpPr>
            <p:nvPr/>
          </p:nvSpPr>
          <p:spPr bwMode="auto">
            <a:xfrm>
              <a:off x="2227905" y="3819144"/>
              <a:ext cx="489272" cy="520635"/>
            </a:xfrm>
            <a:custGeom>
              <a:avLst/>
              <a:gdLst>
                <a:gd name="T0" fmla="*/ 546 w 546"/>
                <a:gd name="T1" fmla="*/ 0 h 581"/>
                <a:gd name="T2" fmla="*/ 0 w 546"/>
                <a:gd name="T3" fmla="*/ 548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8"/>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97" name="Freeform 1165">
              <a:extLst>
                <a:ext uri="{FF2B5EF4-FFF2-40B4-BE49-F238E27FC236}">
                  <a16:creationId xmlns="" xmlns:a16="http://schemas.microsoft.com/office/drawing/2014/main" id="{E297AE2C-4B6B-4C43-A1DF-9E6ACCD9B015}"/>
                </a:ext>
              </a:extLst>
            </p:cNvPr>
            <p:cNvSpPr>
              <a:spLocks/>
            </p:cNvSpPr>
            <p:nvPr/>
          </p:nvSpPr>
          <p:spPr bwMode="auto">
            <a:xfrm>
              <a:off x="2227905" y="3880078"/>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98" name="Freeform 1166">
              <a:extLst>
                <a:ext uri="{FF2B5EF4-FFF2-40B4-BE49-F238E27FC236}">
                  <a16:creationId xmlns="" xmlns:a16="http://schemas.microsoft.com/office/drawing/2014/main" id="{9CDBA659-FBEA-4D4E-B2A6-B727CA7D274E}"/>
                </a:ext>
              </a:extLst>
            </p:cNvPr>
            <p:cNvSpPr>
              <a:spLocks/>
            </p:cNvSpPr>
            <p:nvPr/>
          </p:nvSpPr>
          <p:spPr bwMode="auto">
            <a:xfrm>
              <a:off x="2227905" y="3880078"/>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599" name="Freeform 1167">
              <a:extLst>
                <a:ext uri="{FF2B5EF4-FFF2-40B4-BE49-F238E27FC236}">
                  <a16:creationId xmlns="" xmlns:a16="http://schemas.microsoft.com/office/drawing/2014/main" id="{DA77B4F7-3390-4F93-81A6-A67E3A685886}"/>
                </a:ext>
              </a:extLst>
            </p:cNvPr>
            <p:cNvSpPr>
              <a:spLocks/>
            </p:cNvSpPr>
            <p:nvPr/>
          </p:nvSpPr>
          <p:spPr bwMode="auto">
            <a:xfrm>
              <a:off x="2227905" y="3941910"/>
              <a:ext cx="489272" cy="520635"/>
            </a:xfrm>
            <a:custGeom>
              <a:avLst/>
              <a:gdLst>
                <a:gd name="T0" fmla="*/ 546 w 546"/>
                <a:gd name="T1" fmla="*/ 0 h 581"/>
                <a:gd name="T2" fmla="*/ 0 w 546"/>
                <a:gd name="T3" fmla="*/ 546 h 581"/>
                <a:gd name="T4" fmla="*/ 0 w 546"/>
                <a:gd name="T5" fmla="*/ 581 h 581"/>
                <a:gd name="T6" fmla="*/ 546 w 546"/>
                <a:gd name="T7" fmla="*/ 33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00" name="Freeform 1168">
              <a:extLst>
                <a:ext uri="{FF2B5EF4-FFF2-40B4-BE49-F238E27FC236}">
                  <a16:creationId xmlns="" xmlns:a16="http://schemas.microsoft.com/office/drawing/2014/main" id="{D55A5853-A5AA-489D-970C-CA0D0786BA4F}"/>
                </a:ext>
              </a:extLst>
            </p:cNvPr>
            <p:cNvSpPr>
              <a:spLocks/>
            </p:cNvSpPr>
            <p:nvPr/>
          </p:nvSpPr>
          <p:spPr bwMode="auto">
            <a:xfrm>
              <a:off x="2227905" y="3941910"/>
              <a:ext cx="489272" cy="520635"/>
            </a:xfrm>
            <a:custGeom>
              <a:avLst/>
              <a:gdLst>
                <a:gd name="T0" fmla="*/ 546 w 546"/>
                <a:gd name="T1" fmla="*/ 0 h 581"/>
                <a:gd name="T2" fmla="*/ 0 w 546"/>
                <a:gd name="T3" fmla="*/ 546 h 581"/>
                <a:gd name="T4" fmla="*/ 0 w 546"/>
                <a:gd name="T5" fmla="*/ 581 h 581"/>
                <a:gd name="T6" fmla="*/ 546 w 546"/>
                <a:gd name="T7" fmla="*/ 33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01" name="Freeform 1169">
              <a:extLst>
                <a:ext uri="{FF2B5EF4-FFF2-40B4-BE49-F238E27FC236}">
                  <a16:creationId xmlns="" xmlns:a16="http://schemas.microsoft.com/office/drawing/2014/main" id="{6E804B5C-7C81-4A5C-8D87-A74083B5BB26}"/>
                </a:ext>
              </a:extLst>
            </p:cNvPr>
            <p:cNvSpPr>
              <a:spLocks/>
            </p:cNvSpPr>
            <p:nvPr/>
          </p:nvSpPr>
          <p:spPr bwMode="auto">
            <a:xfrm>
              <a:off x="2227905" y="4001052"/>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02" name="Freeform 1170">
              <a:extLst>
                <a:ext uri="{FF2B5EF4-FFF2-40B4-BE49-F238E27FC236}">
                  <a16:creationId xmlns="" xmlns:a16="http://schemas.microsoft.com/office/drawing/2014/main" id="{488AA7EC-2AAB-4ADB-8179-1B13E6695A52}"/>
                </a:ext>
              </a:extLst>
            </p:cNvPr>
            <p:cNvSpPr>
              <a:spLocks/>
            </p:cNvSpPr>
            <p:nvPr/>
          </p:nvSpPr>
          <p:spPr bwMode="auto">
            <a:xfrm>
              <a:off x="2227905" y="4001052"/>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03" name="Freeform 1171">
              <a:extLst>
                <a:ext uri="{FF2B5EF4-FFF2-40B4-BE49-F238E27FC236}">
                  <a16:creationId xmlns="" xmlns:a16="http://schemas.microsoft.com/office/drawing/2014/main" id="{B024ABA2-B9C8-4CF7-B4A3-E162C1C693E1}"/>
                </a:ext>
              </a:extLst>
            </p:cNvPr>
            <p:cNvSpPr>
              <a:spLocks/>
            </p:cNvSpPr>
            <p:nvPr/>
          </p:nvSpPr>
          <p:spPr bwMode="auto">
            <a:xfrm>
              <a:off x="2227905" y="4061987"/>
              <a:ext cx="489272" cy="524220"/>
            </a:xfrm>
            <a:custGeom>
              <a:avLst/>
              <a:gdLst>
                <a:gd name="T0" fmla="*/ 546 w 546"/>
                <a:gd name="T1" fmla="*/ 0 h 585"/>
                <a:gd name="T2" fmla="*/ 0 w 546"/>
                <a:gd name="T3" fmla="*/ 549 h 585"/>
                <a:gd name="T4" fmla="*/ 0 w 546"/>
                <a:gd name="T5" fmla="*/ 585 h 585"/>
                <a:gd name="T6" fmla="*/ 546 w 546"/>
                <a:gd name="T7" fmla="*/ 36 h 585"/>
                <a:gd name="T8" fmla="*/ 546 w 546"/>
                <a:gd name="T9" fmla="*/ 0 h 585"/>
              </a:gdLst>
              <a:ahLst/>
              <a:cxnLst>
                <a:cxn ang="0">
                  <a:pos x="T0" y="T1"/>
                </a:cxn>
                <a:cxn ang="0">
                  <a:pos x="T2" y="T3"/>
                </a:cxn>
                <a:cxn ang="0">
                  <a:pos x="T4" y="T5"/>
                </a:cxn>
                <a:cxn ang="0">
                  <a:pos x="T6" y="T7"/>
                </a:cxn>
                <a:cxn ang="0">
                  <a:pos x="T8" y="T9"/>
                </a:cxn>
              </a:cxnLst>
              <a:rect l="0" t="0" r="r" b="b"/>
              <a:pathLst>
                <a:path w="546" h="585">
                  <a:moveTo>
                    <a:pt x="546" y="0"/>
                  </a:moveTo>
                  <a:lnTo>
                    <a:pt x="0" y="549"/>
                  </a:lnTo>
                  <a:lnTo>
                    <a:pt x="0" y="585"/>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04" name="Freeform 1172">
              <a:extLst>
                <a:ext uri="{FF2B5EF4-FFF2-40B4-BE49-F238E27FC236}">
                  <a16:creationId xmlns="" xmlns:a16="http://schemas.microsoft.com/office/drawing/2014/main" id="{8294D5A1-CCDB-432C-88F7-CAC3F2B4A2DA}"/>
                </a:ext>
              </a:extLst>
            </p:cNvPr>
            <p:cNvSpPr>
              <a:spLocks/>
            </p:cNvSpPr>
            <p:nvPr/>
          </p:nvSpPr>
          <p:spPr bwMode="auto">
            <a:xfrm>
              <a:off x="2227905" y="4061987"/>
              <a:ext cx="489272" cy="524220"/>
            </a:xfrm>
            <a:custGeom>
              <a:avLst/>
              <a:gdLst>
                <a:gd name="T0" fmla="*/ 546 w 546"/>
                <a:gd name="T1" fmla="*/ 0 h 585"/>
                <a:gd name="T2" fmla="*/ 0 w 546"/>
                <a:gd name="T3" fmla="*/ 549 h 585"/>
                <a:gd name="T4" fmla="*/ 0 w 546"/>
                <a:gd name="T5" fmla="*/ 585 h 585"/>
                <a:gd name="T6" fmla="*/ 546 w 546"/>
                <a:gd name="T7" fmla="*/ 36 h 585"/>
                <a:gd name="T8" fmla="*/ 546 w 546"/>
                <a:gd name="T9" fmla="*/ 0 h 585"/>
              </a:gdLst>
              <a:ahLst/>
              <a:cxnLst>
                <a:cxn ang="0">
                  <a:pos x="T0" y="T1"/>
                </a:cxn>
                <a:cxn ang="0">
                  <a:pos x="T2" y="T3"/>
                </a:cxn>
                <a:cxn ang="0">
                  <a:pos x="T4" y="T5"/>
                </a:cxn>
                <a:cxn ang="0">
                  <a:pos x="T6" y="T7"/>
                </a:cxn>
                <a:cxn ang="0">
                  <a:pos x="T8" y="T9"/>
                </a:cxn>
              </a:cxnLst>
              <a:rect l="0" t="0" r="r" b="b"/>
              <a:pathLst>
                <a:path w="546" h="585">
                  <a:moveTo>
                    <a:pt x="546" y="0"/>
                  </a:moveTo>
                  <a:lnTo>
                    <a:pt x="0" y="549"/>
                  </a:lnTo>
                  <a:lnTo>
                    <a:pt x="0" y="585"/>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05" name="Freeform 1173">
              <a:extLst>
                <a:ext uri="{FF2B5EF4-FFF2-40B4-BE49-F238E27FC236}">
                  <a16:creationId xmlns="" xmlns:a16="http://schemas.microsoft.com/office/drawing/2014/main" id="{718FFA07-256D-4D34-8A94-ECD97184A6DB}"/>
                </a:ext>
              </a:extLst>
            </p:cNvPr>
            <p:cNvSpPr>
              <a:spLocks/>
            </p:cNvSpPr>
            <p:nvPr/>
          </p:nvSpPr>
          <p:spPr bwMode="auto">
            <a:xfrm>
              <a:off x="2227905" y="4123818"/>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06" name="Freeform 1174">
              <a:extLst>
                <a:ext uri="{FF2B5EF4-FFF2-40B4-BE49-F238E27FC236}">
                  <a16:creationId xmlns="" xmlns:a16="http://schemas.microsoft.com/office/drawing/2014/main" id="{0B952BAE-4219-4D0D-B019-022348D192E8}"/>
                </a:ext>
              </a:extLst>
            </p:cNvPr>
            <p:cNvSpPr>
              <a:spLocks/>
            </p:cNvSpPr>
            <p:nvPr/>
          </p:nvSpPr>
          <p:spPr bwMode="auto">
            <a:xfrm>
              <a:off x="2227905" y="4123818"/>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07" name="Freeform 1175">
              <a:extLst>
                <a:ext uri="{FF2B5EF4-FFF2-40B4-BE49-F238E27FC236}">
                  <a16:creationId xmlns="" xmlns:a16="http://schemas.microsoft.com/office/drawing/2014/main" id="{B8BC2313-5FE2-49A8-8DC1-0EDBCF0F7692}"/>
                </a:ext>
              </a:extLst>
            </p:cNvPr>
            <p:cNvSpPr>
              <a:spLocks/>
            </p:cNvSpPr>
            <p:nvPr/>
          </p:nvSpPr>
          <p:spPr bwMode="auto">
            <a:xfrm>
              <a:off x="2227905" y="4185649"/>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08" name="Freeform 1176">
              <a:extLst>
                <a:ext uri="{FF2B5EF4-FFF2-40B4-BE49-F238E27FC236}">
                  <a16:creationId xmlns="" xmlns:a16="http://schemas.microsoft.com/office/drawing/2014/main" id="{4CE26845-7DF3-40D7-91F0-E0FA31264AE5}"/>
                </a:ext>
              </a:extLst>
            </p:cNvPr>
            <p:cNvSpPr>
              <a:spLocks/>
            </p:cNvSpPr>
            <p:nvPr/>
          </p:nvSpPr>
          <p:spPr bwMode="auto">
            <a:xfrm>
              <a:off x="2227905" y="4185649"/>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09" name="Freeform 1177">
              <a:extLst>
                <a:ext uri="{FF2B5EF4-FFF2-40B4-BE49-F238E27FC236}">
                  <a16:creationId xmlns="" xmlns:a16="http://schemas.microsoft.com/office/drawing/2014/main" id="{E635E3E3-BBE6-4971-B90D-FDC63AC49068}"/>
                </a:ext>
              </a:extLst>
            </p:cNvPr>
            <p:cNvSpPr>
              <a:spLocks/>
            </p:cNvSpPr>
            <p:nvPr/>
          </p:nvSpPr>
          <p:spPr bwMode="auto">
            <a:xfrm>
              <a:off x="2227905" y="4246584"/>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10" name="Freeform 1178">
              <a:extLst>
                <a:ext uri="{FF2B5EF4-FFF2-40B4-BE49-F238E27FC236}">
                  <a16:creationId xmlns="" xmlns:a16="http://schemas.microsoft.com/office/drawing/2014/main" id="{D79EA439-D6B1-4A25-80B3-249793A13F89}"/>
                </a:ext>
              </a:extLst>
            </p:cNvPr>
            <p:cNvSpPr>
              <a:spLocks/>
            </p:cNvSpPr>
            <p:nvPr/>
          </p:nvSpPr>
          <p:spPr bwMode="auto">
            <a:xfrm>
              <a:off x="2227905" y="4246584"/>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11" name="Freeform 1179">
              <a:extLst>
                <a:ext uri="{FF2B5EF4-FFF2-40B4-BE49-F238E27FC236}">
                  <a16:creationId xmlns="" xmlns:a16="http://schemas.microsoft.com/office/drawing/2014/main" id="{C8EAE458-4E97-45AD-A00C-29906A36D28B}"/>
                </a:ext>
              </a:extLst>
            </p:cNvPr>
            <p:cNvSpPr>
              <a:spLocks/>
            </p:cNvSpPr>
            <p:nvPr/>
          </p:nvSpPr>
          <p:spPr bwMode="auto">
            <a:xfrm>
              <a:off x="2227905" y="4305727"/>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12" name="Freeform 1180">
              <a:extLst>
                <a:ext uri="{FF2B5EF4-FFF2-40B4-BE49-F238E27FC236}">
                  <a16:creationId xmlns="" xmlns:a16="http://schemas.microsoft.com/office/drawing/2014/main" id="{086C7D97-44EA-4CB3-9E96-366AC6F4499C}"/>
                </a:ext>
              </a:extLst>
            </p:cNvPr>
            <p:cNvSpPr>
              <a:spLocks/>
            </p:cNvSpPr>
            <p:nvPr/>
          </p:nvSpPr>
          <p:spPr bwMode="auto">
            <a:xfrm>
              <a:off x="2227905" y="4305727"/>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13" name="Freeform 1181">
              <a:extLst>
                <a:ext uri="{FF2B5EF4-FFF2-40B4-BE49-F238E27FC236}">
                  <a16:creationId xmlns="" xmlns:a16="http://schemas.microsoft.com/office/drawing/2014/main" id="{E77A8272-29FD-44A8-BAE8-9BFF2C53D649}"/>
                </a:ext>
              </a:extLst>
            </p:cNvPr>
            <p:cNvSpPr>
              <a:spLocks/>
            </p:cNvSpPr>
            <p:nvPr/>
          </p:nvSpPr>
          <p:spPr bwMode="auto">
            <a:xfrm>
              <a:off x="2227905" y="4367558"/>
              <a:ext cx="489272" cy="523324"/>
            </a:xfrm>
            <a:custGeom>
              <a:avLst/>
              <a:gdLst>
                <a:gd name="T0" fmla="*/ 546 w 546"/>
                <a:gd name="T1" fmla="*/ 0 h 584"/>
                <a:gd name="T2" fmla="*/ 0 w 546"/>
                <a:gd name="T3" fmla="*/ 549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14" name="Freeform 1182">
              <a:extLst>
                <a:ext uri="{FF2B5EF4-FFF2-40B4-BE49-F238E27FC236}">
                  <a16:creationId xmlns="" xmlns:a16="http://schemas.microsoft.com/office/drawing/2014/main" id="{8F52E820-B639-4338-87CA-5E199E028037}"/>
                </a:ext>
              </a:extLst>
            </p:cNvPr>
            <p:cNvSpPr>
              <a:spLocks/>
            </p:cNvSpPr>
            <p:nvPr/>
          </p:nvSpPr>
          <p:spPr bwMode="auto">
            <a:xfrm>
              <a:off x="2227905" y="4367558"/>
              <a:ext cx="489272" cy="523324"/>
            </a:xfrm>
            <a:custGeom>
              <a:avLst/>
              <a:gdLst>
                <a:gd name="T0" fmla="*/ 546 w 546"/>
                <a:gd name="T1" fmla="*/ 0 h 584"/>
                <a:gd name="T2" fmla="*/ 0 w 546"/>
                <a:gd name="T3" fmla="*/ 549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15" name="Freeform 1183">
              <a:extLst>
                <a:ext uri="{FF2B5EF4-FFF2-40B4-BE49-F238E27FC236}">
                  <a16:creationId xmlns="" xmlns:a16="http://schemas.microsoft.com/office/drawing/2014/main" id="{46B6A280-16BA-42F8-A4AC-CC336CD023D9}"/>
                </a:ext>
              </a:extLst>
            </p:cNvPr>
            <p:cNvSpPr>
              <a:spLocks/>
            </p:cNvSpPr>
            <p:nvPr/>
          </p:nvSpPr>
          <p:spPr bwMode="auto">
            <a:xfrm>
              <a:off x="2227905" y="4429389"/>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16" name="Freeform 1184">
              <a:extLst>
                <a:ext uri="{FF2B5EF4-FFF2-40B4-BE49-F238E27FC236}">
                  <a16:creationId xmlns="" xmlns:a16="http://schemas.microsoft.com/office/drawing/2014/main" id="{23E634CE-8244-4E02-82C0-9FC4C64FBBF4}"/>
                </a:ext>
              </a:extLst>
            </p:cNvPr>
            <p:cNvSpPr>
              <a:spLocks/>
            </p:cNvSpPr>
            <p:nvPr/>
          </p:nvSpPr>
          <p:spPr bwMode="auto">
            <a:xfrm>
              <a:off x="2227905" y="4429389"/>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17" name="Freeform 1185">
              <a:extLst>
                <a:ext uri="{FF2B5EF4-FFF2-40B4-BE49-F238E27FC236}">
                  <a16:creationId xmlns="" xmlns:a16="http://schemas.microsoft.com/office/drawing/2014/main" id="{4318218B-753A-4D86-BF19-CB9DB27184BD}"/>
                </a:ext>
              </a:extLst>
            </p:cNvPr>
            <p:cNvSpPr>
              <a:spLocks/>
            </p:cNvSpPr>
            <p:nvPr/>
          </p:nvSpPr>
          <p:spPr bwMode="auto">
            <a:xfrm>
              <a:off x="2227905" y="4490324"/>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18" name="Freeform 1186">
              <a:extLst>
                <a:ext uri="{FF2B5EF4-FFF2-40B4-BE49-F238E27FC236}">
                  <a16:creationId xmlns="" xmlns:a16="http://schemas.microsoft.com/office/drawing/2014/main" id="{5C7B7162-D2C5-4712-B648-20C1D50828C6}"/>
                </a:ext>
              </a:extLst>
            </p:cNvPr>
            <p:cNvSpPr>
              <a:spLocks/>
            </p:cNvSpPr>
            <p:nvPr/>
          </p:nvSpPr>
          <p:spPr bwMode="auto">
            <a:xfrm>
              <a:off x="2227905" y="4490324"/>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19" name="Freeform 1187">
              <a:extLst>
                <a:ext uri="{FF2B5EF4-FFF2-40B4-BE49-F238E27FC236}">
                  <a16:creationId xmlns="" xmlns:a16="http://schemas.microsoft.com/office/drawing/2014/main" id="{C88851ED-A884-444C-895E-D18BF7BD5529}"/>
                </a:ext>
              </a:extLst>
            </p:cNvPr>
            <p:cNvSpPr>
              <a:spLocks/>
            </p:cNvSpPr>
            <p:nvPr/>
          </p:nvSpPr>
          <p:spPr bwMode="auto">
            <a:xfrm>
              <a:off x="2227905" y="4549467"/>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20" name="Freeform 1188">
              <a:extLst>
                <a:ext uri="{FF2B5EF4-FFF2-40B4-BE49-F238E27FC236}">
                  <a16:creationId xmlns="" xmlns:a16="http://schemas.microsoft.com/office/drawing/2014/main" id="{5B8964F2-6FAB-44A4-BC40-626D41D64885}"/>
                </a:ext>
              </a:extLst>
            </p:cNvPr>
            <p:cNvSpPr>
              <a:spLocks/>
            </p:cNvSpPr>
            <p:nvPr/>
          </p:nvSpPr>
          <p:spPr bwMode="auto">
            <a:xfrm>
              <a:off x="2227905" y="4549467"/>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21" name="Freeform 1189">
              <a:extLst>
                <a:ext uri="{FF2B5EF4-FFF2-40B4-BE49-F238E27FC236}">
                  <a16:creationId xmlns="" xmlns:a16="http://schemas.microsoft.com/office/drawing/2014/main" id="{AEC11609-E5DF-43DC-9B39-2B157BB6E73D}"/>
                </a:ext>
              </a:extLst>
            </p:cNvPr>
            <p:cNvSpPr>
              <a:spLocks/>
            </p:cNvSpPr>
            <p:nvPr/>
          </p:nvSpPr>
          <p:spPr bwMode="auto">
            <a:xfrm>
              <a:off x="2227905" y="461129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22" name="Freeform 1190">
              <a:extLst>
                <a:ext uri="{FF2B5EF4-FFF2-40B4-BE49-F238E27FC236}">
                  <a16:creationId xmlns="" xmlns:a16="http://schemas.microsoft.com/office/drawing/2014/main" id="{9AF602B7-2656-4328-9E5F-D9EDF5FB7FDA}"/>
                </a:ext>
              </a:extLst>
            </p:cNvPr>
            <p:cNvSpPr>
              <a:spLocks/>
            </p:cNvSpPr>
            <p:nvPr/>
          </p:nvSpPr>
          <p:spPr bwMode="auto">
            <a:xfrm>
              <a:off x="2227905" y="461129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23" name="Freeform 1191">
              <a:extLst>
                <a:ext uri="{FF2B5EF4-FFF2-40B4-BE49-F238E27FC236}">
                  <a16:creationId xmlns="" xmlns:a16="http://schemas.microsoft.com/office/drawing/2014/main" id="{DFA2423F-CA41-4195-B7E4-E5997BAF51AD}"/>
                </a:ext>
              </a:extLst>
            </p:cNvPr>
            <p:cNvSpPr>
              <a:spLocks/>
            </p:cNvSpPr>
            <p:nvPr/>
          </p:nvSpPr>
          <p:spPr bwMode="auto">
            <a:xfrm>
              <a:off x="2227905" y="4672233"/>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24" name="Freeform 1192">
              <a:extLst>
                <a:ext uri="{FF2B5EF4-FFF2-40B4-BE49-F238E27FC236}">
                  <a16:creationId xmlns="" xmlns:a16="http://schemas.microsoft.com/office/drawing/2014/main" id="{9CD5E740-2EA3-4464-8B11-58AF2979C532}"/>
                </a:ext>
              </a:extLst>
            </p:cNvPr>
            <p:cNvSpPr>
              <a:spLocks/>
            </p:cNvSpPr>
            <p:nvPr/>
          </p:nvSpPr>
          <p:spPr bwMode="auto">
            <a:xfrm>
              <a:off x="2227905" y="4672233"/>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25" name="Freeform 1193">
              <a:extLst>
                <a:ext uri="{FF2B5EF4-FFF2-40B4-BE49-F238E27FC236}">
                  <a16:creationId xmlns="" xmlns:a16="http://schemas.microsoft.com/office/drawing/2014/main" id="{DFC002CD-A689-4217-BE77-1B0BE43373B7}"/>
                </a:ext>
              </a:extLst>
            </p:cNvPr>
            <p:cNvSpPr>
              <a:spLocks/>
            </p:cNvSpPr>
            <p:nvPr/>
          </p:nvSpPr>
          <p:spPr bwMode="auto">
            <a:xfrm>
              <a:off x="2227905" y="4734064"/>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26" name="Freeform 1194">
              <a:extLst>
                <a:ext uri="{FF2B5EF4-FFF2-40B4-BE49-F238E27FC236}">
                  <a16:creationId xmlns="" xmlns:a16="http://schemas.microsoft.com/office/drawing/2014/main" id="{C2026596-8BF2-4F89-8023-362E823E1CD1}"/>
                </a:ext>
              </a:extLst>
            </p:cNvPr>
            <p:cNvSpPr>
              <a:spLocks/>
            </p:cNvSpPr>
            <p:nvPr/>
          </p:nvSpPr>
          <p:spPr bwMode="auto">
            <a:xfrm>
              <a:off x="2227905" y="4734064"/>
              <a:ext cx="489272" cy="521531"/>
            </a:xfrm>
            <a:custGeom>
              <a:avLst/>
              <a:gdLst>
                <a:gd name="T0" fmla="*/ 546 w 546"/>
                <a:gd name="T1" fmla="*/ 0 h 582"/>
                <a:gd name="T2" fmla="*/ 0 w 546"/>
                <a:gd name="T3" fmla="*/ 546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27" name="Freeform 1195">
              <a:extLst>
                <a:ext uri="{FF2B5EF4-FFF2-40B4-BE49-F238E27FC236}">
                  <a16:creationId xmlns="" xmlns:a16="http://schemas.microsoft.com/office/drawing/2014/main" id="{0FB1E6DE-D433-41F5-8256-E44928EA7116}"/>
                </a:ext>
              </a:extLst>
            </p:cNvPr>
            <p:cNvSpPr>
              <a:spLocks/>
            </p:cNvSpPr>
            <p:nvPr/>
          </p:nvSpPr>
          <p:spPr bwMode="auto">
            <a:xfrm>
              <a:off x="2227905" y="4795895"/>
              <a:ext cx="489272" cy="520635"/>
            </a:xfrm>
            <a:custGeom>
              <a:avLst/>
              <a:gdLst>
                <a:gd name="T0" fmla="*/ 546 w 546"/>
                <a:gd name="T1" fmla="*/ 0 h 581"/>
                <a:gd name="T2" fmla="*/ 0 w 546"/>
                <a:gd name="T3" fmla="*/ 546 h 581"/>
                <a:gd name="T4" fmla="*/ 0 w 546"/>
                <a:gd name="T5" fmla="*/ 581 h 581"/>
                <a:gd name="T6" fmla="*/ 546 w 546"/>
                <a:gd name="T7" fmla="*/ 33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28" name="Freeform 1196">
              <a:extLst>
                <a:ext uri="{FF2B5EF4-FFF2-40B4-BE49-F238E27FC236}">
                  <a16:creationId xmlns="" xmlns:a16="http://schemas.microsoft.com/office/drawing/2014/main" id="{5CBB9565-EEE1-4F16-9F81-40C9B2AB76B7}"/>
                </a:ext>
              </a:extLst>
            </p:cNvPr>
            <p:cNvSpPr>
              <a:spLocks/>
            </p:cNvSpPr>
            <p:nvPr/>
          </p:nvSpPr>
          <p:spPr bwMode="auto">
            <a:xfrm>
              <a:off x="2227905" y="4795895"/>
              <a:ext cx="489272" cy="520635"/>
            </a:xfrm>
            <a:custGeom>
              <a:avLst/>
              <a:gdLst>
                <a:gd name="T0" fmla="*/ 546 w 546"/>
                <a:gd name="T1" fmla="*/ 0 h 581"/>
                <a:gd name="T2" fmla="*/ 0 w 546"/>
                <a:gd name="T3" fmla="*/ 546 h 581"/>
                <a:gd name="T4" fmla="*/ 0 w 546"/>
                <a:gd name="T5" fmla="*/ 581 h 581"/>
                <a:gd name="T6" fmla="*/ 546 w 546"/>
                <a:gd name="T7" fmla="*/ 33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29" name="Freeform 1197">
              <a:extLst>
                <a:ext uri="{FF2B5EF4-FFF2-40B4-BE49-F238E27FC236}">
                  <a16:creationId xmlns="" xmlns:a16="http://schemas.microsoft.com/office/drawing/2014/main" id="{0490EB70-B5AE-42B9-967E-C307C3B108AA}"/>
                </a:ext>
              </a:extLst>
            </p:cNvPr>
            <p:cNvSpPr>
              <a:spLocks/>
            </p:cNvSpPr>
            <p:nvPr/>
          </p:nvSpPr>
          <p:spPr bwMode="auto">
            <a:xfrm>
              <a:off x="2227905" y="485503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30" name="Freeform 1198">
              <a:extLst>
                <a:ext uri="{FF2B5EF4-FFF2-40B4-BE49-F238E27FC236}">
                  <a16:creationId xmlns="" xmlns:a16="http://schemas.microsoft.com/office/drawing/2014/main" id="{D09F93C5-0DA3-40D0-A857-C954E69290A6}"/>
                </a:ext>
              </a:extLst>
            </p:cNvPr>
            <p:cNvSpPr>
              <a:spLocks/>
            </p:cNvSpPr>
            <p:nvPr/>
          </p:nvSpPr>
          <p:spPr bwMode="auto">
            <a:xfrm>
              <a:off x="2227905" y="4855038"/>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31" name="Freeform 1199">
              <a:extLst>
                <a:ext uri="{FF2B5EF4-FFF2-40B4-BE49-F238E27FC236}">
                  <a16:creationId xmlns="" xmlns:a16="http://schemas.microsoft.com/office/drawing/2014/main" id="{01ECC4EA-9B8F-4CE6-B87A-3F56D2857542}"/>
                </a:ext>
              </a:extLst>
            </p:cNvPr>
            <p:cNvSpPr>
              <a:spLocks/>
            </p:cNvSpPr>
            <p:nvPr/>
          </p:nvSpPr>
          <p:spPr bwMode="auto">
            <a:xfrm>
              <a:off x="2227905" y="4915973"/>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32" name="Freeform 1200">
              <a:extLst>
                <a:ext uri="{FF2B5EF4-FFF2-40B4-BE49-F238E27FC236}">
                  <a16:creationId xmlns="" xmlns:a16="http://schemas.microsoft.com/office/drawing/2014/main" id="{5A19AA1D-7B13-496A-8DE7-A50737FF9E4B}"/>
                </a:ext>
              </a:extLst>
            </p:cNvPr>
            <p:cNvSpPr>
              <a:spLocks/>
            </p:cNvSpPr>
            <p:nvPr/>
          </p:nvSpPr>
          <p:spPr bwMode="auto">
            <a:xfrm>
              <a:off x="2227905" y="4915973"/>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33" name="Freeform 1201">
              <a:extLst>
                <a:ext uri="{FF2B5EF4-FFF2-40B4-BE49-F238E27FC236}">
                  <a16:creationId xmlns="" xmlns:a16="http://schemas.microsoft.com/office/drawing/2014/main" id="{BF996F95-EA57-455C-A5EB-0952ABFACC2B}"/>
                </a:ext>
              </a:extLst>
            </p:cNvPr>
            <p:cNvSpPr>
              <a:spLocks/>
            </p:cNvSpPr>
            <p:nvPr/>
          </p:nvSpPr>
          <p:spPr bwMode="auto">
            <a:xfrm>
              <a:off x="2227905" y="4977804"/>
              <a:ext cx="489272" cy="521531"/>
            </a:xfrm>
            <a:custGeom>
              <a:avLst/>
              <a:gdLst>
                <a:gd name="T0" fmla="*/ 546 w 546"/>
                <a:gd name="T1" fmla="*/ 0 h 582"/>
                <a:gd name="T2" fmla="*/ 0 w 546"/>
                <a:gd name="T3" fmla="*/ 549 h 582"/>
                <a:gd name="T4" fmla="*/ 0 w 546"/>
                <a:gd name="T5" fmla="*/ 582 h 582"/>
                <a:gd name="T6" fmla="*/ 546 w 546"/>
                <a:gd name="T7" fmla="*/ 35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34" name="Freeform 1202">
              <a:extLst>
                <a:ext uri="{FF2B5EF4-FFF2-40B4-BE49-F238E27FC236}">
                  <a16:creationId xmlns="" xmlns:a16="http://schemas.microsoft.com/office/drawing/2014/main" id="{AF562AB6-5A97-4E04-9284-AA2BCCE84048}"/>
                </a:ext>
              </a:extLst>
            </p:cNvPr>
            <p:cNvSpPr>
              <a:spLocks/>
            </p:cNvSpPr>
            <p:nvPr/>
          </p:nvSpPr>
          <p:spPr bwMode="auto">
            <a:xfrm>
              <a:off x="2227905" y="4977804"/>
              <a:ext cx="489272" cy="521531"/>
            </a:xfrm>
            <a:custGeom>
              <a:avLst/>
              <a:gdLst>
                <a:gd name="T0" fmla="*/ 546 w 546"/>
                <a:gd name="T1" fmla="*/ 0 h 582"/>
                <a:gd name="T2" fmla="*/ 0 w 546"/>
                <a:gd name="T3" fmla="*/ 549 h 582"/>
                <a:gd name="T4" fmla="*/ 0 w 546"/>
                <a:gd name="T5" fmla="*/ 582 h 582"/>
                <a:gd name="T6" fmla="*/ 546 w 546"/>
                <a:gd name="T7" fmla="*/ 35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35" name="Freeform 1203">
              <a:extLst>
                <a:ext uri="{FF2B5EF4-FFF2-40B4-BE49-F238E27FC236}">
                  <a16:creationId xmlns="" xmlns:a16="http://schemas.microsoft.com/office/drawing/2014/main" id="{16454288-26F4-4E89-994D-98FD217DF04C}"/>
                </a:ext>
              </a:extLst>
            </p:cNvPr>
            <p:cNvSpPr>
              <a:spLocks/>
            </p:cNvSpPr>
            <p:nvPr/>
          </p:nvSpPr>
          <p:spPr bwMode="auto">
            <a:xfrm>
              <a:off x="2227905" y="5039635"/>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36" name="Freeform 1204">
              <a:extLst>
                <a:ext uri="{FF2B5EF4-FFF2-40B4-BE49-F238E27FC236}">
                  <a16:creationId xmlns="" xmlns:a16="http://schemas.microsoft.com/office/drawing/2014/main" id="{3006286F-F6BA-4C4D-870B-7AC818C1D28F}"/>
                </a:ext>
              </a:extLst>
            </p:cNvPr>
            <p:cNvSpPr>
              <a:spLocks/>
            </p:cNvSpPr>
            <p:nvPr/>
          </p:nvSpPr>
          <p:spPr bwMode="auto">
            <a:xfrm>
              <a:off x="2227905" y="5039635"/>
              <a:ext cx="489272" cy="520635"/>
            </a:xfrm>
            <a:custGeom>
              <a:avLst/>
              <a:gdLst>
                <a:gd name="T0" fmla="*/ 546 w 546"/>
                <a:gd name="T1" fmla="*/ 0 h 581"/>
                <a:gd name="T2" fmla="*/ 0 w 546"/>
                <a:gd name="T3" fmla="*/ 546 h 581"/>
                <a:gd name="T4" fmla="*/ 0 w 546"/>
                <a:gd name="T5" fmla="*/ 581 h 581"/>
                <a:gd name="T6" fmla="*/ 546 w 546"/>
                <a:gd name="T7" fmla="*/ 35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37" name="Freeform 1205">
              <a:extLst>
                <a:ext uri="{FF2B5EF4-FFF2-40B4-BE49-F238E27FC236}">
                  <a16:creationId xmlns="" xmlns:a16="http://schemas.microsoft.com/office/drawing/2014/main" id="{D82A1D0F-2E7E-4B71-BB8F-EE8525CBDFDA}"/>
                </a:ext>
              </a:extLst>
            </p:cNvPr>
            <p:cNvSpPr>
              <a:spLocks/>
            </p:cNvSpPr>
            <p:nvPr/>
          </p:nvSpPr>
          <p:spPr bwMode="auto">
            <a:xfrm>
              <a:off x="2227905" y="5100570"/>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38" name="Freeform 1206">
              <a:extLst>
                <a:ext uri="{FF2B5EF4-FFF2-40B4-BE49-F238E27FC236}">
                  <a16:creationId xmlns="" xmlns:a16="http://schemas.microsoft.com/office/drawing/2014/main" id="{BB217F82-E13B-4FE5-9B9A-4C7613ED2AF4}"/>
                </a:ext>
              </a:extLst>
            </p:cNvPr>
            <p:cNvSpPr>
              <a:spLocks/>
            </p:cNvSpPr>
            <p:nvPr/>
          </p:nvSpPr>
          <p:spPr bwMode="auto">
            <a:xfrm>
              <a:off x="2227905" y="5100570"/>
              <a:ext cx="489272" cy="521531"/>
            </a:xfrm>
            <a:custGeom>
              <a:avLst/>
              <a:gdLst>
                <a:gd name="T0" fmla="*/ 546 w 546"/>
                <a:gd name="T1" fmla="*/ 0 h 582"/>
                <a:gd name="T2" fmla="*/ 0 w 546"/>
                <a:gd name="T3" fmla="*/ 546 h 582"/>
                <a:gd name="T4" fmla="*/ 0 w 546"/>
                <a:gd name="T5" fmla="*/ 582 h 582"/>
                <a:gd name="T6" fmla="*/ 546 w 546"/>
                <a:gd name="T7" fmla="*/ 33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39" name="Freeform 1207">
              <a:extLst>
                <a:ext uri="{FF2B5EF4-FFF2-40B4-BE49-F238E27FC236}">
                  <a16:creationId xmlns="" xmlns:a16="http://schemas.microsoft.com/office/drawing/2014/main" id="{00A314C3-D589-40D2-A5AA-70E6F01A2264}"/>
                </a:ext>
              </a:extLst>
            </p:cNvPr>
            <p:cNvSpPr>
              <a:spLocks/>
            </p:cNvSpPr>
            <p:nvPr/>
          </p:nvSpPr>
          <p:spPr bwMode="auto">
            <a:xfrm>
              <a:off x="2227905" y="5159712"/>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40" name="Freeform 1208">
              <a:extLst>
                <a:ext uri="{FF2B5EF4-FFF2-40B4-BE49-F238E27FC236}">
                  <a16:creationId xmlns="" xmlns:a16="http://schemas.microsoft.com/office/drawing/2014/main" id="{0208256A-E6F3-4147-B7EA-3AE69290C741}"/>
                </a:ext>
              </a:extLst>
            </p:cNvPr>
            <p:cNvSpPr>
              <a:spLocks/>
            </p:cNvSpPr>
            <p:nvPr/>
          </p:nvSpPr>
          <p:spPr bwMode="auto">
            <a:xfrm>
              <a:off x="2227905" y="5159712"/>
              <a:ext cx="489272" cy="523324"/>
            </a:xfrm>
            <a:custGeom>
              <a:avLst/>
              <a:gdLst>
                <a:gd name="T0" fmla="*/ 546 w 546"/>
                <a:gd name="T1" fmla="*/ 0 h 584"/>
                <a:gd name="T2" fmla="*/ 0 w 546"/>
                <a:gd name="T3" fmla="*/ 549 h 584"/>
                <a:gd name="T4" fmla="*/ 0 w 546"/>
                <a:gd name="T5" fmla="*/ 584 h 584"/>
                <a:gd name="T6" fmla="*/ 546 w 546"/>
                <a:gd name="T7" fmla="*/ 36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9"/>
                  </a:lnTo>
                  <a:lnTo>
                    <a:pt x="0" y="584"/>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41" name="Freeform 1209">
              <a:extLst>
                <a:ext uri="{FF2B5EF4-FFF2-40B4-BE49-F238E27FC236}">
                  <a16:creationId xmlns="" xmlns:a16="http://schemas.microsoft.com/office/drawing/2014/main" id="{2185346F-6374-4CD6-8B7C-C935FBF9768A}"/>
                </a:ext>
              </a:extLst>
            </p:cNvPr>
            <p:cNvSpPr>
              <a:spLocks/>
            </p:cNvSpPr>
            <p:nvPr/>
          </p:nvSpPr>
          <p:spPr bwMode="auto">
            <a:xfrm>
              <a:off x="2227905" y="5221543"/>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42" name="Freeform 1210">
              <a:extLst>
                <a:ext uri="{FF2B5EF4-FFF2-40B4-BE49-F238E27FC236}">
                  <a16:creationId xmlns="" xmlns:a16="http://schemas.microsoft.com/office/drawing/2014/main" id="{18EE09FC-F8CA-4940-B861-FA73CB4DAD4B}"/>
                </a:ext>
              </a:extLst>
            </p:cNvPr>
            <p:cNvSpPr>
              <a:spLocks/>
            </p:cNvSpPr>
            <p:nvPr/>
          </p:nvSpPr>
          <p:spPr bwMode="auto">
            <a:xfrm>
              <a:off x="2227905" y="5221543"/>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43" name="Freeform 1211">
              <a:extLst>
                <a:ext uri="{FF2B5EF4-FFF2-40B4-BE49-F238E27FC236}">
                  <a16:creationId xmlns="" xmlns:a16="http://schemas.microsoft.com/office/drawing/2014/main" id="{FD7EE6DF-C402-4AE7-BAFC-C32EF4C8E4BA}"/>
                </a:ext>
              </a:extLst>
            </p:cNvPr>
            <p:cNvSpPr>
              <a:spLocks/>
            </p:cNvSpPr>
            <p:nvPr/>
          </p:nvSpPr>
          <p:spPr bwMode="auto">
            <a:xfrm>
              <a:off x="2227905" y="5282478"/>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44" name="Freeform 1212">
              <a:extLst>
                <a:ext uri="{FF2B5EF4-FFF2-40B4-BE49-F238E27FC236}">
                  <a16:creationId xmlns="" xmlns:a16="http://schemas.microsoft.com/office/drawing/2014/main" id="{11DAD618-9860-4AD3-B13C-F36C1A0B5D14}"/>
                </a:ext>
              </a:extLst>
            </p:cNvPr>
            <p:cNvSpPr>
              <a:spLocks/>
            </p:cNvSpPr>
            <p:nvPr/>
          </p:nvSpPr>
          <p:spPr bwMode="auto">
            <a:xfrm>
              <a:off x="2227905" y="5282478"/>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45" name="Freeform 1213">
              <a:extLst>
                <a:ext uri="{FF2B5EF4-FFF2-40B4-BE49-F238E27FC236}">
                  <a16:creationId xmlns="" xmlns:a16="http://schemas.microsoft.com/office/drawing/2014/main" id="{AF6D0B93-9BC7-4F89-B2FF-502F481DF360}"/>
                </a:ext>
              </a:extLst>
            </p:cNvPr>
            <p:cNvSpPr>
              <a:spLocks/>
            </p:cNvSpPr>
            <p:nvPr/>
          </p:nvSpPr>
          <p:spPr bwMode="auto">
            <a:xfrm>
              <a:off x="2227905" y="5344309"/>
              <a:ext cx="489272" cy="521531"/>
            </a:xfrm>
            <a:custGeom>
              <a:avLst/>
              <a:gdLst>
                <a:gd name="T0" fmla="*/ 546 w 546"/>
                <a:gd name="T1" fmla="*/ 0 h 582"/>
                <a:gd name="T2" fmla="*/ 0 w 546"/>
                <a:gd name="T3" fmla="*/ 546 h 582"/>
                <a:gd name="T4" fmla="*/ 0 w 546"/>
                <a:gd name="T5" fmla="*/ 582 h 582"/>
                <a:gd name="T6" fmla="*/ 546 w 546"/>
                <a:gd name="T7" fmla="*/ 35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46" name="Freeform 1214">
              <a:extLst>
                <a:ext uri="{FF2B5EF4-FFF2-40B4-BE49-F238E27FC236}">
                  <a16:creationId xmlns="" xmlns:a16="http://schemas.microsoft.com/office/drawing/2014/main" id="{D3632478-2658-401F-92AA-60DD0FE75AA5}"/>
                </a:ext>
              </a:extLst>
            </p:cNvPr>
            <p:cNvSpPr>
              <a:spLocks/>
            </p:cNvSpPr>
            <p:nvPr/>
          </p:nvSpPr>
          <p:spPr bwMode="auto">
            <a:xfrm>
              <a:off x="2227905" y="5344309"/>
              <a:ext cx="489272" cy="521531"/>
            </a:xfrm>
            <a:custGeom>
              <a:avLst/>
              <a:gdLst>
                <a:gd name="T0" fmla="*/ 546 w 546"/>
                <a:gd name="T1" fmla="*/ 0 h 582"/>
                <a:gd name="T2" fmla="*/ 0 w 546"/>
                <a:gd name="T3" fmla="*/ 546 h 582"/>
                <a:gd name="T4" fmla="*/ 0 w 546"/>
                <a:gd name="T5" fmla="*/ 582 h 582"/>
                <a:gd name="T6" fmla="*/ 546 w 546"/>
                <a:gd name="T7" fmla="*/ 35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6"/>
                  </a:lnTo>
                  <a:lnTo>
                    <a:pt x="0" y="582"/>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47" name="Freeform 1215">
              <a:extLst>
                <a:ext uri="{FF2B5EF4-FFF2-40B4-BE49-F238E27FC236}">
                  <a16:creationId xmlns="" xmlns:a16="http://schemas.microsoft.com/office/drawing/2014/main" id="{F76CB524-1EE1-4DEE-A879-E1E4B1254A4D}"/>
                </a:ext>
              </a:extLst>
            </p:cNvPr>
            <p:cNvSpPr>
              <a:spLocks/>
            </p:cNvSpPr>
            <p:nvPr/>
          </p:nvSpPr>
          <p:spPr bwMode="auto">
            <a:xfrm>
              <a:off x="2227905" y="5406140"/>
              <a:ext cx="489272" cy="520635"/>
            </a:xfrm>
            <a:custGeom>
              <a:avLst/>
              <a:gdLst>
                <a:gd name="T0" fmla="*/ 546 w 546"/>
                <a:gd name="T1" fmla="*/ 0 h 581"/>
                <a:gd name="T2" fmla="*/ 0 w 546"/>
                <a:gd name="T3" fmla="*/ 546 h 581"/>
                <a:gd name="T4" fmla="*/ 0 w 546"/>
                <a:gd name="T5" fmla="*/ 581 h 581"/>
                <a:gd name="T6" fmla="*/ 546 w 546"/>
                <a:gd name="T7" fmla="*/ 33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3"/>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48" name="Freeform 1216">
              <a:extLst>
                <a:ext uri="{FF2B5EF4-FFF2-40B4-BE49-F238E27FC236}">
                  <a16:creationId xmlns="" xmlns:a16="http://schemas.microsoft.com/office/drawing/2014/main" id="{E220CD95-74BE-4232-9711-2B8646E23664}"/>
                </a:ext>
              </a:extLst>
            </p:cNvPr>
            <p:cNvSpPr>
              <a:spLocks/>
            </p:cNvSpPr>
            <p:nvPr/>
          </p:nvSpPr>
          <p:spPr bwMode="auto">
            <a:xfrm>
              <a:off x="2227905" y="5406140"/>
              <a:ext cx="489272" cy="520635"/>
            </a:xfrm>
            <a:custGeom>
              <a:avLst/>
              <a:gdLst>
                <a:gd name="T0" fmla="*/ 546 w 546"/>
                <a:gd name="T1" fmla="*/ 0 h 581"/>
                <a:gd name="T2" fmla="*/ 0 w 546"/>
                <a:gd name="T3" fmla="*/ 546 h 581"/>
                <a:gd name="T4" fmla="*/ 0 w 546"/>
                <a:gd name="T5" fmla="*/ 581 h 581"/>
                <a:gd name="T6" fmla="*/ 546 w 546"/>
                <a:gd name="T7" fmla="*/ 33 h 581"/>
                <a:gd name="T8" fmla="*/ 546 w 546"/>
                <a:gd name="T9" fmla="*/ 0 h 581"/>
              </a:gdLst>
              <a:ahLst/>
              <a:cxnLst>
                <a:cxn ang="0">
                  <a:pos x="T0" y="T1"/>
                </a:cxn>
                <a:cxn ang="0">
                  <a:pos x="T2" y="T3"/>
                </a:cxn>
                <a:cxn ang="0">
                  <a:pos x="T4" y="T5"/>
                </a:cxn>
                <a:cxn ang="0">
                  <a:pos x="T6" y="T7"/>
                </a:cxn>
                <a:cxn ang="0">
                  <a:pos x="T8" y="T9"/>
                </a:cxn>
              </a:cxnLst>
              <a:rect l="0" t="0" r="r" b="b"/>
              <a:pathLst>
                <a:path w="546" h="581">
                  <a:moveTo>
                    <a:pt x="546" y="0"/>
                  </a:moveTo>
                  <a:lnTo>
                    <a:pt x="0" y="546"/>
                  </a:lnTo>
                  <a:lnTo>
                    <a:pt x="0" y="581"/>
                  </a:lnTo>
                  <a:lnTo>
                    <a:pt x="546" y="33"/>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49" name="Freeform 1217">
              <a:extLst>
                <a:ext uri="{FF2B5EF4-FFF2-40B4-BE49-F238E27FC236}">
                  <a16:creationId xmlns="" xmlns:a16="http://schemas.microsoft.com/office/drawing/2014/main" id="{B0465043-A0AB-4617-AC50-FF8D683422DC}"/>
                </a:ext>
              </a:extLst>
            </p:cNvPr>
            <p:cNvSpPr>
              <a:spLocks/>
            </p:cNvSpPr>
            <p:nvPr/>
          </p:nvSpPr>
          <p:spPr bwMode="auto">
            <a:xfrm>
              <a:off x="2227905" y="5465283"/>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50" name="Freeform 1218">
              <a:extLst>
                <a:ext uri="{FF2B5EF4-FFF2-40B4-BE49-F238E27FC236}">
                  <a16:creationId xmlns="" xmlns:a16="http://schemas.microsoft.com/office/drawing/2014/main" id="{EB470AA2-2848-4F7B-A580-EA6D1C55E7CB}"/>
                </a:ext>
              </a:extLst>
            </p:cNvPr>
            <p:cNvSpPr>
              <a:spLocks/>
            </p:cNvSpPr>
            <p:nvPr/>
          </p:nvSpPr>
          <p:spPr bwMode="auto">
            <a:xfrm>
              <a:off x="2227905" y="5465283"/>
              <a:ext cx="489272" cy="523324"/>
            </a:xfrm>
            <a:custGeom>
              <a:avLst/>
              <a:gdLst>
                <a:gd name="T0" fmla="*/ 546 w 546"/>
                <a:gd name="T1" fmla="*/ 0 h 584"/>
                <a:gd name="T2" fmla="*/ 0 w 546"/>
                <a:gd name="T3" fmla="*/ 548 h 584"/>
                <a:gd name="T4" fmla="*/ 0 w 546"/>
                <a:gd name="T5" fmla="*/ 584 h 584"/>
                <a:gd name="T6" fmla="*/ 546 w 546"/>
                <a:gd name="T7" fmla="*/ 35 h 584"/>
                <a:gd name="T8" fmla="*/ 546 w 546"/>
                <a:gd name="T9" fmla="*/ 0 h 584"/>
              </a:gdLst>
              <a:ahLst/>
              <a:cxnLst>
                <a:cxn ang="0">
                  <a:pos x="T0" y="T1"/>
                </a:cxn>
                <a:cxn ang="0">
                  <a:pos x="T2" y="T3"/>
                </a:cxn>
                <a:cxn ang="0">
                  <a:pos x="T4" y="T5"/>
                </a:cxn>
                <a:cxn ang="0">
                  <a:pos x="T6" y="T7"/>
                </a:cxn>
                <a:cxn ang="0">
                  <a:pos x="T8" y="T9"/>
                </a:cxn>
              </a:cxnLst>
              <a:rect l="0" t="0" r="r" b="b"/>
              <a:pathLst>
                <a:path w="546" h="584">
                  <a:moveTo>
                    <a:pt x="546" y="0"/>
                  </a:moveTo>
                  <a:lnTo>
                    <a:pt x="0" y="548"/>
                  </a:lnTo>
                  <a:lnTo>
                    <a:pt x="0" y="584"/>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51" name="Freeform 1219">
              <a:extLst>
                <a:ext uri="{FF2B5EF4-FFF2-40B4-BE49-F238E27FC236}">
                  <a16:creationId xmlns="" xmlns:a16="http://schemas.microsoft.com/office/drawing/2014/main" id="{4B923731-F50A-446E-9739-1F0019C53489}"/>
                </a:ext>
              </a:extLst>
            </p:cNvPr>
            <p:cNvSpPr>
              <a:spLocks/>
            </p:cNvSpPr>
            <p:nvPr/>
          </p:nvSpPr>
          <p:spPr bwMode="auto">
            <a:xfrm>
              <a:off x="2227905" y="5526218"/>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52" name="Freeform 1220">
              <a:extLst>
                <a:ext uri="{FF2B5EF4-FFF2-40B4-BE49-F238E27FC236}">
                  <a16:creationId xmlns="" xmlns:a16="http://schemas.microsoft.com/office/drawing/2014/main" id="{8C226C58-3904-43FD-81CA-C26CB17FE864}"/>
                </a:ext>
              </a:extLst>
            </p:cNvPr>
            <p:cNvSpPr>
              <a:spLocks/>
            </p:cNvSpPr>
            <p:nvPr/>
          </p:nvSpPr>
          <p:spPr bwMode="auto">
            <a:xfrm>
              <a:off x="2227905" y="5526218"/>
              <a:ext cx="489272" cy="521531"/>
            </a:xfrm>
            <a:custGeom>
              <a:avLst/>
              <a:gdLst>
                <a:gd name="T0" fmla="*/ 546 w 546"/>
                <a:gd name="T1" fmla="*/ 0 h 582"/>
                <a:gd name="T2" fmla="*/ 0 w 546"/>
                <a:gd name="T3" fmla="*/ 549 h 582"/>
                <a:gd name="T4" fmla="*/ 0 w 546"/>
                <a:gd name="T5" fmla="*/ 582 h 582"/>
                <a:gd name="T6" fmla="*/ 546 w 546"/>
                <a:gd name="T7" fmla="*/ 36 h 582"/>
                <a:gd name="T8" fmla="*/ 546 w 546"/>
                <a:gd name="T9" fmla="*/ 0 h 582"/>
              </a:gdLst>
              <a:ahLst/>
              <a:cxnLst>
                <a:cxn ang="0">
                  <a:pos x="T0" y="T1"/>
                </a:cxn>
                <a:cxn ang="0">
                  <a:pos x="T2" y="T3"/>
                </a:cxn>
                <a:cxn ang="0">
                  <a:pos x="T4" y="T5"/>
                </a:cxn>
                <a:cxn ang="0">
                  <a:pos x="T6" y="T7"/>
                </a:cxn>
                <a:cxn ang="0">
                  <a:pos x="T8" y="T9"/>
                </a:cxn>
              </a:cxnLst>
              <a:rect l="0" t="0" r="r" b="b"/>
              <a:pathLst>
                <a:path w="546" h="582">
                  <a:moveTo>
                    <a:pt x="546" y="0"/>
                  </a:moveTo>
                  <a:lnTo>
                    <a:pt x="0" y="549"/>
                  </a:lnTo>
                  <a:lnTo>
                    <a:pt x="0" y="582"/>
                  </a:lnTo>
                  <a:lnTo>
                    <a:pt x="546" y="36"/>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53" name="Freeform 1225">
              <a:extLst>
                <a:ext uri="{FF2B5EF4-FFF2-40B4-BE49-F238E27FC236}">
                  <a16:creationId xmlns="" xmlns:a16="http://schemas.microsoft.com/office/drawing/2014/main" id="{610AA730-DFCA-4B18-98E1-A02EC6BE5425}"/>
                </a:ext>
              </a:extLst>
            </p:cNvPr>
            <p:cNvSpPr>
              <a:spLocks/>
            </p:cNvSpPr>
            <p:nvPr/>
          </p:nvSpPr>
          <p:spPr bwMode="auto">
            <a:xfrm>
              <a:off x="2227905" y="5588049"/>
              <a:ext cx="489272" cy="512570"/>
            </a:xfrm>
            <a:custGeom>
              <a:avLst/>
              <a:gdLst>
                <a:gd name="T0" fmla="*/ 546 w 546"/>
                <a:gd name="T1" fmla="*/ 0 h 572"/>
                <a:gd name="T2" fmla="*/ 0 w 546"/>
                <a:gd name="T3" fmla="*/ 546 h 572"/>
                <a:gd name="T4" fmla="*/ 0 w 546"/>
                <a:gd name="T5" fmla="*/ 567 h 572"/>
                <a:gd name="T6" fmla="*/ 2 w 546"/>
                <a:gd name="T7" fmla="*/ 567 h 572"/>
                <a:gd name="T8" fmla="*/ 9 w 546"/>
                <a:gd name="T9" fmla="*/ 572 h 572"/>
                <a:gd name="T10" fmla="*/ 546 w 546"/>
                <a:gd name="T11" fmla="*/ 35 h 572"/>
                <a:gd name="T12" fmla="*/ 546 w 546"/>
                <a:gd name="T13" fmla="*/ 0 h 572"/>
              </a:gdLst>
              <a:ahLst/>
              <a:cxnLst>
                <a:cxn ang="0">
                  <a:pos x="T0" y="T1"/>
                </a:cxn>
                <a:cxn ang="0">
                  <a:pos x="T2" y="T3"/>
                </a:cxn>
                <a:cxn ang="0">
                  <a:pos x="T4" y="T5"/>
                </a:cxn>
                <a:cxn ang="0">
                  <a:pos x="T6" y="T7"/>
                </a:cxn>
                <a:cxn ang="0">
                  <a:pos x="T8" y="T9"/>
                </a:cxn>
                <a:cxn ang="0">
                  <a:pos x="T10" y="T11"/>
                </a:cxn>
                <a:cxn ang="0">
                  <a:pos x="T12" y="T13"/>
                </a:cxn>
              </a:cxnLst>
              <a:rect l="0" t="0" r="r" b="b"/>
              <a:pathLst>
                <a:path w="546" h="572">
                  <a:moveTo>
                    <a:pt x="546" y="0"/>
                  </a:moveTo>
                  <a:lnTo>
                    <a:pt x="0" y="546"/>
                  </a:lnTo>
                  <a:lnTo>
                    <a:pt x="0" y="567"/>
                  </a:lnTo>
                  <a:lnTo>
                    <a:pt x="2" y="567"/>
                  </a:lnTo>
                  <a:lnTo>
                    <a:pt x="9" y="572"/>
                  </a:lnTo>
                  <a:lnTo>
                    <a:pt x="546" y="35"/>
                  </a:lnTo>
                  <a:lnTo>
                    <a:pt x="546"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54" name="Freeform 1226">
              <a:extLst>
                <a:ext uri="{FF2B5EF4-FFF2-40B4-BE49-F238E27FC236}">
                  <a16:creationId xmlns="" xmlns:a16="http://schemas.microsoft.com/office/drawing/2014/main" id="{EFFF325E-AD1B-466F-911A-673362FB7538}"/>
                </a:ext>
              </a:extLst>
            </p:cNvPr>
            <p:cNvSpPr>
              <a:spLocks/>
            </p:cNvSpPr>
            <p:nvPr/>
          </p:nvSpPr>
          <p:spPr bwMode="auto">
            <a:xfrm>
              <a:off x="2227905" y="5588049"/>
              <a:ext cx="489272" cy="512570"/>
            </a:xfrm>
            <a:custGeom>
              <a:avLst/>
              <a:gdLst>
                <a:gd name="T0" fmla="*/ 546 w 546"/>
                <a:gd name="T1" fmla="*/ 0 h 572"/>
                <a:gd name="T2" fmla="*/ 0 w 546"/>
                <a:gd name="T3" fmla="*/ 546 h 572"/>
                <a:gd name="T4" fmla="*/ 0 w 546"/>
                <a:gd name="T5" fmla="*/ 567 h 572"/>
                <a:gd name="T6" fmla="*/ 2 w 546"/>
                <a:gd name="T7" fmla="*/ 567 h 572"/>
                <a:gd name="T8" fmla="*/ 9 w 546"/>
                <a:gd name="T9" fmla="*/ 572 h 572"/>
                <a:gd name="T10" fmla="*/ 546 w 546"/>
                <a:gd name="T11" fmla="*/ 35 h 572"/>
                <a:gd name="T12" fmla="*/ 546 w 546"/>
                <a:gd name="T13" fmla="*/ 0 h 572"/>
              </a:gdLst>
              <a:ahLst/>
              <a:cxnLst>
                <a:cxn ang="0">
                  <a:pos x="T0" y="T1"/>
                </a:cxn>
                <a:cxn ang="0">
                  <a:pos x="T2" y="T3"/>
                </a:cxn>
                <a:cxn ang="0">
                  <a:pos x="T4" y="T5"/>
                </a:cxn>
                <a:cxn ang="0">
                  <a:pos x="T6" y="T7"/>
                </a:cxn>
                <a:cxn ang="0">
                  <a:pos x="T8" y="T9"/>
                </a:cxn>
                <a:cxn ang="0">
                  <a:pos x="T10" y="T11"/>
                </a:cxn>
                <a:cxn ang="0">
                  <a:pos x="T12" y="T13"/>
                </a:cxn>
              </a:cxnLst>
              <a:rect l="0" t="0" r="r" b="b"/>
              <a:pathLst>
                <a:path w="546" h="572">
                  <a:moveTo>
                    <a:pt x="546" y="0"/>
                  </a:moveTo>
                  <a:lnTo>
                    <a:pt x="0" y="546"/>
                  </a:lnTo>
                  <a:lnTo>
                    <a:pt x="0" y="567"/>
                  </a:lnTo>
                  <a:lnTo>
                    <a:pt x="2" y="567"/>
                  </a:lnTo>
                  <a:lnTo>
                    <a:pt x="9" y="572"/>
                  </a:lnTo>
                  <a:lnTo>
                    <a:pt x="546" y="35"/>
                  </a:lnTo>
                  <a:lnTo>
                    <a:pt x="546"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55" name="Freeform 1227">
              <a:extLst>
                <a:ext uri="{FF2B5EF4-FFF2-40B4-BE49-F238E27FC236}">
                  <a16:creationId xmlns="" xmlns:a16="http://schemas.microsoft.com/office/drawing/2014/main" id="{2E53E814-378C-4440-87DD-C7A006D1B8A2}"/>
                </a:ext>
              </a:extLst>
            </p:cNvPr>
            <p:cNvSpPr>
              <a:spLocks/>
            </p:cNvSpPr>
            <p:nvPr/>
          </p:nvSpPr>
          <p:spPr bwMode="auto">
            <a:xfrm>
              <a:off x="2257476" y="6106892"/>
              <a:ext cx="25091" cy="8961"/>
            </a:xfrm>
            <a:custGeom>
              <a:avLst/>
              <a:gdLst>
                <a:gd name="T0" fmla="*/ 2 w 28"/>
                <a:gd name="T1" fmla="*/ 0 h 10"/>
                <a:gd name="T2" fmla="*/ 0 w 28"/>
                <a:gd name="T3" fmla="*/ 3 h 10"/>
                <a:gd name="T4" fmla="*/ 28 w 28"/>
                <a:gd name="T5" fmla="*/ 10 h 10"/>
                <a:gd name="T6" fmla="*/ 28 w 28"/>
                <a:gd name="T7" fmla="*/ 7 h 10"/>
                <a:gd name="T8" fmla="*/ 2 w 28"/>
                <a:gd name="T9" fmla="*/ 0 h 10"/>
              </a:gdLst>
              <a:ahLst/>
              <a:cxnLst>
                <a:cxn ang="0">
                  <a:pos x="T0" y="T1"/>
                </a:cxn>
                <a:cxn ang="0">
                  <a:pos x="T2" y="T3"/>
                </a:cxn>
                <a:cxn ang="0">
                  <a:pos x="T4" y="T5"/>
                </a:cxn>
                <a:cxn ang="0">
                  <a:pos x="T6" y="T7"/>
                </a:cxn>
                <a:cxn ang="0">
                  <a:pos x="T8" y="T9"/>
                </a:cxn>
              </a:cxnLst>
              <a:rect l="0" t="0" r="r" b="b"/>
              <a:pathLst>
                <a:path w="28" h="10">
                  <a:moveTo>
                    <a:pt x="2" y="0"/>
                  </a:moveTo>
                  <a:lnTo>
                    <a:pt x="0" y="3"/>
                  </a:lnTo>
                  <a:lnTo>
                    <a:pt x="28" y="10"/>
                  </a:lnTo>
                  <a:lnTo>
                    <a:pt x="28" y="7"/>
                  </a:lnTo>
                  <a:lnTo>
                    <a:pt x="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56" name="Freeform 1228">
              <a:extLst>
                <a:ext uri="{FF2B5EF4-FFF2-40B4-BE49-F238E27FC236}">
                  <a16:creationId xmlns="" xmlns:a16="http://schemas.microsoft.com/office/drawing/2014/main" id="{CD839C69-F625-4D2F-8C9F-8522F5174377}"/>
                </a:ext>
              </a:extLst>
            </p:cNvPr>
            <p:cNvSpPr>
              <a:spLocks/>
            </p:cNvSpPr>
            <p:nvPr/>
          </p:nvSpPr>
          <p:spPr bwMode="auto">
            <a:xfrm>
              <a:off x="2257476" y="6106892"/>
              <a:ext cx="25091" cy="8961"/>
            </a:xfrm>
            <a:custGeom>
              <a:avLst/>
              <a:gdLst>
                <a:gd name="T0" fmla="*/ 2 w 28"/>
                <a:gd name="T1" fmla="*/ 0 h 10"/>
                <a:gd name="T2" fmla="*/ 0 w 28"/>
                <a:gd name="T3" fmla="*/ 3 h 10"/>
                <a:gd name="T4" fmla="*/ 28 w 28"/>
                <a:gd name="T5" fmla="*/ 10 h 10"/>
                <a:gd name="T6" fmla="*/ 28 w 28"/>
                <a:gd name="T7" fmla="*/ 7 h 10"/>
                <a:gd name="T8" fmla="*/ 2 w 28"/>
                <a:gd name="T9" fmla="*/ 0 h 10"/>
              </a:gdLst>
              <a:ahLst/>
              <a:cxnLst>
                <a:cxn ang="0">
                  <a:pos x="T0" y="T1"/>
                </a:cxn>
                <a:cxn ang="0">
                  <a:pos x="T2" y="T3"/>
                </a:cxn>
                <a:cxn ang="0">
                  <a:pos x="T4" y="T5"/>
                </a:cxn>
                <a:cxn ang="0">
                  <a:pos x="T6" y="T7"/>
                </a:cxn>
                <a:cxn ang="0">
                  <a:pos x="T8" y="T9"/>
                </a:cxn>
              </a:cxnLst>
              <a:rect l="0" t="0" r="r" b="b"/>
              <a:pathLst>
                <a:path w="28" h="10">
                  <a:moveTo>
                    <a:pt x="2" y="0"/>
                  </a:moveTo>
                  <a:lnTo>
                    <a:pt x="0" y="3"/>
                  </a:lnTo>
                  <a:lnTo>
                    <a:pt x="28" y="10"/>
                  </a:lnTo>
                  <a:lnTo>
                    <a:pt x="28" y="7"/>
                  </a:lnTo>
                  <a:lnTo>
                    <a:pt x="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57" name="Freeform 1229">
              <a:extLst>
                <a:ext uri="{FF2B5EF4-FFF2-40B4-BE49-F238E27FC236}">
                  <a16:creationId xmlns="" xmlns:a16="http://schemas.microsoft.com/office/drawing/2014/main" id="{7A42FB8C-91B6-44E0-A8FD-4994F33B675D}"/>
                </a:ext>
              </a:extLst>
            </p:cNvPr>
            <p:cNvSpPr>
              <a:spLocks/>
            </p:cNvSpPr>
            <p:nvPr/>
          </p:nvSpPr>
          <p:spPr bwMode="auto">
            <a:xfrm>
              <a:off x="2259269" y="5649880"/>
              <a:ext cx="457908" cy="463285"/>
            </a:xfrm>
            <a:custGeom>
              <a:avLst/>
              <a:gdLst>
                <a:gd name="T0" fmla="*/ 511 w 511"/>
                <a:gd name="T1" fmla="*/ 0 h 517"/>
                <a:gd name="T2" fmla="*/ 0 w 511"/>
                <a:gd name="T3" fmla="*/ 510 h 517"/>
                <a:gd name="T4" fmla="*/ 26 w 511"/>
                <a:gd name="T5" fmla="*/ 517 h 517"/>
                <a:gd name="T6" fmla="*/ 511 w 511"/>
                <a:gd name="T7" fmla="*/ 33 h 517"/>
                <a:gd name="T8" fmla="*/ 511 w 511"/>
                <a:gd name="T9" fmla="*/ 0 h 517"/>
              </a:gdLst>
              <a:ahLst/>
              <a:cxnLst>
                <a:cxn ang="0">
                  <a:pos x="T0" y="T1"/>
                </a:cxn>
                <a:cxn ang="0">
                  <a:pos x="T2" y="T3"/>
                </a:cxn>
                <a:cxn ang="0">
                  <a:pos x="T4" y="T5"/>
                </a:cxn>
                <a:cxn ang="0">
                  <a:pos x="T6" y="T7"/>
                </a:cxn>
                <a:cxn ang="0">
                  <a:pos x="T8" y="T9"/>
                </a:cxn>
              </a:cxnLst>
              <a:rect l="0" t="0" r="r" b="b"/>
              <a:pathLst>
                <a:path w="511" h="517">
                  <a:moveTo>
                    <a:pt x="511" y="0"/>
                  </a:moveTo>
                  <a:lnTo>
                    <a:pt x="0" y="510"/>
                  </a:lnTo>
                  <a:lnTo>
                    <a:pt x="26" y="517"/>
                  </a:lnTo>
                  <a:lnTo>
                    <a:pt x="511" y="33"/>
                  </a:lnTo>
                  <a:lnTo>
                    <a:pt x="511"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58" name="Freeform 1230">
              <a:extLst>
                <a:ext uri="{FF2B5EF4-FFF2-40B4-BE49-F238E27FC236}">
                  <a16:creationId xmlns="" xmlns:a16="http://schemas.microsoft.com/office/drawing/2014/main" id="{990CE135-74B3-43FA-A27A-F9CE68EBF472}"/>
                </a:ext>
              </a:extLst>
            </p:cNvPr>
            <p:cNvSpPr>
              <a:spLocks/>
            </p:cNvSpPr>
            <p:nvPr/>
          </p:nvSpPr>
          <p:spPr bwMode="auto">
            <a:xfrm>
              <a:off x="2259269" y="5649880"/>
              <a:ext cx="457908" cy="463285"/>
            </a:xfrm>
            <a:custGeom>
              <a:avLst/>
              <a:gdLst>
                <a:gd name="T0" fmla="*/ 511 w 511"/>
                <a:gd name="T1" fmla="*/ 0 h 517"/>
                <a:gd name="T2" fmla="*/ 0 w 511"/>
                <a:gd name="T3" fmla="*/ 510 h 517"/>
                <a:gd name="T4" fmla="*/ 26 w 511"/>
                <a:gd name="T5" fmla="*/ 517 h 517"/>
                <a:gd name="T6" fmla="*/ 511 w 511"/>
                <a:gd name="T7" fmla="*/ 33 h 517"/>
                <a:gd name="T8" fmla="*/ 511 w 511"/>
                <a:gd name="T9" fmla="*/ 0 h 517"/>
              </a:gdLst>
              <a:ahLst/>
              <a:cxnLst>
                <a:cxn ang="0">
                  <a:pos x="T0" y="T1"/>
                </a:cxn>
                <a:cxn ang="0">
                  <a:pos x="T2" y="T3"/>
                </a:cxn>
                <a:cxn ang="0">
                  <a:pos x="T4" y="T5"/>
                </a:cxn>
                <a:cxn ang="0">
                  <a:pos x="T6" y="T7"/>
                </a:cxn>
                <a:cxn ang="0">
                  <a:pos x="T8" y="T9"/>
                </a:cxn>
              </a:cxnLst>
              <a:rect l="0" t="0" r="r" b="b"/>
              <a:pathLst>
                <a:path w="511" h="517">
                  <a:moveTo>
                    <a:pt x="511" y="0"/>
                  </a:moveTo>
                  <a:lnTo>
                    <a:pt x="0" y="510"/>
                  </a:lnTo>
                  <a:lnTo>
                    <a:pt x="26" y="517"/>
                  </a:lnTo>
                  <a:lnTo>
                    <a:pt x="511" y="33"/>
                  </a:lnTo>
                  <a:lnTo>
                    <a:pt x="511"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59" name="Freeform 1231">
              <a:extLst>
                <a:ext uri="{FF2B5EF4-FFF2-40B4-BE49-F238E27FC236}">
                  <a16:creationId xmlns="" xmlns:a16="http://schemas.microsoft.com/office/drawing/2014/main" id="{82D0B9D7-EB47-414F-B3B8-B85C67B00EC4}"/>
                </a:ext>
              </a:extLst>
            </p:cNvPr>
            <p:cNvSpPr>
              <a:spLocks/>
            </p:cNvSpPr>
            <p:nvPr/>
          </p:nvSpPr>
          <p:spPr bwMode="auto">
            <a:xfrm>
              <a:off x="2304074" y="6122126"/>
              <a:ext cx="25091" cy="8065"/>
            </a:xfrm>
            <a:custGeom>
              <a:avLst/>
              <a:gdLst>
                <a:gd name="T0" fmla="*/ 2 w 28"/>
                <a:gd name="T1" fmla="*/ 0 h 9"/>
                <a:gd name="T2" fmla="*/ 0 w 28"/>
                <a:gd name="T3" fmla="*/ 0 h 9"/>
                <a:gd name="T4" fmla="*/ 26 w 28"/>
                <a:gd name="T5" fmla="*/ 9 h 9"/>
                <a:gd name="T6" fmla="*/ 28 w 28"/>
                <a:gd name="T7" fmla="*/ 7 h 9"/>
                <a:gd name="T8" fmla="*/ 2 w 28"/>
                <a:gd name="T9" fmla="*/ 0 h 9"/>
              </a:gdLst>
              <a:ahLst/>
              <a:cxnLst>
                <a:cxn ang="0">
                  <a:pos x="T0" y="T1"/>
                </a:cxn>
                <a:cxn ang="0">
                  <a:pos x="T2" y="T3"/>
                </a:cxn>
                <a:cxn ang="0">
                  <a:pos x="T4" y="T5"/>
                </a:cxn>
                <a:cxn ang="0">
                  <a:pos x="T6" y="T7"/>
                </a:cxn>
                <a:cxn ang="0">
                  <a:pos x="T8" y="T9"/>
                </a:cxn>
              </a:cxnLst>
              <a:rect l="0" t="0" r="r" b="b"/>
              <a:pathLst>
                <a:path w="28" h="9">
                  <a:moveTo>
                    <a:pt x="2" y="0"/>
                  </a:moveTo>
                  <a:lnTo>
                    <a:pt x="0" y="0"/>
                  </a:lnTo>
                  <a:lnTo>
                    <a:pt x="26" y="9"/>
                  </a:lnTo>
                  <a:lnTo>
                    <a:pt x="28" y="7"/>
                  </a:lnTo>
                  <a:lnTo>
                    <a:pt x="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60" name="Freeform 1232">
              <a:extLst>
                <a:ext uri="{FF2B5EF4-FFF2-40B4-BE49-F238E27FC236}">
                  <a16:creationId xmlns="" xmlns:a16="http://schemas.microsoft.com/office/drawing/2014/main" id="{0C2B20EA-EFA4-490A-B6AC-C56CBECE546F}"/>
                </a:ext>
              </a:extLst>
            </p:cNvPr>
            <p:cNvSpPr>
              <a:spLocks/>
            </p:cNvSpPr>
            <p:nvPr/>
          </p:nvSpPr>
          <p:spPr bwMode="auto">
            <a:xfrm>
              <a:off x="2304074" y="6122126"/>
              <a:ext cx="25091" cy="8065"/>
            </a:xfrm>
            <a:custGeom>
              <a:avLst/>
              <a:gdLst>
                <a:gd name="T0" fmla="*/ 2 w 28"/>
                <a:gd name="T1" fmla="*/ 0 h 9"/>
                <a:gd name="T2" fmla="*/ 0 w 28"/>
                <a:gd name="T3" fmla="*/ 0 h 9"/>
                <a:gd name="T4" fmla="*/ 26 w 28"/>
                <a:gd name="T5" fmla="*/ 9 h 9"/>
                <a:gd name="T6" fmla="*/ 28 w 28"/>
                <a:gd name="T7" fmla="*/ 7 h 9"/>
                <a:gd name="T8" fmla="*/ 2 w 28"/>
                <a:gd name="T9" fmla="*/ 0 h 9"/>
              </a:gdLst>
              <a:ahLst/>
              <a:cxnLst>
                <a:cxn ang="0">
                  <a:pos x="T0" y="T1"/>
                </a:cxn>
                <a:cxn ang="0">
                  <a:pos x="T2" y="T3"/>
                </a:cxn>
                <a:cxn ang="0">
                  <a:pos x="T4" y="T5"/>
                </a:cxn>
                <a:cxn ang="0">
                  <a:pos x="T6" y="T7"/>
                </a:cxn>
                <a:cxn ang="0">
                  <a:pos x="T8" y="T9"/>
                </a:cxn>
              </a:cxnLst>
              <a:rect l="0" t="0" r="r" b="b"/>
              <a:pathLst>
                <a:path w="28" h="9">
                  <a:moveTo>
                    <a:pt x="2" y="0"/>
                  </a:moveTo>
                  <a:lnTo>
                    <a:pt x="0" y="0"/>
                  </a:lnTo>
                  <a:lnTo>
                    <a:pt x="26" y="9"/>
                  </a:lnTo>
                  <a:lnTo>
                    <a:pt x="28" y="7"/>
                  </a:lnTo>
                  <a:lnTo>
                    <a:pt x="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61" name="Freeform 1233">
              <a:extLst>
                <a:ext uri="{FF2B5EF4-FFF2-40B4-BE49-F238E27FC236}">
                  <a16:creationId xmlns="" xmlns:a16="http://schemas.microsoft.com/office/drawing/2014/main" id="{40F402A5-62B0-43D2-BA1A-38088889364D}"/>
                </a:ext>
              </a:extLst>
            </p:cNvPr>
            <p:cNvSpPr>
              <a:spLocks/>
            </p:cNvSpPr>
            <p:nvPr/>
          </p:nvSpPr>
          <p:spPr bwMode="auto">
            <a:xfrm>
              <a:off x="2305866" y="5709023"/>
              <a:ext cx="411311" cy="419376"/>
            </a:xfrm>
            <a:custGeom>
              <a:avLst/>
              <a:gdLst>
                <a:gd name="T0" fmla="*/ 459 w 459"/>
                <a:gd name="T1" fmla="*/ 0 h 468"/>
                <a:gd name="T2" fmla="*/ 0 w 459"/>
                <a:gd name="T3" fmla="*/ 461 h 468"/>
                <a:gd name="T4" fmla="*/ 26 w 459"/>
                <a:gd name="T5" fmla="*/ 468 h 468"/>
                <a:gd name="T6" fmla="*/ 459 w 459"/>
                <a:gd name="T7" fmla="*/ 35 h 468"/>
                <a:gd name="T8" fmla="*/ 459 w 459"/>
                <a:gd name="T9" fmla="*/ 0 h 468"/>
              </a:gdLst>
              <a:ahLst/>
              <a:cxnLst>
                <a:cxn ang="0">
                  <a:pos x="T0" y="T1"/>
                </a:cxn>
                <a:cxn ang="0">
                  <a:pos x="T2" y="T3"/>
                </a:cxn>
                <a:cxn ang="0">
                  <a:pos x="T4" y="T5"/>
                </a:cxn>
                <a:cxn ang="0">
                  <a:pos x="T6" y="T7"/>
                </a:cxn>
                <a:cxn ang="0">
                  <a:pos x="T8" y="T9"/>
                </a:cxn>
              </a:cxnLst>
              <a:rect l="0" t="0" r="r" b="b"/>
              <a:pathLst>
                <a:path w="459" h="468">
                  <a:moveTo>
                    <a:pt x="459" y="0"/>
                  </a:moveTo>
                  <a:lnTo>
                    <a:pt x="0" y="461"/>
                  </a:lnTo>
                  <a:lnTo>
                    <a:pt x="26" y="468"/>
                  </a:lnTo>
                  <a:lnTo>
                    <a:pt x="459" y="35"/>
                  </a:lnTo>
                  <a:lnTo>
                    <a:pt x="459"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62" name="Freeform 1234">
              <a:extLst>
                <a:ext uri="{FF2B5EF4-FFF2-40B4-BE49-F238E27FC236}">
                  <a16:creationId xmlns="" xmlns:a16="http://schemas.microsoft.com/office/drawing/2014/main" id="{86A2EA5A-28BB-4727-BFEC-C71E62BAE095}"/>
                </a:ext>
              </a:extLst>
            </p:cNvPr>
            <p:cNvSpPr>
              <a:spLocks/>
            </p:cNvSpPr>
            <p:nvPr/>
          </p:nvSpPr>
          <p:spPr bwMode="auto">
            <a:xfrm>
              <a:off x="2305866" y="5709023"/>
              <a:ext cx="411311" cy="419376"/>
            </a:xfrm>
            <a:custGeom>
              <a:avLst/>
              <a:gdLst>
                <a:gd name="T0" fmla="*/ 459 w 459"/>
                <a:gd name="T1" fmla="*/ 0 h 468"/>
                <a:gd name="T2" fmla="*/ 0 w 459"/>
                <a:gd name="T3" fmla="*/ 461 h 468"/>
                <a:gd name="T4" fmla="*/ 26 w 459"/>
                <a:gd name="T5" fmla="*/ 468 h 468"/>
                <a:gd name="T6" fmla="*/ 459 w 459"/>
                <a:gd name="T7" fmla="*/ 35 h 468"/>
                <a:gd name="T8" fmla="*/ 459 w 459"/>
                <a:gd name="T9" fmla="*/ 0 h 468"/>
              </a:gdLst>
              <a:ahLst/>
              <a:cxnLst>
                <a:cxn ang="0">
                  <a:pos x="T0" y="T1"/>
                </a:cxn>
                <a:cxn ang="0">
                  <a:pos x="T2" y="T3"/>
                </a:cxn>
                <a:cxn ang="0">
                  <a:pos x="T4" y="T5"/>
                </a:cxn>
                <a:cxn ang="0">
                  <a:pos x="T6" y="T7"/>
                </a:cxn>
                <a:cxn ang="0">
                  <a:pos x="T8" y="T9"/>
                </a:cxn>
              </a:cxnLst>
              <a:rect l="0" t="0" r="r" b="b"/>
              <a:pathLst>
                <a:path w="459" h="468">
                  <a:moveTo>
                    <a:pt x="459" y="0"/>
                  </a:moveTo>
                  <a:lnTo>
                    <a:pt x="0" y="461"/>
                  </a:lnTo>
                  <a:lnTo>
                    <a:pt x="26" y="468"/>
                  </a:lnTo>
                  <a:lnTo>
                    <a:pt x="459" y="35"/>
                  </a:lnTo>
                  <a:lnTo>
                    <a:pt x="459"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63" name="Freeform 1235">
              <a:extLst>
                <a:ext uri="{FF2B5EF4-FFF2-40B4-BE49-F238E27FC236}">
                  <a16:creationId xmlns="" xmlns:a16="http://schemas.microsoft.com/office/drawing/2014/main" id="{90A4406D-EDBE-4709-8B1F-41D015405738}"/>
                </a:ext>
              </a:extLst>
            </p:cNvPr>
            <p:cNvSpPr>
              <a:spLocks/>
            </p:cNvSpPr>
            <p:nvPr/>
          </p:nvSpPr>
          <p:spPr bwMode="auto">
            <a:xfrm>
              <a:off x="2350671" y="6136464"/>
              <a:ext cx="25091" cy="8961"/>
            </a:xfrm>
            <a:custGeom>
              <a:avLst/>
              <a:gdLst>
                <a:gd name="T0" fmla="*/ 2 w 28"/>
                <a:gd name="T1" fmla="*/ 0 h 10"/>
                <a:gd name="T2" fmla="*/ 0 w 28"/>
                <a:gd name="T3" fmla="*/ 0 h 10"/>
                <a:gd name="T4" fmla="*/ 26 w 28"/>
                <a:gd name="T5" fmla="*/ 10 h 10"/>
                <a:gd name="T6" fmla="*/ 28 w 28"/>
                <a:gd name="T7" fmla="*/ 7 h 10"/>
                <a:gd name="T8" fmla="*/ 2 w 28"/>
                <a:gd name="T9" fmla="*/ 0 h 10"/>
              </a:gdLst>
              <a:ahLst/>
              <a:cxnLst>
                <a:cxn ang="0">
                  <a:pos x="T0" y="T1"/>
                </a:cxn>
                <a:cxn ang="0">
                  <a:pos x="T2" y="T3"/>
                </a:cxn>
                <a:cxn ang="0">
                  <a:pos x="T4" y="T5"/>
                </a:cxn>
                <a:cxn ang="0">
                  <a:pos x="T6" y="T7"/>
                </a:cxn>
                <a:cxn ang="0">
                  <a:pos x="T8" y="T9"/>
                </a:cxn>
              </a:cxnLst>
              <a:rect l="0" t="0" r="r" b="b"/>
              <a:pathLst>
                <a:path w="28" h="10">
                  <a:moveTo>
                    <a:pt x="2" y="0"/>
                  </a:moveTo>
                  <a:lnTo>
                    <a:pt x="0" y="0"/>
                  </a:lnTo>
                  <a:lnTo>
                    <a:pt x="26" y="10"/>
                  </a:lnTo>
                  <a:lnTo>
                    <a:pt x="28" y="7"/>
                  </a:lnTo>
                  <a:lnTo>
                    <a:pt x="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64" name="Freeform 1236">
              <a:extLst>
                <a:ext uri="{FF2B5EF4-FFF2-40B4-BE49-F238E27FC236}">
                  <a16:creationId xmlns="" xmlns:a16="http://schemas.microsoft.com/office/drawing/2014/main" id="{CA5A8563-C9D6-4A9D-B2EB-2E7F90A65F83}"/>
                </a:ext>
              </a:extLst>
            </p:cNvPr>
            <p:cNvSpPr>
              <a:spLocks/>
            </p:cNvSpPr>
            <p:nvPr/>
          </p:nvSpPr>
          <p:spPr bwMode="auto">
            <a:xfrm>
              <a:off x="2350671" y="6136464"/>
              <a:ext cx="25091" cy="8961"/>
            </a:xfrm>
            <a:custGeom>
              <a:avLst/>
              <a:gdLst>
                <a:gd name="T0" fmla="*/ 2 w 28"/>
                <a:gd name="T1" fmla="*/ 0 h 10"/>
                <a:gd name="T2" fmla="*/ 0 w 28"/>
                <a:gd name="T3" fmla="*/ 0 h 10"/>
                <a:gd name="T4" fmla="*/ 26 w 28"/>
                <a:gd name="T5" fmla="*/ 10 h 10"/>
                <a:gd name="T6" fmla="*/ 28 w 28"/>
                <a:gd name="T7" fmla="*/ 7 h 10"/>
                <a:gd name="T8" fmla="*/ 2 w 28"/>
                <a:gd name="T9" fmla="*/ 0 h 10"/>
              </a:gdLst>
              <a:ahLst/>
              <a:cxnLst>
                <a:cxn ang="0">
                  <a:pos x="T0" y="T1"/>
                </a:cxn>
                <a:cxn ang="0">
                  <a:pos x="T2" y="T3"/>
                </a:cxn>
                <a:cxn ang="0">
                  <a:pos x="T4" y="T5"/>
                </a:cxn>
                <a:cxn ang="0">
                  <a:pos x="T6" y="T7"/>
                </a:cxn>
                <a:cxn ang="0">
                  <a:pos x="T8" y="T9"/>
                </a:cxn>
              </a:cxnLst>
              <a:rect l="0" t="0" r="r" b="b"/>
              <a:pathLst>
                <a:path w="28" h="10">
                  <a:moveTo>
                    <a:pt x="2" y="0"/>
                  </a:moveTo>
                  <a:lnTo>
                    <a:pt x="0" y="0"/>
                  </a:lnTo>
                  <a:lnTo>
                    <a:pt x="26" y="10"/>
                  </a:lnTo>
                  <a:lnTo>
                    <a:pt x="28" y="7"/>
                  </a:lnTo>
                  <a:lnTo>
                    <a:pt x="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65" name="Freeform 1238">
              <a:extLst>
                <a:ext uri="{FF2B5EF4-FFF2-40B4-BE49-F238E27FC236}">
                  <a16:creationId xmlns="" xmlns:a16="http://schemas.microsoft.com/office/drawing/2014/main" id="{269D16BA-8BE5-449F-A350-F75C1DDE2587}"/>
                </a:ext>
              </a:extLst>
            </p:cNvPr>
            <p:cNvSpPr>
              <a:spLocks/>
            </p:cNvSpPr>
            <p:nvPr/>
          </p:nvSpPr>
          <p:spPr bwMode="auto">
            <a:xfrm>
              <a:off x="2352464" y="5769958"/>
              <a:ext cx="364714" cy="372778"/>
            </a:xfrm>
            <a:custGeom>
              <a:avLst/>
              <a:gdLst>
                <a:gd name="T0" fmla="*/ 407 w 407"/>
                <a:gd name="T1" fmla="*/ 0 h 416"/>
                <a:gd name="T2" fmla="*/ 0 w 407"/>
                <a:gd name="T3" fmla="*/ 409 h 416"/>
                <a:gd name="T4" fmla="*/ 26 w 407"/>
                <a:gd name="T5" fmla="*/ 416 h 416"/>
                <a:gd name="T6" fmla="*/ 407 w 407"/>
                <a:gd name="T7" fmla="*/ 36 h 416"/>
                <a:gd name="T8" fmla="*/ 407 w 407"/>
                <a:gd name="T9" fmla="*/ 0 h 416"/>
              </a:gdLst>
              <a:ahLst/>
              <a:cxnLst>
                <a:cxn ang="0">
                  <a:pos x="T0" y="T1"/>
                </a:cxn>
                <a:cxn ang="0">
                  <a:pos x="T2" y="T3"/>
                </a:cxn>
                <a:cxn ang="0">
                  <a:pos x="T4" y="T5"/>
                </a:cxn>
                <a:cxn ang="0">
                  <a:pos x="T6" y="T7"/>
                </a:cxn>
                <a:cxn ang="0">
                  <a:pos x="T8" y="T9"/>
                </a:cxn>
              </a:cxnLst>
              <a:rect l="0" t="0" r="r" b="b"/>
              <a:pathLst>
                <a:path w="407" h="416">
                  <a:moveTo>
                    <a:pt x="407" y="0"/>
                  </a:moveTo>
                  <a:lnTo>
                    <a:pt x="0" y="409"/>
                  </a:lnTo>
                  <a:lnTo>
                    <a:pt x="26" y="416"/>
                  </a:lnTo>
                  <a:lnTo>
                    <a:pt x="407" y="36"/>
                  </a:lnTo>
                  <a:lnTo>
                    <a:pt x="407"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66" name="Freeform 1239">
              <a:extLst>
                <a:ext uri="{FF2B5EF4-FFF2-40B4-BE49-F238E27FC236}">
                  <a16:creationId xmlns="" xmlns:a16="http://schemas.microsoft.com/office/drawing/2014/main" id="{94AEB5A0-AFD7-4698-B9E7-85C8F18CC2B5}"/>
                </a:ext>
              </a:extLst>
            </p:cNvPr>
            <p:cNvSpPr>
              <a:spLocks/>
            </p:cNvSpPr>
            <p:nvPr/>
          </p:nvSpPr>
          <p:spPr bwMode="auto">
            <a:xfrm>
              <a:off x="2352464" y="5769958"/>
              <a:ext cx="364714" cy="372778"/>
            </a:xfrm>
            <a:custGeom>
              <a:avLst/>
              <a:gdLst>
                <a:gd name="T0" fmla="*/ 407 w 407"/>
                <a:gd name="T1" fmla="*/ 0 h 416"/>
                <a:gd name="T2" fmla="*/ 0 w 407"/>
                <a:gd name="T3" fmla="*/ 409 h 416"/>
                <a:gd name="T4" fmla="*/ 26 w 407"/>
                <a:gd name="T5" fmla="*/ 416 h 416"/>
                <a:gd name="T6" fmla="*/ 407 w 407"/>
                <a:gd name="T7" fmla="*/ 36 h 416"/>
                <a:gd name="T8" fmla="*/ 407 w 407"/>
                <a:gd name="T9" fmla="*/ 0 h 416"/>
              </a:gdLst>
              <a:ahLst/>
              <a:cxnLst>
                <a:cxn ang="0">
                  <a:pos x="T0" y="T1"/>
                </a:cxn>
                <a:cxn ang="0">
                  <a:pos x="T2" y="T3"/>
                </a:cxn>
                <a:cxn ang="0">
                  <a:pos x="T4" y="T5"/>
                </a:cxn>
                <a:cxn ang="0">
                  <a:pos x="T6" y="T7"/>
                </a:cxn>
                <a:cxn ang="0">
                  <a:pos x="T8" y="T9"/>
                </a:cxn>
              </a:cxnLst>
              <a:rect l="0" t="0" r="r" b="b"/>
              <a:pathLst>
                <a:path w="407" h="416">
                  <a:moveTo>
                    <a:pt x="407" y="0"/>
                  </a:moveTo>
                  <a:lnTo>
                    <a:pt x="0" y="409"/>
                  </a:lnTo>
                  <a:lnTo>
                    <a:pt x="26" y="416"/>
                  </a:lnTo>
                  <a:lnTo>
                    <a:pt x="407" y="36"/>
                  </a:lnTo>
                  <a:lnTo>
                    <a:pt x="407"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67" name="Freeform 1240">
              <a:extLst>
                <a:ext uri="{FF2B5EF4-FFF2-40B4-BE49-F238E27FC236}">
                  <a16:creationId xmlns="" xmlns:a16="http://schemas.microsoft.com/office/drawing/2014/main" id="{BA8BDE4A-4508-4D46-B17E-E26EC90E1F3C}"/>
                </a:ext>
              </a:extLst>
            </p:cNvPr>
            <p:cNvSpPr>
              <a:spLocks/>
            </p:cNvSpPr>
            <p:nvPr/>
          </p:nvSpPr>
          <p:spPr bwMode="auto">
            <a:xfrm>
              <a:off x="2397269" y="6151697"/>
              <a:ext cx="25091" cy="8065"/>
            </a:xfrm>
            <a:custGeom>
              <a:avLst/>
              <a:gdLst>
                <a:gd name="T0" fmla="*/ 0 w 28"/>
                <a:gd name="T1" fmla="*/ 0 h 9"/>
                <a:gd name="T2" fmla="*/ 0 w 28"/>
                <a:gd name="T3" fmla="*/ 0 h 9"/>
                <a:gd name="T4" fmla="*/ 26 w 28"/>
                <a:gd name="T5" fmla="*/ 9 h 9"/>
                <a:gd name="T6" fmla="*/ 28 w 28"/>
                <a:gd name="T7" fmla="*/ 7 h 9"/>
                <a:gd name="T8" fmla="*/ 0 w 28"/>
                <a:gd name="T9" fmla="*/ 0 h 9"/>
              </a:gdLst>
              <a:ahLst/>
              <a:cxnLst>
                <a:cxn ang="0">
                  <a:pos x="T0" y="T1"/>
                </a:cxn>
                <a:cxn ang="0">
                  <a:pos x="T2" y="T3"/>
                </a:cxn>
                <a:cxn ang="0">
                  <a:pos x="T4" y="T5"/>
                </a:cxn>
                <a:cxn ang="0">
                  <a:pos x="T6" y="T7"/>
                </a:cxn>
                <a:cxn ang="0">
                  <a:pos x="T8" y="T9"/>
                </a:cxn>
              </a:cxnLst>
              <a:rect l="0" t="0" r="r" b="b"/>
              <a:pathLst>
                <a:path w="28" h="9">
                  <a:moveTo>
                    <a:pt x="0" y="0"/>
                  </a:moveTo>
                  <a:lnTo>
                    <a:pt x="0" y="0"/>
                  </a:lnTo>
                  <a:lnTo>
                    <a:pt x="26" y="9"/>
                  </a:lnTo>
                  <a:lnTo>
                    <a:pt x="28" y="7"/>
                  </a:lnTo>
                  <a:lnTo>
                    <a:pt x="0"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68" name="Freeform 1241">
              <a:extLst>
                <a:ext uri="{FF2B5EF4-FFF2-40B4-BE49-F238E27FC236}">
                  <a16:creationId xmlns="" xmlns:a16="http://schemas.microsoft.com/office/drawing/2014/main" id="{51250718-C320-417C-8763-F7613CFEE30E}"/>
                </a:ext>
              </a:extLst>
            </p:cNvPr>
            <p:cNvSpPr>
              <a:spLocks/>
            </p:cNvSpPr>
            <p:nvPr/>
          </p:nvSpPr>
          <p:spPr bwMode="auto">
            <a:xfrm>
              <a:off x="2397269" y="6151697"/>
              <a:ext cx="25091" cy="8065"/>
            </a:xfrm>
            <a:custGeom>
              <a:avLst/>
              <a:gdLst>
                <a:gd name="T0" fmla="*/ 0 w 28"/>
                <a:gd name="T1" fmla="*/ 0 h 9"/>
                <a:gd name="T2" fmla="*/ 0 w 28"/>
                <a:gd name="T3" fmla="*/ 0 h 9"/>
                <a:gd name="T4" fmla="*/ 26 w 28"/>
                <a:gd name="T5" fmla="*/ 9 h 9"/>
                <a:gd name="T6" fmla="*/ 28 w 28"/>
                <a:gd name="T7" fmla="*/ 7 h 9"/>
                <a:gd name="T8" fmla="*/ 0 w 28"/>
                <a:gd name="T9" fmla="*/ 0 h 9"/>
              </a:gdLst>
              <a:ahLst/>
              <a:cxnLst>
                <a:cxn ang="0">
                  <a:pos x="T0" y="T1"/>
                </a:cxn>
                <a:cxn ang="0">
                  <a:pos x="T2" y="T3"/>
                </a:cxn>
                <a:cxn ang="0">
                  <a:pos x="T4" y="T5"/>
                </a:cxn>
                <a:cxn ang="0">
                  <a:pos x="T6" y="T7"/>
                </a:cxn>
                <a:cxn ang="0">
                  <a:pos x="T8" y="T9"/>
                </a:cxn>
              </a:cxnLst>
              <a:rect l="0" t="0" r="r" b="b"/>
              <a:pathLst>
                <a:path w="28" h="9">
                  <a:moveTo>
                    <a:pt x="0" y="0"/>
                  </a:moveTo>
                  <a:lnTo>
                    <a:pt x="0" y="0"/>
                  </a:lnTo>
                  <a:lnTo>
                    <a:pt x="26" y="9"/>
                  </a:lnTo>
                  <a:lnTo>
                    <a:pt x="28" y="7"/>
                  </a:lnTo>
                  <a:lnTo>
                    <a:pt x="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69" name="Freeform 1242">
              <a:extLst>
                <a:ext uri="{FF2B5EF4-FFF2-40B4-BE49-F238E27FC236}">
                  <a16:creationId xmlns="" xmlns:a16="http://schemas.microsoft.com/office/drawing/2014/main" id="{4712F790-ACDB-4E1A-84ED-9EC4DA54A2F5}"/>
                </a:ext>
              </a:extLst>
            </p:cNvPr>
            <p:cNvSpPr>
              <a:spLocks/>
            </p:cNvSpPr>
            <p:nvPr/>
          </p:nvSpPr>
          <p:spPr bwMode="auto">
            <a:xfrm>
              <a:off x="2397269" y="5831789"/>
              <a:ext cx="319909" cy="326181"/>
            </a:xfrm>
            <a:custGeom>
              <a:avLst/>
              <a:gdLst>
                <a:gd name="T0" fmla="*/ 357 w 357"/>
                <a:gd name="T1" fmla="*/ 0 h 364"/>
                <a:gd name="T2" fmla="*/ 0 w 357"/>
                <a:gd name="T3" fmla="*/ 357 h 364"/>
                <a:gd name="T4" fmla="*/ 28 w 357"/>
                <a:gd name="T5" fmla="*/ 364 h 364"/>
                <a:gd name="T6" fmla="*/ 357 w 357"/>
                <a:gd name="T7" fmla="*/ 35 h 364"/>
                <a:gd name="T8" fmla="*/ 357 w 357"/>
                <a:gd name="T9" fmla="*/ 0 h 364"/>
              </a:gdLst>
              <a:ahLst/>
              <a:cxnLst>
                <a:cxn ang="0">
                  <a:pos x="T0" y="T1"/>
                </a:cxn>
                <a:cxn ang="0">
                  <a:pos x="T2" y="T3"/>
                </a:cxn>
                <a:cxn ang="0">
                  <a:pos x="T4" y="T5"/>
                </a:cxn>
                <a:cxn ang="0">
                  <a:pos x="T6" y="T7"/>
                </a:cxn>
                <a:cxn ang="0">
                  <a:pos x="T8" y="T9"/>
                </a:cxn>
              </a:cxnLst>
              <a:rect l="0" t="0" r="r" b="b"/>
              <a:pathLst>
                <a:path w="357" h="364">
                  <a:moveTo>
                    <a:pt x="357" y="0"/>
                  </a:moveTo>
                  <a:lnTo>
                    <a:pt x="0" y="357"/>
                  </a:lnTo>
                  <a:lnTo>
                    <a:pt x="28" y="364"/>
                  </a:lnTo>
                  <a:lnTo>
                    <a:pt x="357" y="35"/>
                  </a:lnTo>
                  <a:lnTo>
                    <a:pt x="357"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70" name="Freeform 1243">
              <a:extLst>
                <a:ext uri="{FF2B5EF4-FFF2-40B4-BE49-F238E27FC236}">
                  <a16:creationId xmlns="" xmlns:a16="http://schemas.microsoft.com/office/drawing/2014/main" id="{D1A68B98-553A-4567-93F5-A515590EEB65}"/>
                </a:ext>
              </a:extLst>
            </p:cNvPr>
            <p:cNvSpPr>
              <a:spLocks/>
            </p:cNvSpPr>
            <p:nvPr/>
          </p:nvSpPr>
          <p:spPr bwMode="auto">
            <a:xfrm>
              <a:off x="2397269" y="5831789"/>
              <a:ext cx="319909" cy="326181"/>
            </a:xfrm>
            <a:custGeom>
              <a:avLst/>
              <a:gdLst>
                <a:gd name="T0" fmla="*/ 357 w 357"/>
                <a:gd name="T1" fmla="*/ 0 h 364"/>
                <a:gd name="T2" fmla="*/ 0 w 357"/>
                <a:gd name="T3" fmla="*/ 357 h 364"/>
                <a:gd name="T4" fmla="*/ 28 w 357"/>
                <a:gd name="T5" fmla="*/ 364 h 364"/>
                <a:gd name="T6" fmla="*/ 357 w 357"/>
                <a:gd name="T7" fmla="*/ 35 h 364"/>
                <a:gd name="T8" fmla="*/ 357 w 357"/>
                <a:gd name="T9" fmla="*/ 0 h 364"/>
              </a:gdLst>
              <a:ahLst/>
              <a:cxnLst>
                <a:cxn ang="0">
                  <a:pos x="T0" y="T1"/>
                </a:cxn>
                <a:cxn ang="0">
                  <a:pos x="T2" y="T3"/>
                </a:cxn>
                <a:cxn ang="0">
                  <a:pos x="T4" y="T5"/>
                </a:cxn>
                <a:cxn ang="0">
                  <a:pos x="T6" y="T7"/>
                </a:cxn>
                <a:cxn ang="0">
                  <a:pos x="T8" y="T9"/>
                </a:cxn>
              </a:cxnLst>
              <a:rect l="0" t="0" r="r" b="b"/>
              <a:pathLst>
                <a:path w="357" h="364">
                  <a:moveTo>
                    <a:pt x="357" y="0"/>
                  </a:moveTo>
                  <a:lnTo>
                    <a:pt x="0" y="357"/>
                  </a:lnTo>
                  <a:lnTo>
                    <a:pt x="28" y="364"/>
                  </a:lnTo>
                  <a:lnTo>
                    <a:pt x="357" y="35"/>
                  </a:lnTo>
                  <a:lnTo>
                    <a:pt x="357"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71" name="Freeform 1244">
              <a:extLst>
                <a:ext uri="{FF2B5EF4-FFF2-40B4-BE49-F238E27FC236}">
                  <a16:creationId xmlns="" xmlns:a16="http://schemas.microsoft.com/office/drawing/2014/main" id="{C71A8E6E-5840-4204-A675-9FC51D61DDEC}"/>
                </a:ext>
              </a:extLst>
            </p:cNvPr>
            <p:cNvSpPr>
              <a:spLocks/>
            </p:cNvSpPr>
            <p:nvPr/>
          </p:nvSpPr>
          <p:spPr bwMode="auto">
            <a:xfrm>
              <a:off x="2443867" y="6164243"/>
              <a:ext cx="25091" cy="10753"/>
            </a:xfrm>
            <a:custGeom>
              <a:avLst/>
              <a:gdLst>
                <a:gd name="T0" fmla="*/ 0 w 28"/>
                <a:gd name="T1" fmla="*/ 0 h 12"/>
                <a:gd name="T2" fmla="*/ 0 w 28"/>
                <a:gd name="T3" fmla="*/ 2 h 12"/>
                <a:gd name="T4" fmla="*/ 26 w 28"/>
                <a:gd name="T5" fmla="*/ 12 h 12"/>
                <a:gd name="T6" fmla="*/ 28 w 28"/>
                <a:gd name="T7" fmla="*/ 10 h 12"/>
                <a:gd name="T8" fmla="*/ 0 w 28"/>
                <a:gd name="T9" fmla="*/ 0 h 12"/>
              </a:gdLst>
              <a:ahLst/>
              <a:cxnLst>
                <a:cxn ang="0">
                  <a:pos x="T0" y="T1"/>
                </a:cxn>
                <a:cxn ang="0">
                  <a:pos x="T2" y="T3"/>
                </a:cxn>
                <a:cxn ang="0">
                  <a:pos x="T4" y="T5"/>
                </a:cxn>
                <a:cxn ang="0">
                  <a:pos x="T6" y="T7"/>
                </a:cxn>
                <a:cxn ang="0">
                  <a:pos x="T8" y="T9"/>
                </a:cxn>
              </a:cxnLst>
              <a:rect l="0" t="0" r="r" b="b"/>
              <a:pathLst>
                <a:path w="28" h="12">
                  <a:moveTo>
                    <a:pt x="0" y="0"/>
                  </a:moveTo>
                  <a:lnTo>
                    <a:pt x="0" y="2"/>
                  </a:lnTo>
                  <a:lnTo>
                    <a:pt x="26" y="12"/>
                  </a:lnTo>
                  <a:lnTo>
                    <a:pt x="28" y="10"/>
                  </a:lnTo>
                  <a:lnTo>
                    <a:pt x="0"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72" name="Freeform 1245">
              <a:extLst>
                <a:ext uri="{FF2B5EF4-FFF2-40B4-BE49-F238E27FC236}">
                  <a16:creationId xmlns="" xmlns:a16="http://schemas.microsoft.com/office/drawing/2014/main" id="{10BC8A7D-6C53-4E5C-B676-708F53086506}"/>
                </a:ext>
              </a:extLst>
            </p:cNvPr>
            <p:cNvSpPr>
              <a:spLocks/>
            </p:cNvSpPr>
            <p:nvPr/>
          </p:nvSpPr>
          <p:spPr bwMode="auto">
            <a:xfrm>
              <a:off x="2443867" y="6164243"/>
              <a:ext cx="25091" cy="10753"/>
            </a:xfrm>
            <a:custGeom>
              <a:avLst/>
              <a:gdLst>
                <a:gd name="T0" fmla="*/ 0 w 28"/>
                <a:gd name="T1" fmla="*/ 0 h 12"/>
                <a:gd name="T2" fmla="*/ 0 w 28"/>
                <a:gd name="T3" fmla="*/ 2 h 12"/>
                <a:gd name="T4" fmla="*/ 26 w 28"/>
                <a:gd name="T5" fmla="*/ 12 h 12"/>
                <a:gd name="T6" fmla="*/ 28 w 28"/>
                <a:gd name="T7" fmla="*/ 10 h 12"/>
                <a:gd name="T8" fmla="*/ 0 w 28"/>
                <a:gd name="T9" fmla="*/ 0 h 12"/>
              </a:gdLst>
              <a:ahLst/>
              <a:cxnLst>
                <a:cxn ang="0">
                  <a:pos x="T0" y="T1"/>
                </a:cxn>
                <a:cxn ang="0">
                  <a:pos x="T2" y="T3"/>
                </a:cxn>
                <a:cxn ang="0">
                  <a:pos x="T4" y="T5"/>
                </a:cxn>
                <a:cxn ang="0">
                  <a:pos x="T6" y="T7"/>
                </a:cxn>
                <a:cxn ang="0">
                  <a:pos x="T8" y="T9"/>
                </a:cxn>
              </a:cxnLst>
              <a:rect l="0" t="0" r="r" b="b"/>
              <a:pathLst>
                <a:path w="28" h="12">
                  <a:moveTo>
                    <a:pt x="0" y="0"/>
                  </a:moveTo>
                  <a:lnTo>
                    <a:pt x="0" y="2"/>
                  </a:lnTo>
                  <a:lnTo>
                    <a:pt x="26" y="12"/>
                  </a:lnTo>
                  <a:lnTo>
                    <a:pt x="28" y="10"/>
                  </a:lnTo>
                  <a:lnTo>
                    <a:pt x="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73" name="Freeform 1246">
              <a:extLst>
                <a:ext uri="{FF2B5EF4-FFF2-40B4-BE49-F238E27FC236}">
                  <a16:creationId xmlns="" xmlns:a16="http://schemas.microsoft.com/office/drawing/2014/main" id="{91C6CD88-2825-48E3-8C52-3BB19E78C963}"/>
                </a:ext>
              </a:extLst>
            </p:cNvPr>
            <p:cNvSpPr>
              <a:spLocks/>
            </p:cNvSpPr>
            <p:nvPr/>
          </p:nvSpPr>
          <p:spPr bwMode="auto">
            <a:xfrm>
              <a:off x="2443867" y="5890932"/>
              <a:ext cx="273311" cy="282272"/>
            </a:xfrm>
            <a:custGeom>
              <a:avLst/>
              <a:gdLst>
                <a:gd name="T0" fmla="*/ 305 w 305"/>
                <a:gd name="T1" fmla="*/ 0 h 315"/>
                <a:gd name="T2" fmla="*/ 0 w 305"/>
                <a:gd name="T3" fmla="*/ 305 h 315"/>
                <a:gd name="T4" fmla="*/ 28 w 305"/>
                <a:gd name="T5" fmla="*/ 315 h 315"/>
                <a:gd name="T6" fmla="*/ 305 w 305"/>
                <a:gd name="T7" fmla="*/ 36 h 315"/>
                <a:gd name="T8" fmla="*/ 305 w 305"/>
                <a:gd name="T9" fmla="*/ 0 h 315"/>
              </a:gdLst>
              <a:ahLst/>
              <a:cxnLst>
                <a:cxn ang="0">
                  <a:pos x="T0" y="T1"/>
                </a:cxn>
                <a:cxn ang="0">
                  <a:pos x="T2" y="T3"/>
                </a:cxn>
                <a:cxn ang="0">
                  <a:pos x="T4" y="T5"/>
                </a:cxn>
                <a:cxn ang="0">
                  <a:pos x="T6" y="T7"/>
                </a:cxn>
                <a:cxn ang="0">
                  <a:pos x="T8" y="T9"/>
                </a:cxn>
              </a:cxnLst>
              <a:rect l="0" t="0" r="r" b="b"/>
              <a:pathLst>
                <a:path w="305" h="315">
                  <a:moveTo>
                    <a:pt x="305" y="0"/>
                  </a:moveTo>
                  <a:lnTo>
                    <a:pt x="0" y="305"/>
                  </a:lnTo>
                  <a:lnTo>
                    <a:pt x="28" y="315"/>
                  </a:lnTo>
                  <a:lnTo>
                    <a:pt x="305" y="36"/>
                  </a:lnTo>
                  <a:lnTo>
                    <a:pt x="305"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74" name="Freeform 1247">
              <a:extLst>
                <a:ext uri="{FF2B5EF4-FFF2-40B4-BE49-F238E27FC236}">
                  <a16:creationId xmlns="" xmlns:a16="http://schemas.microsoft.com/office/drawing/2014/main" id="{974F7626-EDF0-4A96-8468-5BBBBB451D64}"/>
                </a:ext>
              </a:extLst>
            </p:cNvPr>
            <p:cNvSpPr>
              <a:spLocks/>
            </p:cNvSpPr>
            <p:nvPr/>
          </p:nvSpPr>
          <p:spPr bwMode="auto">
            <a:xfrm>
              <a:off x="2443867" y="5890932"/>
              <a:ext cx="273311" cy="282272"/>
            </a:xfrm>
            <a:custGeom>
              <a:avLst/>
              <a:gdLst>
                <a:gd name="T0" fmla="*/ 305 w 305"/>
                <a:gd name="T1" fmla="*/ 0 h 315"/>
                <a:gd name="T2" fmla="*/ 0 w 305"/>
                <a:gd name="T3" fmla="*/ 305 h 315"/>
                <a:gd name="T4" fmla="*/ 28 w 305"/>
                <a:gd name="T5" fmla="*/ 315 h 315"/>
                <a:gd name="T6" fmla="*/ 305 w 305"/>
                <a:gd name="T7" fmla="*/ 36 h 315"/>
                <a:gd name="T8" fmla="*/ 305 w 305"/>
                <a:gd name="T9" fmla="*/ 0 h 315"/>
              </a:gdLst>
              <a:ahLst/>
              <a:cxnLst>
                <a:cxn ang="0">
                  <a:pos x="T0" y="T1"/>
                </a:cxn>
                <a:cxn ang="0">
                  <a:pos x="T2" y="T3"/>
                </a:cxn>
                <a:cxn ang="0">
                  <a:pos x="T4" y="T5"/>
                </a:cxn>
                <a:cxn ang="0">
                  <a:pos x="T6" y="T7"/>
                </a:cxn>
                <a:cxn ang="0">
                  <a:pos x="T8" y="T9"/>
                </a:cxn>
              </a:cxnLst>
              <a:rect l="0" t="0" r="r" b="b"/>
              <a:pathLst>
                <a:path w="305" h="315">
                  <a:moveTo>
                    <a:pt x="305" y="0"/>
                  </a:moveTo>
                  <a:lnTo>
                    <a:pt x="0" y="305"/>
                  </a:lnTo>
                  <a:lnTo>
                    <a:pt x="28" y="315"/>
                  </a:lnTo>
                  <a:lnTo>
                    <a:pt x="305" y="36"/>
                  </a:lnTo>
                  <a:lnTo>
                    <a:pt x="305"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75" name="Freeform 1248">
              <a:extLst>
                <a:ext uri="{FF2B5EF4-FFF2-40B4-BE49-F238E27FC236}">
                  <a16:creationId xmlns="" xmlns:a16="http://schemas.microsoft.com/office/drawing/2014/main" id="{6D82524D-6102-41E3-A03B-DDB7F4CFD604}"/>
                </a:ext>
              </a:extLst>
            </p:cNvPr>
            <p:cNvSpPr>
              <a:spLocks/>
            </p:cNvSpPr>
            <p:nvPr/>
          </p:nvSpPr>
          <p:spPr bwMode="auto">
            <a:xfrm>
              <a:off x="2490464" y="6179477"/>
              <a:ext cx="23299" cy="8065"/>
            </a:xfrm>
            <a:custGeom>
              <a:avLst/>
              <a:gdLst>
                <a:gd name="T0" fmla="*/ 0 w 26"/>
                <a:gd name="T1" fmla="*/ 0 h 9"/>
                <a:gd name="T2" fmla="*/ 0 w 26"/>
                <a:gd name="T3" fmla="*/ 2 h 9"/>
                <a:gd name="T4" fmla="*/ 26 w 26"/>
                <a:gd name="T5" fmla="*/ 9 h 9"/>
                <a:gd name="T6" fmla="*/ 26 w 26"/>
                <a:gd name="T7" fmla="*/ 9 h 9"/>
                <a:gd name="T8" fmla="*/ 0 w 26"/>
                <a:gd name="T9" fmla="*/ 0 h 9"/>
              </a:gdLst>
              <a:ahLst/>
              <a:cxnLst>
                <a:cxn ang="0">
                  <a:pos x="T0" y="T1"/>
                </a:cxn>
                <a:cxn ang="0">
                  <a:pos x="T2" y="T3"/>
                </a:cxn>
                <a:cxn ang="0">
                  <a:pos x="T4" y="T5"/>
                </a:cxn>
                <a:cxn ang="0">
                  <a:pos x="T6" y="T7"/>
                </a:cxn>
                <a:cxn ang="0">
                  <a:pos x="T8" y="T9"/>
                </a:cxn>
              </a:cxnLst>
              <a:rect l="0" t="0" r="r" b="b"/>
              <a:pathLst>
                <a:path w="26" h="9">
                  <a:moveTo>
                    <a:pt x="0" y="0"/>
                  </a:moveTo>
                  <a:lnTo>
                    <a:pt x="0" y="2"/>
                  </a:lnTo>
                  <a:lnTo>
                    <a:pt x="26" y="9"/>
                  </a:lnTo>
                  <a:lnTo>
                    <a:pt x="26" y="9"/>
                  </a:lnTo>
                  <a:lnTo>
                    <a:pt x="0"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76" name="Freeform 1249">
              <a:extLst>
                <a:ext uri="{FF2B5EF4-FFF2-40B4-BE49-F238E27FC236}">
                  <a16:creationId xmlns="" xmlns:a16="http://schemas.microsoft.com/office/drawing/2014/main" id="{14AD676F-6B6B-433B-AA9B-ECAB7A583372}"/>
                </a:ext>
              </a:extLst>
            </p:cNvPr>
            <p:cNvSpPr>
              <a:spLocks/>
            </p:cNvSpPr>
            <p:nvPr/>
          </p:nvSpPr>
          <p:spPr bwMode="auto">
            <a:xfrm>
              <a:off x="2490464" y="6179477"/>
              <a:ext cx="23299" cy="8065"/>
            </a:xfrm>
            <a:custGeom>
              <a:avLst/>
              <a:gdLst>
                <a:gd name="T0" fmla="*/ 0 w 26"/>
                <a:gd name="T1" fmla="*/ 0 h 9"/>
                <a:gd name="T2" fmla="*/ 0 w 26"/>
                <a:gd name="T3" fmla="*/ 2 h 9"/>
                <a:gd name="T4" fmla="*/ 26 w 26"/>
                <a:gd name="T5" fmla="*/ 9 h 9"/>
                <a:gd name="T6" fmla="*/ 26 w 26"/>
                <a:gd name="T7" fmla="*/ 9 h 9"/>
                <a:gd name="T8" fmla="*/ 0 w 26"/>
                <a:gd name="T9" fmla="*/ 0 h 9"/>
              </a:gdLst>
              <a:ahLst/>
              <a:cxnLst>
                <a:cxn ang="0">
                  <a:pos x="T0" y="T1"/>
                </a:cxn>
                <a:cxn ang="0">
                  <a:pos x="T2" y="T3"/>
                </a:cxn>
                <a:cxn ang="0">
                  <a:pos x="T4" y="T5"/>
                </a:cxn>
                <a:cxn ang="0">
                  <a:pos x="T6" y="T7"/>
                </a:cxn>
                <a:cxn ang="0">
                  <a:pos x="T8" y="T9"/>
                </a:cxn>
              </a:cxnLst>
              <a:rect l="0" t="0" r="r" b="b"/>
              <a:pathLst>
                <a:path w="26" h="9">
                  <a:moveTo>
                    <a:pt x="0" y="0"/>
                  </a:moveTo>
                  <a:lnTo>
                    <a:pt x="0" y="2"/>
                  </a:lnTo>
                  <a:lnTo>
                    <a:pt x="26" y="9"/>
                  </a:lnTo>
                  <a:lnTo>
                    <a:pt x="26" y="9"/>
                  </a:lnTo>
                  <a:lnTo>
                    <a:pt x="0"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77" name="Freeform 1250">
              <a:extLst>
                <a:ext uri="{FF2B5EF4-FFF2-40B4-BE49-F238E27FC236}">
                  <a16:creationId xmlns="" xmlns:a16="http://schemas.microsoft.com/office/drawing/2014/main" id="{BA2AC5AF-9749-456E-815C-A6ED434A451F}"/>
                </a:ext>
              </a:extLst>
            </p:cNvPr>
            <p:cNvSpPr>
              <a:spLocks/>
            </p:cNvSpPr>
            <p:nvPr/>
          </p:nvSpPr>
          <p:spPr bwMode="auto">
            <a:xfrm>
              <a:off x="2490464" y="5952763"/>
              <a:ext cx="226714" cy="234779"/>
            </a:xfrm>
            <a:custGeom>
              <a:avLst/>
              <a:gdLst>
                <a:gd name="T0" fmla="*/ 253 w 253"/>
                <a:gd name="T1" fmla="*/ 0 h 262"/>
                <a:gd name="T2" fmla="*/ 0 w 253"/>
                <a:gd name="T3" fmla="*/ 253 h 262"/>
                <a:gd name="T4" fmla="*/ 26 w 253"/>
                <a:gd name="T5" fmla="*/ 262 h 262"/>
                <a:gd name="T6" fmla="*/ 253 w 253"/>
                <a:gd name="T7" fmla="*/ 35 h 262"/>
                <a:gd name="T8" fmla="*/ 253 w 253"/>
                <a:gd name="T9" fmla="*/ 0 h 262"/>
              </a:gdLst>
              <a:ahLst/>
              <a:cxnLst>
                <a:cxn ang="0">
                  <a:pos x="T0" y="T1"/>
                </a:cxn>
                <a:cxn ang="0">
                  <a:pos x="T2" y="T3"/>
                </a:cxn>
                <a:cxn ang="0">
                  <a:pos x="T4" y="T5"/>
                </a:cxn>
                <a:cxn ang="0">
                  <a:pos x="T6" y="T7"/>
                </a:cxn>
                <a:cxn ang="0">
                  <a:pos x="T8" y="T9"/>
                </a:cxn>
              </a:cxnLst>
              <a:rect l="0" t="0" r="r" b="b"/>
              <a:pathLst>
                <a:path w="253" h="262">
                  <a:moveTo>
                    <a:pt x="253" y="0"/>
                  </a:moveTo>
                  <a:lnTo>
                    <a:pt x="0" y="253"/>
                  </a:lnTo>
                  <a:lnTo>
                    <a:pt x="26" y="262"/>
                  </a:lnTo>
                  <a:lnTo>
                    <a:pt x="253" y="35"/>
                  </a:lnTo>
                  <a:lnTo>
                    <a:pt x="253"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78" name="Freeform 1251">
              <a:extLst>
                <a:ext uri="{FF2B5EF4-FFF2-40B4-BE49-F238E27FC236}">
                  <a16:creationId xmlns="" xmlns:a16="http://schemas.microsoft.com/office/drawing/2014/main" id="{5EE578AA-E1B0-46D9-8D5F-AC1E4967DA30}"/>
                </a:ext>
              </a:extLst>
            </p:cNvPr>
            <p:cNvSpPr>
              <a:spLocks/>
            </p:cNvSpPr>
            <p:nvPr/>
          </p:nvSpPr>
          <p:spPr bwMode="auto">
            <a:xfrm>
              <a:off x="2490464" y="5952763"/>
              <a:ext cx="226714" cy="234779"/>
            </a:xfrm>
            <a:custGeom>
              <a:avLst/>
              <a:gdLst>
                <a:gd name="T0" fmla="*/ 253 w 253"/>
                <a:gd name="T1" fmla="*/ 0 h 262"/>
                <a:gd name="T2" fmla="*/ 0 w 253"/>
                <a:gd name="T3" fmla="*/ 253 h 262"/>
                <a:gd name="T4" fmla="*/ 26 w 253"/>
                <a:gd name="T5" fmla="*/ 262 h 262"/>
                <a:gd name="T6" fmla="*/ 253 w 253"/>
                <a:gd name="T7" fmla="*/ 35 h 262"/>
                <a:gd name="T8" fmla="*/ 253 w 253"/>
                <a:gd name="T9" fmla="*/ 0 h 262"/>
              </a:gdLst>
              <a:ahLst/>
              <a:cxnLst>
                <a:cxn ang="0">
                  <a:pos x="T0" y="T1"/>
                </a:cxn>
                <a:cxn ang="0">
                  <a:pos x="T2" y="T3"/>
                </a:cxn>
                <a:cxn ang="0">
                  <a:pos x="T4" y="T5"/>
                </a:cxn>
                <a:cxn ang="0">
                  <a:pos x="T6" y="T7"/>
                </a:cxn>
                <a:cxn ang="0">
                  <a:pos x="T8" y="T9"/>
                </a:cxn>
              </a:cxnLst>
              <a:rect l="0" t="0" r="r" b="b"/>
              <a:pathLst>
                <a:path w="253" h="262">
                  <a:moveTo>
                    <a:pt x="253" y="0"/>
                  </a:moveTo>
                  <a:lnTo>
                    <a:pt x="0" y="253"/>
                  </a:lnTo>
                  <a:lnTo>
                    <a:pt x="26" y="262"/>
                  </a:lnTo>
                  <a:lnTo>
                    <a:pt x="253" y="35"/>
                  </a:lnTo>
                  <a:lnTo>
                    <a:pt x="253"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79" name="Freeform 1252">
              <a:extLst>
                <a:ext uri="{FF2B5EF4-FFF2-40B4-BE49-F238E27FC236}">
                  <a16:creationId xmlns="" xmlns:a16="http://schemas.microsoft.com/office/drawing/2014/main" id="{B3FDF383-8CC3-4ED9-BA85-E98EBAA010D9}"/>
                </a:ext>
              </a:extLst>
            </p:cNvPr>
            <p:cNvSpPr>
              <a:spLocks/>
            </p:cNvSpPr>
            <p:nvPr/>
          </p:nvSpPr>
          <p:spPr bwMode="auto">
            <a:xfrm>
              <a:off x="2535269" y="6193814"/>
              <a:ext cx="25091" cy="8961"/>
            </a:xfrm>
            <a:custGeom>
              <a:avLst/>
              <a:gdLst>
                <a:gd name="T0" fmla="*/ 2 w 28"/>
                <a:gd name="T1" fmla="*/ 0 h 10"/>
                <a:gd name="T2" fmla="*/ 0 w 28"/>
                <a:gd name="T3" fmla="*/ 3 h 10"/>
                <a:gd name="T4" fmla="*/ 28 w 28"/>
                <a:gd name="T5" fmla="*/ 10 h 10"/>
                <a:gd name="T6" fmla="*/ 28 w 28"/>
                <a:gd name="T7" fmla="*/ 10 h 10"/>
                <a:gd name="T8" fmla="*/ 2 w 28"/>
                <a:gd name="T9" fmla="*/ 0 h 10"/>
              </a:gdLst>
              <a:ahLst/>
              <a:cxnLst>
                <a:cxn ang="0">
                  <a:pos x="T0" y="T1"/>
                </a:cxn>
                <a:cxn ang="0">
                  <a:pos x="T2" y="T3"/>
                </a:cxn>
                <a:cxn ang="0">
                  <a:pos x="T4" y="T5"/>
                </a:cxn>
                <a:cxn ang="0">
                  <a:pos x="T6" y="T7"/>
                </a:cxn>
                <a:cxn ang="0">
                  <a:pos x="T8" y="T9"/>
                </a:cxn>
              </a:cxnLst>
              <a:rect l="0" t="0" r="r" b="b"/>
              <a:pathLst>
                <a:path w="28" h="10">
                  <a:moveTo>
                    <a:pt x="2" y="0"/>
                  </a:moveTo>
                  <a:lnTo>
                    <a:pt x="0" y="3"/>
                  </a:lnTo>
                  <a:lnTo>
                    <a:pt x="28" y="10"/>
                  </a:lnTo>
                  <a:lnTo>
                    <a:pt x="28" y="10"/>
                  </a:lnTo>
                  <a:lnTo>
                    <a:pt x="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80" name="Freeform 1253">
              <a:extLst>
                <a:ext uri="{FF2B5EF4-FFF2-40B4-BE49-F238E27FC236}">
                  <a16:creationId xmlns="" xmlns:a16="http://schemas.microsoft.com/office/drawing/2014/main" id="{98562805-8F01-4B26-80A4-CB14F5021E0C}"/>
                </a:ext>
              </a:extLst>
            </p:cNvPr>
            <p:cNvSpPr>
              <a:spLocks/>
            </p:cNvSpPr>
            <p:nvPr/>
          </p:nvSpPr>
          <p:spPr bwMode="auto">
            <a:xfrm>
              <a:off x="2535269" y="6193814"/>
              <a:ext cx="25091" cy="8961"/>
            </a:xfrm>
            <a:custGeom>
              <a:avLst/>
              <a:gdLst>
                <a:gd name="T0" fmla="*/ 2 w 28"/>
                <a:gd name="T1" fmla="*/ 0 h 10"/>
                <a:gd name="T2" fmla="*/ 0 w 28"/>
                <a:gd name="T3" fmla="*/ 3 h 10"/>
                <a:gd name="T4" fmla="*/ 28 w 28"/>
                <a:gd name="T5" fmla="*/ 10 h 10"/>
                <a:gd name="T6" fmla="*/ 28 w 28"/>
                <a:gd name="T7" fmla="*/ 10 h 10"/>
                <a:gd name="T8" fmla="*/ 2 w 28"/>
                <a:gd name="T9" fmla="*/ 0 h 10"/>
              </a:gdLst>
              <a:ahLst/>
              <a:cxnLst>
                <a:cxn ang="0">
                  <a:pos x="T0" y="T1"/>
                </a:cxn>
                <a:cxn ang="0">
                  <a:pos x="T2" y="T3"/>
                </a:cxn>
                <a:cxn ang="0">
                  <a:pos x="T4" y="T5"/>
                </a:cxn>
                <a:cxn ang="0">
                  <a:pos x="T6" y="T7"/>
                </a:cxn>
                <a:cxn ang="0">
                  <a:pos x="T8" y="T9"/>
                </a:cxn>
              </a:cxnLst>
              <a:rect l="0" t="0" r="r" b="b"/>
              <a:pathLst>
                <a:path w="28" h="10">
                  <a:moveTo>
                    <a:pt x="2" y="0"/>
                  </a:moveTo>
                  <a:lnTo>
                    <a:pt x="0" y="3"/>
                  </a:lnTo>
                  <a:lnTo>
                    <a:pt x="28" y="10"/>
                  </a:lnTo>
                  <a:lnTo>
                    <a:pt x="28" y="10"/>
                  </a:lnTo>
                  <a:lnTo>
                    <a:pt x="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81" name="Freeform 1254">
              <a:extLst>
                <a:ext uri="{FF2B5EF4-FFF2-40B4-BE49-F238E27FC236}">
                  <a16:creationId xmlns="" xmlns:a16="http://schemas.microsoft.com/office/drawing/2014/main" id="{E6F20705-B958-4C27-85EF-E91359906BBA}"/>
                </a:ext>
              </a:extLst>
            </p:cNvPr>
            <p:cNvSpPr>
              <a:spLocks/>
            </p:cNvSpPr>
            <p:nvPr/>
          </p:nvSpPr>
          <p:spPr bwMode="auto">
            <a:xfrm>
              <a:off x="2537061" y="6013698"/>
              <a:ext cx="180117" cy="189078"/>
            </a:xfrm>
            <a:custGeom>
              <a:avLst/>
              <a:gdLst>
                <a:gd name="T0" fmla="*/ 201 w 201"/>
                <a:gd name="T1" fmla="*/ 0 h 211"/>
                <a:gd name="T2" fmla="*/ 0 w 201"/>
                <a:gd name="T3" fmla="*/ 201 h 211"/>
                <a:gd name="T4" fmla="*/ 26 w 201"/>
                <a:gd name="T5" fmla="*/ 211 h 211"/>
                <a:gd name="T6" fmla="*/ 201 w 201"/>
                <a:gd name="T7" fmla="*/ 36 h 211"/>
                <a:gd name="T8" fmla="*/ 201 w 201"/>
                <a:gd name="T9" fmla="*/ 0 h 211"/>
              </a:gdLst>
              <a:ahLst/>
              <a:cxnLst>
                <a:cxn ang="0">
                  <a:pos x="T0" y="T1"/>
                </a:cxn>
                <a:cxn ang="0">
                  <a:pos x="T2" y="T3"/>
                </a:cxn>
                <a:cxn ang="0">
                  <a:pos x="T4" y="T5"/>
                </a:cxn>
                <a:cxn ang="0">
                  <a:pos x="T6" y="T7"/>
                </a:cxn>
                <a:cxn ang="0">
                  <a:pos x="T8" y="T9"/>
                </a:cxn>
              </a:cxnLst>
              <a:rect l="0" t="0" r="r" b="b"/>
              <a:pathLst>
                <a:path w="201" h="211">
                  <a:moveTo>
                    <a:pt x="201" y="0"/>
                  </a:moveTo>
                  <a:lnTo>
                    <a:pt x="0" y="201"/>
                  </a:lnTo>
                  <a:lnTo>
                    <a:pt x="26" y="211"/>
                  </a:lnTo>
                  <a:lnTo>
                    <a:pt x="201" y="36"/>
                  </a:lnTo>
                  <a:lnTo>
                    <a:pt x="201"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82" name="Freeform 1255">
              <a:extLst>
                <a:ext uri="{FF2B5EF4-FFF2-40B4-BE49-F238E27FC236}">
                  <a16:creationId xmlns="" xmlns:a16="http://schemas.microsoft.com/office/drawing/2014/main" id="{523CCFCC-9EA2-4257-BB88-4F36C761FE8F}"/>
                </a:ext>
              </a:extLst>
            </p:cNvPr>
            <p:cNvSpPr>
              <a:spLocks/>
            </p:cNvSpPr>
            <p:nvPr/>
          </p:nvSpPr>
          <p:spPr bwMode="auto">
            <a:xfrm>
              <a:off x="2537061" y="6013698"/>
              <a:ext cx="180117" cy="189078"/>
            </a:xfrm>
            <a:custGeom>
              <a:avLst/>
              <a:gdLst>
                <a:gd name="T0" fmla="*/ 201 w 201"/>
                <a:gd name="T1" fmla="*/ 0 h 211"/>
                <a:gd name="T2" fmla="*/ 0 w 201"/>
                <a:gd name="T3" fmla="*/ 201 h 211"/>
                <a:gd name="T4" fmla="*/ 26 w 201"/>
                <a:gd name="T5" fmla="*/ 211 h 211"/>
                <a:gd name="T6" fmla="*/ 201 w 201"/>
                <a:gd name="T7" fmla="*/ 36 h 211"/>
                <a:gd name="T8" fmla="*/ 201 w 201"/>
                <a:gd name="T9" fmla="*/ 0 h 211"/>
              </a:gdLst>
              <a:ahLst/>
              <a:cxnLst>
                <a:cxn ang="0">
                  <a:pos x="T0" y="T1"/>
                </a:cxn>
                <a:cxn ang="0">
                  <a:pos x="T2" y="T3"/>
                </a:cxn>
                <a:cxn ang="0">
                  <a:pos x="T4" y="T5"/>
                </a:cxn>
                <a:cxn ang="0">
                  <a:pos x="T6" y="T7"/>
                </a:cxn>
                <a:cxn ang="0">
                  <a:pos x="T8" y="T9"/>
                </a:cxn>
              </a:cxnLst>
              <a:rect l="0" t="0" r="r" b="b"/>
              <a:pathLst>
                <a:path w="201" h="211">
                  <a:moveTo>
                    <a:pt x="201" y="0"/>
                  </a:moveTo>
                  <a:lnTo>
                    <a:pt x="0" y="201"/>
                  </a:lnTo>
                  <a:lnTo>
                    <a:pt x="26" y="211"/>
                  </a:lnTo>
                  <a:lnTo>
                    <a:pt x="201" y="36"/>
                  </a:lnTo>
                  <a:lnTo>
                    <a:pt x="201"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83" name="Freeform 1256">
              <a:extLst>
                <a:ext uri="{FF2B5EF4-FFF2-40B4-BE49-F238E27FC236}">
                  <a16:creationId xmlns="" xmlns:a16="http://schemas.microsoft.com/office/drawing/2014/main" id="{036077B2-8BFF-4DE4-89D2-C9836B76ECAE}"/>
                </a:ext>
              </a:extLst>
            </p:cNvPr>
            <p:cNvSpPr>
              <a:spLocks/>
            </p:cNvSpPr>
            <p:nvPr/>
          </p:nvSpPr>
          <p:spPr bwMode="auto">
            <a:xfrm>
              <a:off x="2581866" y="6209048"/>
              <a:ext cx="25091" cy="8065"/>
            </a:xfrm>
            <a:custGeom>
              <a:avLst/>
              <a:gdLst>
                <a:gd name="T0" fmla="*/ 2 w 28"/>
                <a:gd name="T1" fmla="*/ 0 h 9"/>
                <a:gd name="T2" fmla="*/ 0 w 28"/>
                <a:gd name="T3" fmla="*/ 2 h 9"/>
                <a:gd name="T4" fmla="*/ 28 w 28"/>
                <a:gd name="T5" fmla="*/ 9 h 9"/>
                <a:gd name="T6" fmla="*/ 28 w 28"/>
                <a:gd name="T7" fmla="*/ 9 h 9"/>
                <a:gd name="T8" fmla="*/ 2 w 28"/>
                <a:gd name="T9" fmla="*/ 0 h 9"/>
              </a:gdLst>
              <a:ahLst/>
              <a:cxnLst>
                <a:cxn ang="0">
                  <a:pos x="T0" y="T1"/>
                </a:cxn>
                <a:cxn ang="0">
                  <a:pos x="T2" y="T3"/>
                </a:cxn>
                <a:cxn ang="0">
                  <a:pos x="T4" y="T5"/>
                </a:cxn>
                <a:cxn ang="0">
                  <a:pos x="T6" y="T7"/>
                </a:cxn>
                <a:cxn ang="0">
                  <a:pos x="T8" y="T9"/>
                </a:cxn>
              </a:cxnLst>
              <a:rect l="0" t="0" r="r" b="b"/>
              <a:pathLst>
                <a:path w="28" h="9">
                  <a:moveTo>
                    <a:pt x="2" y="0"/>
                  </a:moveTo>
                  <a:lnTo>
                    <a:pt x="0" y="2"/>
                  </a:lnTo>
                  <a:lnTo>
                    <a:pt x="28" y="9"/>
                  </a:lnTo>
                  <a:lnTo>
                    <a:pt x="28" y="9"/>
                  </a:lnTo>
                  <a:lnTo>
                    <a:pt x="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84" name="Freeform 1257">
              <a:extLst>
                <a:ext uri="{FF2B5EF4-FFF2-40B4-BE49-F238E27FC236}">
                  <a16:creationId xmlns="" xmlns:a16="http://schemas.microsoft.com/office/drawing/2014/main" id="{651BAB83-4735-44AE-A5CA-5513489FDB5B}"/>
                </a:ext>
              </a:extLst>
            </p:cNvPr>
            <p:cNvSpPr>
              <a:spLocks/>
            </p:cNvSpPr>
            <p:nvPr/>
          </p:nvSpPr>
          <p:spPr bwMode="auto">
            <a:xfrm>
              <a:off x="2581866" y="6209048"/>
              <a:ext cx="25091" cy="8065"/>
            </a:xfrm>
            <a:custGeom>
              <a:avLst/>
              <a:gdLst>
                <a:gd name="T0" fmla="*/ 2 w 28"/>
                <a:gd name="T1" fmla="*/ 0 h 9"/>
                <a:gd name="T2" fmla="*/ 0 w 28"/>
                <a:gd name="T3" fmla="*/ 2 h 9"/>
                <a:gd name="T4" fmla="*/ 28 w 28"/>
                <a:gd name="T5" fmla="*/ 9 h 9"/>
                <a:gd name="T6" fmla="*/ 28 w 28"/>
                <a:gd name="T7" fmla="*/ 9 h 9"/>
                <a:gd name="T8" fmla="*/ 2 w 28"/>
                <a:gd name="T9" fmla="*/ 0 h 9"/>
              </a:gdLst>
              <a:ahLst/>
              <a:cxnLst>
                <a:cxn ang="0">
                  <a:pos x="T0" y="T1"/>
                </a:cxn>
                <a:cxn ang="0">
                  <a:pos x="T2" y="T3"/>
                </a:cxn>
                <a:cxn ang="0">
                  <a:pos x="T4" y="T5"/>
                </a:cxn>
                <a:cxn ang="0">
                  <a:pos x="T6" y="T7"/>
                </a:cxn>
                <a:cxn ang="0">
                  <a:pos x="T8" y="T9"/>
                </a:cxn>
              </a:cxnLst>
              <a:rect l="0" t="0" r="r" b="b"/>
              <a:pathLst>
                <a:path w="28" h="9">
                  <a:moveTo>
                    <a:pt x="2" y="0"/>
                  </a:moveTo>
                  <a:lnTo>
                    <a:pt x="0" y="2"/>
                  </a:lnTo>
                  <a:lnTo>
                    <a:pt x="28" y="9"/>
                  </a:lnTo>
                  <a:lnTo>
                    <a:pt x="28" y="9"/>
                  </a:lnTo>
                  <a:lnTo>
                    <a:pt x="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85" name="Freeform 1258">
              <a:extLst>
                <a:ext uri="{FF2B5EF4-FFF2-40B4-BE49-F238E27FC236}">
                  <a16:creationId xmlns="" xmlns:a16="http://schemas.microsoft.com/office/drawing/2014/main" id="{3FADAFCF-CE70-428E-97F1-8A544F44342C}"/>
                </a:ext>
              </a:extLst>
            </p:cNvPr>
            <p:cNvSpPr>
              <a:spLocks/>
            </p:cNvSpPr>
            <p:nvPr/>
          </p:nvSpPr>
          <p:spPr bwMode="auto">
            <a:xfrm>
              <a:off x="2583659" y="6075529"/>
              <a:ext cx="133519" cy="141584"/>
            </a:xfrm>
            <a:custGeom>
              <a:avLst/>
              <a:gdLst>
                <a:gd name="T0" fmla="*/ 149 w 149"/>
                <a:gd name="T1" fmla="*/ 0 h 158"/>
                <a:gd name="T2" fmla="*/ 0 w 149"/>
                <a:gd name="T3" fmla="*/ 149 h 158"/>
                <a:gd name="T4" fmla="*/ 26 w 149"/>
                <a:gd name="T5" fmla="*/ 158 h 158"/>
                <a:gd name="T6" fmla="*/ 149 w 149"/>
                <a:gd name="T7" fmla="*/ 35 h 158"/>
                <a:gd name="T8" fmla="*/ 149 w 149"/>
                <a:gd name="T9" fmla="*/ 0 h 158"/>
              </a:gdLst>
              <a:ahLst/>
              <a:cxnLst>
                <a:cxn ang="0">
                  <a:pos x="T0" y="T1"/>
                </a:cxn>
                <a:cxn ang="0">
                  <a:pos x="T2" y="T3"/>
                </a:cxn>
                <a:cxn ang="0">
                  <a:pos x="T4" y="T5"/>
                </a:cxn>
                <a:cxn ang="0">
                  <a:pos x="T6" y="T7"/>
                </a:cxn>
                <a:cxn ang="0">
                  <a:pos x="T8" y="T9"/>
                </a:cxn>
              </a:cxnLst>
              <a:rect l="0" t="0" r="r" b="b"/>
              <a:pathLst>
                <a:path w="149" h="158">
                  <a:moveTo>
                    <a:pt x="149" y="0"/>
                  </a:moveTo>
                  <a:lnTo>
                    <a:pt x="0" y="149"/>
                  </a:lnTo>
                  <a:lnTo>
                    <a:pt x="26" y="158"/>
                  </a:lnTo>
                  <a:lnTo>
                    <a:pt x="149" y="35"/>
                  </a:lnTo>
                  <a:lnTo>
                    <a:pt x="149"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86" name="Freeform 1259">
              <a:extLst>
                <a:ext uri="{FF2B5EF4-FFF2-40B4-BE49-F238E27FC236}">
                  <a16:creationId xmlns="" xmlns:a16="http://schemas.microsoft.com/office/drawing/2014/main" id="{60DB8B08-71D3-48FA-9CC1-A257013BBAC0}"/>
                </a:ext>
              </a:extLst>
            </p:cNvPr>
            <p:cNvSpPr>
              <a:spLocks/>
            </p:cNvSpPr>
            <p:nvPr/>
          </p:nvSpPr>
          <p:spPr bwMode="auto">
            <a:xfrm>
              <a:off x="2583659" y="6075529"/>
              <a:ext cx="133519" cy="141584"/>
            </a:xfrm>
            <a:custGeom>
              <a:avLst/>
              <a:gdLst>
                <a:gd name="T0" fmla="*/ 149 w 149"/>
                <a:gd name="T1" fmla="*/ 0 h 158"/>
                <a:gd name="T2" fmla="*/ 0 w 149"/>
                <a:gd name="T3" fmla="*/ 149 h 158"/>
                <a:gd name="T4" fmla="*/ 26 w 149"/>
                <a:gd name="T5" fmla="*/ 158 h 158"/>
                <a:gd name="T6" fmla="*/ 149 w 149"/>
                <a:gd name="T7" fmla="*/ 35 h 158"/>
                <a:gd name="T8" fmla="*/ 149 w 149"/>
                <a:gd name="T9" fmla="*/ 0 h 158"/>
              </a:gdLst>
              <a:ahLst/>
              <a:cxnLst>
                <a:cxn ang="0">
                  <a:pos x="T0" y="T1"/>
                </a:cxn>
                <a:cxn ang="0">
                  <a:pos x="T2" y="T3"/>
                </a:cxn>
                <a:cxn ang="0">
                  <a:pos x="T4" y="T5"/>
                </a:cxn>
                <a:cxn ang="0">
                  <a:pos x="T6" y="T7"/>
                </a:cxn>
                <a:cxn ang="0">
                  <a:pos x="T8" y="T9"/>
                </a:cxn>
              </a:cxnLst>
              <a:rect l="0" t="0" r="r" b="b"/>
              <a:pathLst>
                <a:path w="149" h="158">
                  <a:moveTo>
                    <a:pt x="149" y="0"/>
                  </a:moveTo>
                  <a:lnTo>
                    <a:pt x="0" y="149"/>
                  </a:lnTo>
                  <a:lnTo>
                    <a:pt x="26" y="158"/>
                  </a:lnTo>
                  <a:lnTo>
                    <a:pt x="149" y="35"/>
                  </a:lnTo>
                  <a:lnTo>
                    <a:pt x="149"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87" name="Freeform 1260">
              <a:extLst>
                <a:ext uri="{FF2B5EF4-FFF2-40B4-BE49-F238E27FC236}">
                  <a16:creationId xmlns="" xmlns:a16="http://schemas.microsoft.com/office/drawing/2014/main" id="{FB41D3D3-16E9-48F8-9EB0-B3ECC0CB9D06}"/>
                </a:ext>
              </a:extLst>
            </p:cNvPr>
            <p:cNvSpPr>
              <a:spLocks/>
            </p:cNvSpPr>
            <p:nvPr/>
          </p:nvSpPr>
          <p:spPr bwMode="auto">
            <a:xfrm>
              <a:off x="2628464" y="6223386"/>
              <a:ext cx="25091" cy="8961"/>
            </a:xfrm>
            <a:custGeom>
              <a:avLst/>
              <a:gdLst>
                <a:gd name="T0" fmla="*/ 2 w 28"/>
                <a:gd name="T1" fmla="*/ 0 h 10"/>
                <a:gd name="T2" fmla="*/ 0 w 28"/>
                <a:gd name="T3" fmla="*/ 3 h 10"/>
                <a:gd name="T4" fmla="*/ 28 w 28"/>
                <a:gd name="T5" fmla="*/ 10 h 10"/>
                <a:gd name="T6" fmla="*/ 28 w 28"/>
                <a:gd name="T7" fmla="*/ 7 h 10"/>
                <a:gd name="T8" fmla="*/ 2 w 28"/>
                <a:gd name="T9" fmla="*/ 0 h 10"/>
              </a:gdLst>
              <a:ahLst/>
              <a:cxnLst>
                <a:cxn ang="0">
                  <a:pos x="T0" y="T1"/>
                </a:cxn>
                <a:cxn ang="0">
                  <a:pos x="T2" y="T3"/>
                </a:cxn>
                <a:cxn ang="0">
                  <a:pos x="T4" y="T5"/>
                </a:cxn>
                <a:cxn ang="0">
                  <a:pos x="T6" y="T7"/>
                </a:cxn>
                <a:cxn ang="0">
                  <a:pos x="T8" y="T9"/>
                </a:cxn>
              </a:cxnLst>
              <a:rect l="0" t="0" r="r" b="b"/>
              <a:pathLst>
                <a:path w="28" h="10">
                  <a:moveTo>
                    <a:pt x="2" y="0"/>
                  </a:moveTo>
                  <a:lnTo>
                    <a:pt x="0" y="3"/>
                  </a:lnTo>
                  <a:lnTo>
                    <a:pt x="28" y="10"/>
                  </a:lnTo>
                  <a:lnTo>
                    <a:pt x="28" y="7"/>
                  </a:lnTo>
                  <a:lnTo>
                    <a:pt x="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88" name="Freeform 1261">
              <a:extLst>
                <a:ext uri="{FF2B5EF4-FFF2-40B4-BE49-F238E27FC236}">
                  <a16:creationId xmlns="" xmlns:a16="http://schemas.microsoft.com/office/drawing/2014/main" id="{1A7CF16E-FC02-48A7-A600-E38F30289BB9}"/>
                </a:ext>
              </a:extLst>
            </p:cNvPr>
            <p:cNvSpPr>
              <a:spLocks/>
            </p:cNvSpPr>
            <p:nvPr/>
          </p:nvSpPr>
          <p:spPr bwMode="auto">
            <a:xfrm>
              <a:off x="2628464" y="6223386"/>
              <a:ext cx="25091" cy="8961"/>
            </a:xfrm>
            <a:custGeom>
              <a:avLst/>
              <a:gdLst>
                <a:gd name="T0" fmla="*/ 2 w 28"/>
                <a:gd name="T1" fmla="*/ 0 h 10"/>
                <a:gd name="T2" fmla="*/ 0 w 28"/>
                <a:gd name="T3" fmla="*/ 3 h 10"/>
                <a:gd name="T4" fmla="*/ 28 w 28"/>
                <a:gd name="T5" fmla="*/ 10 h 10"/>
                <a:gd name="T6" fmla="*/ 28 w 28"/>
                <a:gd name="T7" fmla="*/ 7 h 10"/>
                <a:gd name="T8" fmla="*/ 2 w 28"/>
                <a:gd name="T9" fmla="*/ 0 h 10"/>
              </a:gdLst>
              <a:ahLst/>
              <a:cxnLst>
                <a:cxn ang="0">
                  <a:pos x="T0" y="T1"/>
                </a:cxn>
                <a:cxn ang="0">
                  <a:pos x="T2" y="T3"/>
                </a:cxn>
                <a:cxn ang="0">
                  <a:pos x="T4" y="T5"/>
                </a:cxn>
                <a:cxn ang="0">
                  <a:pos x="T6" y="T7"/>
                </a:cxn>
                <a:cxn ang="0">
                  <a:pos x="T8" y="T9"/>
                </a:cxn>
              </a:cxnLst>
              <a:rect l="0" t="0" r="r" b="b"/>
              <a:pathLst>
                <a:path w="28" h="10">
                  <a:moveTo>
                    <a:pt x="2" y="0"/>
                  </a:moveTo>
                  <a:lnTo>
                    <a:pt x="0" y="3"/>
                  </a:lnTo>
                  <a:lnTo>
                    <a:pt x="28" y="10"/>
                  </a:lnTo>
                  <a:lnTo>
                    <a:pt x="28" y="7"/>
                  </a:lnTo>
                  <a:lnTo>
                    <a:pt x="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89" name="Freeform 1262">
              <a:extLst>
                <a:ext uri="{FF2B5EF4-FFF2-40B4-BE49-F238E27FC236}">
                  <a16:creationId xmlns="" xmlns:a16="http://schemas.microsoft.com/office/drawing/2014/main" id="{F529949B-BC0D-4F2E-AFE1-7293EB8D2FD3}"/>
                </a:ext>
              </a:extLst>
            </p:cNvPr>
            <p:cNvSpPr>
              <a:spLocks/>
            </p:cNvSpPr>
            <p:nvPr/>
          </p:nvSpPr>
          <p:spPr bwMode="auto">
            <a:xfrm>
              <a:off x="2630256" y="6136464"/>
              <a:ext cx="86922" cy="93195"/>
            </a:xfrm>
            <a:custGeom>
              <a:avLst/>
              <a:gdLst>
                <a:gd name="T0" fmla="*/ 97 w 97"/>
                <a:gd name="T1" fmla="*/ 0 h 104"/>
                <a:gd name="T2" fmla="*/ 0 w 97"/>
                <a:gd name="T3" fmla="*/ 97 h 104"/>
                <a:gd name="T4" fmla="*/ 26 w 97"/>
                <a:gd name="T5" fmla="*/ 104 h 104"/>
                <a:gd name="T6" fmla="*/ 97 w 97"/>
                <a:gd name="T7" fmla="*/ 33 h 104"/>
                <a:gd name="T8" fmla="*/ 97 w 97"/>
                <a:gd name="T9" fmla="*/ 0 h 104"/>
              </a:gdLst>
              <a:ahLst/>
              <a:cxnLst>
                <a:cxn ang="0">
                  <a:pos x="T0" y="T1"/>
                </a:cxn>
                <a:cxn ang="0">
                  <a:pos x="T2" y="T3"/>
                </a:cxn>
                <a:cxn ang="0">
                  <a:pos x="T4" y="T5"/>
                </a:cxn>
                <a:cxn ang="0">
                  <a:pos x="T6" y="T7"/>
                </a:cxn>
                <a:cxn ang="0">
                  <a:pos x="T8" y="T9"/>
                </a:cxn>
              </a:cxnLst>
              <a:rect l="0" t="0" r="r" b="b"/>
              <a:pathLst>
                <a:path w="97" h="104">
                  <a:moveTo>
                    <a:pt x="97" y="0"/>
                  </a:moveTo>
                  <a:lnTo>
                    <a:pt x="0" y="97"/>
                  </a:lnTo>
                  <a:lnTo>
                    <a:pt x="26" y="104"/>
                  </a:lnTo>
                  <a:lnTo>
                    <a:pt x="97" y="33"/>
                  </a:lnTo>
                  <a:lnTo>
                    <a:pt x="97"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90" name="Freeform 1263">
              <a:extLst>
                <a:ext uri="{FF2B5EF4-FFF2-40B4-BE49-F238E27FC236}">
                  <a16:creationId xmlns="" xmlns:a16="http://schemas.microsoft.com/office/drawing/2014/main" id="{1E6F80AB-3A76-40B2-BC44-225D51D51138}"/>
                </a:ext>
              </a:extLst>
            </p:cNvPr>
            <p:cNvSpPr>
              <a:spLocks/>
            </p:cNvSpPr>
            <p:nvPr/>
          </p:nvSpPr>
          <p:spPr bwMode="auto">
            <a:xfrm>
              <a:off x="2630256" y="6136464"/>
              <a:ext cx="86922" cy="93195"/>
            </a:xfrm>
            <a:custGeom>
              <a:avLst/>
              <a:gdLst>
                <a:gd name="T0" fmla="*/ 97 w 97"/>
                <a:gd name="T1" fmla="*/ 0 h 104"/>
                <a:gd name="T2" fmla="*/ 0 w 97"/>
                <a:gd name="T3" fmla="*/ 97 h 104"/>
                <a:gd name="T4" fmla="*/ 26 w 97"/>
                <a:gd name="T5" fmla="*/ 104 h 104"/>
                <a:gd name="T6" fmla="*/ 97 w 97"/>
                <a:gd name="T7" fmla="*/ 33 h 104"/>
                <a:gd name="T8" fmla="*/ 97 w 97"/>
                <a:gd name="T9" fmla="*/ 0 h 104"/>
              </a:gdLst>
              <a:ahLst/>
              <a:cxnLst>
                <a:cxn ang="0">
                  <a:pos x="T0" y="T1"/>
                </a:cxn>
                <a:cxn ang="0">
                  <a:pos x="T2" y="T3"/>
                </a:cxn>
                <a:cxn ang="0">
                  <a:pos x="T4" y="T5"/>
                </a:cxn>
                <a:cxn ang="0">
                  <a:pos x="T6" y="T7"/>
                </a:cxn>
                <a:cxn ang="0">
                  <a:pos x="T8" y="T9"/>
                </a:cxn>
              </a:cxnLst>
              <a:rect l="0" t="0" r="r" b="b"/>
              <a:pathLst>
                <a:path w="97" h="104">
                  <a:moveTo>
                    <a:pt x="97" y="0"/>
                  </a:moveTo>
                  <a:lnTo>
                    <a:pt x="0" y="97"/>
                  </a:lnTo>
                  <a:lnTo>
                    <a:pt x="26" y="104"/>
                  </a:lnTo>
                  <a:lnTo>
                    <a:pt x="97" y="33"/>
                  </a:lnTo>
                  <a:lnTo>
                    <a:pt x="97"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91" name="Freeform 1264">
              <a:extLst>
                <a:ext uri="{FF2B5EF4-FFF2-40B4-BE49-F238E27FC236}">
                  <a16:creationId xmlns="" xmlns:a16="http://schemas.microsoft.com/office/drawing/2014/main" id="{53BDA73E-4745-46BD-8BB7-C46650AA4961}"/>
                </a:ext>
              </a:extLst>
            </p:cNvPr>
            <p:cNvSpPr>
              <a:spLocks/>
            </p:cNvSpPr>
            <p:nvPr/>
          </p:nvSpPr>
          <p:spPr bwMode="auto">
            <a:xfrm>
              <a:off x="2675061" y="6238619"/>
              <a:ext cx="25091" cy="8065"/>
            </a:xfrm>
            <a:custGeom>
              <a:avLst/>
              <a:gdLst>
                <a:gd name="T0" fmla="*/ 2 w 28"/>
                <a:gd name="T1" fmla="*/ 0 h 9"/>
                <a:gd name="T2" fmla="*/ 0 w 28"/>
                <a:gd name="T3" fmla="*/ 0 h 9"/>
                <a:gd name="T4" fmla="*/ 26 w 28"/>
                <a:gd name="T5" fmla="*/ 9 h 9"/>
                <a:gd name="T6" fmla="*/ 28 w 28"/>
                <a:gd name="T7" fmla="*/ 7 h 9"/>
                <a:gd name="T8" fmla="*/ 2 w 28"/>
                <a:gd name="T9" fmla="*/ 0 h 9"/>
              </a:gdLst>
              <a:ahLst/>
              <a:cxnLst>
                <a:cxn ang="0">
                  <a:pos x="T0" y="T1"/>
                </a:cxn>
                <a:cxn ang="0">
                  <a:pos x="T2" y="T3"/>
                </a:cxn>
                <a:cxn ang="0">
                  <a:pos x="T4" y="T5"/>
                </a:cxn>
                <a:cxn ang="0">
                  <a:pos x="T6" y="T7"/>
                </a:cxn>
                <a:cxn ang="0">
                  <a:pos x="T8" y="T9"/>
                </a:cxn>
              </a:cxnLst>
              <a:rect l="0" t="0" r="r" b="b"/>
              <a:pathLst>
                <a:path w="28" h="9">
                  <a:moveTo>
                    <a:pt x="2" y="0"/>
                  </a:moveTo>
                  <a:lnTo>
                    <a:pt x="0" y="0"/>
                  </a:lnTo>
                  <a:lnTo>
                    <a:pt x="26" y="9"/>
                  </a:lnTo>
                  <a:lnTo>
                    <a:pt x="28" y="7"/>
                  </a:lnTo>
                  <a:lnTo>
                    <a:pt x="2"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92" name="Freeform 1265">
              <a:extLst>
                <a:ext uri="{FF2B5EF4-FFF2-40B4-BE49-F238E27FC236}">
                  <a16:creationId xmlns="" xmlns:a16="http://schemas.microsoft.com/office/drawing/2014/main" id="{64F23597-B90E-4843-9856-1E57446849EB}"/>
                </a:ext>
              </a:extLst>
            </p:cNvPr>
            <p:cNvSpPr>
              <a:spLocks/>
            </p:cNvSpPr>
            <p:nvPr/>
          </p:nvSpPr>
          <p:spPr bwMode="auto">
            <a:xfrm>
              <a:off x="2675061" y="6238619"/>
              <a:ext cx="25091" cy="8065"/>
            </a:xfrm>
            <a:custGeom>
              <a:avLst/>
              <a:gdLst>
                <a:gd name="T0" fmla="*/ 2 w 28"/>
                <a:gd name="T1" fmla="*/ 0 h 9"/>
                <a:gd name="T2" fmla="*/ 0 w 28"/>
                <a:gd name="T3" fmla="*/ 0 h 9"/>
                <a:gd name="T4" fmla="*/ 26 w 28"/>
                <a:gd name="T5" fmla="*/ 9 h 9"/>
                <a:gd name="T6" fmla="*/ 28 w 28"/>
                <a:gd name="T7" fmla="*/ 7 h 9"/>
                <a:gd name="T8" fmla="*/ 2 w 28"/>
                <a:gd name="T9" fmla="*/ 0 h 9"/>
              </a:gdLst>
              <a:ahLst/>
              <a:cxnLst>
                <a:cxn ang="0">
                  <a:pos x="T0" y="T1"/>
                </a:cxn>
                <a:cxn ang="0">
                  <a:pos x="T2" y="T3"/>
                </a:cxn>
                <a:cxn ang="0">
                  <a:pos x="T4" y="T5"/>
                </a:cxn>
                <a:cxn ang="0">
                  <a:pos x="T6" y="T7"/>
                </a:cxn>
                <a:cxn ang="0">
                  <a:pos x="T8" y="T9"/>
                </a:cxn>
              </a:cxnLst>
              <a:rect l="0" t="0" r="r" b="b"/>
              <a:pathLst>
                <a:path w="28" h="9">
                  <a:moveTo>
                    <a:pt x="2" y="0"/>
                  </a:moveTo>
                  <a:lnTo>
                    <a:pt x="0" y="0"/>
                  </a:lnTo>
                  <a:lnTo>
                    <a:pt x="26" y="9"/>
                  </a:lnTo>
                  <a:lnTo>
                    <a:pt x="28" y="7"/>
                  </a:lnTo>
                  <a:lnTo>
                    <a:pt x="2"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93" name="Freeform 1266">
              <a:extLst>
                <a:ext uri="{FF2B5EF4-FFF2-40B4-BE49-F238E27FC236}">
                  <a16:creationId xmlns="" xmlns:a16="http://schemas.microsoft.com/office/drawing/2014/main" id="{AEBB68DA-508D-4D3E-8A60-F3A286E05935}"/>
                </a:ext>
              </a:extLst>
            </p:cNvPr>
            <p:cNvSpPr>
              <a:spLocks/>
            </p:cNvSpPr>
            <p:nvPr/>
          </p:nvSpPr>
          <p:spPr bwMode="auto">
            <a:xfrm>
              <a:off x="2676853" y="6196503"/>
              <a:ext cx="40325" cy="48390"/>
            </a:xfrm>
            <a:custGeom>
              <a:avLst/>
              <a:gdLst>
                <a:gd name="T0" fmla="*/ 45 w 45"/>
                <a:gd name="T1" fmla="*/ 0 h 54"/>
                <a:gd name="T2" fmla="*/ 0 w 45"/>
                <a:gd name="T3" fmla="*/ 47 h 54"/>
                <a:gd name="T4" fmla="*/ 26 w 45"/>
                <a:gd name="T5" fmla="*/ 54 h 54"/>
                <a:gd name="T6" fmla="*/ 45 w 45"/>
                <a:gd name="T7" fmla="*/ 35 h 54"/>
                <a:gd name="T8" fmla="*/ 45 w 45"/>
                <a:gd name="T9" fmla="*/ 0 h 54"/>
              </a:gdLst>
              <a:ahLst/>
              <a:cxnLst>
                <a:cxn ang="0">
                  <a:pos x="T0" y="T1"/>
                </a:cxn>
                <a:cxn ang="0">
                  <a:pos x="T2" y="T3"/>
                </a:cxn>
                <a:cxn ang="0">
                  <a:pos x="T4" y="T5"/>
                </a:cxn>
                <a:cxn ang="0">
                  <a:pos x="T6" y="T7"/>
                </a:cxn>
                <a:cxn ang="0">
                  <a:pos x="T8" y="T9"/>
                </a:cxn>
              </a:cxnLst>
              <a:rect l="0" t="0" r="r" b="b"/>
              <a:pathLst>
                <a:path w="45" h="54">
                  <a:moveTo>
                    <a:pt x="45" y="0"/>
                  </a:moveTo>
                  <a:lnTo>
                    <a:pt x="0" y="47"/>
                  </a:lnTo>
                  <a:lnTo>
                    <a:pt x="26" y="54"/>
                  </a:lnTo>
                  <a:lnTo>
                    <a:pt x="45" y="35"/>
                  </a:lnTo>
                  <a:lnTo>
                    <a:pt x="45" y="0"/>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94" name="Freeform 1267">
              <a:extLst>
                <a:ext uri="{FF2B5EF4-FFF2-40B4-BE49-F238E27FC236}">
                  <a16:creationId xmlns="" xmlns:a16="http://schemas.microsoft.com/office/drawing/2014/main" id="{A5231320-4217-4BD5-8E1D-59E405D65CF4}"/>
                </a:ext>
              </a:extLst>
            </p:cNvPr>
            <p:cNvSpPr>
              <a:spLocks/>
            </p:cNvSpPr>
            <p:nvPr/>
          </p:nvSpPr>
          <p:spPr bwMode="auto">
            <a:xfrm>
              <a:off x="2676853" y="6196503"/>
              <a:ext cx="40325" cy="48390"/>
            </a:xfrm>
            <a:custGeom>
              <a:avLst/>
              <a:gdLst>
                <a:gd name="T0" fmla="*/ 45 w 45"/>
                <a:gd name="T1" fmla="*/ 0 h 54"/>
                <a:gd name="T2" fmla="*/ 0 w 45"/>
                <a:gd name="T3" fmla="*/ 47 h 54"/>
                <a:gd name="T4" fmla="*/ 26 w 45"/>
                <a:gd name="T5" fmla="*/ 54 h 54"/>
                <a:gd name="T6" fmla="*/ 45 w 45"/>
                <a:gd name="T7" fmla="*/ 35 h 54"/>
                <a:gd name="T8" fmla="*/ 45 w 45"/>
                <a:gd name="T9" fmla="*/ 0 h 54"/>
              </a:gdLst>
              <a:ahLst/>
              <a:cxnLst>
                <a:cxn ang="0">
                  <a:pos x="T0" y="T1"/>
                </a:cxn>
                <a:cxn ang="0">
                  <a:pos x="T2" y="T3"/>
                </a:cxn>
                <a:cxn ang="0">
                  <a:pos x="T4" y="T5"/>
                </a:cxn>
                <a:cxn ang="0">
                  <a:pos x="T6" y="T7"/>
                </a:cxn>
                <a:cxn ang="0">
                  <a:pos x="T8" y="T9"/>
                </a:cxn>
              </a:cxnLst>
              <a:rect l="0" t="0" r="r" b="b"/>
              <a:pathLst>
                <a:path w="45" h="54">
                  <a:moveTo>
                    <a:pt x="45" y="0"/>
                  </a:moveTo>
                  <a:lnTo>
                    <a:pt x="0" y="47"/>
                  </a:lnTo>
                  <a:lnTo>
                    <a:pt x="26" y="54"/>
                  </a:lnTo>
                  <a:lnTo>
                    <a:pt x="45" y="35"/>
                  </a:lnTo>
                  <a:lnTo>
                    <a:pt x="45" y="0"/>
                  </a:lnTo>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sp>
          <p:nvSpPr>
            <p:cNvPr id="695" name="Freeform 1268">
              <a:extLst>
                <a:ext uri="{FF2B5EF4-FFF2-40B4-BE49-F238E27FC236}">
                  <a16:creationId xmlns="" xmlns:a16="http://schemas.microsoft.com/office/drawing/2014/main" id="{CB25214E-A046-4B25-B1C6-FF6DCA61F3A5}"/>
                </a:ext>
              </a:extLst>
            </p:cNvPr>
            <p:cNvSpPr>
              <a:spLocks/>
            </p:cNvSpPr>
            <p:nvPr/>
          </p:nvSpPr>
          <p:spPr bwMode="auto">
            <a:xfrm>
              <a:off x="2717178" y="2939171"/>
              <a:ext cx="491960" cy="3313786"/>
            </a:xfrm>
            <a:custGeom>
              <a:avLst/>
              <a:gdLst>
                <a:gd name="T0" fmla="*/ 549 w 549"/>
                <a:gd name="T1" fmla="*/ 3526 h 3698"/>
                <a:gd name="T2" fmla="*/ 0 w 549"/>
                <a:gd name="T3" fmla="*/ 3698 h 3698"/>
                <a:gd name="T4" fmla="*/ 0 w 549"/>
                <a:gd name="T5" fmla="*/ 0 h 3698"/>
                <a:gd name="T6" fmla="*/ 549 w 549"/>
                <a:gd name="T7" fmla="*/ 173 h 3698"/>
                <a:gd name="T8" fmla="*/ 549 w 549"/>
                <a:gd name="T9" fmla="*/ 3526 h 3698"/>
              </a:gdLst>
              <a:ahLst/>
              <a:cxnLst>
                <a:cxn ang="0">
                  <a:pos x="T0" y="T1"/>
                </a:cxn>
                <a:cxn ang="0">
                  <a:pos x="T2" y="T3"/>
                </a:cxn>
                <a:cxn ang="0">
                  <a:pos x="T4" y="T5"/>
                </a:cxn>
                <a:cxn ang="0">
                  <a:pos x="T6" y="T7"/>
                </a:cxn>
                <a:cxn ang="0">
                  <a:pos x="T8" y="T9"/>
                </a:cxn>
              </a:cxnLst>
              <a:rect l="0" t="0" r="r" b="b"/>
              <a:pathLst>
                <a:path w="549" h="3698">
                  <a:moveTo>
                    <a:pt x="549" y="3526"/>
                  </a:moveTo>
                  <a:lnTo>
                    <a:pt x="0" y="3698"/>
                  </a:lnTo>
                  <a:lnTo>
                    <a:pt x="0" y="0"/>
                  </a:lnTo>
                  <a:lnTo>
                    <a:pt x="549" y="173"/>
                  </a:lnTo>
                  <a:lnTo>
                    <a:pt x="549" y="3526"/>
                  </a:lnTo>
                  <a:close/>
                </a:path>
              </a:pathLst>
            </a:custGeom>
            <a:grpFill/>
            <a:ln>
              <a:noFill/>
            </a:ln>
          </p:spPr>
          <p:txBody>
            <a:bodyPr vert="horz" wrap="square" lIns="67204" tIns="33602" rIns="67204" bIns="33602" numCol="1" anchor="t" anchorCtr="0" compatLnSpc="1">
              <a:prstTxWarp prst="textNoShape">
                <a:avLst/>
              </a:prstTxWarp>
            </a:bodyPr>
            <a:lstStyle/>
            <a:p>
              <a:endParaRPr lang="en-GB" sz="735">
                <a:cs typeface="+mn-ea"/>
                <a:sym typeface="+mn-lt"/>
              </a:endParaRPr>
            </a:p>
          </p:txBody>
        </p:sp>
      </p:grpSp>
      <p:sp>
        <p:nvSpPr>
          <p:cNvPr id="696" name="文本框 695">
            <a:extLst>
              <a:ext uri="{FF2B5EF4-FFF2-40B4-BE49-F238E27FC236}">
                <a16:creationId xmlns="" xmlns:a16="http://schemas.microsoft.com/office/drawing/2014/main" id="{0380A916-AA9E-4F68-A200-84A8ECBF2251}"/>
              </a:ext>
            </a:extLst>
          </p:cNvPr>
          <p:cNvSpPr txBox="1"/>
          <p:nvPr/>
        </p:nvSpPr>
        <p:spPr>
          <a:xfrm>
            <a:off x="6053959" y="1370913"/>
            <a:ext cx="2168206" cy="205441"/>
          </a:xfrm>
          <a:prstGeom prst="rect">
            <a:avLst/>
          </a:prstGeom>
          <a:noFill/>
        </p:spPr>
        <p:txBody>
          <a:bodyPr wrap="square" rtlCol="0">
            <a:spAutoFit/>
          </a:bodyPr>
          <a:lstStyle/>
          <a:p>
            <a:pPr algn="ctr"/>
            <a:r>
              <a:rPr lang="en-US" altLang="zh-CN" sz="735" dirty="0">
                <a:solidFill>
                  <a:schemeClr val="tx1">
                    <a:lumMod val="50000"/>
                    <a:lumOff val="50000"/>
                  </a:schemeClr>
                </a:solidFill>
                <a:cs typeface="+mn-ea"/>
                <a:sym typeface="+mn-lt"/>
              </a:rPr>
              <a:t>2020</a:t>
            </a:r>
            <a:r>
              <a:rPr lang="zh-CN" altLang="en-US" sz="735" dirty="0">
                <a:solidFill>
                  <a:schemeClr val="tx1">
                    <a:lumMod val="50000"/>
                    <a:lumOff val="50000"/>
                  </a:schemeClr>
                </a:solidFill>
                <a:cs typeface="+mn-ea"/>
                <a:sym typeface="+mn-lt"/>
              </a:rPr>
              <a:t>年产品销售量对比</a:t>
            </a:r>
          </a:p>
        </p:txBody>
      </p:sp>
      <p:sp>
        <p:nvSpPr>
          <p:cNvPr id="697" name="文本框 696">
            <a:extLst>
              <a:ext uri="{FF2B5EF4-FFF2-40B4-BE49-F238E27FC236}">
                <a16:creationId xmlns="" xmlns:a16="http://schemas.microsoft.com/office/drawing/2014/main" id="{53806DF5-AD99-463C-95A4-26A6718E0A18}"/>
              </a:ext>
            </a:extLst>
          </p:cNvPr>
          <p:cNvSpPr txBox="1"/>
          <p:nvPr/>
        </p:nvSpPr>
        <p:spPr>
          <a:xfrm>
            <a:off x="6447299" y="3724607"/>
            <a:ext cx="741116" cy="205441"/>
          </a:xfrm>
          <a:prstGeom prst="rect">
            <a:avLst/>
          </a:prstGeom>
          <a:noFill/>
        </p:spPr>
        <p:txBody>
          <a:bodyPr wrap="square" rtlCol="0">
            <a:spAutoFit/>
          </a:bodyPr>
          <a:lstStyle/>
          <a:p>
            <a:pPr algn="ctr"/>
            <a:r>
              <a:rPr lang="en-US" altLang="zh-CN" sz="735" dirty="0">
                <a:cs typeface="+mn-ea"/>
                <a:sym typeface="+mn-lt"/>
              </a:rPr>
              <a:t>2020</a:t>
            </a:r>
            <a:r>
              <a:rPr lang="zh-CN" altLang="en-US" sz="735" dirty="0">
                <a:cs typeface="+mn-ea"/>
                <a:sym typeface="+mn-lt"/>
              </a:rPr>
              <a:t>年</a:t>
            </a:r>
          </a:p>
        </p:txBody>
      </p:sp>
      <p:sp>
        <p:nvSpPr>
          <p:cNvPr id="698" name="文本框 697">
            <a:extLst>
              <a:ext uri="{FF2B5EF4-FFF2-40B4-BE49-F238E27FC236}">
                <a16:creationId xmlns="" xmlns:a16="http://schemas.microsoft.com/office/drawing/2014/main" id="{9BE7038D-5D81-424C-991B-65481E66E129}"/>
              </a:ext>
            </a:extLst>
          </p:cNvPr>
          <p:cNvSpPr txBox="1"/>
          <p:nvPr/>
        </p:nvSpPr>
        <p:spPr>
          <a:xfrm>
            <a:off x="7210559" y="3724607"/>
            <a:ext cx="741116" cy="205441"/>
          </a:xfrm>
          <a:prstGeom prst="rect">
            <a:avLst/>
          </a:prstGeom>
          <a:noFill/>
        </p:spPr>
        <p:txBody>
          <a:bodyPr wrap="square" rtlCol="0">
            <a:spAutoFit/>
          </a:bodyPr>
          <a:lstStyle/>
          <a:p>
            <a:pPr algn="ctr"/>
            <a:r>
              <a:rPr lang="en-US" altLang="zh-CN" sz="735" dirty="0">
                <a:cs typeface="+mn-ea"/>
                <a:sym typeface="+mn-lt"/>
              </a:rPr>
              <a:t>2021</a:t>
            </a:r>
            <a:r>
              <a:rPr lang="zh-CN" altLang="en-US" sz="735" dirty="0">
                <a:cs typeface="+mn-ea"/>
                <a:sym typeface="+mn-lt"/>
              </a:rPr>
              <a:t>年</a:t>
            </a:r>
          </a:p>
        </p:txBody>
      </p:sp>
      <p:sp>
        <p:nvSpPr>
          <p:cNvPr id="699" name="文本框 698">
            <a:extLst>
              <a:ext uri="{FF2B5EF4-FFF2-40B4-BE49-F238E27FC236}">
                <a16:creationId xmlns="" xmlns:a16="http://schemas.microsoft.com/office/drawing/2014/main" id="{4DC72F86-AF64-48C2-BDE2-A261D88B4002}"/>
              </a:ext>
            </a:extLst>
          </p:cNvPr>
          <p:cNvSpPr txBox="1"/>
          <p:nvPr/>
        </p:nvSpPr>
        <p:spPr>
          <a:xfrm>
            <a:off x="7182557" y="1651789"/>
            <a:ext cx="741116" cy="205441"/>
          </a:xfrm>
          <a:prstGeom prst="rect">
            <a:avLst/>
          </a:prstGeom>
          <a:noFill/>
        </p:spPr>
        <p:txBody>
          <a:bodyPr wrap="square" rtlCol="0">
            <a:spAutoFit/>
          </a:bodyPr>
          <a:lstStyle/>
          <a:p>
            <a:pPr algn="ctr"/>
            <a:r>
              <a:rPr lang="en-US" altLang="zh-CN" sz="735" dirty="0">
                <a:solidFill>
                  <a:schemeClr val="tx1">
                    <a:lumMod val="75000"/>
                    <a:lumOff val="25000"/>
                  </a:schemeClr>
                </a:solidFill>
                <a:cs typeface="+mn-ea"/>
                <a:sym typeface="+mn-lt"/>
              </a:rPr>
              <a:t>138152</a:t>
            </a:r>
            <a:endParaRPr lang="zh-CN" altLang="en-US" sz="735" dirty="0">
              <a:solidFill>
                <a:schemeClr val="tx1">
                  <a:lumMod val="75000"/>
                  <a:lumOff val="25000"/>
                </a:schemeClr>
              </a:solidFill>
              <a:cs typeface="+mn-ea"/>
              <a:sym typeface="+mn-lt"/>
            </a:endParaRPr>
          </a:p>
        </p:txBody>
      </p:sp>
      <p:sp>
        <p:nvSpPr>
          <p:cNvPr id="700" name="文本框 699">
            <a:extLst>
              <a:ext uri="{FF2B5EF4-FFF2-40B4-BE49-F238E27FC236}">
                <a16:creationId xmlns="" xmlns:a16="http://schemas.microsoft.com/office/drawing/2014/main" id="{2F29691F-099E-4A50-9E9F-ED07A50EB212}"/>
              </a:ext>
            </a:extLst>
          </p:cNvPr>
          <p:cNvSpPr txBox="1"/>
          <p:nvPr/>
        </p:nvSpPr>
        <p:spPr>
          <a:xfrm>
            <a:off x="6454660" y="2006328"/>
            <a:ext cx="741116" cy="205441"/>
          </a:xfrm>
          <a:prstGeom prst="rect">
            <a:avLst/>
          </a:prstGeom>
          <a:noFill/>
        </p:spPr>
        <p:txBody>
          <a:bodyPr wrap="square" rtlCol="0">
            <a:spAutoFit/>
          </a:bodyPr>
          <a:lstStyle/>
          <a:p>
            <a:pPr algn="ctr"/>
            <a:r>
              <a:rPr lang="en-US" altLang="zh-CN" sz="735" dirty="0">
                <a:solidFill>
                  <a:schemeClr val="tx1">
                    <a:lumMod val="75000"/>
                    <a:lumOff val="25000"/>
                  </a:schemeClr>
                </a:solidFill>
                <a:cs typeface="+mn-ea"/>
                <a:sym typeface="+mn-lt"/>
              </a:rPr>
              <a:t>114591</a:t>
            </a:r>
            <a:endParaRPr lang="zh-CN" altLang="en-US" sz="735" dirty="0">
              <a:solidFill>
                <a:schemeClr val="tx1">
                  <a:lumMod val="75000"/>
                  <a:lumOff val="25000"/>
                </a:schemeClr>
              </a:solidFill>
              <a:cs typeface="+mn-ea"/>
              <a:sym typeface="+mn-lt"/>
            </a:endParaRPr>
          </a:p>
        </p:txBody>
      </p:sp>
      <p:sp>
        <p:nvSpPr>
          <p:cNvPr id="701" name="矩形 700">
            <a:extLst>
              <a:ext uri="{FF2B5EF4-FFF2-40B4-BE49-F238E27FC236}">
                <a16:creationId xmlns="" xmlns:a16="http://schemas.microsoft.com/office/drawing/2014/main" id="{3949C886-1421-47CB-B706-30ED7A3C654A}"/>
              </a:ext>
            </a:extLst>
          </p:cNvPr>
          <p:cNvSpPr/>
          <p:nvPr/>
        </p:nvSpPr>
        <p:spPr>
          <a:xfrm>
            <a:off x="5235155" y="3998226"/>
            <a:ext cx="3019498" cy="363818"/>
          </a:xfrm>
          <a:prstGeom prst="rect">
            <a:avLst/>
          </a:prstGeom>
        </p:spPr>
        <p:txBody>
          <a:bodyPr wrap="square">
            <a:spAutoFit/>
          </a:bodyPr>
          <a:lstStyle/>
          <a:p>
            <a:pPr algn="just" defTabSz="672084" fontAlgn="base">
              <a:lnSpc>
                <a:spcPct val="120000"/>
              </a:lnSpc>
              <a:spcBef>
                <a:spcPct val="0"/>
              </a:spcBef>
              <a:spcAft>
                <a:spcPct val="0"/>
              </a:spcAft>
            </a:pPr>
            <a:r>
              <a:rPr lang="zh-CN" altLang="en-US" sz="735" dirty="0">
                <a:solidFill>
                  <a:schemeClr val="tx1">
                    <a:lumMod val="50000"/>
                    <a:lumOff val="50000"/>
                  </a:schemeClr>
                </a:solidFill>
                <a:cs typeface="+mn-ea"/>
                <a:sym typeface="+mn-lt"/>
              </a:rPr>
              <a:t> 点击输入简要文字内容，文字内容需概括精炼，不用多余的文字修饰，言简意赅的说明该项内容。</a:t>
            </a:r>
          </a:p>
        </p:txBody>
      </p:sp>
      <p:sp>
        <p:nvSpPr>
          <p:cNvPr id="705" name="文本框 704"/>
          <p:cNvSpPr txBox="1"/>
          <p:nvPr/>
        </p:nvSpPr>
        <p:spPr>
          <a:xfrm>
            <a:off x="1503502" y="272356"/>
            <a:ext cx="1210588" cy="400110"/>
          </a:xfrm>
          <a:prstGeom prst="rect">
            <a:avLst/>
          </a:prstGeom>
          <a:noFill/>
        </p:spPr>
        <p:txBody>
          <a:bodyPr wrap="none" rtlCol="0">
            <a:spAutoFit/>
          </a:bodyPr>
          <a:lstStyle/>
          <a:p>
            <a:r>
              <a:rPr lang="zh-CN" altLang="en-US" sz="2000" b="1" dirty="0" smtClean="0">
                <a:solidFill>
                  <a:schemeClr val="bg1"/>
                </a:solidFill>
                <a:cs typeface="+mn-ea"/>
                <a:sym typeface="+mn-lt"/>
              </a:rPr>
              <a:t>项目介绍</a:t>
            </a:r>
            <a:endParaRPr lang="zh-CN" altLang="en-US" sz="2000" b="1" dirty="0">
              <a:solidFill>
                <a:schemeClr val="bg1"/>
              </a:solidFill>
              <a:cs typeface="+mn-ea"/>
              <a:sym typeface="+mn-lt"/>
            </a:endParaRPr>
          </a:p>
        </p:txBody>
      </p:sp>
      <p:sp>
        <p:nvSpPr>
          <p:cNvPr id="706" name="文本框 705"/>
          <p:cNvSpPr txBox="1"/>
          <p:nvPr/>
        </p:nvSpPr>
        <p:spPr>
          <a:xfrm>
            <a:off x="2627188" y="426121"/>
            <a:ext cx="2521446" cy="253379"/>
          </a:xfrm>
          <a:prstGeom prst="rect">
            <a:avLst/>
          </a:prstGeom>
          <a:noFill/>
        </p:spPr>
        <p:txBody>
          <a:bodyPr wrap="square" rtlCol="0">
            <a:spAutoFit/>
          </a:bodyPr>
          <a:lstStyle/>
          <a:p>
            <a:r>
              <a:rPr lang="en-US" altLang="zh-CN" sz="1000" dirty="0">
                <a:solidFill>
                  <a:schemeClr val="bg1">
                    <a:lumMod val="85000"/>
                  </a:schemeClr>
                </a:solidFill>
                <a:cs typeface="+mn-ea"/>
                <a:sym typeface="+mn-lt"/>
              </a:rPr>
              <a:t>Atmospheric Engineering Project Report</a:t>
            </a:r>
            <a:endParaRPr lang="zh-CN" altLang="en-US" sz="1000" dirty="0">
              <a:solidFill>
                <a:schemeClr val="bg1">
                  <a:lumMod val="85000"/>
                </a:schemeClr>
              </a:solidFill>
              <a:cs typeface="+mn-ea"/>
              <a:sym typeface="+mn-lt"/>
            </a:endParaRPr>
          </a:p>
        </p:txBody>
      </p:sp>
      <p:sp>
        <p:nvSpPr>
          <p:cNvPr id="707" name="文本框 706"/>
          <p:cNvSpPr txBox="1"/>
          <p:nvPr/>
        </p:nvSpPr>
        <p:spPr>
          <a:xfrm>
            <a:off x="252301" y="143892"/>
            <a:ext cx="697627" cy="646331"/>
          </a:xfrm>
          <a:prstGeom prst="rect">
            <a:avLst/>
          </a:prstGeom>
          <a:noFill/>
        </p:spPr>
        <p:txBody>
          <a:bodyPr wrap="none" rtlCol="0">
            <a:spAutoFit/>
          </a:bodyPr>
          <a:lstStyle/>
          <a:p>
            <a:pPr algn="ctr"/>
            <a:r>
              <a:rPr lang="en-US" altLang="zh-CN" sz="3600" dirty="0" smtClean="0">
                <a:solidFill>
                  <a:schemeClr val="tx1">
                    <a:lumMod val="85000"/>
                    <a:lumOff val="15000"/>
                  </a:schemeClr>
                </a:solidFill>
                <a:cs typeface="+mn-ea"/>
                <a:sym typeface="+mn-lt"/>
              </a:rPr>
              <a:t>01</a:t>
            </a:r>
            <a:endParaRPr lang="zh-CN" altLang="en-US" sz="36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30383640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52"/>
                                        </p:tgtEl>
                                        <p:attrNameLst>
                                          <p:attrName>style.visibility</p:attrName>
                                        </p:attrNameLst>
                                      </p:cBhvr>
                                      <p:to>
                                        <p:strVal val="visible"/>
                                      </p:to>
                                    </p:set>
                                    <p:animEffect transition="in" filter="fade">
                                      <p:cBhvr>
                                        <p:cTn id="16" dur="500"/>
                                        <p:tgtEl>
                                          <p:spTgt spid="35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96"/>
                                        </p:tgtEl>
                                        <p:attrNameLst>
                                          <p:attrName>style.visibility</p:attrName>
                                        </p:attrNameLst>
                                      </p:cBhvr>
                                      <p:to>
                                        <p:strVal val="visible"/>
                                      </p:to>
                                    </p:set>
                                    <p:animEffect transition="in" filter="fade">
                                      <p:cBhvr>
                                        <p:cTn id="19" dur="500"/>
                                        <p:tgtEl>
                                          <p:spTgt spid="696"/>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205"/>
                                        </p:tgtEl>
                                        <p:attrNameLst>
                                          <p:attrName>style.visibility</p:attrName>
                                        </p:attrNameLst>
                                      </p:cBhvr>
                                      <p:to>
                                        <p:strVal val="visible"/>
                                      </p:to>
                                    </p:set>
                                    <p:animEffect transition="in" filter="wipe(down)">
                                      <p:cBhvr>
                                        <p:cTn id="23" dur="500"/>
                                        <p:tgtEl>
                                          <p:spTgt spid="205"/>
                                        </p:tgtEl>
                                      </p:cBhvr>
                                    </p:animEffect>
                                  </p:childTnLst>
                                </p:cTn>
                              </p:par>
                              <p:par>
                                <p:cTn id="24" presetID="22" presetClass="entr" presetSubtype="4"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549"/>
                                        </p:tgtEl>
                                        <p:attrNameLst>
                                          <p:attrName>style.visibility</p:attrName>
                                        </p:attrNameLst>
                                      </p:cBhvr>
                                      <p:to>
                                        <p:strVal val="visible"/>
                                      </p:to>
                                    </p:set>
                                    <p:animEffect transition="in" filter="wipe(down)">
                                      <p:cBhvr>
                                        <p:cTn id="29" dur="500"/>
                                        <p:tgtEl>
                                          <p:spTgt spid="549"/>
                                        </p:tgtEl>
                                      </p:cBhvr>
                                    </p:animEffect>
                                  </p:childTnLst>
                                </p:cTn>
                              </p:par>
                              <p:par>
                                <p:cTn id="30" presetID="22" presetClass="entr" presetSubtype="4" fill="hold" nodeType="withEffect">
                                  <p:stCondLst>
                                    <p:cond delay="0"/>
                                  </p:stCondLst>
                                  <p:childTnLst>
                                    <p:set>
                                      <p:cBhvr>
                                        <p:cTn id="31" dur="1" fill="hold">
                                          <p:stCondLst>
                                            <p:cond delay="0"/>
                                          </p:stCondLst>
                                        </p:cTn>
                                        <p:tgtEl>
                                          <p:spTgt spid="358"/>
                                        </p:tgtEl>
                                        <p:attrNameLst>
                                          <p:attrName>style.visibility</p:attrName>
                                        </p:attrNameLst>
                                      </p:cBhvr>
                                      <p:to>
                                        <p:strVal val="visible"/>
                                      </p:to>
                                    </p:set>
                                    <p:animEffect transition="in" filter="wipe(down)">
                                      <p:cBhvr>
                                        <p:cTn id="32" dur="500"/>
                                        <p:tgtEl>
                                          <p:spTgt spid="358"/>
                                        </p:tgtEl>
                                      </p:cBhvr>
                                    </p:animEffect>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355"/>
                                        </p:tgtEl>
                                        <p:attrNameLst>
                                          <p:attrName>style.visibility</p:attrName>
                                        </p:attrNameLst>
                                      </p:cBhvr>
                                      <p:to>
                                        <p:strVal val="visible"/>
                                      </p:to>
                                    </p:set>
                                    <p:animEffect transition="in" filter="fade">
                                      <p:cBhvr>
                                        <p:cTn id="36" dur="1000"/>
                                        <p:tgtEl>
                                          <p:spTgt spid="355"/>
                                        </p:tgtEl>
                                      </p:cBhvr>
                                    </p:animEffect>
                                    <p:anim calcmode="lin" valueType="num">
                                      <p:cBhvr>
                                        <p:cTn id="37" dur="1000" fill="hold"/>
                                        <p:tgtEl>
                                          <p:spTgt spid="355"/>
                                        </p:tgtEl>
                                        <p:attrNameLst>
                                          <p:attrName>ppt_x</p:attrName>
                                        </p:attrNameLst>
                                      </p:cBhvr>
                                      <p:tavLst>
                                        <p:tav tm="0">
                                          <p:val>
                                            <p:strVal val="#ppt_x"/>
                                          </p:val>
                                        </p:tav>
                                        <p:tav tm="100000">
                                          <p:val>
                                            <p:strVal val="#ppt_x"/>
                                          </p:val>
                                        </p:tav>
                                      </p:tavLst>
                                    </p:anim>
                                    <p:anim calcmode="lin" valueType="num">
                                      <p:cBhvr>
                                        <p:cTn id="38" dur="1000" fill="hold"/>
                                        <p:tgtEl>
                                          <p:spTgt spid="35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56"/>
                                        </p:tgtEl>
                                        <p:attrNameLst>
                                          <p:attrName>style.visibility</p:attrName>
                                        </p:attrNameLst>
                                      </p:cBhvr>
                                      <p:to>
                                        <p:strVal val="visible"/>
                                      </p:to>
                                    </p:set>
                                    <p:animEffect transition="in" filter="fade">
                                      <p:cBhvr>
                                        <p:cTn id="41" dur="1000"/>
                                        <p:tgtEl>
                                          <p:spTgt spid="356"/>
                                        </p:tgtEl>
                                      </p:cBhvr>
                                    </p:animEffect>
                                    <p:anim calcmode="lin" valueType="num">
                                      <p:cBhvr>
                                        <p:cTn id="42" dur="1000" fill="hold"/>
                                        <p:tgtEl>
                                          <p:spTgt spid="356"/>
                                        </p:tgtEl>
                                        <p:attrNameLst>
                                          <p:attrName>ppt_x</p:attrName>
                                        </p:attrNameLst>
                                      </p:cBhvr>
                                      <p:tavLst>
                                        <p:tav tm="0">
                                          <p:val>
                                            <p:strVal val="#ppt_x"/>
                                          </p:val>
                                        </p:tav>
                                        <p:tav tm="100000">
                                          <p:val>
                                            <p:strVal val="#ppt_x"/>
                                          </p:val>
                                        </p:tav>
                                      </p:tavLst>
                                    </p:anim>
                                    <p:anim calcmode="lin" valueType="num">
                                      <p:cBhvr>
                                        <p:cTn id="43" dur="1000" fill="hold"/>
                                        <p:tgtEl>
                                          <p:spTgt spid="356"/>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353"/>
                                        </p:tgtEl>
                                        <p:attrNameLst>
                                          <p:attrName>style.visibility</p:attrName>
                                        </p:attrNameLst>
                                      </p:cBhvr>
                                      <p:to>
                                        <p:strVal val="visible"/>
                                      </p:to>
                                    </p:set>
                                    <p:animEffect transition="in" filter="fade">
                                      <p:cBhvr>
                                        <p:cTn id="46" dur="1000"/>
                                        <p:tgtEl>
                                          <p:spTgt spid="353"/>
                                        </p:tgtEl>
                                      </p:cBhvr>
                                    </p:animEffect>
                                    <p:anim calcmode="lin" valueType="num">
                                      <p:cBhvr>
                                        <p:cTn id="47" dur="1000" fill="hold"/>
                                        <p:tgtEl>
                                          <p:spTgt spid="353"/>
                                        </p:tgtEl>
                                        <p:attrNameLst>
                                          <p:attrName>ppt_x</p:attrName>
                                        </p:attrNameLst>
                                      </p:cBhvr>
                                      <p:tavLst>
                                        <p:tav tm="0">
                                          <p:val>
                                            <p:strVal val="#ppt_x"/>
                                          </p:val>
                                        </p:tav>
                                        <p:tav tm="100000">
                                          <p:val>
                                            <p:strVal val="#ppt_x"/>
                                          </p:val>
                                        </p:tav>
                                      </p:tavLst>
                                    </p:anim>
                                    <p:anim calcmode="lin" valueType="num">
                                      <p:cBhvr>
                                        <p:cTn id="48" dur="1000" fill="hold"/>
                                        <p:tgtEl>
                                          <p:spTgt spid="353"/>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354"/>
                                        </p:tgtEl>
                                        <p:attrNameLst>
                                          <p:attrName>style.visibility</p:attrName>
                                        </p:attrNameLst>
                                      </p:cBhvr>
                                      <p:to>
                                        <p:strVal val="visible"/>
                                      </p:to>
                                    </p:set>
                                    <p:animEffect transition="in" filter="fade">
                                      <p:cBhvr>
                                        <p:cTn id="51" dur="1000"/>
                                        <p:tgtEl>
                                          <p:spTgt spid="354"/>
                                        </p:tgtEl>
                                      </p:cBhvr>
                                    </p:animEffect>
                                    <p:anim calcmode="lin" valueType="num">
                                      <p:cBhvr>
                                        <p:cTn id="52" dur="1000" fill="hold"/>
                                        <p:tgtEl>
                                          <p:spTgt spid="354"/>
                                        </p:tgtEl>
                                        <p:attrNameLst>
                                          <p:attrName>ppt_x</p:attrName>
                                        </p:attrNameLst>
                                      </p:cBhvr>
                                      <p:tavLst>
                                        <p:tav tm="0">
                                          <p:val>
                                            <p:strVal val="#ppt_x"/>
                                          </p:val>
                                        </p:tav>
                                        <p:tav tm="100000">
                                          <p:val>
                                            <p:strVal val="#ppt_x"/>
                                          </p:val>
                                        </p:tav>
                                      </p:tavLst>
                                    </p:anim>
                                    <p:anim calcmode="lin" valueType="num">
                                      <p:cBhvr>
                                        <p:cTn id="53" dur="1000" fill="hold"/>
                                        <p:tgtEl>
                                          <p:spTgt spid="35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00"/>
                                        </p:tgtEl>
                                        <p:attrNameLst>
                                          <p:attrName>style.visibility</p:attrName>
                                        </p:attrNameLst>
                                      </p:cBhvr>
                                      <p:to>
                                        <p:strVal val="visible"/>
                                      </p:to>
                                    </p:set>
                                    <p:animEffect transition="in" filter="fade">
                                      <p:cBhvr>
                                        <p:cTn id="56" dur="1000"/>
                                        <p:tgtEl>
                                          <p:spTgt spid="700"/>
                                        </p:tgtEl>
                                      </p:cBhvr>
                                    </p:animEffect>
                                    <p:anim calcmode="lin" valueType="num">
                                      <p:cBhvr>
                                        <p:cTn id="57" dur="1000" fill="hold"/>
                                        <p:tgtEl>
                                          <p:spTgt spid="700"/>
                                        </p:tgtEl>
                                        <p:attrNameLst>
                                          <p:attrName>ppt_x</p:attrName>
                                        </p:attrNameLst>
                                      </p:cBhvr>
                                      <p:tavLst>
                                        <p:tav tm="0">
                                          <p:val>
                                            <p:strVal val="#ppt_x"/>
                                          </p:val>
                                        </p:tav>
                                        <p:tav tm="100000">
                                          <p:val>
                                            <p:strVal val="#ppt_x"/>
                                          </p:val>
                                        </p:tav>
                                      </p:tavLst>
                                    </p:anim>
                                    <p:anim calcmode="lin" valueType="num">
                                      <p:cBhvr>
                                        <p:cTn id="58" dur="1000" fill="hold"/>
                                        <p:tgtEl>
                                          <p:spTgt spid="700"/>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97"/>
                                        </p:tgtEl>
                                        <p:attrNameLst>
                                          <p:attrName>style.visibility</p:attrName>
                                        </p:attrNameLst>
                                      </p:cBhvr>
                                      <p:to>
                                        <p:strVal val="visible"/>
                                      </p:to>
                                    </p:set>
                                    <p:animEffect transition="in" filter="fade">
                                      <p:cBhvr>
                                        <p:cTn id="61" dur="1000"/>
                                        <p:tgtEl>
                                          <p:spTgt spid="697"/>
                                        </p:tgtEl>
                                      </p:cBhvr>
                                    </p:animEffect>
                                    <p:anim calcmode="lin" valueType="num">
                                      <p:cBhvr>
                                        <p:cTn id="62" dur="1000" fill="hold"/>
                                        <p:tgtEl>
                                          <p:spTgt spid="697"/>
                                        </p:tgtEl>
                                        <p:attrNameLst>
                                          <p:attrName>ppt_x</p:attrName>
                                        </p:attrNameLst>
                                      </p:cBhvr>
                                      <p:tavLst>
                                        <p:tav tm="0">
                                          <p:val>
                                            <p:strVal val="#ppt_x"/>
                                          </p:val>
                                        </p:tav>
                                        <p:tav tm="100000">
                                          <p:val>
                                            <p:strVal val="#ppt_x"/>
                                          </p:val>
                                        </p:tav>
                                      </p:tavLst>
                                    </p:anim>
                                    <p:anim calcmode="lin" valueType="num">
                                      <p:cBhvr>
                                        <p:cTn id="63" dur="1000" fill="hold"/>
                                        <p:tgtEl>
                                          <p:spTgt spid="69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699"/>
                                        </p:tgtEl>
                                        <p:attrNameLst>
                                          <p:attrName>style.visibility</p:attrName>
                                        </p:attrNameLst>
                                      </p:cBhvr>
                                      <p:to>
                                        <p:strVal val="visible"/>
                                      </p:to>
                                    </p:set>
                                    <p:animEffect transition="in" filter="fade">
                                      <p:cBhvr>
                                        <p:cTn id="66" dur="1000"/>
                                        <p:tgtEl>
                                          <p:spTgt spid="699"/>
                                        </p:tgtEl>
                                      </p:cBhvr>
                                    </p:animEffect>
                                    <p:anim calcmode="lin" valueType="num">
                                      <p:cBhvr>
                                        <p:cTn id="67" dur="1000" fill="hold"/>
                                        <p:tgtEl>
                                          <p:spTgt spid="699"/>
                                        </p:tgtEl>
                                        <p:attrNameLst>
                                          <p:attrName>ppt_x</p:attrName>
                                        </p:attrNameLst>
                                      </p:cBhvr>
                                      <p:tavLst>
                                        <p:tav tm="0">
                                          <p:val>
                                            <p:strVal val="#ppt_x"/>
                                          </p:val>
                                        </p:tav>
                                        <p:tav tm="100000">
                                          <p:val>
                                            <p:strVal val="#ppt_x"/>
                                          </p:val>
                                        </p:tav>
                                      </p:tavLst>
                                    </p:anim>
                                    <p:anim calcmode="lin" valueType="num">
                                      <p:cBhvr>
                                        <p:cTn id="68" dur="1000" fill="hold"/>
                                        <p:tgtEl>
                                          <p:spTgt spid="69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98"/>
                                        </p:tgtEl>
                                        <p:attrNameLst>
                                          <p:attrName>style.visibility</p:attrName>
                                        </p:attrNameLst>
                                      </p:cBhvr>
                                      <p:to>
                                        <p:strVal val="visible"/>
                                      </p:to>
                                    </p:set>
                                    <p:animEffect transition="in" filter="fade">
                                      <p:cBhvr>
                                        <p:cTn id="71" dur="1000"/>
                                        <p:tgtEl>
                                          <p:spTgt spid="698"/>
                                        </p:tgtEl>
                                      </p:cBhvr>
                                    </p:animEffect>
                                    <p:anim calcmode="lin" valueType="num">
                                      <p:cBhvr>
                                        <p:cTn id="72" dur="1000" fill="hold"/>
                                        <p:tgtEl>
                                          <p:spTgt spid="698"/>
                                        </p:tgtEl>
                                        <p:attrNameLst>
                                          <p:attrName>ppt_x</p:attrName>
                                        </p:attrNameLst>
                                      </p:cBhvr>
                                      <p:tavLst>
                                        <p:tav tm="0">
                                          <p:val>
                                            <p:strVal val="#ppt_x"/>
                                          </p:val>
                                        </p:tav>
                                        <p:tav tm="100000">
                                          <p:val>
                                            <p:strVal val="#ppt_x"/>
                                          </p:val>
                                        </p:tav>
                                      </p:tavLst>
                                    </p:anim>
                                    <p:anim calcmode="lin" valueType="num">
                                      <p:cBhvr>
                                        <p:cTn id="73" dur="1000" fill="hold"/>
                                        <p:tgtEl>
                                          <p:spTgt spid="698"/>
                                        </p:tgtEl>
                                        <p:attrNameLst>
                                          <p:attrName>ppt_y</p:attrName>
                                        </p:attrNameLst>
                                      </p:cBhvr>
                                      <p:tavLst>
                                        <p:tav tm="0">
                                          <p:val>
                                            <p:strVal val="#ppt_y-.1"/>
                                          </p:val>
                                        </p:tav>
                                        <p:tav tm="100000">
                                          <p:val>
                                            <p:strVal val="#ppt_y"/>
                                          </p:val>
                                        </p:tav>
                                      </p:tavLst>
                                    </p:anim>
                                  </p:childTnLst>
                                </p:cTn>
                              </p:par>
                            </p:childTnLst>
                          </p:cTn>
                        </p:par>
                        <p:par>
                          <p:cTn id="74" fill="hold">
                            <p:stCondLst>
                              <p:cond delay="2500"/>
                            </p:stCondLst>
                            <p:childTnLst>
                              <p:par>
                                <p:cTn id="75" presetID="10" presetClass="entr" presetSubtype="0" fill="hold" grpId="0" nodeType="afterEffect">
                                  <p:stCondLst>
                                    <p:cond delay="0"/>
                                  </p:stCondLst>
                                  <p:childTnLst>
                                    <p:set>
                                      <p:cBhvr>
                                        <p:cTn id="76" dur="1" fill="hold">
                                          <p:stCondLst>
                                            <p:cond delay="0"/>
                                          </p:stCondLst>
                                        </p:cTn>
                                        <p:tgtEl>
                                          <p:spTgt spid="357"/>
                                        </p:tgtEl>
                                        <p:attrNameLst>
                                          <p:attrName>style.visibility</p:attrName>
                                        </p:attrNameLst>
                                      </p:cBhvr>
                                      <p:to>
                                        <p:strVal val="visible"/>
                                      </p:to>
                                    </p:set>
                                    <p:animEffect transition="in" filter="fade">
                                      <p:cBhvr>
                                        <p:cTn id="77" dur="500"/>
                                        <p:tgtEl>
                                          <p:spTgt spid="35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01"/>
                                        </p:tgtEl>
                                        <p:attrNameLst>
                                          <p:attrName>style.visibility</p:attrName>
                                        </p:attrNameLst>
                                      </p:cBhvr>
                                      <p:to>
                                        <p:strVal val="visible"/>
                                      </p:to>
                                    </p:set>
                                    <p:animEffect transition="in" filter="fade">
                                      <p:cBhvr>
                                        <p:cTn id="80" dur="500"/>
                                        <p:tgtEl>
                                          <p:spTgt spid="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p:bldP spid="353" grpId="0"/>
      <p:bldP spid="354" grpId="0"/>
      <p:bldP spid="355" grpId="0"/>
      <p:bldP spid="356" grpId="0"/>
      <p:bldP spid="357" grpId="0"/>
      <p:bldP spid="696" grpId="0"/>
      <p:bldP spid="697" grpId="0"/>
      <p:bldP spid="698" grpId="0"/>
      <p:bldP spid="699" grpId="0"/>
      <p:bldP spid="700" grpId="0"/>
      <p:bldP spid="70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756022" y="1512044"/>
            <a:ext cx="4425941" cy="2187644"/>
          </a:xfrm>
          <a:prstGeom prst="parallelogram">
            <a:avLst>
              <a:gd name="adj" fmla="val 30995"/>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平行四边形 14"/>
          <p:cNvSpPr/>
          <p:nvPr/>
        </p:nvSpPr>
        <p:spPr>
          <a:xfrm>
            <a:off x="2301766" y="1955682"/>
            <a:ext cx="7023331" cy="1284554"/>
          </a:xfrm>
          <a:prstGeom prst="parallelogram">
            <a:avLst>
              <a:gd name="adj" fmla="val 30995"/>
            </a:avLst>
          </a:prstGeom>
          <a:solidFill>
            <a:srgbClr val="FBD63C"/>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p:cNvGrpSpPr/>
          <p:nvPr/>
        </p:nvGrpSpPr>
        <p:grpSpPr>
          <a:xfrm>
            <a:off x="748553" y="843567"/>
            <a:ext cx="1847001" cy="338554"/>
            <a:chOff x="6609201" y="327770"/>
            <a:chExt cx="2114109" cy="387515"/>
          </a:xfrm>
          <a:effectLst>
            <a:outerShdw blurRad="25400" dist="25400" dir="2700000" algn="tl" rotWithShape="0">
              <a:prstClr val="black">
                <a:alpha val="25000"/>
              </a:prstClr>
            </a:outerShdw>
          </a:effectLst>
        </p:grpSpPr>
        <p:sp>
          <p:nvSpPr>
            <p:cNvPr id="17" name="文本框 16"/>
            <p:cNvSpPr txBox="1"/>
            <p:nvPr/>
          </p:nvSpPr>
          <p:spPr>
            <a:xfrm>
              <a:off x="6609201" y="327770"/>
              <a:ext cx="892093" cy="387515"/>
            </a:xfrm>
            <a:prstGeom prst="rect">
              <a:avLst/>
            </a:prstGeom>
            <a:noFill/>
          </p:spPr>
          <p:txBody>
            <a:bodyPr wrap="none" rtlCol="0">
              <a:spAutoFit/>
            </a:bodyPr>
            <a:lstStyle/>
            <a:p>
              <a:r>
                <a:rPr lang="en-US" altLang="zh-CN" dirty="0" smtClean="0">
                  <a:solidFill>
                    <a:srgbClr val="F9D740"/>
                  </a:solidFill>
                  <a:cs typeface="+mn-ea"/>
                  <a:sym typeface="+mn-lt"/>
                </a:rPr>
                <a:t>LOGO</a:t>
              </a:r>
              <a:endParaRPr lang="zh-CN" altLang="en-US" dirty="0">
                <a:solidFill>
                  <a:srgbClr val="F9D740"/>
                </a:solidFill>
                <a:cs typeface="+mn-ea"/>
                <a:sym typeface="+mn-lt"/>
              </a:endParaRPr>
            </a:p>
          </p:txBody>
        </p:sp>
        <p:sp>
          <p:nvSpPr>
            <p:cNvPr id="18" name="文本框 17"/>
            <p:cNvSpPr txBox="1"/>
            <p:nvPr/>
          </p:nvSpPr>
          <p:spPr>
            <a:xfrm>
              <a:off x="7183376" y="355147"/>
              <a:ext cx="1033373" cy="352287"/>
            </a:xfrm>
            <a:prstGeom prst="rect">
              <a:avLst/>
            </a:prstGeom>
            <a:noFill/>
          </p:spPr>
          <p:txBody>
            <a:bodyPr wrap="none" rtlCol="0">
              <a:spAutoFit/>
            </a:bodyPr>
            <a:lstStyle/>
            <a:p>
              <a:r>
                <a:rPr lang="zh-CN" altLang="en-US" sz="1400" dirty="0" smtClean="0">
                  <a:solidFill>
                    <a:schemeClr val="tx1">
                      <a:lumMod val="85000"/>
                      <a:lumOff val="15000"/>
                    </a:schemeClr>
                  </a:solidFill>
                  <a:cs typeface="+mn-ea"/>
                  <a:sym typeface="+mn-lt"/>
                </a:rPr>
                <a:t>企业标志</a:t>
              </a:r>
              <a:endParaRPr lang="zh-CN" altLang="en-US" sz="1400" dirty="0">
                <a:solidFill>
                  <a:schemeClr val="tx1">
                    <a:lumMod val="85000"/>
                    <a:lumOff val="15000"/>
                  </a:schemeClr>
                </a:solidFill>
                <a:cs typeface="+mn-ea"/>
                <a:sym typeface="+mn-lt"/>
              </a:endParaRPr>
            </a:p>
          </p:txBody>
        </p:sp>
        <p:sp>
          <p:nvSpPr>
            <p:cNvPr id="19" name="椭圆 18"/>
            <p:cNvSpPr/>
            <p:nvPr/>
          </p:nvSpPr>
          <p:spPr>
            <a:xfrm>
              <a:off x="8237356" y="506062"/>
              <a:ext cx="76088" cy="72579"/>
            </a:xfrm>
            <a:prstGeom prst="ellipse">
              <a:avLst/>
            </a:prstGeom>
            <a:solidFill>
              <a:srgbClr val="F9D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sp>
          <p:nvSpPr>
            <p:cNvPr id="20" name="椭圆 19"/>
            <p:cNvSpPr/>
            <p:nvPr/>
          </p:nvSpPr>
          <p:spPr>
            <a:xfrm>
              <a:off x="8442290" y="506062"/>
              <a:ext cx="76088" cy="7257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sp>
          <p:nvSpPr>
            <p:cNvPr id="21" name="椭圆 20"/>
            <p:cNvSpPr/>
            <p:nvPr/>
          </p:nvSpPr>
          <p:spPr>
            <a:xfrm>
              <a:off x="8647222" y="506062"/>
              <a:ext cx="76088" cy="72579"/>
            </a:xfrm>
            <a:prstGeom prst="ellipse">
              <a:avLst/>
            </a:prstGeom>
            <a:solidFill>
              <a:schemeClr val="bg1">
                <a:lumMod val="8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grpSp>
      <p:sp>
        <p:nvSpPr>
          <p:cNvPr id="22" name="PA-文本框 50">
            <a:extLst>
              <a:ext uri="{FF2B5EF4-FFF2-40B4-BE49-F238E27FC236}">
                <a16:creationId xmlns="" xmlns:a16="http://schemas.microsoft.com/office/drawing/2014/main" id="{46630D7B-4BA5-4989-8F72-A67D800FFF51}"/>
              </a:ext>
            </a:extLst>
          </p:cNvPr>
          <p:cNvSpPr txBox="1"/>
          <p:nvPr>
            <p:custDataLst>
              <p:tags r:id="rId1"/>
            </p:custDataLst>
          </p:nvPr>
        </p:nvSpPr>
        <p:spPr>
          <a:xfrm>
            <a:off x="4103741" y="3560206"/>
            <a:ext cx="3832889" cy="400110"/>
          </a:xfrm>
          <a:prstGeom prst="rect">
            <a:avLst/>
          </a:prstGeom>
          <a:noFill/>
        </p:spPr>
        <p:txBody>
          <a:bodyPr wrap="square" rtlCol="0">
            <a:spAutoFit/>
          </a:bodyPr>
          <a:lstStyle/>
          <a:p>
            <a:r>
              <a:rPr lang="en-US" altLang="zh-CN" sz="1000" dirty="0">
                <a:solidFill>
                  <a:schemeClr val="tx1">
                    <a:lumMod val="75000"/>
                    <a:lumOff val="25000"/>
                  </a:schemeClr>
                </a:solidFill>
                <a:cs typeface="+mn-ea"/>
                <a:sym typeface="+mn-lt"/>
              </a:rPr>
              <a:t>Brief introduction to the business plan for atmospheric minimalism </a:t>
            </a:r>
            <a:r>
              <a:rPr lang="en-US" altLang="zh-CN" sz="1000" dirty="0" err="1" smtClean="0">
                <a:solidFill>
                  <a:schemeClr val="tx1">
                    <a:lumMod val="75000"/>
                    <a:lumOff val="25000"/>
                  </a:schemeClr>
                </a:solidFill>
                <a:cs typeface="+mn-ea"/>
                <a:sym typeface="+mn-lt"/>
              </a:rPr>
              <a:t>templateBrief</a:t>
            </a:r>
            <a:r>
              <a:rPr lang="en-US" altLang="zh-CN" sz="1000" dirty="0" smtClean="0">
                <a:solidFill>
                  <a:schemeClr val="tx1">
                    <a:lumMod val="75000"/>
                    <a:lumOff val="25000"/>
                  </a:schemeClr>
                </a:solidFill>
                <a:cs typeface="+mn-ea"/>
                <a:sym typeface="+mn-lt"/>
              </a:rPr>
              <a:t> </a:t>
            </a:r>
            <a:r>
              <a:rPr lang="en-US" altLang="zh-CN" sz="1000" dirty="0">
                <a:solidFill>
                  <a:schemeClr val="tx1">
                    <a:lumMod val="75000"/>
                    <a:lumOff val="25000"/>
                  </a:schemeClr>
                </a:solidFill>
                <a:cs typeface="+mn-ea"/>
                <a:sym typeface="+mn-lt"/>
              </a:rPr>
              <a:t>introduction to the business </a:t>
            </a:r>
            <a:r>
              <a:rPr lang="en-US" altLang="zh-CN" sz="1000" dirty="0" smtClean="0">
                <a:solidFill>
                  <a:schemeClr val="tx1">
                    <a:lumMod val="75000"/>
                    <a:lumOff val="25000"/>
                  </a:schemeClr>
                </a:solidFill>
                <a:cs typeface="+mn-ea"/>
                <a:sym typeface="+mn-lt"/>
              </a:rPr>
              <a:t>plan</a:t>
            </a:r>
            <a:endParaRPr lang="zh-CN" altLang="en-US" sz="1000" dirty="0">
              <a:solidFill>
                <a:schemeClr val="tx1">
                  <a:lumMod val="75000"/>
                  <a:lumOff val="25000"/>
                </a:schemeClr>
              </a:solidFill>
              <a:cs typeface="+mn-ea"/>
              <a:sym typeface="+mn-lt"/>
            </a:endParaRPr>
          </a:p>
        </p:txBody>
      </p:sp>
      <p:sp>
        <p:nvSpPr>
          <p:cNvPr id="23" name="文本框 22"/>
          <p:cNvSpPr txBox="1"/>
          <p:nvPr/>
        </p:nvSpPr>
        <p:spPr>
          <a:xfrm>
            <a:off x="4103741" y="2509872"/>
            <a:ext cx="1620957" cy="523220"/>
          </a:xfrm>
          <a:prstGeom prst="rect">
            <a:avLst/>
          </a:prstGeom>
          <a:noFill/>
        </p:spPr>
        <p:txBody>
          <a:bodyPr wrap="none" rtlCol="0">
            <a:spAutoFit/>
          </a:bodyPr>
          <a:lstStyle/>
          <a:p>
            <a:r>
              <a:rPr lang="zh-CN" altLang="en-US" sz="2800" b="1" dirty="0" smtClean="0">
                <a:solidFill>
                  <a:srgbClr val="262E3E"/>
                </a:solidFill>
                <a:cs typeface="+mn-ea"/>
                <a:sym typeface="+mn-lt"/>
              </a:rPr>
              <a:t>完成进度</a:t>
            </a:r>
            <a:endParaRPr lang="zh-CN" altLang="en-US" sz="2800" b="1" dirty="0">
              <a:solidFill>
                <a:srgbClr val="262E3E"/>
              </a:solidFill>
              <a:cs typeface="+mn-ea"/>
              <a:sym typeface="+mn-lt"/>
            </a:endParaRPr>
          </a:p>
        </p:txBody>
      </p:sp>
      <p:sp>
        <p:nvSpPr>
          <p:cNvPr id="24" name="文本框 23"/>
          <p:cNvSpPr txBox="1"/>
          <p:nvPr/>
        </p:nvSpPr>
        <p:spPr>
          <a:xfrm>
            <a:off x="4118334" y="2223249"/>
            <a:ext cx="1240083" cy="338554"/>
          </a:xfrm>
          <a:prstGeom prst="rect">
            <a:avLst/>
          </a:prstGeom>
          <a:noFill/>
        </p:spPr>
        <p:txBody>
          <a:bodyPr wrap="none" rtlCol="0">
            <a:spAutoFit/>
          </a:bodyPr>
          <a:lstStyle/>
          <a:p>
            <a:r>
              <a:rPr lang="en-US" altLang="zh-CN" dirty="0" smtClean="0">
                <a:solidFill>
                  <a:srgbClr val="262E3E"/>
                </a:solidFill>
                <a:cs typeface="+mn-ea"/>
                <a:sym typeface="+mn-lt"/>
              </a:rPr>
              <a:t>PART TWO</a:t>
            </a:r>
            <a:endParaRPr lang="zh-CN" altLang="en-US" dirty="0">
              <a:solidFill>
                <a:srgbClr val="262E3E"/>
              </a:solidFill>
              <a:cs typeface="+mn-ea"/>
              <a:sym typeface="+mn-lt"/>
            </a:endParaRPr>
          </a:p>
        </p:txBody>
      </p:sp>
      <p:sp>
        <p:nvSpPr>
          <p:cNvPr id="42" name="文本框 41"/>
          <p:cNvSpPr txBox="1"/>
          <p:nvPr/>
        </p:nvSpPr>
        <p:spPr>
          <a:xfrm>
            <a:off x="2928201" y="2129705"/>
            <a:ext cx="1040671" cy="1015663"/>
          </a:xfrm>
          <a:prstGeom prst="rect">
            <a:avLst/>
          </a:prstGeom>
          <a:noFill/>
        </p:spPr>
        <p:txBody>
          <a:bodyPr wrap="none" rtlCol="0">
            <a:spAutoFit/>
          </a:bodyPr>
          <a:lstStyle/>
          <a:p>
            <a:pPr algn="ctr"/>
            <a:r>
              <a:rPr lang="en-US" altLang="zh-CN" sz="6000" dirty="0" smtClean="0">
                <a:solidFill>
                  <a:schemeClr val="tx1">
                    <a:lumMod val="85000"/>
                    <a:lumOff val="15000"/>
                  </a:schemeClr>
                </a:solidFill>
                <a:cs typeface="+mn-ea"/>
                <a:sym typeface="+mn-lt"/>
              </a:rPr>
              <a:t>02</a:t>
            </a:r>
            <a:endParaRPr lang="zh-CN" altLang="en-US" sz="6000" dirty="0">
              <a:solidFill>
                <a:schemeClr val="tx1">
                  <a:lumMod val="85000"/>
                  <a:lumOff val="15000"/>
                </a:schemeClr>
              </a:solidFill>
              <a:cs typeface="+mn-ea"/>
              <a:sym typeface="+mn-lt"/>
            </a:endParaRPr>
          </a:p>
        </p:txBody>
      </p:sp>
      <p:sp>
        <p:nvSpPr>
          <p:cNvPr id="43" name="平行四边形 42"/>
          <p:cNvSpPr/>
          <p:nvPr/>
        </p:nvSpPr>
        <p:spPr>
          <a:xfrm>
            <a:off x="8172970" y="1688144"/>
            <a:ext cx="1872208" cy="45719"/>
          </a:xfrm>
          <a:prstGeom prst="parallelogram">
            <a:avLst>
              <a:gd name="adj" fmla="val 30995"/>
            </a:avLst>
          </a:prstGeom>
          <a:solidFill>
            <a:schemeClr val="tx1">
              <a:lumMod val="75000"/>
              <a:lumOff val="25000"/>
            </a:schemeClr>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6022820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1+#ppt_w/2"/>
                                          </p:val>
                                        </p:tav>
                                        <p:tav tm="100000">
                                          <p:val>
                                            <p:strVal val="#ppt_x"/>
                                          </p:val>
                                        </p:tav>
                                      </p:tavLst>
                                    </p:anim>
                                    <p:anim calcmode="lin" valueType="num">
                                      <p:cBhvr additive="base">
                                        <p:cTn id="16" dur="500" fill="hold"/>
                                        <p:tgtEl>
                                          <p:spTgt spid="43"/>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25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53" presetClass="entr" presetSubtype="16" fill="hold" grpId="0" nodeType="withEffect">
                                  <p:stCondLst>
                                    <p:cond delay="25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Effect transition="in" filter="fade">
                                      <p:cBhvr>
                                        <p:cTn id="25" dur="500"/>
                                        <p:tgtEl>
                                          <p:spTgt spid="42"/>
                                        </p:tgtEl>
                                      </p:cBhvr>
                                    </p:animEffect>
                                  </p:childTnLst>
                                </p:cTn>
                              </p:par>
                              <p:par>
                                <p:cTn id="26" presetID="41" presetClass="entr" presetSubtype="0" fill="hold" grpId="0" nodeType="withEffect">
                                  <p:stCondLst>
                                    <p:cond delay="750"/>
                                  </p:stCondLst>
                                  <p:iterate type="lt">
                                    <p:tmPct val="10000"/>
                                  </p:iterate>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3"/>
                                        </p:tgtEl>
                                        <p:attrNameLst>
                                          <p:attrName>ppt_y</p:attrName>
                                        </p:attrNameLst>
                                      </p:cBhvr>
                                      <p:tavLst>
                                        <p:tav tm="0">
                                          <p:val>
                                            <p:strVal val="#ppt_y"/>
                                          </p:val>
                                        </p:tav>
                                        <p:tav tm="100000">
                                          <p:val>
                                            <p:strVal val="#ppt_y"/>
                                          </p:val>
                                        </p:tav>
                                      </p:tavLst>
                                    </p:anim>
                                    <p:anim calcmode="lin" valueType="num">
                                      <p:cBhvr>
                                        <p:cTn id="30"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3"/>
                                        </p:tgtEl>
                                      </p:cBhvr>
                                    </p:animEffect>
                                  </p:childTnLst>
                                </p:cTn>
                              </p:par>
                              <p:par>
                                <p:cTn id="33" presetID="2" presetClass="entr" presetSubtype="1" fill="hold" grpId="0" nodeType="withEffect">
                                  <p:stCondLst>
                                    <p:cond delay="10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0-#ppt_h/2"/>
                                          </p:val>
                                        </p:tav>
                                        <p:tav tm="100000">
                                          <p:val>
                                            <p:strVal val="#ppt_y"/>
                                          </p:val>
                                        </p:tav>
                                      </p:tavLst>
                                    </p:anim>
                                  </p:childTnLst>
                                </p:cTn>
                              </p:par>
                              <p:par>
                                <p:cTn id="37" presetID="22" presetClass="entr" presetSubtype="8" fill="hold" grpId="0" nodeType="withEffect">
                                  <p:stCondLst>
                                    <p:cond delay="125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22" grpId="0"/>
      <p:bldP spid="23" grpId="0"/>
      <p:bldP spid="24" grpId="0"/>
      <p:bldP spid="42" grpId="0"/>
      <p:bldP spid="4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OK6.pptx12312121"/>
  <p:tag name="ISPRING_ULTRA_SCORM_COURSE_ID" val="36E2B6E0-FF82-4665-A846-B6FC5D4A5EB8"/>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3.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4.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5.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ajqf2a5">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D4753"/>
        </a:solidFill>
        <a:ln>
          <a:noFill/>
        </a:ln>
      </a:spPr>
      <a:bodyPr rtlCol="0" anchor="ctr"/>
      <a:lstStyle>
        <a:defPPr algn="ctr">
          <a:defRPr>
            <a:cs typeface="+mn-ea"/>
            <a:sym typeface="+mn-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es #4">
    <a:dk1>
      <a:sysClr val="windowText" lastClr="000000"/>
    </a:dk1>
    <a:lt1>
      <a:srgbClr val="F9F9F9"/>
    </a:lt1>
    <a:dk2>
      <a:srgbClr val="44546A"/>
    </a:dk2>
    <a:lt2>
      <a:srgbClr val="E7E6E6"/>
    </a:lt2>
    <a:accent1>
      <a:srgbClr val="1DA158"/>
    </a:accent1>
    <a:accent2>
      <a:srgbClr val="EAB646"/>
    </a:accent2>
    <a:accent3>
      <a:srgbClr val="E8534F"/>
    </a:accent3>
    <a:accent4>
      <a:srgbClr val="01B2DE"/>
    </a:accent4>
    <a:accent5>
      <a:srgbClr val="9C274C"/>
    </a:accent5>
    <a:accent6>
      <a:srgbClr val="92D050"/>
    </a:accent6>
    <a:hlink>
      <a:srgbClr val="44546A"/>
    </a:hlink>
    <a:folHlink>
      <a:srgbClr val="954F72"/>
    </a:folHlink>
  </a:clrScheme>
  <a:fontScheme name="Temp">
    <a:majorFont>
      <a:latin typeface="AvantGarde Md BT" panose="020F0302020204030204"/>
      <a:ea typeface="微软雅黑"/>
      <a:cs typeface=""/>
    </a:majorFont>
    <a:minorFont>
      <a:latin typeface="AvantGarde Md BT"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3010</Words>
  <Application>Microsoft Office PowerPoint</Application>
  <PresentationFormat>自定义</PresentationFormat>
  <Paragraphs>402</Paragraphs>
  <Slides>30</Slides>
  <Notes>28</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30</vt:i4>
      </vt:variant>
    </vt:vector>
  </HeadingPairs>
  <TitlesOfParts>
    <vt:vector size="43" baseType="lpstr">
      <vt:lpstr>Gill Sans</vt:lpstr>
      <vt:lpstr>Meiryo</vt:lpstr>
      <vt:lpstr>等线</vt:lpstr>
      <vt:lpstr>方正黑体简体</vt:lpstr>
      <vt:lpstr>思源黑体</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
  <cp:revision>1</cp:revision>
  <dcterms:modified xsi:type="dcterms:W3CDTF">2023-01-07T08:13:28Z</dcterms:modified>
</cp:coreProperties>
</file>