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9" r:id="rId2"/>
    <p:sldMasterId id="2147483673" r:id="rId3"/>
  </p:sldMasterIdLst>
  <p:notesMasterIdLst>
    <p:notesMasterId r:id="rId26"/>
  </p:notesMasterIdLst>
  <p:sldIdLst>
    <p:sldId id="257" r:id="rId4"/>
    <p:sldId id="258" r:id="rId5"/>
    <p:sldId id="307" r:id="rId6"/>
    <p:sldId id="261" r:id="rId7"/>
    <p:sldId id="273" r:id="rId8"/>
    <p:sldId id="314" r:id="rId9"/>
    <p:sldId id="285" r:id="rId10"/>
    <p:sldId id="262" r:id="rId11"/>
    <p:sldId id="274" r:id="rId12"/>
    <p:sldId id="315" r:id="rId13"/>
    <p:sldId id="275" r:id="rId14"/>
    <p:sldId id="277" r:id="rId15"/>
    <p:sldId id="287" r:id="rId16"/>
    <p:sldId id="316" r:id="rId17"/>
    <p:sldId id="278" r:id="rId18"/>
    <p:sldId id="279" r:id="rId19"/>
    <p:sldId id="317" r:id="rId20"/>
    <p:sldId id="280" r:id="rId21"/>
    <p:sldId id="318" r:id="rId22"/>
    <p:sldId id="281" r:id="rId23"/>
    <p:sldId id="319" r:id="rId24"/>
    <p:sldId id="320"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a:srgbClr val="4B8B19"/>
    <a:srgbClr val="43935A"/>
    <a:srgbClr val="8ECC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FF069E-9C54-4023-A510-2D1D60745D96}" type="datetimeFigureOut">
              <a:rPr lang="zh-CN" altLang="en-US" smtClean="0"/>
              <a:t>2023/1/7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78DFC-CADB-4C05-AE79-47224C71D55E}" type="slidenum">
              <a:rPr lang="zh-CN" altLang="en-US" smtClean="0"/>
              <a:t>‹#›</a:t>
            </a:fld>
            <a:endParaRPr lang="zh-CN" altLang="en-US"/>
          </a:p>
        </p:txBody>
      </p:sp>
    </p:spTree>
    <p:extLst>
      <p:ext uri="{BB962C8B-B14F-4D97-AF65-F5344CB8AC3E}">
        <p14:creationId xmlns:p14="http://schemas.microsoft.com/office/powerpoint/2010/main" val="53309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107765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914786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607683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608228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388287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19666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57558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517375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43513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2226757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24162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85443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02034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67822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1737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965624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06690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964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30871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0250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60331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8799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00917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686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036535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34906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06155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090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02698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93372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图片与标题">
    <p:bg>
      <p:bgPr>
        <a:solidFill>
          <a:schemeClr val="bg1"/>
        </a:solidFill>
        <a:effectLst/>
      </p:bgPr>
    </p:bg>
    <p:spTree>
      <p:nvGrpSpPr>
        <p:cNvPr id="1" name=""/>
        <p:cNvGrpSpPr/>
        <p:nvPr/>
      </p:nvGrpSpPr>
      <p:grpSpPr>
        <a:xfrm>
          <a:off x="0" y="0"/>
          <a:ext cx="0" cy="0"/>
          <a:chOff x="0" y="0"/>
          <a:chExt cx="0" cy="0"/>
        </a:xfrm>
      </p:grpSpPr>
      <p:pic>
        <p:nvPicPr>
          <p:cNvPr id="9" name="图片 8">
            <a:extLst>
              <a:ext uri="{FF2B5EF4-FFF2-40B4-BE49-F238E27FC236}">
                <a16:creationId xmlns="" xmlns:a16="http://schemas.microsoft.com/office/drawing/2014/main" id="{3E3BF9DB-D701-BB7B-9CBF-FCEB97BBCC7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63899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578054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130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1307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63192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510704" y="6207739"/>
            <a:ext cx="1224136" cy="118430"/>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http://www.1ppt.com/xiazai/</a:t>
            </a:r>
            <a:endParaRPr lang="en-US" altLang="zh-CN" sz="100" dirty="0" smtClean="0">
              <a:solidFill>
                <a:prstClr val="black"/>
              </a:solidFill>
              <a:latin typeface="微软雅黑" panose="020B0503020204020204" pitchFamily="34" charset="-122"/>
            </a:endParaRPr>
          </a:p>
        </p:txBody>
      </p:sp>
    </p:spTree>
    <p:extLst>
      <p:ext uri="{BB962C8B-B14F-4D97-AF65-F5344CB8AC3E}">
        <p14:creationId xmlns:p14="http://schemas.microsoft.com/office/powerpoint/2010/main" val="272815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46810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0164976"/>
      </p:ext>
    </p:extLst>
  </p:cSld>
  <p:clrMap bg1="lt1" tx1="dk1" bg2="lt2" tx2="dk2" accent1="accent1" accent2="accent2" accent3="accent3" accent4="accent4" accent5="accent5" accent6="accent6" hlink="hlink" folHlink="folHlink"/>
  <p:sldLayoutIdLst>
    <p:sldLayoutId id="2147483655"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84486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05892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3.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 xmlns:a16="http://schemas.microsoft.com/office/drawing/2014/main" id="{B64B7475-2FB8-0F76-C343-E726923A193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文本框 6">
            <a:extLst>
              <a:ext uri="{FF2B5EF4-FFF2-40B4-BE49-F238E27FC236}">
                <a16:creationId xmlns="" xmlns:a16="http://schemas.microsoft.com/office/drawing/2014/main" id="{CD07BBFD-F3E7-3C44-A396-932C1DD1C170}"/>
              </a:ext>
            </a:extLst>
          </p:cNvPr>
          <p:cNvSpPr txBox="1"/>
          <p:nvPr/>
        </p:nvSpPr>
        <p:spPr>
          <a:xfrm>
            <a:off x="2438400" y="2447823"/>
            <a:ext cx="7600950" cy="1200329"/>
          </a:xfrm>
          <a:prstGeom prst="rect">
            <a:avLst/>
          </a:prstGeom>
          <a:noFill/>
        </p:spPr>
        <p:txBody>
          <a:bodyPr wrap="square" rtlCol="0">
            <a:spAutoFit/>
          </a:bodyPr>
          <a:lstStyle/>
          <a:p>
            <a:pPr algn="ctr"/>
            <a:r>
              <a:rPr kumimoji="1" lang="zh-CN" altLang="en-US" sz="7200" b="1" spc="300" dirty="0">
                <a:solidFill>
                  <a:srgbClr val="43935A"/>
                </a:solidFill>
                <a:cs typeface="+mn-ea"/>
                <a:sym typeface="+mn-lt"/>
              </a:rPr>
              <a:t>小升初个人简历</a:t>
            </a:r>
          </a:p>
        </p:txBody>
      </p:sp>
      <p:sp>
        <p:nvSpPr>
          <p:cNvPr id="8" name="文本框 7">
            <a:extLst>
              <a:ext uri="{FF2B5EF4-FFF2-40B4-BE49-F238E27FC236}">
                <a16:creationId xmlns="" xmlns:a16="http://schemas.microsoft.com/office/drawing/2014/main" id="{F756E7A9-BD44-6043-A4DF-25F4DCA84AB8}"/>
              </a:ext>
            </a:extLst>
          </p:cNvPr>
          <p:cNvSpPr txBox="1"/>
          <p:nvPr/>
        </p:nvSpPr>
        <p:spPr>
          <a:xfrm>
            <a:off x="3230221" y="1904242"/>
            <a:ext cx="6244595" cy="523220"/>
          </a:xfrm>
          <a:prstGeom prst="rect">
            <a:avLst/>
          </a:prstGeom>
          <a:noFill/>
        </p:spPr>
        <p:txBody>
          <a:bodyPr wrap="none" rtlCol="0">
            <a:spAutoFit/>
          </a:bodyPr>
          <a:lstStyle/>
          <a:p>
            <a:r>
              <a:rPr kumimoji="1" lang="en" altLang="zh-CN" sz="2800" dirty="0">
                <a:solidFill>
                  <a:srgbClr val="43935A"/>
                </a:solidFill>
                <a:cs typeface="+mn-ea"/>
                <a:sym typeface="+mn-lt"/>
              </a:rPr>
              <a:t>CURRICULUM VITAE OF CHILDREN</a:t>
            </a:r>
            <a:endParaRPr kumimoji="1" lang="zh-CN" altLang="en-US" sz="2800" dirty="0">
              <a:solidFill>
                <a:srgbClr val="43935A"/>
              </a:solidFill>
              <a:cs typeface="+mn-ea"/>
              <a:sym typeface="+mn-lt"/>
            </a:endParaRPr>
          </a:p>
        </p:txBody>
      </p:sp>
      <p:sp>
        <p:nvSpPr>
          <p:cNvPr id="9" name="文本框 8">
            <a:extLst>
              <a:ext uri="{FF2B5EF4-FFF2-40B4-BE49-F238E27FC236}">
                <a16:creationId xmlns="" xmlns:a16="http://schemas.microsoft.com/office/drawing/2014/main" id="{F35CB2A2-B568-904B-A897-C27D2CB3440B}"/>
              </a:ext>
            </a:extLst>
          </p:cNvPr>
          <p:cNvSpPr txBox="1"/>
          <p:nvPr/>
        </p:nvSpPr>
        <p:spPr>
          <a:xfrm>
            <a:off x="3681089" y="4418579"/>
            <a:ext cx="4267707" cy="400110"/>
          </a:xfrm>
          <a:prstGeom prst="rect">
            <a:avLst/>
          </a:prstGeom>
          <a:noFill/>
        </p:spPr>
        <p:txBody>
          <a:bodyPr wrap="none" rtlCol="0">
            <a:spAutoFit/>
          </a:bodyPr>
          <a:lstStyle/>
          <a:p>
            <a:r>
              <a:rPr kumimoji="1" lang="zh-CN" altLang="en-US" sz="2000" dirty="0">
                <a:solidFill>
                  <a:schemeClr val="tx1">
                    <a:lumMod val="75000"/>
                    <a:lumOff val="25000"/>
                  </a:schemeClr>
                </a:solidFill>
                <a:cs typeface="+mn-ea"/>
                <a:sym typeface="+mn-lt"/>
              </a:rPr>
              <a:t>姓名</a:t>
            </a:r>
            <a:r>
              <a:rPr kumimoji="1" lang="zh-CN" altLang="en-US" sz="2000" dirty="0" smtClean="0">
                <a:solidFill>
                  <a:schemeClr val="tx1">
                    <a:lumMod val="75000"/>
                    <a:lumOff val="25000"/>
                  </a:schemeClr>
                </a:solidFill>
                <a:cs typeface="+mn-ea"/>
                <a:sym typeface="+mn-lt"/>
              </a:rPr>
              <a:t>：</a:t>
            </a:r>
            <a:r>
              <a:rPr kumimoji="1" lang="zh-CN" altLang="en-US" sz="2000" dirty="0">
                <a:solidFill>
                  <a:schemeClr val="tx1">
                    <a:lumMod val="75000"/>
                    <a:lumOff val="25000"/>
                  </a:schemeClr>
                </a:solidFill>
                <a:cs typeface="+mn-ea"/>
                <a:sym typeface="+mn-lt"/>
              </a:rPr>
              <a:t>优品</a:t>
            </a:r>
            <a:r>
              <a:rPr kumimoji="1" lang="en-US" altLang="zh-CN" sz="2000" dirty="0" smtClean="0">
                <a:solidFill>
                  <a:schemeClr val="tx1">
                    <a:lumMod val="75000"/>
                    <a:lumOff val="25000"/>
                  </a:schemeClr>
                </a:solidFill>
                <a:cs typeface="+mn-ea"/>
                <a:sym typeface="+mn-lt"/>
              </a:rPr>
              <a:t>PPT</a:t>
            </a:r>
            <a:r>
              <a:rPr kumimoji="1" lang="zh-CN" altLang="en-US" sz="2000" dirty="0" smtClean="0">
                <a:solidFill>
                  <a:schemeClr val="tx1">
                    <a:lumMod val="75000"/>
                    <a:lumOff val="25000"/>
                  </a:schemeClr>
                </a:solidFill>
                <a:cs typeface="+mn-ea"/>
                <a:sym typeface="+mn-lt"/>
              </a:rPr>
              <a:t>      </a:t>
            </a:r>
            <a:r>
              <a:rPr kumimoji="1" lang="zh-CN" altLang="en-US" sz="2000" dirty="0" smtClean="0">
                <a:solidFill>
                  <a:schemeClr val="tx1">
                    <a:lumMod val="75000"/>
                    <a:lumOff val="25000"/>
                  </a:schemeClr>
                </a:solidFill>
                <a:cs typeface="+mn-ea"/>
                <a:sym typeface="+mn-lt"/>
              </a:rPr>
              <a:t>日</a:t>
            </a:r>
            <a:r>
              <a:rPr kumimoji="1" lang="zh-CN" altLang="en-US" sz="2000" dirty="0">
                <a:solidFill>
                  <a:schemeClr val="tx1">
                    <a:lumMod val="75000"/>
                    <a:lumOff val="25000"/>
                  </a:schemeClr>
                </a:solidFill>
                <a:cs typeface="+mn-ea"/>
                <a:sym typeface="+mn-lt"/>
              </a:rPr>
              <a:t>期：</a:t>
            </a:r>
            <a:r>
              <a:rPr kumimoji="1" lang="en-US" altLang="zh-CN" sz="2000" dirty="0" smtClean="0">
                <a:solidFill>
                  <a:schemeClr val="tx1">
                    <a:lumMod val="75000"/>
                    <a:lumOff val="25000"/>
                  </a:schemeClr>
                </a:solidFill>
                <a:cs typeface="+mn-ea"/>
                <a:sym typeface="+mn-lt"/>
              </a:rPr>
              <a:t>20XX.X.X</a:t>
            </a:r>
            <a:endParaRPr kumimoji="1" lang="zh-CN" altLang="en-US" sz="2000" dirty="0">
              <a:solidFill>
                <a:schemeClr val="tx1">
                  <a:lumMod val="75000"/>
                  <a:lumOff val="25000"/>
                </a:schemeClr>
              </a:solidFill>
              <a:cs typeface="+mn-ea"/>
              <a:sym typeface="+mn-lt"/>
            </a:endParaRPr>
          </a:p>
        </p:txBody>
      </p:sp>
      <p:sp>
        <p:nvSpPr>
          <p:cNvPr id="10" name="文本框 9">
            <a:extLst>
              <a:ext uri="{FF2B5EF4-FFF2-40B4-BE49-F238E27FC236}">
                <a16:creationId xmlns="" xmlns:a16="http://schemas.microsoft.com/office/drawing/2014/main" id="{09BF81E0-5A03-2647-96BB-8EB2DECC24FA}"/>
              </a:ext>
            </a:extLst>
          </p:cNvPr>
          <p:cNvSpPr txBox="1"/>
          <p:nvPr/>
        </p:nvSpPr>
        <p:spPr>
          <a:xfrm>
            <a:off x="2722747" y="3733044"/>
            <a:ext cx="6558452" cy="526811"/>
          </a:xfrm>
          <a:prstGeom prst="rect">
            <a:avLst/>
          </a:prstGeom>
          <a:noFill/>
        </p:spPr>
        <p:txBody>
          <a:bodyPr wrap="square" rtlCol="0">
            <a:spAutoFit/>
          </a:bodyPr>
          <a:lstStyle/>
          <a:p>
            <a:pPr algn="ctr">
              <a:lnSpc>
                <a:spcPct val="150000"/>
              </a:lnSpc>
            </a:pPr>
            <a:r>
              <a:rPr kumimoji="1" lang="en" altLang="zh-CN" sz="1000" dirty="0">
                <a:solidFill>
                  <a:schemeClr val="tx1">
                    <a:lumMod val="65000"/>
                    <a:lumOff val="35000"/>
                  </a:schemeClr>
                </a:solidFill>
                <a:cs typeface="+mn-ea"/>
                <a:sym typeface="+mn-lt"/>
              </a:rPr>
              <a:t>your content is entered here, or by copying your text, select paste in this box and choose to retain only text. your content is typed here, or by copying your text, select paste in this box.</a:t>
            </a:r>
          </a:p>
        </p:txBody>
      </p:sp>
      <p:pic>
        <p:nvPicPr>
          <p:cNvPr id="17" name="图片 16">
            <a:extLst>
              <a:ext uri="{FF2B5EF4-FFF2-40B4-BE49-F238E27FC236}">
                <a16:creationId xmlns="" xmlns:a16="http://schemas.microsoft.com/office/drawing/2014/main" id="{B450D490-D299-B04A-B8BE-FF8A4DD0B37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03815" y="532989"/>
            <a:ext cx="960291" cy="96029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 xmlns:a16="http://schemas.microsoft.com/office/drawing/2014/main" id="{67E53DFE-B9F4-69C4-BF88-3BDC1C9B0ED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 xmlns:a16="http://schemas.microsoft.com/office/drawing/2014/main" id="{63F10F6E-5E35-1668-4F8F-0AC97844C0E2}"/>
              </a:ext>
            </a:extLst>
          </p:cNvPr>
          <p:cNvSpPr txBox="1"/>
          <p:nvPr/>
        </p:nvSpPr>
        <p:spPr>
          <a:xfrm>
            <a:off x="3265714" y="2487888"/>
            <a:ext cx="5660572"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兴趣特长</a:t>
            </a:r>
          </a:p>
        </p:txBody>
      </p:sp>
      <p:sp>
        <p:nvSpPr>
          <p:cNvPr id="15" name="文本框 14">
            <a:extLst>
              <a:ext uri="{FF2B5EF4-FFF2-40B4-BE49-F238E27FC236}">
                <a16:creationId xmlns="" xmlns:a16="http://schemas.microsoft.com/office/drawing/2014/main" id="{8516B26C-6D2D-B1AE-40BE-A1CC0890975F}"/>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第三部分</a:t>
            </a:r>
          </a:p>
        </p:txBody>
      </p:sp>
      <p:sp>
        <p:nvSpPr>
          <p:cNvPr id="16" name="文本框 15">
            <a:extLst>
              <a:ext uri="{FF2B5EF4-FFF2-40B4-BE49-F238E27FC236}">
                <a16:creationId xmlns="" xmlns:a16="http://schemas.microsoft.com/office/drawing/2014/main" id="{98D8F469-0C17-00EE-9E25-412ECAFC245D}"/>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03</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 xmlns:a16="http://schemas.microsoft.com/office/drawing/2014/main" id="{9B65D3E2-93CF-03FC-A169-E6BD9EA67FBA}"/>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375496946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a:extLst>
              <a:ext uri="{FF2B5EF4-FFF2-40B4-BE49-F238E27FC236}">
                <a16:creationId xmlns="" xmlns:a16="http://schemas.microsoft.com/office/drawing/2014/main" id="{82D4328A-876C-814A-81E5-134FDF898F64}"/>
              </a:ext>
            </a:extLst>
          </p:cNvPr>
          <p:cNvSpPr txBox="1"/>
          <p:nvPr/>
        </p:nvSpPr>
        <p:spPr>
          <a:xfrm>
            <a:off x="716259" y="63468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兴趣特长</a:t>
            </a:r>
          </a:p>
        </p:txBody>
      </p:sp>
      <p:sp>
        <p:nvSpPr>
          <p:cNvPr id="15" name="Rectangle 5">
            <a:extLst>
              <a:ext uri="{FF2B5EF4-FFF2-40B4-BE49-F238E27FC236}">
                <a16:creationId xmlns="" xmlns:a16="http://schemas.microsoft.com/office/drawing/2014/main" id="{1F13FDE2-F8D4-EA50-6610-E18EC447B05C}"/>
              </a:ext>
            </a:extLst>
          </p:cNvPr>
          <p:cNvSpPr/>
          <p:nvPr/>
        </p:nvSpPr>
        <p:spPr>
          <a:xfrm>
            <a:off x="6303962" y="22047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16" name="Freeform 755">
            <a:extLst>
              <a:ext uri="{FF2B5EF4-FFF2-40B4-BE49-F238E27FC236}">
                <a16:creationId xmlns="" xmlns:a16="http://schemas.microsoft.com/office/drawing/2014/main" id="{0FE1544E-0D7C-FCCF-954A-83561F6659C1}"/>
              </a:ext>
            </a:extLst>
          </p:cNvPr>
          <p:cNvSpPr/>
          <p:nvPr/>
        </p:nvSpPr>
        <p:spPr bwMode="auto">
          <a:xfrm rot="16200000">
            <a:off x="4902199" y="13506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17" name="文本框 16">
            <a:extLst>
              <a:ext uri="{FF2B5EF4-FFF2-40B4-BE49-F238E27FC236}">
                <a16:creationId xmlns="" xmlns:a16="http://schemas.microsoft.com/office/drawing/2014/main" id="{A0BC4313-359D-CFCB-E3D8-FACAF0072EB0}"/>
              </a:ext>
            </a:extLst>
          </p:cNvPr>
          <p:cNvSpPr txBox="1"/>
          <p:nvPr/>
        </p:nvSpPr>
        <p:spPr>
          <a:xfrm>
            <a:off x="4316094" y="22352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兴趣爱好</a:t>
            </a:r>
          </a:p>
        </p:txBody>
      </p:sp>
      <p:sp>
        <p:nvSpPr>
          <p:cNvPr id="18" name="Rectangle 5">
            <a:extLst>
              <a:ext uri="{FF2B5EF4-FFF2-40B4-BE49-F238E27FC236}">
                <a16:creationId xmlns="" xmlns:a16="http://schemas.microsoft.com/office/drawing/2014/main" id="{BD479C62-4897-35C2-616B-8E544A6F99EF}"/>
              </a:ext>
            </a:extLst>
          </p:cNvPr>
          <p:cNvSpPr/>
          <p:nvPr/>
        </p:nvSpPr>
        <p:spPr>
          <a:xfrm>
            <a:off x="6303962" y="32969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19" name="Freeform 755">
            <a:extLst>
              <a:ext uri="{FF2B5EF4-FFF2-40B4-BE49-F238E27FC236}">
                <a16:creationId xmlns="" xmlns:a16="http://schemas.microsoft.com/office/drawing/2014/main" id="{58C04B59-7E2D-C875-4438-9239A1456C25}"/>
              </a:ext>
            </a:extLst>
          </p:cNvPr>
          <p:cNvSpPr/>
          <p:nvPr/>
        </p:nvSpPr>
        <p:spPr bwMode="auto">
          <a:xfrm rot="16200000">
            <a:off x="4902199" y="24428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0" name="文本框 19">
            <a:extLst>
              <a:ext uri="{FF2B5EF4-FFF2-40B4-BE49-F238E27FC236}">
                <a16:creationId xmlns="" xmlns:a16="http://schemas.microsoft.com/office/drawing/2014/main" id="{B60D481B-B861-2ED9-99FA-211FC8B48BEF}"/>
              </a:ext>
            </a:extLst>
          </p:cNvPr>
          <p:cNvSpPr txBox="1"/>
          <p:nvPr/>
        </p:nvSpPr>
        <p:spPr>
          <a:xfrm>
            <a:off x="4316094" y="33274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兴趣爱好</a:t>
            </a:r>
          </a:p>
        </p:txBody>
      </p:sp>
      <p:sp>
        <p:nvSpPr>
          <p:cNvPr id="21" name="Rectangle 5">
            <a:extLst>
              <a:ext uri="{FF2B5EF4-FFF2-40B4-BE49-F238E27FC236}">
                <a16:creationId xmlns="" xmlns:a16="http://schemas.microsoft.com/office/drawing/2014/main" id="{1F7BFF70-6983-AF65-B246-535B9E02A569}"/>
              </a:ext>
            </a:extLst>
          </p:cNvPr>
          <p:cNvSpPr/>
          <p:nvPr/>
        </p:nvSpPr>
        <p:spPr>
          <a:xfrm>
            <a:off x="6303962" y="43891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2" name="Freeform 755">
            <a:extLst>
              <a:ext uri="{FF2B5EF4-FFF2-40B4-BE49-F238E27FC236}">
                <a16:creationId xmlns="" xmlns:a16="http://schemas.microsoft.com/office/drawing/2014/main" id="{ECA1285C-C830-7DCC-480B-646DB834FC0E}"/>
              </a:ext>
            </a:extLst>
          </p:cNvPr>
          <p:cNvSpPr/>
          <p:nvPr/>
        </p:nvSpPr>
        <p:spPr bwMode="auto">
          <a:xfrm rot="16200000">
            <a:off x="4902199" y="35350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3" name="文本框 22">
            <a:extLst>
              <a:ext uri="{FF2B5EF4-FFF2-40B4-BE49-F238E27FC236}">
                <a16:creationId xmlns="" xmlns:a16="http://schemas.microsoft.com/office/drawing/2014/main" id="{DF4485D3-2790-DD34-CC98-E740415B29A7}"/>
              </a:ext>
            </a:extLst>
          </p:cNvPr>
          <p:cNvSpPr txBox="1"/>
          <p:nvPr/>
        </p:nvSpPr>
        <p:spPr>
          <a:xfrm>
            <a:off x="4316094" y="44196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兴趣爱好</a:t>
            </a:r>
          </a:p>
        </p:txBody>
      </p:sp>
      <p:pic>
        <p:nvPicPr>
          <p:cNvPr id="4" name="图片 3">
            <a:extLst>
              <a:ext uri="{FF2B5EF4-FFF2-40B4-BE49-F238E27FC236}">
                <a16:creationId xmlns="" xmlns:a16="http://schemas.microsoft.com/office/drawing/2014/main" id="{A12A0C5D-4F01-C399-5005-A0AD67DBEA0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600" y="2120042"/>
            <a:ext cx="3929677" cy="294725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矩形 77"/>
          <p:cNvSpPr/>
          <p:nvPr/>
        </p:nvSpPr>
        <p:spPr>
          <a:xfrm>
            <a:off x="1701800" y="2620438"/>
            <a:ext cx="4552392" cy="1708160"/>
          </a:xfrm>
          <a:prstGeom prst="rect">
            <a:avLst/>
          </a:prstGeom>
        </p:spPr>
        <p:txBody>
          <a:bodyPr wrap="square">
            <a:spAutoFit/>
          </a:bodyPr>
          <a:lstStyle/>
          <a:p>
            <a:pPr>
              <a:lnSpc>
                <a:spcPct val="200000"/>
              </a:lnSpc>
              <a:spcBef>
                <a:spcPts val="0"/>
              </a:spcBef>
              <a:spcAft>
                <a:spcPts val="0"/>
              </a:spcAft>
            </a:pPr>
            <a:r>
              <a:rPr lang="en-US" sz="1050" dirty="0">
                <a:solidFill>
                  <a:schemeClr val="tx1">
                    <a:lumMod val="75000"/>
                    <a:lumOff val="25000"/>
                  </a:schemeClr>
                </a:solidFill>
                <a:cs typeface="+mn-ea"/>
                <a:sym typeface="+mn-lt"/>
              </a:rPr>
              <a:t>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a:t>
            </a:r>
            <a:endParaRPr lang="en-US" altLang="zh-CN" sz="1050" dirty="0">
              <a:solidFill>
                <a:schemeClr val="tx1">
                  <a:lumMod val="75000"/>
                  <a:lumOff val="25000"/>
                </a:schemeClr>
              </a:solidFill>
              <a:cs typeface="+mn-ea"/>
              <a:sym typeface="+mn-lt"/>
            </a:endParaRPr>
          </a:p>
        </p:txBody>
      </p:sp>
      <p:sp>
        <p:nvSpPr>
          <p:cNvPr id="6" name="文本框 5">
            <a:extLst>
              <a:ext uri="{FF2B5EF4-FFF2-40B4-BE49-F238E27FC236}">
                <a16:creationId xmlns="" xmlns:a16="http://schemas.microsoft.com/office/drawing/2014/main" id="{5EBC5D23-AB3A-81C8-17F4-1B931757A534}"/>
              </a:ext>
            </a:extLst>
          </p:cNvPr>
          <p:cNvSpPr txBox="1"/>
          <p:nvPr/>
        </p:nvSpPr>
        <p:spPr>
          <a:xfrm>
            <a:off x="716259" y="63468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兴趣特长</a:t>
            </a:r>
          </a:p>
        </p:txBody>
      </p:sp>
      <p:pic>
        <p:nvPicPr>
          <p:cNvPr id="4" name="图片 3">
            <a:extLst>
              <a:ext uri="{FF2B5EF4-FFF2-40B4-BE49-F238E27FC236}">
                <a16:creationId xmlns="" xmlns:a16="http://schemas.microsoft.com/office/drawing/2014/main" id="{A807DE7F-03F1-0632-1369-893C377D17D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54800" y="2032000"/>
            <a:ext cx="3657600" cy="2743200"/>
          </a:xfrm>
          <a:prstGeom prst="rect">
            <a:avLst/>
          </a:prstGeom>
        </p:spPr>
      </p:pic>
    </p:spTree>
  </p:cSld>
  <p:clrMapOvr>
    <a:masterClrMapping/>
  </p:clrMapOvr>
  <p:transition spd="slow" advTm="300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a:extLst>
              <a:ext uri="{FF2B5EF4-FFF2-40B4-BE49-F238E27FC236}">
                <a16:creationId xmlns="" xmlns:a16="http://schemas.microsoft.com/office/drawing/2014/main" id="{BB14AF35-FE21-988D-D580-54E4B7882C27}"/>
              </a:ext>
            </a:extLst>
          </p:cNvPr>
          <p:cNvSpPr txBox="1"/>
          <p:nvPr/>
        </p:nvSpPr>
        <p:spPr>
          <a:xfrm>
            <a:off x="716259" y="63468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兴趣特长</a:t>
            </a:r>
          </a:p>
        </p:txBody>
      </p:sp>
      <p:sp>
        <p:nvSpPr>
          <p:cNvPr id="22" name="Rectangle 5">
            <a:extLst>
              <a:ext uri="{FF2B5EF4-FFF2-40B4-BE49-F238E27FC236}">
                <a16:creationId xmlns="" xmlns:a16="http://schemas.microsoft.com/office/drawing/2014/main" id="{8ED9D9A3-BE42-E5C0-C981-26A0B02FF03F}"/>
              </a:ext>
            </a:extLst>
          </p:cNvPr>
          <p:cNvSpPr/>
          <p:nvPr/>
        </p:nvSpPr>
        <p:spPr>
          <a:xfrm>
            <a:off x="5398258" y="2625627"/>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5" name="文本框 24">
            <a:extLst>
              <a:ext uri="{FF2B5EF4-FFF2-40B4-BE49-F238E27FC236}">
                <a16:creationId xmlns="" xmlns:a16="http://schemas.microsoft.com/office/drawing/2014/main" id="{E6A9D49F-9070-1FB4-BF8C-A67A5BEC2CE7}"/>
              </a:ext>
            </a:extLst>
          </p:cNvPr>
          <p:cNvSpPr txBox="1"/>
          <p:nvPr/>
        </p:nvSpPr>
        <p:spPr>
          <a:xfrm>
            <a:off x="5471283" y="1970307"/>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兴趣爱好</a:t>
            </a:r>
          </a:p>
        </p:txBody>
      </p:sp>
      <p:sp>
        <p:nvSpPr>
          <p:cNvPr id="27" name="Rectangle 5">
            <a:extLst>
              <a:ext uri="{FF2B5EF4-FFF2-40B4-BE49-F238E27FC236}">
                <a16:creationId xmlns="" xmlns:a16="http://schemas.microsoft.com/office/drawing/2014/main" id="{134EB1D3-DDC9-43FE-29F1-C29068684712}"/>
              </a:ext>
            </a:extLst>
          </p:cNvPr>
          <p:cNvSpPr/>
          <p:nvPr/>
        </p:nvSpPr>
        <p:spPr>
          <a:xfrm>
            <a:off x="5418578" y="4423640"/>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8" name="文本框 27">
            <a:extLst>
              <a:ext uri="{FF2B5EF4-FFF2-40B4-BE49-F238E27FC236}">
                <a16:creationId xmlns="" xmlns:a16="http://schemas.microsoft.com/office/drawing/2014/main" id="{3739354B-926B-859F-1DE4-1D8CAC2F30FF}"/>
              </a:ext>
            </a:extLst>
          </p:cNvPr>
          <p:cNvSpPr txBox="1"/>
          <p:nvPr/>
        </p:nvSpPr>
        <p:spPr>
          <a:xfrm>
            <a:off x="5491603" y="3768320"/>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兴趣爱好</a:t>
            </a:r>
          </a:p>
        </p:txBody>
      </p:sp>
      <p:sp>
        <p:nvSpPr>
          <p:cNvPr id="29" name="Rectangle 5">
            <a:extLst>
              <a:ext uri="{FF2B5EF4-FFF2-40B4-BE49-F238E27FC236}">
                <a16:creationId xmlns="" xmlns:a16="http://schemas.microsoft.com/office/drawing/2014/main" id="{904949DB-8EE7-67EE-3DD1-ED103779130E}"/>
              </a:ext>
            </a:extLst>
          </p:cNvPr>
          <p:cNvSpPr/>
          <p:nvPr/>
        </p:nvSpPr>
        <p:spPr>
          <a:xfrm>
            <a:off x="8260203" y="2625627"/>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30" name="文本框 29">
            <a:extLst>
              <a:ext uri="{FF2B5EF4-FFF2-40B4-BE49-F238E27FC236}">
                <a16:creationId xmlns="" xmlns:a16="http://schemas.microsoft.com/office/drawing/2014/main" id="{1CA38768-AB97-49D7-4F82-E8521EB2E70C}"/>
              </a:ext>
            </a:extLst>
          </p:cNvPr>
          <p:cNvSpPr txBox="1"/>
          <p:nvPr/>
        </p:nvSpPr>
        <p:spPr>
          <a:xfrm>
            <a:off x="8333228" y="1970307"/>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兴趣爱好</a:t>
            </a:r>
          </a:p>
        </p:txBody>
      </p:sp>
      <p:sp>
        <p:nvSpPr>
          <p:cNvPr id="31" name="Rectangle 5">
            <a:extLst>
              <a:ext uri="{FF2B5EF4-FFF2-40B4-BE49-F238E27FC236}">
                <a16:creationId xmlns="" xmlns:a16="http://schemas.microsoft.com/office/drawing/2014/main" id="{E1BA5C6A-CBF1-81C7-D4FC-1A2127B83A92}"/>
              </a:ext>
            </a:extLst>
          </p:cNvPr>
          <p:cNvSpPr/>
          <p:nvPr/>
        </p:nvSpPr>
        <p:spPr>
          <a:xfrm>
            <a:off x="8280523" y="4423640"/>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32" name="文本框 31">
            <a:extLst>
              <a:ext uri="{FF2B5EF4-FFF2-40B4-BE49-F238E27FC236}">
                <a16:creationId xmlns="" xmlns:a16="http://schemas.microsoft.com/office/drawing/2014/main" id="{A10DB61C-D21C-264A-64B7-3BEB3E50E32C}"/>
              </a:ext>
            </a:extLst>
          </p:cNvPr>
          <p:cNvSpPr txBox="1"/>
          <p:nvPr/>
        </p:nvSpPr>
        <p:spPr>
          <a:xfrm>
            <a:off x="8353548" y="3768320"/>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兴趣爱好</a:t>
            </a:r>
          </a:p>
        </p:txBody>
      </p:sp>
      <p:pic>
        <p:nvPicPr>
          <p:cNvPr id="3" name="图片 2">
            <a:extLst>
              <a:ext uri="{FF2B5EF4-FFF2-40B4-BE49-F238E27FC236}">
                <a16:creationId xmlns="" xmlns:a16="http://schemas.microsoft.com/office/drawing/2014/main" id="{C0635631-A3A4-66D7-0871-11329BBB406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45232" y="2155718"/>
            <a:ext cx="3899868" cy="2924282"/>
          </a:xfrm>
          <a:prstGeom prst="rect">
            <a:avLst/>
          </a:prstGeom>
        </p:spPr>
      </p:pic>
    </p:spTree>
  </p:cSld>
  <p:clrMapOvr>
    <a:masterClrMapping/>
  </p:clrMapOvr>
  <p:transition spd="slow" advTm="3000">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 xmlns:a16="http://schemas.microsoft.com/office/drawing/2014/main" id="{DEE737E7-4F40-FCAC-5D5F-77DDEFFB4F9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 xmlns:a16="http://schemas.microsoft.com/office/drawing/2014/main" id="{542E7D78-1EF4-D776-7E57-4BDC4E3B9658}"/>
              </a:ext>
            </a:extLst>
          </p:cNvPr>
          <p:cNvSpPr txBox="1"/>
          <p:nvPr/>
        </p:nvSpPr>
        <p:spPr>
          <a:xfrm>
            <a:off x="3222171" y="2487888"/>
            <a:ext cx="5747658"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社会实践</a:t>
            </a:r>
          </a:p>
        </p:txBody>
      </p:sp>
      <p:sp>
        <p:nvSpPr>
          <p:cNvPr id="15" name="文本框 14">
            <a:extLst>
              <a:ext uri="{FF2B5EF4-FFF2-40B4-BE49-F238E27FC236}">
                <a16:creationId xmlns="" xmlns:a16="http://schemas.microsoft.com/office/drawing/2014/main" id="{DEDFF597-DC74-CD42-C294-F133D6AB982B}"/>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第四部分</a:t>
            </a:r>
          </a:p>
        </p:txBody>
      </p:sp>
      <p:sp>
        <p:nvSpPr>
          <p:cNvPr id="16" name="文本框 15">
            <a:extLst>
              <a:ext uri="{FF2B5EF4-FFF2-40B4-BE49-F238E27FC236}">
                <a16:creationId xmlns="" xmlns:a16="http://schemas.microsoft.com/office/drawing/2014/main" id="{3CB3F87F-0129-686E-D52D-11D60AD71992}"/>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04</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 xmlns:a16="http://schemas.microsoft.com/office/drawing/2014/main" id="{6B27D8B1-8D65-0C99-951F-39425384D6EB}"/>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5910281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755">
            <a:extLst>
              <a:ext uri="{FF2B5EF4-FFF2-40B4-BE49-F238E27FC236}">
                <a16:creationId xmlns="" xmlns:a16="http://schemas.microsoft.com/office/drawing/2014/main" id="{EF963AFF-8232-9E4C-9F93-A69C52472427}"/>
              </a:ext>
            </a:extLst>
          </p:cNvPr>
          <p:cNvSpPr/>
          <p:nvPr/>
        </p:nvSpPr>
        <p:spPr bwMode="auto">
          <a:xfrm rot="16200000">
            <a:off x="2248486" y="2597653"/>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19" name="Freeform 755">
            <a:extLst>
              <a:ext uri="{FF2B5EF4-FFF2-40B4-BE49-F238E27FC236}">
                <a16:creationId xmlns="" xmlns:a16="http://schemas.microsoft.com/office/drawing/2014/main" id="{A6FA5976-DB25-2244-8A84-78B86EFD649B}"/>
              </a:ext>
            </a:extLst>
          </p:cNvPr>
          <p:cNvSpPr/>
          <p:nvPr/>
        </p:nvSpPr>
        <p:spPr bwMode="auto">
          <a:xfrm rot="16200000">
            <a:off x="5924106" y="2597653"/>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2" name="Freeform 755">
            <a:extLst>
              <a:ext uri="{FF2B5EF4-FFF2-40B4-BE49-F238E27FC236}">
                <a16:creationId xmlns="" xmlns:a16="http://schemas.microsoft.com/office/drawing/2014/main" id="{B7030AEF-6803-2E42-AF9E-FFF315BC15CC}"/>
              </a:ext>
            </a:extLst>
          </p:cNvPr>
          <p:cNvSpPr/>
          <p:nvPr/>
        </p:nvSpPr>
        <p:spPr bwMode="auto">
          <a:xfrm rot="16200000">
            <a:off x="9748808" y="2597653"/>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11" name="Rectangle 5"/>
          <p:cNvSpPr/>
          <p:nvPr/>
        </p:nvSpPr>
        <p:spPr>
          <a:xfrm>
            <a:off x="965488" y="4068680"/>
            <a:ext cx="2881630" cy="784830"/>
          </a:xfrm>
          <a:prstGeom prst="rect">
            <a:avLst/>
          </a:prstGeom>
        </p:spPr>
        <p:txBody>
          <a:bodyPr wrap="square">
            <a:spAutoFit/>
          </a:bodyPr>
          <a:lstStyle/>
          <a:p>
            <a:pPr marL="171450" indent="-171450" algn="l">
              <a:lnSpc>
                <a:spcPct val="150000"/>
              </a:lnSpc>
              <a:spcBef>
                <a:spcPts val="0"/>
              </a:spcBef>
              <a:spcAft>
                <a:spcPts val="0"/>
              </a:spcAft>
              <a:buFont typeface="汉仪中圆简" panose="02010600000101010101" charset="-122"/>
              <a:buChar char="l"/>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03" name="文本框 202"/>
          <p:cNvSpPr txBox="1"/>
          <p:nvPr/>
        </p:nvSpPr>
        <p:spPr>
          <a:xfrm>
            <a:off x="1374428" y="3442856"/>
            <a:ext cx="2252345" cy="523220"/>
          </a:xfrm>
          <a:prstGeom prst="rect">
            <a:avLst/>
          </a:prstGeom>
          <a:noFill/>
        </p:spPr>
        <p:txBody>
          <a:bodyPr wrap="square" rtlCol="0" anchor="t">
            <a:spAutoFit/>
          </a:bodyPr>
          <a:lstStyle/>
          <a:p>
            <a:pPr lvl="0" algn="ctr">
              <a:buClrTx/>
              <a:buSzTx/>
              <a:buFontTx/>
            </a:pPr>
            <a:r>
              <a:rPr lang="zh-CN" altLang="en-US" sz="2800" dirty="0">
                <a:solidFill>
                  <a:schemeClr val="bg1"/>
                </a:solidFill>
                <a:cs typeface="+mn-ea"/>
                <a:sym typeface="+mn-lt"/>
              </a:rPr>
              <a:t>社会实践</a:t>
            </a:r>
          </a:p>
        </p:txBody>
      </p:sp>
      <p:sp>
        <p:nvSpPr>
          <p:cNvPr id="14" name="Rectangle 5"/>
          <p:cNvSpPr/>
          <p:nvPr/>
        </p:nvSpPr>
        <p:spPr>
          <a:xfrm>
            <a:off x="4750088" y="4087681"/>
            <a:ext cx="2881630" cy="784830"/>
          </a:xfrm>
          <a:prstGeom prst="rect">
            <a:avLst/>
          </a:prstGeom>
        </p:spPr>
        <p:txBody>
          <a:bodyPr wrap="square">
            <a:spAutoFit/>
          </a:bodyPr>
          <a:lstStyle/>
          <a:p>
            <a:pPr marL="171450" indent="-171450" algn="l">
              <a:lnSpc>
                <a:spcPct val="150000"/>
              </a:lnSpc>
              <a:spcBef>
                <a:spcPts val="0"/>
              </a:spcBef>
              <a:spcAft>
                <a:spcPts val="0"/>
              </a:spcAft>
              <a:buFont typeface="汉仪中圆简" panose="02010600000101010101" charset="-122"/>
              <a:buChar char="l"/>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15" name="文本框 14"/>
          <p:cNvSpPr txBox="1"/>
          <p:nvPr/>
        </p:nvSpPr>
        <p:spPr>
          <a:xfrm>
            <a:off x="4960811" y="3450427"/>
            <a:ext cx="2252345" cy="523220"/>
          </a:xfrm>
          <a:prstGeom prst="rect">
            <a:avLst/>
          </a:prstGeom>
          <a:noFill/>
        </p:spPr>
        <p:txBody>
          <a:bodyPr wrap="square" rtlCol="0" anchor="t">
            <a:spAutoFit/>
          </a:bodyPr>
          <a:lstStyle/>
          <a:p>
            <a:pPr lvl="0" algn="ctr">
              <a:buClrTx/>
              <a:buSzTx/>
              <a:buFontTx/>
            </a:pPr>
            <a:r>
              <a:rPr lang="zh-CN" altLang="en-US" sz="2800" dirty="0">
                <a:solidFill>
                  <a:schemeClr val="bg1"/>
                </a:solidFill>
                <a:cs typeface="+mn-ea"/>
                <a:sym typeface="+mn-lt"/>
              </a:rPr>
              <a:t>社会实践</a:t>
            </a:r>
          </a:p>
        </p:txBody>
      </p:sp>
      <p:sp>
        <p:nvSpPr>
          <p:cNvPr id="20" name="Rectangle 5"/>
          <p:cNvSpPr/>
          <p:nvPr/>
        </p:nvSpPr>
        <p:spPr>
          <a:xfrm>
            <a:off x="8534688" y="4068680"/>
            <a:ext cx="2881630" cy="784830"/>
          </a:xfrm>
          <a:prstGeom prst="rect">
            <a:avLst/>
          </a:prstGeom>
        </p:spPr>
        <p:txBody>
          <a:bodyPr wrap="square">
            <a:spAutoFit/>
          </a:bodyPr>
          <a:lstStyle/>
          <a:p>
            <a:pPr marL="171450" indent="-171450" algn="l">
              <a:lnSpc>
                <a:spcPct val="150000"/>
              </a:lnSpc>
              <a:spcBef>
                <a:spcPts val="0"/>
              </a:spcBef>
              <a:spcAft>
                <a:spcPts val="0"/>
              </a:spcAft>
              <a:buFont typeface="汉仪中圆简" panose="02010600000101010101" charset="-122"/>
              <a:buChar char="l"/>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1" name="文本框 20"/>
          <p:cNvSpPr txBox="1"/>
          <p:nvPr/>
        </p:nvSpPr>
        <p:spPr>
          <a:xfrm>
            <a:off x="8943628" y="3442856"/>
            <a:ext cx="2252345" cy="523220"/>
          </a:xfrm>
          <a:prstGeom prst="rect">
            <a:avLst/>
          </a:prstGeom>
          <a:noFill/>
        </p:spPr>
        <p:txBody>
          <a:bodyPr wrap="square" rtlCol="0" anchor="t">
            <a:spAutoFit/>
          </a:bodyPr>
          <a:lstStyle/>
          <a:p>
            <a:pPr lvl="0" algn="ctr">
              <a:buClrTx/>
              <a:buSzTx/>
              <a:buFontTx/>
            </a:pPr>
            <a:r>
              <a:rPr lang="zh-CN" altLang="en-US" sz="2800" dirty="0">
                <a:solidFill>
                  <a:schemeClr val="bg1"/>
                </a:solidFill>
                <a:cs typeface="+mn-ea"/>
                <a:sym typeface="+mn-lt"/>
              </a:rPr>
              <a:t>社会实践</a:t>
            </a:r>
          </a:p>
        </p:txBody>
      </p:sp>
      <p:sp>
        <p:nvSpPr>
          <p:cNvPr id="44" name="文本框 43">
            <a:extLst>
              <a:ext uri="{FF2B5EF4-FFF2-40B4-BE49-F238E27FC236}">
                <a16:creationId xmlns="" xmlns:a16="http://schemas.microsoft.com/office/drawing/2014/main" id="{E5B817EF-F2AC-8F44-9FF4-6D85A6782CB8}"/>
              </a:ext>
            </a:extLst>
          </p:cNvPr>
          <p:cNvSpPr txBox="1"/>
          <p:nvPr/>
        </p:nvSpPr>
        <p:spPr>
          <a:xfrm>
            <a:off x="813368" y="774580"/>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社会实践</a:t>
            </a:r>
          </a:p>
        </p:txBody>
      </p:sp>
      <p:pic>
        <p:nvPicPr>
          <p:cNvPr id="3" name="图片 2">
            <a:extLst>
              <a:ext uri="{FF2B5EF4-FFF2-40B4-BE49-F238E27FC236}">
                <a16:creationId xmlns="" xmlns:a16="http://schemas.microsoft.com/office/drawing/2014/main" id="{DAC871EC-7959-C9DA-D06B-C297C08AC4D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207500" y="2006600"/>
            <a:ext cx="1320800" cy="1320800"/>
          </a:xfrm>
          <a:prstGeom prst="rect">
            <a:avLst/>
          </a:prstGeom>
        </p:spPr>
      </p:pic>
      <p:pic>
        <p:nvPicPr>
          <p:cNvPr id="7" name="图片 6">
            <a:extLst>
              <a:ext uri="{FF2B5EF4-FFF2-40B4-BE49-F238E27FC236}">
                <a16:creationId xmlns="" xmlns:a16="http://schemas.microsoft.com/office/drawing/2014/main" id="{3E34FF3F-F615-7EE7-DD0D-3A348559F47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270500" y="1689100"/>
            <a:ext cx="1803400" cy="1803400"/>
          </a:xfrm>
          <a:prstGeom prst="rect">
            <a:avLst/>
          </a:prstGeom>
        </p:spPr>
      </p:pic>
      <p:pic>
        <p:nvPicPr>
          <p:cNvPr id="10" name="图片 9">
            <a:extLst>
              <a:ext uri="{FF2B5EF4-FFF2-40B4-BE49-F238E27FC236}">
                <a16:creationId xmlns="" xmlns:a16="http://schemas.microsoft.com/office/drawing/2014/main" id="{C00FEA4D-C577-87FA-B237-33AB4B722E2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397000" y="1816100"/>
            <a:ext cx="2133600" cy="1600200"/>
          </a:xfrm>
          <a:prstGeom prst="rect">
            <a:avLst/>
          </a:prstGeom>
        </p:spPr>
      </p:pic>
    </p:spTree>
  </p:cSld>
  <p:clrMapOvr>
    <a:masterClrMapping/>
  </p:clrMapOvr>
  <p:transition spd="slow" advTm="3000">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
          <p:cNvSpPr/>
          <p:nvPr/>
        </p:nvSpPr>
        <p:spPr>
          <a:xfrm>
            <a:off x="1710505" y="2576133"/>
            <a:ext cx="2563596" cy="784830"/>
          </a:xfrm>
          <a:prstGeom prst="rect">
            <a:avLst/>
          </a:prstGeom>
          <a:effectLst/>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03" name="文本框 202"/>
          <p:cNvSpPr txBox="1"/>
          <p:nvPr/>
        </p:nvSpPr>
        <p:spPr>
          <a:xfrm>
            <a:off x="1910530" y="1920813"/>
            <a:ext cx="2252345" cy="521970"/>
          </a:xfrm>
          <a:prstGeom prst="rect">
            <a:avLst/>
          </a:prstGeom>
          <a:noFill/>
          <a:effectLst/>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社会实践</a:t>
            </a:r>
          </a:p>
        </p:txBody>
      </p:sp>
      <p:sp>
        <p:nvSpPr>
          <p:cNvPr id="53" name="Rectangle 5"/>
          <p:cNvSpPr/>
          <p:nvPr/>
        </p:nvSpPr>
        <p:spPr>
          <a:xfrm>
            <a:off x="1710505" y="4417951"/>
            <a:ext cx="2563596" cy="784830"/>
          </a:xfrm>
          <a:prstGeom prst="rect">
            <a:avLst/>
          </a:prstGeom>
          <a:effectLst/>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54" name="文本框 53"/>
          <p:cNvSpPr txBox="1"/>
          <p:nvPr/>
        </p:nvSpPr>
        <p:spPr>
          <a:xfrm>
            <a:off x="1910530" y="3762631"/>
            <a:ext cx="2252345" cy="521970"/>
          </a:xfrm>
          <a:prstGeom prst="rect">
            <a:avLst/>
          </a:prstGeom>
          <a:noFill/>
          <a:effectLst/>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社会实践</a:t>
            </a:r>
          </a:p>
        </p:txBody>
      </p:sp>
      <p:sp>
        <p:nvSpPr>
          <p:cNvPr id="26" name="Rectangle 5"/>
          <p:cNvSpPr/>
          <p:nvPr/>
        </p:nvSpPr>
        <p:spPr>
          <a:xfrm>
            <a:off x="8163397" y="2576133"/>
            <a:ext cx="2563596" cy="784830"/>
          </a:xfrm>
          <a:prstGeom prst="rect">
            <a:avLst/>
          </a:prstGeom>
          <a:effectLst/>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9" name="文本框 28"/>
          <p:cNvSpPr txBox="1"/>
          <p:nvPr/>
        </p:nvSpPr>
        <p:spPr>
          <a:xfrm>
            <a:off x="8363422" y="1920813"/>
            <a:ext cx="2252345" cy="521970"/>
          </a:xfrm>
          <a:prstGeom prst="rect">
            <a:avLst/>
          </a:prstGeom>
          <a:noFill/>
          <a:effectLst/>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社会实践</a:t>
            </a:r>
          </a:p>
        </p:txBody>
      </p:sp>
      <p:sp>
        <p:nvSpPr>
          <p:cNvPr id="31" name="Rectangle 5"/>
          <p:cNvSpPr/>
          <p:nvPr/>
        </p:nvSpPr>
        <p:spPr>
          <a:xfrm>
            <a:off x="8163397" y="4417951"/>
            <a:ext cx="2563596" cy="784830"/>
          </a:xfrm>
          <a:prstGeom prst="rect">
            <a:avLst/>
          </a:prstGeom>
          <a:effectLst/>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32" name="文本框 31"/>
          <p:cNvSpPr txBox="1"/>
          <p:nvPr/>
        </p:nvSpPr>
        <p:spPr>
          <a:xfrm>
            <a:off x="8363422" y="3762631"/>
            <a:ext cx="2252345" cy="521970"/>
          </a:xfrm>
          <a:prstGeom prst="rect">
            <a:avLst/>
          </a:prstGeom>
          <a:noFill/>
          <a:effectLst/>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社会实践</a:t>
            </a:r>
          </a:p>
        </p:txBody>
      </p:sp>
      <p:sp>
        <p:nvSpPr>
          <p:cNvPr id="14" name="文本框 13">
            <a:extLst>
              <a:ext uri="{FF2B5EF4-FFF2-40B4-BE49-F238E27FC236}">
                <a16:creationId xmlns="" xmlns:a16="http://schemas.microsoft.com/office/drawing/2014/main" id="{DF69A6D4-3FAA-646E-71BF-FDB6F9FA7567}"/>
              </a:ext>
            </a:extLst>
          </p:cNvPr>
          <p:cNvSpPr txBox="1"/>
          <p:nvPr/>
        </p:nvSpPr>
        <p:spPr>
          <a:xfrm>
            <a:off x="813368" y="774580"/>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社会实践</a:t>
            </a:r>
          </a:p>
        </p:txBody>
      </p:sp>
      <p:pic>
        <p:nvPicPr>
          <p:cNvPr id="3" name="图片 2">
            <a:extLst>
              <a:ext uri="{FF2B5EF4-FFF2-40B4-BE49-F238E27FC236}">
                <a16:creationId xmlns="" xmlns:a16="http://schemas.microsoft.com/office/drawing/2014/main" id="{F17C0539-4DFD-5823-80C5-AA1F296330A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21200" y="2006600"/>
            <a:ext cx="3378200" cy="3378200"/>
          </a:xfrm>
          <a:prstGeom prst="rect">
            <a:avLst/>
          </a:prstGeom>
        </p:spPr>
      </p:pic>
    </p:spTree>
  </p:cSld>
  <p:clrMapOvr>
    <a:masterClrMapping/>
  </p:clrMapOvr>
  <p:transition spd="slow" advTm="3000">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 xmlns:a16="http://schemas.microsoft.com/office/drawing/2014/main" id="{C474B698-1426-B23B-685A-067E4ECF198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 xmlns:a16="http://schemas.microsoft.com/office/drawing/2014/main" id="{B044308E-B902-9729-638A-2F573393D563}"/>
              </a:ext>
            </a:extLst>
          </p:cNvPr>
          <p:cNvSpPr txBox="1"/>
          <p:nvPr/>
        </p:nvSpPr>
        <p:spPr>
          <a:xfrm>
            <a:off x="3773714" y="2550760"/>
            <a:ext cx="4644572"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自荐信</a:t>
            </a:r>
          </a:p>
        </p:txBody>
      </p:sp>
      <p:sp>
        <p:nvSpPr>
          <p:cNvPr id="15" name="文本框 14">
            <a:extLst>
              <a:ext uri="{FF2B5EF4-FFF2-40B4-BE49-F238E27FC236}">
                <a16:creationId xmlns="" xmlns:a16="http://schemas.microsoft.com/office/drawing/2014/main" id="{DF5F81A3-D0D4-AB77-87C9-6AD9C71B00D1}"/>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第五部分</a:t>
            </a:r>
          </a:p>
        </p:txBody>
      </p:sp>
      <p:sp>
        <p:nvSpPr>
          <p:cNvPr id="16" name="文本框 15">
            <a:extLst>
              <a:ext uri="{FF2B5EF4-FFF2-40B4-BE49-F238E27FC236}">
                <a16:creationId xmlns="" xmlns:a16="http://schemas.microsoft.com/office/drawing/2014/main" id="{3316DFD9-EBFD-7231-EE60-B0DA882A35CE}"/>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05</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 xmlns:a16="http://schemas.microsoft.com/office/drawing/2014/main" id="{86387AF6-69E0-47BC-0AE1-DBAE4EB5A47D}"/>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377024302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755">
            <a:extLst>
              <a:ext uri="{FF2B5EF4-FFF2-40B4-BE49-F238E27FC236}">
                <a16:creationId xmlns="" xmlns:a16="http://schemas.microsoft.com/office/drawing/2014/main" id="{D8425B78-AAAA-5743-9FFC-A8CD42C2AD08}"/>
              </a:ext>
            </a:extLst>
          </p:cNvPr>
          <p:cNvSpPr/>
          <p:nvPr/>
        </p:nvSpPr>
        <p:spPr bwMode="auto">
          <a:xfrm rot="16200000">
            <a:off x="2639759" y="1064910"/>
            <a:ext cx="569267" cy="2800092"/>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44" name="Rectangle 5"/>
          <p:cNvSpPr/>
          <p:nvPr/>
        </p:nvSpPr>
        <p:spPr>
          <a:xfrm>
            <a:off x="1485920" y="2864219"/>
            <a:ext cx="5086350" cy="193802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spcBef>
                <a:spcPts val="0"/>
              </a:spcBef>
              <a:spcAft>
                <a:spcPts val="0"/>
              </a:spcAft>
            </a:pPr>
            <a:r>
              <a:rPr lang="en-US" sz="1200" dirty="0">
                <a:solidFill>
                  <a:schemeClr val="tx1">
                    <a:lumMod val="75000"/>
                    <a:lumOff val="25000"/>
                  </a:schemeClr>
                </a:solidFill>
                <a:cs typeface="+mn-ea"/>
                <a:sym typeface="+mn-lt"/>
              </a:rPr>
              <a:t>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a:t>
            </a:r>
          </a:p>
        </p:txBody>
      </p:sp>
      <p:sp>
        <p:nvSpPr>
          <p:cNvPr id="26" name="文本框 25"/>
          <p:cNvSpPr txBox="1"/>
          <p:nvPr/>
        </p:nvSpPr>
        <p:spPr>
          <a:xfrm>
            <a:off x="1887871" y="2137511"/>
            <a:ext cx="2869565" cy="584775"/>
          </a:xfrm>
          <a:prstGeom prst="rect">
            <a:avLst/>
          </a:prstGeom>
          <a:noFill/>
        </p:spPr>
        <p:txBody>
          <a:bodyPr wrap="square" rtlCol="0">
            <a:spAutoFit/>
          </a:bodyPr>
          <a:lstStyle/>
          <a:p>
            <a:pPr lvl="0" algn="l">
              <a:lnSpc>
                <a:spcPct val="100000"/>
              </a:lnSpc>
              <a:buClrTx/>
              <a:buSzTx/>
              <a:buFontTx/>
            </a:pPr>
            <a:r>
              <a:rPr lang="zh-CN" altLang="en-US" sz="3200" dirty="0">
                <a:solidFill>
                  <a:schemeClr val="bg1"/>
                </a:solidFill>
                <a:cs typeface="+mn-ea"/>
                <a:sym typeface="+mn-lt"/>
              </a:rPr>
              <a:t>我要说的话</a:t>
            </a:r>
          </a:p>
        </p:txBody>
      </p:sp>
      <p:sp>
        <p:nvSpPr>
          <p:cNvPr id="53" name="文本框 52">
            <a:extLst>
              <a:ext uri="{FF2B5EF4-FFF2-40B4-BE49-F238E27FC236}">
                <a16:creationId xmlns="" xmlns:a16="http://schemas.microsoft.com/office/drawing/2014/main" id="{CAD19C3D-227E-9A40-9471-76156AE7446D}"/>
              </a:ext>
            </a:extLst>
          </p:cNvPr>
          <p:cNvSpPr txBox="1"/>
          <p:nvPr/>
        </p:nvSpPr>
        <p:spPr>
          <a:xfrm>
            <a:off x="682655" y="681530"/>
            <a:ext cx="1569660" cy="646331"/>
          </a:xfrm>
          <a:prstGeom prst="rect">
            <a:avLst/>
          </a:prstGeom>
          <a:noFill/>
        </p:spPr>
        <p:txBody>
          <a:bodyPr wrap="none" rtlCol="0">
            <a:spAutoFit/>
          </a:bodyPr>
          <a:lstStyle/>
          <a:p>
            <a:r>
              <a:rPr lang="zh-CN" altLang="en-US" sz="3600" kern="100" dirty="0">
                <a:solidFill>
                  <a:srgbClr val="4B8B19"/>
                </a:solidFill>
                <a:cs typeface="+mn-ea"/>
                <a:sym typeface="+mn-lt"/>
              </a:rPr>
              <a:t>自荐信</a:t>
            </a:r>
          </a:p>
        </p:txBody>
      </p:sp>
      <p:pic>
        <p:nvPicPr>
          <p:cNvPr id="4" name="图片 3">
            <a:extLst>
              <a:ext uri="{FF2B5EF4-FFF2-40B4-BE49-F238E27FC236}">
                <a16:creationId xmlns="" xmlns:a16="http://schemas.microsoft.com/office/drawing/2014/main" id="{A9E3FA5A-5D58-AE34-B8C6-6D35C99C95F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85000" y="1879600"/>
            <a:ext cx="3302000" cy="3302000"/>
          </a:xfrm>
          <a:prstGeom prst="rect">
            <a:avLst/>
          </a:prstGeom>
        </p:spPr>
      </p:pic>
    </p:spTree>
  </p:cSld>
  <p:clrMapOvr>
    <a:masterClrMapping/>
  </p:clrMapOvr>
  <p:transition spd="slow" advTm="3000">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 xmlns:a16="http://schemas.microsoft.com/office/drawing/2014/main" id="{DA5899C9-C0E4-D191-461C-C9553A8A0AE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 xmlns:a16="http://schemas.microsoft.com/office/drawing/2014/main" id="{D8EC7D54-31D4-F802-3395-3E3B0D6F0B13}"/>
              </a:ext>
            </a:extLst>
          </p:cNvPr>
          <p:cNvSpPr txBox="1"/>
          <p:nvPr/>
        </p:nvSpPr>
        <p:spPr>
          <a:xfrm>
            <a:off x="2336800" y="2425016"/>
            <a:ext cx="7518400"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班主任推荐信</a:t>
            </a:r>
          </a:p>
        </p:txBody>
      </p:sp>
      <p:sp>
        <p:nvSpPr>
          <p:cNvPr id="15" name="文本框 14">
            <a:extLst>
              <a:ext uri="{FF2B5EF4-FFF2-40B4-BE49-F238E27FC236}">
                <a16:creationId xmlns="" xmlns:a16="http://schemas.microsoft.com/office/drawing/2014/main" id="{ABFAACAE-43D8-B0D1-5EC6-3FE7A79CEADB}"/>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第六部分</a:t>
            </a:r>
          </a:p>
        </p:txBody>
      </p:sp>
      <p:sp>
        <p:nvSpPr>
          <p:cNvPr id="16" name="文本框 15">
            <a:extLst>
              <a:ext uri="{FF2B5EF4-FFF2-40B4-BE49-F238E27FC236}">
                <a16:creationId xmlns="" xmlns:a16="http://schemas.microsoft.com/office/drawing/2014/main" id="{717048C9-1F6A-499B-963C-B7A80BCA84D8}"/>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06</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 xmlns:a16="http://schemas.microsoft.com/office/drawing/2014/main" id="{686265F5-3640-8891-F0C0-50DD2307BC17}"/>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58391158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a:extLst>
              <a:ext uri="{FF2B5EF4-FFF2-40B4-BE49-F238E27FC236}">
                <a16:creationId xmlns="" xmlns:a16="http://schemas.microsoft.com/office/drawing/2014/main" id="{54DF10A9-FCD1-CE27-77F6-42704410BF7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2" name="文本框 11">
            <a:extLst>
              <a:ext uri="{FF2B5EF4-FFF2-40B4-BE49-F238E27FC236}">
                <a16:creationId xmlns="" xmlns:a16="http://schemas.microsoft.com/office/drawing/2014/main" id="{F7D9B7D3-22E1-7E4C-8552-38FFD5CBE453}"/>
              </a:ext>
            </a:extLst>
          </p:cNvPr>
          <p:cNvSpPr txBox="1"/>
          <p:nvPr/>
        </p:nvSpPr>
        <p:spPr>
          <a:xfrm>
            <a:off x="2620845" y="2789331"/>
            <a:ext cx="2755883" cy="2308324"/>
          </a:xfrm>
          <a:prstGeom prst="rect">
            <a:avLst/>
          </a:prstGeom>
          <a:noFill/>
        </p:spPr>
        <p:txBody>
          <a:bodyPr wrap="none" rtlCol="0">
            <a:spAutoFit/>
          </a:bodyPr>
          <a:lstStyle/>
          <a:p>
            <a:pPr marL="514350" indent="-514350">
              <a:lnSpc>
                <a:spcPct val="150000"/>
              </a:lnSpc>
              <a:buFont typeface="+mj-lt"/>
              <a:buAutoNum type="arabicPeriod"/>
            </a:pPr>
            <a:r>
              <a:rPr lang="zh-CN" altLang="en-US" sz="3200" b="1" kern="100" dirty="0">
                <a:solidFill>
                  <a:schemeClr val="tx1">
                    <a:lumMod val="75000"/>
                    <a:lumOff val="25000"/>
                  </a:schemeClr>
                </a:solidFill>
                <a:cs typeface="+mn-ea"/>
                <a:sym typeface="+mn-lt"/>
              </a:rPr>
              <a:t>个人简介</a:t>
            </a:r>
          </a:p>
          <a:p>
            <a:pPr marL="514350" indent="-514350">
              <a:lnSpc>
                <a:spcPct val="150000"/>
              </a:lnSpc>
              <a:buFont typeface="+mj-lt"/>
              <a:buAutoNum type="arabicPeriod"/>
            </a:pPr>
            <a:r>
              <a:rPr kumimoji="1" lang="zh-CN" altLang="en-US" sz="3200" b="1" dirty="0">
                <a:solidFill>
                  <a:schemeClr val="tx1">
                    <a:lumMod val="75000"/>
                    <a:lumOff val="25000"/>
                  </a:schemeClr>
                </a:solidFill>
                <a:cs typeface="+mn-ea"/>
                <a:sym typeface="+mn-lt"/>
              </a:rPr>
              <a:t>奖状及证书</a:t>
            </a:r>
          </a:p>
          <a:p>
            <a:pPr marL="514350" indent="-514350">
              <a:lnSpc>
                <a:spcPct val="150000"/>
              </a:lnSpc>
              <a:buFont typeface="+mj-lt"/>
              <a:buAutoNum type="arabicPeriod"/>
            </a:pPr>
            <a:r>
              <a:rPr kumimoji="1" lang="zh-CN" altLang="en-US" sz="3200" b="1" dirty="0">
                <a:solidFill>
                  <a:schemeClr val="tx1">
                    <a:lumMod val="75000"/>
                    <a:lumOff val="25000"/>
                  </a:schemeClr>
                </a:solidFill>
                <a:cs typeface="+mn-ea"/>
                <a:sym typeface="+mn-lt"/>
              </a:rPr>
              <a:t>兴趣特长</a:t>
            </a:r>
          </a:p>
        </p:txBody>
      </p:sp>
      <p:sp>
        <p:nvSpPr>
          <p:cNvPr id="45" name="文本框 44">
            <a:extLst>
              <a:ext uri="{FF2B5EF4-FFF2-40B4-BE49-F238E27FC236}">
                <a16:creationId xmlns="" xmlns:a16="http://schemas.microsoft.com/office/drawing/2014/main" id="{34708545-FDCD-E14D-B7E0-39755DF75E02}"/>
              </a:ext>
            </a:extLst>
          </p:cNvPr>
          <p:cNvSpPr txBox="1"/>
          <p:nvPr/>
        </p:nvSpPr>
        <p:spPr>
          <a:xfrm>
            <a:off x="6498280" y="2789330"/>
            <a:ext cx="3166251" cy="2308324"/>
          </a:xfrm>
          <a:prstGeom prst="rect">
            <a:avLst/>
          </a:prstGeom>
          <a:noFill/>
        </p:spPr>
        <p:txBody>
          <a:bodyPr wrap="none" rtlCol="0">
            <a:spAutoFit/>
          </a:bodyPr>
          <a:lstStyle/>
          <a:p>
            <a:pPr marL="514350" indent="-514350">
              <a:lnSpc>
                <a:spcPct val="150000"/>
              </a:lnSpc>
              <a:buFont typeface="+mj-lt"/>
              <a:buAutoNum type="arabicPeriod" startAt="4"/>
            </a:pPr>
            <a:r>
              <a:rPr lang="zh-CN" altLang="en-US" sz="3200" b="1" kern="100" dirty="0">
                <a:solidFill>
                  <a:schemeClr val="tx1">
                    <a:lumMod val="75000"/>
                    <a:lumOff val="25000"/>
                  </a:schemeClr>
                </a:solidFill>
                <a:cs typeface="+mn-ea"/>
                <a:sym typeface="+mn-lt"/>
              </a:rPr>
              <a:t>社会实践</a:t>
            </a:r>
            <a:endParaRPr lang="en-US" altLang="zh-CN" sz="3200" b="1" kern="100" dirty="0">
              <a:solidFill>
                <a:schemeClr val="tx1">
                  <a:lumMod val="75000"/>
                  <a:lumOff val="25000"/>
                </a:schemeClr>
              </a:solidFill>
              <a:cs typeface="+mn-ea"/>
              <a:sym typeface="+mn-lt"/>
            </a:endParaRPr>
          </a:p>
          <a:p>
            <a:pPr marL="514350" indent="-514350">
              <a:lnSpc>
                <a:spcPct val="150000"/>
              </a:lnSpc>
              <a:buFont typeface="+mj-lt"/>
              <a:buAutoNum type="arabicPeriod" startAt="4"/>
            </a:pPr>
            <a:r>
              <a:rPr lang="zh-CN" altLang="en-US" sz="3200" b="1" kern="100" dirty="0">
                <a:solidFill>
                  <a:schemeClr val="tx1">
                    <a:lumMod val="75000"/>
                    <a:lumOff val="25000"/>
                  </a:schemeClr>
                </a:solidFill>
                <a:cs typeface="+mn-ea"/>
                <a:sym typeface="+mn-lt"/>
              </a:rPr>
              <a:t>自荐信</a:t>
            </a:r>
          </a:p>
          <a:p>
            <a:pPr marL="514350" indent="-514350">
              <a:lnSpc>
                <a:spcPct val="150000"/>
              </a:lnSpc>
              <a:buFont typeface="+mj-lt"/>
              <a:buAutoNum type="arabicPeriod" startAt="4"/>
            </a:pPr>
            <a:r>
              <a:rPr lang="zh-CN" altLang="en-US" sz="3200" b="1" kern="100" dirty="0">
                <a:solidFill>
                  <a:schemeClr val="tx1">
                    <a:lumMod val="75000"/>
                    <a:lumOff val="25000"/>
                  </a:schemeClr>
                </a:solidFill>
                <a:cs typeface="+mn-ea"/>
                <a:sym typeface="+mn-lt"/>
              </a:rPr>
              <a:t>班主任推荐信</a:t>
            </a:r>
          </a:p>
        </p:txBody>
      </p:sp>
      <p:sp>
        <p:nvSpPr>
          <p:cNvPr id="47" name="文本框 46">
            <a:extLst>
              <a:ext uri="{FF2B5EF4-FFF2-40B4-BE49-F238E27FC236}">
                <a16:creationId xmlns="" xmlns:a16="http://schemas.microsoft.com/office/drawing/2014/main" id="{DE762452-943F-0543-B2FD-5E886791F5DE}"/>
              </a:ext>
            </a:extLst>
          </p:cNvPr>
          <p:cNvSpPr txBox="1"/>
          <p:nvPr/>
        </p:nvSpPr>
        <p:spPr>
          <a:xfrm>
            <a:off x="3913922" y="1379846"/>
            <a:ext cx="2236510" cy="1323439"/>
          </a:xfrm>
          <a:prstGeom prst="rect">
            <a:avLst/>
          </a:prstGeom>
          <a:noFill/>
        </p:spPr>
        <p:txBody>
          <a:bodyPr wrap="none" rtlCol="0">
            <a:spAutoFit/>
          </a:bodyPr>
          <a:lstStyle/>
          <a:p>
            <a:r>
              <a:rPr kumimoji="1" lang="zh-CN" altLang="en-US" sz="8000" b="1" dirty="0">
                <a:solidFill>
                  <a:srgbClr val="4B8B19"/>
                </a:solidFill>
                <a:cs typeface="+mn-ea"/>
                <a:sym typeface="+mn-lt"/>
              </a:rPr>
              <a:t>目录</a:t>
            </a:r>
          </a:p>
        </p:txBody>
      </p:sp>
      <p:sp>
        <p:nvSpPr>
          <p:cNvPr id="48" name="文本框 47">
            <a:extLst>
              <a:ext uri="{FF2B5EF4-FFF2-40B4-BE49-F238E27FC236}">
                <a16:creationId xmlns="" xmlns:a16="http://schemas.microsoft.com/office/drawing/2014/main" id="{EF697A9D-5FF5-6F48-A419-92B36FABDDA5}"/>
              </a:ext>
            </a:extLst>
          </p:cNvPr>
          <p:cNvSpPr txBox="1"/>
          <p:nvPr/>
        </p:nvSpPr>
        <p:spPr>
          <a:xfrm>
            <a:off x="6069093" y="2021114"/>
            <a:ext cx="2194896" cy="523220"/>
          </a:xfrm>
          <a:prstGeom prst="rect">
            <a:avLst/>
          </a:prstGeom>
          <a:noFill/>
        </p:spPr>
        <p:txBody>
          <a:bodyPr wrap="none" rtlCol="0">
            <a:spAutoFit/>
          </a:bodyPr>
          <a:lstStyle/>
          <a:p>
            <a:r>
              <a:rPr kumimoji="1" lang="en" altLang="zh-CN" sz="2800" b="1" dirty="0">
                <a:solidFill>
                  <a:srgbClr val="4B8B19"/>
                </a:solidFill>
                <a:cs typeface="+mn-ea"/>
                <a:sym typeface="+mn-lt"/>
              </a:rPr>
              <a:t>CONTENTS</a:t>
            </a:r>
            <a:endParaRPr kumimoji="1" lang="zh-CN" altLang="en-US" sz="2800" b="1" dirty="0">
              <a:solidFill>
                <a:srgbClr val="4B8B19"/>
              </a:solidFill>
              <a:cs typeface="+mn-ea"/>
              <a:sym typeface="+mn-lt"/>
            </a:endParaRPr>
          </a:p>
        </p:txBody>
      </p:sp>
      <p:sp>
        <p:nvSpPr>
          <p:cNvPr id="2" name="文本框 1"/>
          <p:cNvSpPr txBox="1"/>
          <p:nvPr/>
        </p:nvSpPr>
        <p:spPr>
          <a:xfrm>
            <a:off x="7487216" y="1520982"/>
            <a:ext cx="1901228" cy="276999"/>
          </a:xfrm>
          <a:prstGeom prst="rect">
            <a:avLst/>
          </a:prstGeom>
          <a:noFill/>
        </p:spPr>
        <p:txBody>
          <a:bodyPr wrap="square" rtlCol="0">
            <a:spAutoFit/>
          </a:bodyPr>
          <a:lstStyle/>
          <a:p>
            <a:r>
              <a:rPr lang="en-US" altLang="zh-CN" sz="1200" dirty="0">
                <a:solidFill>
                  <a:srgbClr val="FEFEFE"/>
                </a:solidFill>
              </a:rPr>
              <a:t>https://www.ypppt.com/</a:t>
            </a:r>
            <a:endParaRPr lang="zh-CN" altLang="en-US" sz="1200" dirty="0">
              <a:solidFill>
                <a:srgbClr val="FEFEFE"/>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dissolve">
                                      <p:cBhvr>
                                        <p:cTn id="7" dur="500"/>
                                        <p:tgtEl>
                                          <p:spTgt spid="4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dissolve">
                                      <p:cBhvr>
                                        <p:cTn id="1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755">
            <a:extLst>
              <a:ext uri="{FF2B5EF4-FFF2-40B4-BE49-F238E27FC236}">
                <a16:creationId xmlns="" xmlns:a16="http://schemas.microsoft.com/office/drawing/2014/main" id="{0DA4D3E0-75B6-DA42-BADD-2C4F3E810B95}"/>
              </a:ext>
            </a:extLst>
          </p:cNvPr>
          <p:cNvSpPr/>
          <p:nvPr/>
        </p:nvSpPr>
        <p:spPr bwMode="auto">
          <a:xfrm rot="16200000">
            <a:off x="7011799" y="1046487"/>
            <a:ext cx="503982" cy="2989405"/>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44" name="Rectangle 5"/>
          <p:cNvSpPr/>
          <p:nvPr/>
        </p:nvSpPr>
        <p:spPr>
          <a:xfrm>
            <a:off x="5579162" y="2934359"/>
            <a:ext cx="5086350" cy="193802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spcBef>
                <a:spcPts val="0"/>
              </a:spcBef>
              <a:spcAft>
                <a:spcPts val="0"/>
              </a:spcAft>
            </a:pPr>
            <a:r>
              <a:rPr lang="en-US" sz="1200" dirty="0">
                <a:solidFill>
                  <a:schemeClr val="tx1">
                    <a:lumMod val="75000"/>
                    <a:lumOff val="25000"/>
                  </a:schemeClr>
                </a:solidFill>
                <a:cs typeface="+mn-ea"/>
                <a:sym typeface="+mn-lt"/>
              </a:rPr>
              <a:t>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a:t>
            </a:r>
          </a:p>
        </p:txBody>
      </p:sp>
      <p:sp>
        <p:nvSpPr>
          <p:cNvPr id="30" name="文本框 29"/>
          <p:cNvSpPr txBox="1"/>
          <p:nvPr/>
        </p:nvSpPr>
        <p:spPr>
          <a:xfrm>
            <a:off x="5918785" y="2233806"/>
            <a:ext cx="3465195" cy="584775"/>
          </a:xfrm>
          <a:prstGeom prst="rect">
            <a:avLst/>
          </a:prstGeom>
          <a:noFill/>
        </p:spPr>
        <p:txBody>
          <a:bodyPr wrap="square" rtlCol="0">
            <a:spAutoFit/>
          </a:bodyPr>
          <a:lstStyle/>
          <a:p>
            <a:pPr lvl="0" algn="l">
              <a:lnSpc>
                <a:spcPct val="100000"/>
              </a:lnSpc>
              <a:buClrTx/>
              <a:buSzTx/>
              <a:buFontTx/>
            </a:pPr>
            <a:r>
              <a:rPr lang="zh-CN" altLang="en-US" sz="3200" dirty="0">
                <a:solidFill>
                  <a:schemeClr val="bg1"/>
                </a:solidFill>
                <a:cs typeface="+mn-ea"/>
                <a:sym typeface="+mn-lt"/>
              </a:rPr>
              <a:t>老师要说的话</a:t>
            </a:r>
          </a:p>
        </p:txBody>
      </p:sp>
      <p:sp>
        <p:nvSpPr>
          <p:cNvPr id="37" name="文本框 36">
            <a:extLst>
              <a:ext uri="{FF2B5EF4-FFF2-40B4-BE49-F238E27FC236}">
                <a16:creationId xmlns="" xmlns:a16="http://schemas.microsoft.com/office/drawing/2014/main" id="{78A2CD47-5BDF-7840-A96C-2AD017EBB8A0}"/>
              </a:ext>
            </a:extLst>
          </p:cNvPr>
          <p:cNvSpPr txBox="1"/>
          <p:nvPr/>
        </p:nvSpPr>
        <p:spPr>
          <a:xfrm>
            <a:off x="891685" y="693683"/>
            <a:ext cx="2954655" cy="646331"/>
          </a:xfrm>
          <a:prstGeom prst="rect">
            <a:avLst/>
          </a:prstGeom>
          <a:noFill/>
        </p:spPr>
        <p:txBody>
          <a:bodyPr wrap="none" rtlCol="0">
            <a:spAutoFit/>
          </a:bodyPr>
          <a:lstStyle/>
          <a:p>
            <a:r>
              <a:rPr lang="zh-CN" altLang="en-US" sz="3600" kern="100" dirty="0">
                <a:solidFill>
                  <a:srgbClr val="4B8B19"/>
                </a:solidFill>
                <a:cs typeface="+mn-ea"/>
                <a:sym typeface="+mn-lt"/>
              </a:rPr>
              <a:t>班主任推荐信</a:t>
            </a:r>
          </a:p>
        </p:txBody>
      </p:sp>
      <p:pic>
        <p:nvPicPr>
          <p:cNvPr id="4" name="图片 3">
            <a:extLst>
              <a:ext uri="{FF2B5EF4-FFF2-40B4-BE49-F238E27FC236}">
                <a16:creationId xmlns="" xmlns:a16="http://schemas.microsoft.com/office/drawing/2014/main" id="{79BAC8B2-70DE-02C8-72E2-7040818E445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28700" y="1984375"/>
            <a:ext cx="4089400" cy="3067050"/>
          </a:xfrm>
          <a:prstGeom prst="rect">
            <a:avLst/>
          </a:prstGeom>
        </p:spPr>
      </p:pic>
    </p:spTree>
  </p:cSld>
  <p:clrMapOvr>
    <a:masterClrMapping/>
  </p:clrMapOvr>
  <p:transition spd="slow" advTm="3000">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 xmlns:a16="http://schemas.microsoft.com/office/drawing/2014/main" id="{B64B7475-2FB8-0F76-C343-E726923A193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文本框 6">
            <a:extLst>
              <a:ext uri="{FF2B5EF4-FFF2-40B4-BE49-F238E27FC236}">
                <a16:creationId xmlns="" xmlns:a16="http://schemas.microsoft.com/office/drawing/2014/main" id="{CD07BBFD-F3E7-3C44-A396-932C1DD1C170}"/>
              </a:ext>
            </a:extLst>
          </p:cNvPr>
          <p:cNvSpPr txBox="1"/>
          <p:nvPr/>
        </p:nvSpPr>
        <p:spPr>
          <a:xfrm>
            <a:off x="2438400" y="2447823"/>
            <a:ext cx="7600950" cy="1200329"/>
          </a:xfrm>
          <a:prstGeom prst="rect">
            <a:avLst/>
          </a:prstGeom>
          <a:noFill/>
        </p:spPr>
        <p:txBody>
          <a:bodyPr wrap="square" rtlCol="0">
            <a:spAutoFit/>
          </a:bodyPr>
          <a:lstStyle/>
          <a:p>
            <a:pPr algn="ctr"/>
            <a:r>
              <a:rPr kumimoji="1" lang="zh-CN" altLang="en-US" sz="7200" b="1" spc="300" dirty="0">
                <a:solidFill>
                  <a:srgbClr val="43935A"/>
                </a:solidFill>
                <a:cs typeface="+mn-ea"/>
                <a:sym typeface="+mn-lt"/>
              </a:rPr>
              <a:t>谢谢观看</a:t>
            </a:r>
          </a:p>
        </p:txBody>
      </p:sp>
      <p:sp>
        <p:nvSpPr>
          <p:cNvPr id="8" name="文本框 7">
            <a:extLst>
              <a:ext uri="{FF2B5EF4-FFF2-40B4-BE49-F238E27FC236}">
                <a16:creationId xmlns="" xmlns:a16="http://schemas.microsoft.com/office/drawing/2014/main" id="{F756E7A9-BD44-6043-A4DF-25F4DCA84AB8}"/>
              </a:ext>
            </a:extLst>
          </p:cNvPr>
          <p:cNvSpPr txBox="1"/>
          <p:nvPr/>
        </p:nvSpPr>
        <p:spPr>
          <a:xfrm>
            <a:off x="3230221" y="1904242"/>
            <a:ext cx="6244595" cy="523220"/>
          </a:xfrm>
          <a:prstGeom prst="rect">
            <a:avLst/>
          </a:prstGeom>
          <a:noFill/>
        </p:spPr>
        <p:txBody>
          <a:bodyPr wrap="none" rtlCol="0">
            <a:spAutoFit/>
          </a:bodyPr>
          <a:lstStyle/>
          <a:p>
            <a:r>
              <a:rPr kumimoji="1" lang="en" altLang="zh-CN" sz="2800" dirty="0">
                <a:solidFill>
                  <a:srgbClr val="43935A"/>
                </a:solidFill>
                <a:cs typeface="+mn-ea"/>
                <a:sym typeface="+mn-lt"/>
              </a:rPr>
              <a:t>CURRICULUM VITAE OF CHILDREN</a:t>
            </a:r>
            <a:endParaRPr kumimoji="1" lang="zh-CN" altLang="en-US" sz="2800" dirty="0">
              <a:solidFill>
                <a:srgbClr val="43935A"/>
              </a:solidFill>
              <a:cs typeface="+mn-ea"/>
              <a:sym typeface="+mn-lt"/>
            </a:endParaRPr>
          </a:p>
        </p:txBody>
      </p:sp>
      <p:sp>
        <p:nvSpPr>
          <p:cNvPr id="9" name="文本框 8">
            <a:extLst>
              <a:ext uri="{FF2B5EF4-FFF2-40B4-BE49-F238E27FC236}">
                <a16:creationId xmlns="" xmlns:a16="http://schemas.microsoft.com/office/drawing/2014/main" id="{F35CB2A2-B568-904B-A897-C27D2CB3440B}"/>
              </a:ext>
            </a:extLst>
          </p:cNvPr>
          <p:cNvSpPr txBox="1"/>
          <p:nvPr/>
        </p:nvSpPr>
        <p:spPr>
          <a:xfrm>
            <a:off x="3681089" y="4418579"/>
            <a:ext cx="4267707" cy="400110"/>
          </a:xfrm>
          <a:prstGeom prst="rect">
            <a:avLst/>
          </a:prstGeom>
          <a:noFill/>
        </p:spPr>
        <p:txBody>
          <a:bodyPr wrap="none" rtlCol="0">
            <a:spAutoFit/>
          </a:bodyPr>
          <a:lstStyle/>
          <a:p>
            <a:r>
              <a:rPr kumimoji="1" lang="zh-CN" altLang="en-US" sz="2000" dirty="0">
                <a:solidFill>
                  <a:srgbClr val="000000">
                    <a:lumMod val="75000"/>
                    <a:lumOff val="25000"/>
                  </a:srgbClr>
                </a:solidFill>
                <a:cs typeface="+mn-ea"/>
                <a:sym typeface="+mn-lt"/>
              </a:rPr>
              <a:t>姓名</a:t>
            </a:r>
            <a:r>
              <a:rPr kumimoji="1" lang="zh-CN" altLang="en-US" sz="2000" dirty="0" smtClean="0">
                <a:solidFill>
                  <a:srgbClr val="000000">
                    <a:lumMod val="75000"/>
                    <a:lumOff val="25000"/>
                  </a:srgbClr>
                </a:solidFill>
                <a:cs typeface="+mn-ea"/>
                <a:sym typeface="+mn-lt"/>
              </a:rPr>
              <a:t>：</a:t>
            </a:r>
            <a:r>
              <a:rPr kumimoji="1" lang="zh-CN" altLang="en-US" sz="2000" dirty="0">
                <a:solidFill>
                  <a:srgbClr val="000000">
                    <a:lumMod val="75000"/>
                    <a:lumOff val="25000"/>
                  </a:srgbClr>
                </a:solidFill>
                <a:cs typeface="+mn-ea"/>
                <a:sym typeface="+mn-lt"/>
              </a:rPr>
              <a:t>优品</a:t>
            </a:r>
            <a:r>
              <a:rPr kumimoji="1" lang="en-US" altLang="zh-CN" sz="2000" dirty="0" smtClean="0">
                <a:solidFill>
                  <a:srgbClr val="000000">
                    <a:lumMod val="75000"/>
                    <a:lumOff val="25000"/>
                  </a:srgbClr>
                </a:solidFill>
                <a:cs typeface="+mn-ea"/>
                <a:sym typeface="+mn-lt"/>
              </a:rPr>
              <a:t>PPT</a:t>
            </a:r>
            <a:r>
              <a:rPr kumimoji="1" lang="zh-CN" altLang="en-US" sz="2000" dirty="0" smtClean="0">
                <a:solidFill>
                  <a:srgbClr val="000000">
                    <a:lumMod val="75000"/>
                    <a:lumOff val="25000"/>
                  </a:srgbClr>
                </a:solidFill>
                <a:cs typeface="+mn-ea"/>
                <a:sym typeface="+mn-lt"/>
              </a:rPr>
              <a:t>      </a:t>
            </a:r>
            <a:r>
              <a:rPr kumimoji="1" lang="zh-CN" altLang="en-US" sz="2000" dirty="0" smtClean="0">
                <a:solidFill>
                  <a:srgbClr val="000000">
                    <a:lumMod val="75000"/>
                    <a:lumOff val="25000"/>
                  </a:srgbClr>
                </a:solidFill>
                <a:cs typeface="+mn-ea"/>
                <a:sym typeface="+mn-lt"/>
              </a:rPr>
              <a:t>日</a:t>
            </a:r>
            <a:r>
              <a:rPr kumimoji="1" lang="zh-CN" altLang="en-US" sz="2000" dirty="0">
                <a:solidFill>
                  <a:srgbClr val="000000">
                    <a:lumMod val="75000"/>
                    <a:lumOff val="25000"/>
                  </a:srgbClr>
                </a:solidFill>
                <a:cs typeface="+mn-ea"/>
                <a:sym typeface="+mn-lt"/>
              </a:rPr>
              <a:t>期：</a:t>
            </a:r>
            <a:r>
              <a:rPr kumimoji="1" lang="en-US" altLang="zh-CN" sz="2000" dirty="0" smtClean="0">
                <a:solidFill>
                  <a:srgbClr val="000000">
                    <a:lumMod val="75000"/>
                    <a:lumOff val="25000"/>
                  </a:srgbClr>
                </a:solidFill>
                <a:cs typeface="+mn-ea"/>
                <a:sym typeface="+mn-lt"/>
              </a:rPr>
              <a:t>20XX.X.X</a:t>
            </a:r>
            <a:endParaRPr kumimoji="1" lang="zh-CN" altLang="en-US" sz="2000" dirty="0">
              <a:solidFill>
                <a:srgbClr val="000000">
                  <a:lumMod val="75000"/>
                  <a:lumOff val="25000"/>
                </a:srgbClr>
              </a:solidFill>
              <a:cs typeface="+mn-ea"/>
              <a:sym typeface="+mn-lt"/>
            </a:endParaRPr>
          </a:p>
        </p:txBody>
      </p:sp>
      <p:sp>
        <p:nvSpPr>
          <p:cNvPr id="10" name="文本框 9">
            <a:extLst>
              <a:ext uri="{FF2B5EF4-FFF2-40B4-BE49-F238E27FC236}">
                <a16:creationId xmlns="" xmlns:a16="http://schemas.microsoft.com/office/drawing/2014/main" id="{09BF81E0-5A03-2647-96BB-8EB2DECC24FA}"/>
              </a:ext>
            </a:extLst>
          </p:cNvPr>
          <p:cNvSpPr txBox="1"/>
          <p:nvPr/>
        </p:nvSpPr>
        <p:spPr>
          <a:xfrm>
            <a:off x="2722747" y="3733044"/>
            <a:ext cx="6558452" cy="526811"/>
          </a:xfrm>
          <a:prstGeom prst="rect">
            <a:avLst/>
          </a:prstGeom>
          <a:noFill/>
        </p:spPr>
        <p:txBody>
          <a:bodyPr wrap="square" rtlCol="0">
            <a:spAutoFit/>
          </a:bodyPr>
          <a:lstStyle/>
          <a:p>
            <a:pPr algn="ctr">
              <a:lnSpc>
                <a:spcPct val="150000"/>
              </a:lnSpc>
            </a:pPr>
            <a:r>
              <a:rPr kumimoji="1" lang="en" altLang="zh-CN" sz="1000" dirty="0">
                <a:solidFill>
                  <a:srgbClr val="000000">
                    <a:lumMod val="65000"/>
                    <a:lumOff val="35000"/>
                  </a:srgbClr>
                </a:solidFill>
                <a:cs typeface="+mn-ea"/>
                <a:sym typeface="+mn-lt"/>
              </a:rPr>
              <a:t>your content is entered here, or by copying your text, select paste in this box and choose to retain only text. your content is typed here, or by copying your text, select paste in this box.</a:t>
            </a:r>
          </a:p>
        </p:txBody>
      </p:sp>
      <p:pic>
        <p:nvPicPr>
          <p:cNvPr id="17" name="图片 16">
            <a:extLst>
              <a:ext uri="{FF2B5EF4-FFF2-40B4-BE49-F238E27FC236}">
                <a16:creationId xmlns="" xmlns:a16="http://schemas.microsoft.com/office/drawing/2014/main" id="{B450D490-D299-B04A-B8BE-FF8A4DD0B37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03815" y="532989"/>
            <a:ext cx="960291" cy="960291"/>
          </a:xfrm>
          <a:prstGeom prst="rect">
            <a:avLst/>
          </a:prstGeom>
        </p:spPr>
      </p:pic>
    </p:spTree>
    <p:extLst>
      <p:ext uri="{BB962C8B-B14F-4D97-AF65-F5344CB8AC3E}">
        <p14:creationId xmlns:p14="http://schemas.microsoft.com/office/powerpoint/2010/main" val="27044629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47488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84C54739-6013-79E8-8776-C447E63CBD1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2" name="文本框 11">
            <a:extLst>
              <a:ext uri="{FF2B5EF4-FFF2-40B4-BE49-F238E27FC236}">
                <a16:creationId xmlns="" xmlns:a16="http://schemas.microsoft.com/office/drawing/2014/main" id="{F7D9B7D3-22E1-7E4C-8552-38FFD5CBE453}"/>
              </a:ext>
            </a:extLst>
          </p:cNvPr>
          <p:cNvSpPr txBox="1"/>
          <p:nvPr/>
        </p:nvSpPr>
        <p:spPr>
          <a:xfrm>
            <a:off x="3265714" y="2487888"/>
            <a:ext cx="5660572"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个人简介</a:t>
            </a:r>
          </a:p>
        </p:txBody>
      </p:sp>
      <p:sp>
        <p:nvSpPr>
          <p:cNvPr id="47" name="文本框 46">
            <a:extLst>
              <a:ext uri="{FF2B5EF4-FFF2-40B4-BE49-F238E27FC236}">
                <a16:creationId xmlns="" xmlns:a16="http://schemas.microsoft.com/office/drawing/2014/main" id="{DE762452-943F-0543-B2FD-5E886791F5DE}"/>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第一部分</a:t>
            </a:r>
          </a:p>
        </p:txBody>
      </p:sp>
      <p:sp>
        <p:nvSpPr>
          <p:cNvPr id="48" name="文本框 47">
            <a:extLst>
              <a:ext uri="{FF2B5EF4-FFF2-40B4-BE49-F238E27FC236}">
                <a16:creationId xmlns="" xmlns:a16="http://schemas.microsoft.com/office/drawing/2014/main" id="{EF697A9D-5FF5-6F48-A419-92B36FABDDA5}"/>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01</a:t>
            </a:r>
            <a:endParaRPr kumimoji="1" lang="zh-CN" altLang="en-US" sz="2800" dirty="0">
              <a:solidFill>
                <a:schemeClr val="tx1">
                  <a:lumMod val="75000"/>
                  <a:lumOff val="25000"/>
                </a:schemeClr>
              </a:solidFill>
              <a:cs typeface="+mn-ea"/>
              <a:sym typeface="+mn-lt"/>
            </a:endParaRPr>
          </a:p>
        </p:txBody>
      </p:sp>
      <p:sp>
        <p:nvSpPr>
          <p:cNvPr id="2" name="文本框 1">
            <a:extLst>
              <a:ext uri="{FF2B5EF4-FFF2-40B4-BE49-F238E27FC236}">
                <a16:creationId xmlns="" xmlns:a16="http://schemas.microsoft.com/office/drawing/2014/main" id="{FBC10409-DD70-474E-9A7C-99C861D81F93}"/>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06677288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dissolve">
                                      <p:cBhvr>
                                        <p:cTn id="7" dur="500"/>
                                        <p:tgtEl>
                                          <p:spTgt spid="4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dissolve">
                                      <p:cBhvr>
                                        <p:cTn id="1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755">
            <a:extLst>
              <a:ext uri="{FF2B5EF4-FFF2-40B4-BE49-F238E27FC236}">
                <a16:creationId xmlns="" xmlns:a16="http://schemas.microsoft.com/office/drawing/2014/main" id="{A9824E54-CD21-9641-B84F-407A3B2B7221}"/>
              </a:ext>
            </a:extLst>
          </p:cNvPr>
          <p:cNvSpPr/>
          <p:nvPr/>
        </p:nvSpPr>
        <p:spPr bwMode="auto">
          <a:xfrm rot="16200000">
            <a:off x="2144038" y="1653789"/>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12" name="Freeform 755">
            <a:extLst>
              <a:ext uri="{FF2B5EF4-FFF2-40B4-BE49-F238E27FC236}">
                <a16:creationId xmlns="" xmlns:a16="http://schemas.microsoft.com/office/drawing/2014/main" id="{DF2AA053-B903-0546-8A4F-49B75B15FA2A}"/>
              </a:ext>
            </a:extLst>
          </p:cNvPr>
          <p:cNvSpPr/>
          <p:nvPr/>
        </p:nvSpPr>
        <p:spPr bwMode="auto">
          <a:xfrm rot="16200000">
            <a:off x="8303538" y="1645514"/>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35" name="矩形 34"/>
          <p:cNvSpPr/>
          <p:nvPr/>
        </p:nvSpPr>
        <p:spPr>
          <a:xfrm>
            <a:off x="1339810" y="3149194"/>
            <a:ext cx="3762375" cy="1200329"/>
          </a:xfrm>
          <a:prstGeom prst="rect">
            <a:avLst/>
          </a:prstGeom>
          <a:effectLst/>
        </p:spPr>
        <p:txBody>
          <a:bodyPr wrap="square">
            <a:spAutoFit/>
          </a:bodyPr>
          <a:lstStyle/>
          <a:p>
            <a:pPr>
              <a:lnSpc>
                <a:spcPct val="150000"/>
              </a:lnSpc>
            </a:pPr>
            <a:r>
              <a:rPr lang="zh-CN" altLang="en-US" sz="1600" kern="100" dirty="0">
                <a:solidFill>
                  <a:schemeClr val="tx1">
                    <a:lumMod val="75000"/>
                    <a:lumOff val="25000"/>
                  </a:schemeClr>
                </a:solidFill>
                <a:cs typeface="+mn-ea"/>
                <a:sym typeface="+mn-lt"/>
              </a:rPr>
              <a:t>性别：男    出生年月：</a:t>
            </a:r>
            <a:r>
              <a:rPr lang="en-US" altLang="zh-CN" sz="1600" kern="100" dirty="0">
                <a:solidFill>
                  <a:schemeClr val="tx1">
                    <a:lumMod val="75000"/>
                    <a:lumOff val="25000"/>
                  </a:schemeClr>
                </a:solidFill>
                <a:cs typeface="+mn-ea"/>
                <a:sym typeface="+mn-lt"/>
              </a:rPr>
              <a:t>2020.xx.xx    </a:t>
            </a:r>
          </a:p>
          <a:p>
            <a:pPr>
              <a:lnSpc>
                <a:spcPct val="150000"/>
              </a:lnSpc>
            </a:pPr>
            <a:r>
              <a:rPr lang="zh-CN" altLang="en-US" sz="1600" kern="100" dirty="0">
                <a:solidFill>
                  <a:schemeClr val="tx1">
                    <a:lumMod val="75000"/>
                    <a:lumOff val="25000"/>
                  </a:schemeClr>
                </a:solidFill>
                <a:cs typeface="+mn-ea"/>
                <a:sym typeface="+mn-lt"/>
              </a:rPr>
              <a:t>联系电话：</a:t>
            </a:r>
            <a:r>
              <a:rPr lang="en-US" altLang="zh-CN" sz="1600" kern="100" dirty="0">
                <a:solidFill>
                  <a:schemeClr val="tx1">
                    <a:lumMod val="75000"/>
                    <a:lumOff val="25000"/>
                  </a:schemeClr>
                </a:solidFill>
                <a:cs typeface="+mn-ea"/>
                <a:sym typeface="+mn-lt"/>
              </a:rPr>
              <a:t>13512345678</a:t>
            </a:r>
          </a:p>
          <a:p>
            <a:pPr>
              <a:lnSpc>
                <a:spcPct val="150000"/>
              </a:lnSpc>
            </a:pPr>
            <a:r>
              <a:rPr lang="zh-CN" altLang="en-US" sz="1600" kern="100" dirty="0">
                <a:solidFill>
                  <a:schemeClr val="tx1">
                    <a:lumMod val="75000"/>
                    <a:lumOff val="25000"/>
                  </a:schemeClr>
                </a:solidFill>
                <a:cs typeface="+mn-ea"/>
                <a:sym typeface="+mn-lt"/>
              </a:rPr>
              <a:t>所在学校：</a:t>
            </a:r>
            <a:r>
              <a:rPr lang="en-US" altLang="zh-CN" sz="1600" kern="100" dirty="0">
                <a:solidFill>
                  <a:schemeClr val="tx1">
                    <a:lumMod val="75000"/>
                    <a:lumOff val="25000"/>
                  </a:schemeClr>
                </a:solidFill>
                <a:cs typeface="+mn-ea"/>
                <a:sym typeface="+mn-lt"/>
              </a:rPr>
              <a:t>XX</a:t>
            </a:r>
            <a:r>
              <a:rPr lang="zh-CN" altLang="en-US" sz="1600" kern="100" dirty="0">
                <a:solidFill>
                  <a:schemeClr val="tx1">
                    <a:lumMod val="75000"/>
                    <a:lumOff val="25000"/>
                  </a:schemeClr>
                </a:solidFill>
                <a:cs typeface="+mn-ea"/>
                <a:sym typeface="+mn-lt"/>
              </a:rPr>
              <a:t>小学</a:t>
            </a:r>
          </a:p>
        </p:txBody>
      </p:sp>
      <p:sp>
        <p:nvSpPr>
          <p:cNvPr id="36" name="矩形 35" descr="7b0a20202020227461726765744d6f64756c65223a202270726f636573734f6e6c696e65466f6e7473220a7d0a"/>
          <p:cNvSpPr/>
          <p:nvPr/>
        </p:nvSpPr>
        <p:spPr>
          <a:xfrm>
            <a:off x="7499310" y="3149194"/>
            <a:ext cx="4291965" cy="1200329"/>
          </a:xfrm>
          <a:prstGeom prst="rect">
            <a:avLst/>
          </a:prstGeom>
          <a:effectLst/>
        </p:spPr>
        <p:txBody>
          <a:bodyPr wrap="square">
            <a:spAutoFit/>
          </a:bodyPr>
          <a:lstStyle/>
          <a:p>
            <a:pPr>
              <a:lnSpc>
                <a:spcPct val="150000"/>
              </a:lnSpc>
            </a:pPr>
            <a:r>
              <a:rPr lang="zh-CN" altLang="en-US" sz="1600" kern="100" dirty="0">
                <a:solidFill>
                  <a:schemeClr val="tx1">
                    <a:lumMod val="75000"/>
                    <a:lumOff val="25000"/>
                  </a:schemeClr>
                </a:solidFill>
                <a:cs typeface="+mn-ea"/>
                <a:sym typeface="+mn-lt"/>
              </a:rPr>
              <a:t>家庭住址：某市某区某路</a:t>
            </a:r>
            <a:r>
              <a:rPr lang="en-US" altLang="zh-CN" sz="1600" kern="100" dirty="0">
                <a:solidFill>
                  <a:schemeClr val="tx1">
                    <a:lumMod val="75000"/>
                    <a:lumOff val="25000"/>
                  </a:schemeClr>
                </a:solidFill>
                <a:cs typeface="+mn-ea"/>
                <a:sym typeface="+mn-lt"/>
              </a:rPr>
              <a:t>XXX</a:t>
            </a:r>
            <a:r>
              <a:rPr lang="zh-CN" altLang="en-US" sz="1600" kern="100" dirty="0">
                <a:solidFill>
                  <a:schemeClr val="tx1">
                    <a:lumMod val="75000"/>
                    <a:lumOff val="25000"/>
                  </a:schemeClr>
                </a:solidFill>
                <a:cs typeface="+mn-ea"/>
                <a:sym typeface="+mn-lt"/>
              </a:rPr>
              <a:t>号</a:t>
            </a:r>
          </a:p>
          <a:p>
            <a:pPr>
              <a:lnSpc>
                <a:spcPct val="150000"/>
              </a:lnSpc>
            </a:pPr>
            <a:r>
              <a:rPr lang="zh-CN" altLang="en-US" sz="1600" kern="100" dirty="0">
                <a:solidFill>
                  <a:schemeClr val="tx1">
                    <a:lumMod val="75000"/>
                    <a:lumOff val="25000"/>
                  </a:schemeClr>
                </a:solidFill>
                <a:cs typeface="+mn-ea"/>
                <a:sym typeface="+mn-lt"/>
              </a:rPr>
              <a:t>父亲：张某  联系方式：</a:t>
            </a:r>
            <a:r>
              <a:rPr lang="en-US" altLang="zh-CN" sz="1600" kern="100" dirty="0">
                <a:solidFill>
                  <a:schemeClr val="tx1">
                    <a:lumMod val="75000"/>
                    <a:lumOff val="25000"/>
                  </a:schemeClr>
                </a:solidFill>
                <a:cs typeface="+mn-ea"/>
                <a:sym typeface="+mn-lt"/>
              </a:rPr>
              <a:t> 13512345678</a:t>
            </a:r>
          </a:p>
          <a:p>
            <a:pPr>
              <a:lnSpc>
                <a:spcPct val="150000"/>
              </a:lnSpc>
            </a:pPr>
            <a:r>
              <a:rPr lang="zh-CN" altLang="en-US" sz="1600" kern="100" dirty="0">
                <a:solidFill>
                  <a:schemeClr val="tx1">
                    <a:lumMod val="75000"/>
                    <a:lumOff val="25000"/>
                  </a:schemeClr>
                </a:solidFill>
                <a:cs typeface="+mn-ea"/>
                <a:sym typeface="+mn-lt"/>
              </a:rPr>
              <a:t>母亲：王某  联系方式：</a:t>
            </a:r>
            <a:r>
              <a:rPr lang="en-US" altLang="zh-CN" sz="1600" kern="100" dirty="0">
                <a:solidFill>
                  <a:schemeClr val="tx1">
                    <a:lumMod val="75000"/>
                    <a:lumOff val="25000"/>
                  </a:schemeClr>
                </a:solidFill>
                <a:cs typeface="+mn-ea"/>
                <a:sym typeface="+mn-lt"/>
              </a:rPr>
              <a:t> 13512345678</a:t>
            </a:r>
          </a:p>
        </p:txBody>
      </p:sp>
      <p:sp>
        <p:nvSpPr>
          <p:cNvPr id="58" name="文本框 57"/>
          <p:cNvSpPr txBox="1"/>
          <p:nvPr/>
        </p:nvSpPr>
        <p:spPr>
          <a:xfrm>
            <a:off x="1602127" y="2507844"/>
            <a:ext cx="1983740" cy="461665"/>
          </a:xfrm>
          <a:prstGeom prst="rect">
            <a:avLst/>
          </a:prstGeom>
          <a:noFill/>
          <a:effectLst/>
        </p:spPr>
        <p:txBody>
          <a:bodyPr wrap="square" rtlCol="0">
            <a:spAutoFit/>
          </a:bodyPr>
          <a:lstStyle/>
          <a:p>
            <a:pPr lvl="0" algn="l">
              <a:lnSpc>
                <a:spcPct val="100000"/>
              </a:lnSpc>
              <a:buClrTx/>
              <a:buSzTx/>
              <a:buFontTx/>
            </a:pPr>
            <a:r>
              <a:rPr lang="zh-CN" altLang="en-US" sz="2400" dirty="0">
                <a:solidFill>
                  <a:schemeClr val="bg1"/>
                </a:solidFill>
                <a:cs typeface="+mn-ea"/>
                <a:sym typeface="+mn-lt"/>
              </a:rPr>
              <a:t>基本信息</a:t>
            </a:r>
          </a:p>
        </p:txBody>
      </p:sp>
      <p:sp>
        <p:nvSpPr>
          <p:cNvPr id="62" name="文本框 61"/>
          <p:cNvSpPr txBox="1"/>
          <p:nvPr/>
        </p:nvSpPr>
        <p:spPr>
          <a:xfrm>
            <a:off x="7761627" y="2533879"/>
            <a:ext cx="2869565" cy="461665"/>
          </a:xfrm>
          <a:prstGeom prst="rect">
            <a:avLst/>
          </a:prstGeom>
          <a:noFill/>
          <a:effectLst/>
        </p:spPr>
        <p:txBody>
          <a:bodyPr wrap="square" rtlCol="0">
            <a:spAutoFit/>
          </a:bodyPr>
          <a:lstStyle/>
          <a:p>
            <a:pPr lvl="0" algn="l">
              <a:lnSpc>
                <a:spcPct val="100000"/>
              </a:lnSpc>
              <a:buClrTx/>
              <a:buSzTx/>
              <a:buFontTx/>
            </a:pPr>
            <a:r>
              <a:rPr lang="zh-CN" altLang="en-US" sz="2400" dirty="0">
                <a:solidFill>
                  <a:schemeClr val="bg1"/>
                </a:solidFill>
                <a:cs typeface="+mn-ea"/>
                <a:sym typeface="+mn-lt"/>
              </a:rPr>
              <a:t>家庭信息</a:t>
            </a:r>
          </a:p>
        </p:txBody>
      </p:sp>
      <p:sp>
        <p:nvSpPr>
          <p:cNvPr id="9" name="文本框 8">
            <a:extLst>
              <a:ext uri="{FF2B5EF4-FFF2-40B4-BE49-F238E27FC236}">
                <a16:creationId xmlns="" xmlns:a16="http://schemas.microsoft.com/office/drawing/2014/main" id="{EBD3B890-FB56-A649-8972-DD70E6C4BEF2}"/>
              </a:ext>
            </a:extLst>
          </p:cNvPr>
          <p:cNvSpPr txBox="1"/>
          <p:nvPr/>
        </p:nvSpPr>
        <p:spPr>
          <a:xfrm>
            <a:off x="754034" y="78692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个人简介</a:t>
            </a:r>
          </a:p>
        </p:txBody>
      </p:sp>
      <p:pic>
        <p:nvPicPr>
          <p:cNvPr id="4" name="图片 3">
            <a:extLst>
              <a:ext uri="{FF2B5EF4-FFF2-40B4-BE49-F238E27FC236}">
                <a16:creationId xmlns="" xmlns:a16="http://schemas.microsoft.com/office/drawing/2014/main" id="{93FBF438-3909-5697-B6B7-849AE9D14B9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681020" y="1612900"/>
            <a:ext cx="2225044" cy="4038600"/>
          </a:xfrm>
          <a:prstGeom prst="rect">
            <a:avLst/>
          </a:prstGeom>
        </p:spPr>
      </p:pic>
    </p:spTree>
  </p:cSld>
  <p:clrMapOvr>
    <a:masterClrMapping/>
  </p:clrMapOvr>
  <p:transition spd="slow" advTm="3000">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36">
            <a:extLst>
              <a:ext uri="{FF2B5EF4-FFF2-40B4-BE49-F238E27FC236}">
                <a16:creationId xmlns="" xmlns:a16="http://schemas.microsoft.com/office/drawing/2014/main" id="{6227CE0C-D69D-134C-A27A-A96D10CC33B6}"/>
              </a:ext>
            </a:extLst>
          </p:cNvPr>
          <p:cNvSpPr/>
          <p:nvPr/>
        </p:nvSpPr>
        <p:spPr bwMode="auto">
          <a:xfrm>
            <a:off x="5521513" y="2193373"/>
            <a:ext cx="4814154" cy="3145028"/>
          </a:xfrm>
          <a:prstGeom prst="roundRect">
            <a:avLst/>
          </a:prstGeom>
          <a:solidFill>
            <a:schemeClr val="bg1"/>
          </a:solidFill>
          <a:ln w="25400">
            <a:solidFill>
              <a:srgbClr val="4B8B19"/>
            </a:solid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zh-CN" altLang="en-US">
              <a:cs typeface="+mn-ea"/>
              <a:sym typeface="+mn-lt"/>
            </a:endParaRPr>
          </a:p>
        </p:txBody>
      </p:sp>
      <p:sp>
        <p:nvSpPr>
          <p:cNvPr id="88" name="Freeform 755"/>
          <p:cNvSpPr/>
          <p:nvPr/>
        </p:nvSpPr>
        <p:spPr bwMode="auto">
          <a:xfrm rot="16200000">
            <a:off x="7179289" y="2309560"/>
            <a:ext cx="342265" cy="751205"/>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cs typeface="+mn-ea"/>
              <a:sym typeface="+mn-lt"/>
            </a:endParaRPr>
          </a:p>
        </p:txBody>
      </p:sp>
      <p:sp>
        <p:nvSpPr>
          <p:cNvPr id="89" name="文本框 88"/>
          <p:cNvSpPr txBox="1"/>
          <p:nvPr/>
        </p:nvSpPr>
        <p:spPr>
          <a:xfrm>
            <a:off x="6959579" y="2455712"/>
            <a:ext cx="805815" cy="398780"/>
          </a:xfrm>
          <a:prstGeom prst="rect">
            <a:avLst/>
          </a:prstGeom>
          <a:noFill/>
        </p:spPr>
        <p:txBody>
          <a:bodyPr wrap="square" rtlCol="0" anchor="t">
            <a:spAutoFit/>
          </a:bodyPr>
          <a:lstStyle/>
          <a:p>
            <a:pPr algn="ctr"/>
            <a:r>
              <a:rPr lang="zh-CN" altLang="en-US" sz="2000" cap="all" dirty="0">
                <a:solidFill>
                  <a:schemeClr val="bg1"/>
                </a:solidFill>
                <a:cs typeface="+mn-ea"/>
                <a:sym typeface="+mn-lt"/>
              </a:rPr>
              <a:t>语文</a:t>
            </a:r>
          </a:p>
        </p:txBody>
      </p:sp>
      <p:sp>
        <p:nvSpPr>
          <p:cNvPr id="92" name="Freeform 755"/>
          <p:cNvSpPr/>
          <p:nvPr/>
        </p:nvSpPr>
        <p:spPr bwMode="auto">
          <a:xfrm rot="16200000">
            <a:off x="8147029" y="2311465"/>
            <a:ext cx="342265" cy="75057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cs typeface="+mn-ea"/>
              <a:sym typeface="+mn-lt"/>
            </a:endParaRPr>
          </a:p>
        </p:txBody>
      </p:sp>
      <p:sp>
        <p:nvSpPr>
          <p:cNvPr id="93" name="文本框 92"/>
          <p:cNvSpPr txBox="1"/>
          <p:nvPr/>
        </p:nvSpPr>
        <p:spPr>
          <a:xfrm>
            <a:off x="7957799" y="2456982"/>
            <a:ext cx="744855" cy="398780"/>
          </a:xfrm>
          <a:prstGeom prst="rect">
            <a:avLst/>
          </a:prstGeom>
          <a:noFill/>
        </p:spPr>
        <p:txBody>
          <a:bodyPr wrap="square" rtlCol="0" anchor="t">
            <a:spAutoFit/>
          </a:bodyPr>
          <a:lstStyle/>
          <a:p>
            <a:pPr algn="ctr"/>
            <a:r>
              <a:rPr lang="zh-CN" altLang="en-US" sz="2000" cap="all">
                <a:solidFill>
                  <a:schemeClr val="bg1"/>
                </a:solidFill>
                <a:cs typeface="+mn-ea"/>
                <a:sym typeface="+mn-lt"/>
              </a:rPr>
              <a:t>数学</a:t>
            </a:r>
          </a:p>
        </p:txBody>
      </p:sp>
      <p:sp>
        <p:nvSpPr>
          <p:cNvPr id="99" name="Freeform 755"/>
          <p:cNvSpPr/>
          <p:nvPr/>
        </p:nvSpPr>
        <p:spPr bwMode="auto">
          <a:xfrm rot="16200000">
            <a:off x="9075989" y="2310875"/>
            <a:ext cx="342356" cy="751205"/>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cs typeface="+mn-ea"/>
              <a:sym typeface="+mn-lt"/>
            </a:endParaRPr>
          </a:p>
        </p:txBody>
      </p:sp>
      <p:sp>
        <p:nvSpPr>
          <p:cNvPr id="100" name="文本框 99"/>
          <p:cNvSpPr txBox="1"/>
          <p:nvPr/>
        </p:nvSpPr>
        <p:spPr>
          <a:xfrm>
            <a:off x="8910492" y="2485401"/>
            <a:ext cx="724342" cy="398936"/>
          </a:xfrm>
          <a:prstGeom prst="rect">
            <a:avLst/>
          </a:prstGeom>
          <a:noFill/>
        </p:spPr>
        <p:txBody>
          <a:bodyPr wrap="square" rtlCol="0" anchor="t">
            <a:spAutoFit/>
          </a:bodyPr>
          <a:lstStyle/>
          <a:p>
            <a:pPr algn="ctr"/>
            <a:r>
              <a:rPr lang="zh-CN" altLang="en-US" sz="2000" cap="all" dirty="0">
                <a:solidFill>
                  <a:schemeClr val="bg1"/>
                </a:solidFill>
                <a:cs typeface="+mn-ea"/>
                <a:sym typeface="+mn-lt"/>
              </a:rPr>
              <a:t>综合</a:t>
            </a:r>
          </a:p>
        </p:txBody>
      </p:sp>
      <p:sp>
        <p:nvSpPr>
          <p:cNvPr id="101" name="矩形 100"/>
          <p:cNvSpPr/>
          <p:nvPr/>
        </p:nvSpPr>
        <p:spPr>
          <a:xfrm>
            <a:off x="7013554" y="2876615"/>
            <a:ext cx="566420" cy="2086725"/>
          </a:xfrm>
          <a:prstGeom prst="rect">
            <a:avLst/>
          </a:prstGeom>
        </p:spPr>
        <p:txBody>
          <a:bodyPr wrap="square">
            <a:spAutoFit/>
          </a:bodyPr>
          <a:lstStyle/>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98</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96</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95</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99</a:t>
            </a:r>
          </a:p>
        </p:txBody>
      </p:sp>
      <p:sp>
        <p:nvSpPr>
          <p:cNvPr id="102" name="矩形 101"/>
          <p:cNvSpPr/>
          <p:nvPr/>
        </p:nvSpPr>
        <p:spPr>
          <a:xfrm>
            <a:off x="7981294" y="2876615"/>
            <a:ext cx="566420" cy="2014654"/>
          </a:xfrm>
          <a:prstGeom prst="rect">
            <a:avLst/>
          </a:prstGeom>
        </p:spPr>
        <p:txBody>
          <a:bodyPr wrap="square">
            <a:spAutoFit/>
          </a:bodyPr>
          <a:lstStyle/>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98</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95</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97</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100</a:t>
            </a:r>
          </a:p>
        </p:txBody>
      </p:sp>
      <p:sp>
        <p:nvSpPr>
          <p:cNvPr id="103" name="矩形 102"/>
          <p:cNvSpPr/>
          <p:nvPr/>
        </p:nvSpPr>
        <p:spPr>
          <a:xfrm>
            <a:off x="8979514" y="2876615"/>
            <a:ext cx="566420" cy="2086725"/>
          </a:xfrm>
          <a:prstGeom prst="rect">
            <a:avLst/>
          </a:prstGeom>
        </p:spPr>
        <p:txBody>
          <a:bodyPr wrap="square">
            <a:spAutoFit/>
          </a:bodyPr>
          <a:lstStyle/>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A</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A</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A</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A</a:t>
            </a:r>
          </a:p>
        </p:txBody>
      </p:sp>
      <p:cxnSp>
        <p:nvCxnSpPr>
          <p:cNvPr id="104" name="直接连接符 103"/>
          <p:cNvCxnSpPr>
            <a:cxnSpLocks/>
          </p:cNvCxnSpPr>
          <p:nvPr/>
        </p:nvCxnSpPr>
        <p:spPr>
          <a:xfrm>
            <a:off x="6000094" y="3437320"/>
            <a:ext cx="3634740" cy="0"/>
          </a:xfrm>
          <a:prstGeom prst="line">
            <a:avLst/>
          </a:prstGeom>
          <a:ln w="19050">
            <a:solidFill>
              <a:srgbClr val="4B8B19"/>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cxnSpLocks/>
          </p:cNvCxnSpPr>
          <p:nvPr/>
        </p:nvCxnSpPr>
        <p:spPr>
          <a:xfrm>
            <a:off x="6000094" y="3985960"/>
            <a:ext cx="3634740" cy="0"/>
          </a:xfrm>
          <a:prstGeom prst="line">
            <a:avLst/>
          </a:prstGeom>
          <a:ln w="19050">
            <a:solidFill>
              <a:srgbClr val="4B8B19"/>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a:cxnSpLocks/>
          </p:cNvCxnSpPr>
          <p:nvPr/>
        </p:nvCxnSpPr>
        <p:spPr>
          <a:xfrm>
            <a:off x="6000094" y="4458400"/>
            <a:ext cx="3634740" cy="0"/>
          </a:xfrm>
          <a:prstGeom prst="line">
            <a:avLst/>
          </a:prstGeom>
          <a:ln w="19050">
            <a:solidFill>
              <a:srgbClr val="4B8B19"/>
            </a:solidFill>
          </a:ln>
        </p:spPr>
        <p:style>
          <a:lnRef idx="1">
            <a:schemeClr val="accent1"/>
          </a:lnRef>
          <a:fillRef idx="0">
            <a:schemeClr val="accent1"/>
          </a:fillRef>
          <a:effectRef idx="0">
            <a:schemeClr val="accent1"/>
          </a:effectRef>
          <a:fontRef idx="minor">
            <a:schemeClr val="tx1"/>
          </a:fontRef>
        </p:style>
      </p:cxnSp>
      <p:sp>
        <p:nvSpPr>
          <p:cNvPr id="107" name="文本框 106"/>
          <p:cNvSpPr txBox="1"/>
          <p:nvPr/>
        </p:nvSpPr>
        <p:spPr>
          <a:xfrm>
            <a:off x="6000094" y="3058225"/>
            <a:ext cx="893445" cy="368300"/>
          </a:xfrm>
          <a:prstGeom prst="rect">
            <a:avLst/>
          </a:prstGeom>
          <a:noFill/>
        </p:spPr>
        <p:txBody>
          <a:bodyPr wrap="square" rtlCol="0" anchor="t">
            <a:spAutoFit/>
          </a:bodyPr>
          <a:lstStyle/>
          <a:p>
            <a:pPr algn="ctr"/>
            <a:r>
              <a:rPr lang="zh-CN" altLang="en-US" cap="all" dirty="0">
                <a:solidFill>
                  <a:schemeClr val="tx1">
                    <a:lumMod val="75000"/>
                    <a:lumOff val="25000"/>
                  </a:schemeClr>
                </a:solidFill>
                <a:cs typeface="+mn-ea"/>
                <a:sym typeface="+mn-lt"/>
              </a:rPr>
              <a:t>三年级</a:t>
            </a:r>
          </a:p>
        </p:txBody>
      </p:sp>
      <p:sp>
        <p:nvSpPr>
          <p:cNvPr id="108" name="文本框 107"/>
          <p:cNvSpPr txBox="1"/>
          <p:nvPr/>
        </p:nvSpPr>
        <p:spPr>
          <a:xfrm>
            <a:off x="6000094" y="3550985"/>
            <a:ext cx="893445" cy="368300"/>
          </a:xfrm>
          <a:prstGeom prst="rect">
            <a:avLst/>
          </a:prstGeom>
          <a:noFill/>
        </p:spPr>
        <p:txBody>
          <a:bodyPr wrap="square" rtlCol="0" anchor="t">
            <a:spAutoFit/>
          </a:bodyPr>
          <a:lstStyle/>
          <a:p>
            <a:pPr algn="ctr"/>
            <a:r>
              <a:rPr lang="zh-CN" altLang="en-US" cap="all">
                <a:solidFill>
                  <a:schemeClr val="tx1">
                    <a:lumMod val="75000"/>
                    <a:lumOff val="25000"/>
                  </a:schemeClr>
                </a:solidFill>
                <a:cs typeface="+mn-ea"/>
                <a:sym typeface="+mn-lt"/>
              </a:rPr>
              <a:t>四年级</a:t>
            </a:r>
          </a:p>
        </p:txBody>
      </p:sp>
      <p:sp>
        <p:nvSpPr>
          <p:cNvPr id="109" name="文本框 108"/>
          <p:cNvSpPr txBox="1"/>
          <p:nvPr/>
        </p:nvSpPr>
        <p:spPr>
          <a:xfrm>
            <a:off x="6000094" y="4043745"/>
            <a:ext cx="893445" cy="368300"/>
          </a:xfrm>
          <a:prstGeom prst="rect">
            <a:avLst/>
          </a:prstGeom>
          <a:noFill/>
        </p:spPr>
        <p:txBody>
          <a:bodyPr wrap="square" rtlCol="0" anchor="t">
            <a:spAutoFit/>
          </a:bodyPr>
          <a:lstStyle/>
          <a:p>
            <a:pPr algn="ctr"/>
            <a:r>
              <a:rPr lang="zh-CN" altLang="en-US" cap="all">
                <a:solidFill>
                  <a:schemeClr val="tx1">
                    <a:lumMod val="75000"/>
                    <a:lumOff val="25000"/>
                  </a:schemeClr>
                </a:solidFill>
                <a:cs typeface="+mn-ea"/>
                <a:sym typeface="+mn-lt"/>
              </a:rPr>
              <a:t>五年级</a:t>
            </a:r>
          </a:p>
        </p:txBody>
      </p:sp>
      <p:sp>
        <p:nvSpPr>
          <p:cNvPr id="110" name="文本框 109"/>
          <p:cNvSpPr txBox="1"/>
          <p:nvPr/>
        </p:nvSpPr>
        <p:spPr>
          <a:xfrm>
            <a:off x="6000094" y="4536505"/>
            <a:ext cx="893445" cy="368300"/>
          </a:xfrm>
          <a:prstGeom prst="rect">
            <a:avLst/>
          </a:prstGeom>
          <a:noFill/>
        </p:spPr>
        <p:txBody>
          <a:bodyPr wrap="square" rtlCol="0" anchor="t">
            <a:spAutoFit/>
          </a:bodyPr>
          <a:lstStyle/>
          <a:p>
            <a:pPr algn="ctr"/>
            <a:r>
              <a:rPr lang="zh-CN" altLang="en-US" cap="all">
                <a:solidFill>
                  <a:schemeClr val="tx1">
                    <a:lumMod val="75000"/>
                    <a:lumOff val="25000"/>
                  </a:schemeClr>
                </a:solidFill>
                <a:cs typeface="+mn-ea"/>
                <a:sym typeface="+mn-lt"/>
              </a:rPr>
              <a:t>六年级</a:t>
            </a:r>
          </a:p>
        </p:txBody>
      </p:sp>
      <p:sp>
        <p:nvSpPr>
          <p:cNvPr id="11" name="文本框 10"/>
          <p:cNvSpPr txBox="1"/>
          <p:nvPr/>
        </p:nvSpPr>
        <p:spPr>
          <a:xfrm>
            <a:off x="6278224" y="1433260"/>
            <a:ext cx="2929890" cy="584775"/>
          </a:xfrm>
          <a:prstGeom prst="rect">
            <a:avLst/>
          </a:prstGeom>
          <a:noFill/>
        </p:spPr>
        <p:txBody>
          <a:bodyPr wrap="square" rtlCol="0" anchor="t">
            <a:spAutoFit/>
          </a:bodyPr>
          <a:lstStyle/>
          <a:p>
            <a:pPr lvl="0" algn="dist">
              <a:buClrTx/>
              <a:buSzTx/>
              <a:buFontTx/>
            </a:pPr>
            <a:r>
              <a:rPr lang="zh-CN" altLang="en-US" sz="3200" dirty="0">
                <a:solidFill>
                  <a:schemeClr val="tx1">
                    <a:lumMod val="75000"/>
                    <a:lumOff val="25000"/>
                  </a:schemeClr>
                </a:solidFill>
                <a:effectLst>
                  <a:outerShdw blurRad="50800" dist="38100" dir="5400000" algn="t" rotWithShape="0">
                    <a:srgbClr val="72A7D2">
                      <a:alpha val="40000"/>
                    </a:srgbClr>
                  </a:outerShdw>
                </a:effectLst>
                <a:cs typeface="+mn-ea"/>
                <a:sym typeface="+mn-lt"/>
              </a:rPr>
              <a:t>成绩单</a:t>
            </a:r>
          </a:p>
        </p:txBody>
      </p:sp>
      <p:sp>
        <p:nvSpPr>
          <p:cNvPr id="201" name="Freeform 755"/>
          <p:cNvSpPr/>
          <p:nvPr/>
        </p:nvSpPr>
        <p:spPr bwMode="auto">
          <a:xfrm rot="16200000">
            <a:off x="2477308" y="1484060"/>
            <a:ext cx="453390" cy="2230120"/>
          </a:xfrm>
          <a:prstGeom prst="roundRect">
            <a:avLst/>
          </a:pr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03" name="文本框 202"/>
          <p:cNvSpPr txBox="1"/>
          <p:nvPr/>
        </p:nvSpPr>
        <p:spPr>
          <a:xfrm>
            <a:off x="1891203" y="2368615"/>
            <a:ext cx="1624965" cy="460375"/>
          </a:xfrm>
          <a:prstGeom prst="rect">
            <a:avLst/>
          </a:prstGeom>
          <a:noFill/>
        </p:spPr>
        <p:txBody>
          <a:bodyPr wrap="square" rtlCol="0" anchor="t">
            <a:spAutoFit/>
          </a:bodyPr>
          <a:lstStyle/>
          <a:p>
            <a:pPr algn="ctr">
              <a:lnSpc>
                <a:spcPct val="100000"/>
              </a:lnSpc>
            </a:pPr>
            <a:r>
              <a:rPr lang="zh-CN" altLang="en-US" sz="2400" cap="all">
                <a:solidFill>
                  <a:schemeClr val="bg1"/>
                </a:solidFill>
                <a:cs typeface="+mn-ea"/>
                <a:sym typeface="+mn-lt"/>
              </a:rPr>
              <a:t>老师评语</a:t>
            </a:r>
          </a:p>
        </p:txBody>
      </p:sp>
      <p:sp>
        <p:nvSpPr>
          <p:cNvPr id="33" name="矩形 32"/>
          <p:cNvSpPr/>
          <p:nvPr/>
        </p:nvSpPr>
        <p:spPr>
          <a:xfrm>
            <a:off x="1555288" y="2959800"/>
            <a:ext cx="3467080" cy="526811"/>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endParaRPr lang="en-US" altLang="zh-CN" sz="1000" dirty="0">
              <a:solidFill>
                <a:schemeClr val="tx1">
                  <a:lumMod val="75000"/>
                  <a:lumOff val="25000"/>
                </a:schemeClr>
              </a:solidFill>
              <a:cs typeface="+mn-ea"/>
              <a:sym typeface="+mn-lt"/>
            </a:endParaRPr>
          </a:p>
        </p:txBody>
      </p:sp>
      <p:sp>
        <p:nvSpPr>
          <p:cNvPr id="14" name="Freeform 755"/>
          <p:cNvSpPr/>
          <p:nvPr/>
        </p:nvSpPr>
        <p:spPr bwMode="auto">
          <a:xfrm rot="16200000">
            <a:off x="2486833" y="3112835"/>
            <a:ext cx="453390" cy="2230120"/>
          </a:xfrm>
          <a:prstGeom prst="roundRect">
            <a:avLst/>
          </a:pr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15" name="文本框 14"/>
          <p:cNvSpPr txBox="1"/>
          <p:nvPr/>
        </p:nvSpPr>
        <p:spPr>
          <a:xfrm>
            <a:off x="1900728" y="3997390"/>
            <a:ext cx="1624965" cy="460375"/>
          </a:xfrm>
          <a:prstGeom prst="rect">
            <a:avLst/>
          </a:prstGeom>
          <a:noFill/>
        </p:spPr>
        <p:txBody>
          <a:bodyPr wrap="square" rtlCol="0" anchor="t">
            <a:spAutoFit/>
          </a:bodyPr>
          <a:lstStyle/>
          <a:p>
            <a:pPr algn="ctr">
              <a:lnSpc>
                <a:spcPct val="100000"/>
              </a:lnSpc>
            </a:pPr>
            <a:r>
              <a:rPr lang="zh-CN" altLang="en-US" sz="2400" cap="all">
                <a:solidFill>
                  <a:schemeClr val="bg1"/>
                </a:solidFill>
                <a:cs typeface="+mn-ea"/>
                <a:sym typeface="+mn-lt"/>
              </a:rPr>
              <a:t>同学评语</a:t>
            </a:r>
          </a:p>
        </p:txBody>
      </p:sp>
      <p:sp>
        <p:nvSpPr>
          <p:cNvPr id="434" name="矩形 433"/>
          <p:cNvSpPr/>
          <p:nvPr/>
        </p:nvSpPr>
        <p:spPr>
          <a:xfrm>
            <a:off x="1555288" y="4588575"/>
            <a:ext cx="3467080" cy="526811"/>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endParaRPr lang="en-US" altLang="zh-CN" sz="1000" dirty="0">
              <a:solidFill>
                <a:schemeClr val="tx1">
                  <a:lumMod val="75000"/>
                  <a:lumOff val="25000"/>
                </a:schemeClr>
              </a:solidFill>
              <a:cs typeface="+mn-ea"/>
              <a:sym typeface="+mn-lt"/>
            </a:endParaRPr>
          </a:p>
        </p:txBody>
      </p:sp>
      <p:sp>
        <p:nvSpPr>
          <p:cNvPr id="28" name="文本框 27">
            <a:extLst>
              <a:ext uri="{FF2B5EF4-FFF2-40B4-BE49-F238E27FC236}">
                <a16:creationId xmlns="" xmlns:a16="http://schemas.microsoft.com/office/drawing/2014/main" id="{A5568E1F-FAAB-7347-F961-2D752C145447}"/>
              </a:ext>
            </a:extLst>
          </p:cNvPr>
          <p:cNvSpPr txBox="1"/>
          <p:nvPr/>
        </p:nvSpPr>
        <p:spPr>
          <a:xfrm>
            <a:off x="754034" y="78692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个人简介</a:t>
            </a:r>
          </a:p>
        </p:txBody>
      </p:sp>
      <p:sp>
        <p:nvSpPr>
          <p:cNvPr id="29" name="TextBox 28"/>
          <p:cNvSpPr txBox="1"/>
          <p:nvPr/>
        </p:nvSpPr>
        <p:spPr>
          <a:xfrm>
            <a:off x="1295636" y="6296639"/>
            <a:ext cx="1224136" cy="123111"/>
          </a:xfrm>
          <a:prstGeom prst="rect">
            <a:avLst/>
          </a:prstGeom>
          <a:noFill/>
        </p:spPr>
        <p:txBody>
          <a:bodyPr wrap="square" rtlCol="0">
            <a:spAutoFit/>
          </a:bodyPr>
          <a:lstStyle/>
          <a:p>
            <a:pPr>
              <a:lnSpc>
                <a:spcPct val="200000"/>
              </a:lnSpc>
            </a:pPr>
            <a:r>
              <a:rPr lang="en-US" altLang="zh-CN" sz="100" dirty="0" smtClean="0">
                <a:solidFill>
                  <a:schemeClr val="bg1"/>
                </a:solidFill>
                <a:latin typeface="微软雅黑" panose="020B0503020204020204" pitchFamily="34" charset="-122"/>
              </a:rPr>
              <a:t>PPT</a:t>
            </a:r>
            <a:r>
              <a:rPr lang="zh-CN" altLang="en-US" sz="100" dirty="0" smtClean="0">
                <a:solidFill>
                  <a:schemeClr val="bg1"/>
                </a:solidFill>
                <a:latin typeface="微软雅黑" panose="020B0503020204020204" pitchFamily="34" charset="-122"/>
              </a:rPr>
              <a:t>下载 </a:t>
            </a:r>
            <a:r>
              <a:rPr lang="en-US" altLang="zh-CN" sz="100" dirty="0">
                <a:solidFill>
                  <a:schemeClr val="bg1"/>
                </a:solidFill>
                <a:latin typeface="微软雅黑" panose="020B0503020204020204" pitchFamily="34" charset="-122"/>
              </a:rPr>
              <a:t>http://www.1ppt.com/xiazai/</a:t>
            </a:r>
            <a:endParaRPr lang="en-US" altLang="zh-CN" sz="100" dirty="0" smtClean="0">
              <a:solidFill>
                <a:schemeClr val="bg1"/>
              </a:solidFill>
              <a:latin typeface="微软雅黑" panose="020B0503020204020204" pitchFamily="34" charset="-122"/>
            </a:endParaRPr>
          </a:p>
        </p:txBody>
      </p:sp>
    </p:spTree>
  </p:cSld>
  <p:clrMapOvr>
    <a:masterClrMapping/>
  </p:clrMapOvr>
  <p:transition spd="slow" advTm="300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 xmlns:a16="http://schemas.microsoft.com/office/drawing/2014/main" id="{B4DD52B6-5BD4-65E7-4044-7EBD52374A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 xmlns:a16="http://schemas.microsoft.com/office/drawing/2014/main" id="{AFB26FB0-39C6-8125-DE52-753A4FCFCF95}"/>
              </a:ext>
            </a:extLst>
          </p:cNvPr>
          <p:cNvSpPr txBox="1"/>
          <p:nvPr/>
        </p:nvSpPr>
        <p:spPr>
          <a:xfrm>
            <a:off x="2890948" y="2425016"/>
            <a:ext cx="6410104"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奖状及证书</a:t>
            </a:r>
          </a:p>
        </p:txBody>
      </p:sp>
      <p:sp>
        <p:nvSpPr>
          <p:cNvPr id="15" name="文本框 14">
            <a:extLst>
              <a:ext uri="{FF2B5EF4-FFF2-40B4-BE49-F238E27FC236}">
                <a16:creationId xmlns="" xmlns:a16="http://schemas.microsoft.com/office/drawing/2014/main" id="{EAEB6E7A-A17D-FB51-65CE-F8A7501DA59E}"/>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第二部分</a:t>
            </a:r>
          </a:p>
        </p:txBody>
      </p:sp>
      <p:sp>
        <p:nvSpPr>
          <p:cNvPr id="16" name="文本框 15">
            <a:extLst>
              <a:ext uri="{FF2B5EF4-FFF2-40B4-BE49-F238E27FC236}">
                <a16:creationId xmlns="" xmlns:a16="http://schemas.microsoft.com/office/drawing/2014/main" id="{6DA904CA-253E-2476-0C01-94A2B3C202F8}"/>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02</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 xmlns:a16="http://schemas.microsoft.com/office/drawing/2014/main" id="{F49B2DA2-2682-6FE4-C0B0-254A273F09EA}"/>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1698819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755">
            <a:extLst>
              <a:ext uri="{FF2B5EF4-FFF2-40B4-BE49-F238E27FC236}">
                <a16:creationId xmlns="" xmlns:a16="http://schemas.microsoft.com/office/drawing/2014/main" id="{10D26D2B-13BD-1C47-930A-210148E95D42}"/>
              </a:ext>
            </a:extLst>
          </p:cNvPr>
          <p:cNvSpPr/>
          <p:nvPr/>
        </p:nvSpPr>
        <p:spPr bwMode="auto">
          <a:xfrm rot="16200000">
            <a:off x="2173771" y="1184732"/>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4" name="Freeform 755">
            <a:extLst>
              <a:ext uri="{FF2B5EF4-FFF2-40B4-BE49-F238E27FC236}">
                <a16:creationId xmlns="" xmlns:a16="http://schemas.microsoft.com/office/drawing/2014/main" id="{AF14455C-8603-D140-9B8D-5A3592C8616A}"/>
              </a:ext>
            </a:extLst>
          </p:cNvPr>
          <p:cNvSpPr/>
          <p:nvPr/>
        </p:nvSpPr>
        <p:spPr bwMode="auto">
          <a:xfrm rot="16200000">
            <a:off x="2173771" y="2854018"/>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5" name="Freeform 755">
            <a:extLst>
              <a:ext uri="{FF2B5EF4-FFF2-40B4-BE49-F238E27FC236}">
                <a16:creationId xmlns="" xmlns:a16="http://schemas.microsoft.com/office/drawing/2014/main" id="{B5531129-3CFC-9E44-81D9-0B58FD869614}"/>
              </a:ext>
            </a:extLst>
          </p:cNvPr>
          <p:cNvSpPr/>
          <p:nvPr/>
        </p:nvSpPr>
        <p:spPr bwMode="auto">
          <a:xfrm rot="16200000">
            <a:off x="8739866" y="1232227"/>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6" name="Freeform 755">
            <a:extLst>
              <a:ext uri="{FF2B5EF4-FFF2-40B4-BE49-F238E27FC236}">
                <a16:creationId xmlns="" xmlns:a16="http://schemas.microsoft.com/office/drawing/2014/main" id="{67FFD1DA-34FA-9647-92BF-57FC4EA6B5F9}"/>
              </a:ext>
            </a:extLst>
          </p:cNvPr>
          <p:cNvSpPr/>
          <p:nvPr/>
        </p:nvSpPr>
        <p:spPr bwMode="auto">
          <a:xfrm rot="16200000">
            <a:off x="8739866" y="2901513"/>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374" name="Rectangle 5"/>
          <p:cNvSpPr/>
          <p:nvPr/>
        </p:nvSpPr>
        <p:spPr>
          <a:xfrm>
            <a:off x="1377767" y="4242763"/>
            <a:ext cx="2911475" cy="783590"/>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17" name="TextBox 20"/>
          <p:cNvSpPr txBox="1"/>
          <p:nvPr/>
        </p:nvSpPr>
        <p:spPr>
          <a:xfrm>
            <a:off x="1417095" y="3732551"/>
            <a:ext cx="2308860" cy="461665"/>
          </a:xfrm>
          <a:prstGeom prst="rect">
            <a:avLst/>
          </a:prstGeom>
          <a:noFill/>
        </p:spPr>
        <p:txBody>
          <a:bodyPr wrap="square" lIns="91440" tIns="45720" rIns="91440" bIns="45720" rtlCol="0" anchor="t">
            <a:spAutoFit/>
          </a:bodyPr>
          <a:lstStyle/>
          <a:p>
            <a:pPr lvl="0" algn="l">
              <a:buClrTx/>
              <a:buSzTx/>
              <a:buFontTx/>
            </a:pPr>
            <a:r>
              <a:rPr lang="zh-CN" altLang="en-US" sz="2400" dirty="0">
                <a:solidFill>
                  <a:schemeClr val="bg1"/>
                </a:solidFill>
                <a:cs typeface="+mn-ea"/>
                <a:sym typeface="+mn-lt"/>
              </a:rPr>
              <a:t>获得荣誉</a:t>
            </a:r>
          </a:p>
        </p:txBody>
      </p:sp>
      <p:sp>
        <p:nvSpPr>
          <p:cNvPr id="19" name="Rectangle 5"/>
          <p:cNvSpPr/>
          <p:nvPr/>
        </p:nvSpPr>
        <p:spPr>
          <a:xfrm>
            <a:off x="1377767" y="2573982"/>
            <a:ext cx="2911475" cy="783590"/>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0" name="TextBox 20"/>
          <p:cNvSpPr txBox="1"/>
          <p:nvPr/>
        </p:nvSpPr>
        <p:spPr>
          <a:xfrm>
            <a:off x="1417095" y="2063770"/>
            <a:ext cx="2308860" cy="461665"/>
          </a:xfrm>
          <a:prstGeom prst="rect">
            <a:avLst/>
          </a:prstGeom>
          <a:noFill/>
        </p:spPr>
        <p:txBody>
          <a:bodyPr wrap="square" lIns="91440" tIns="45720" rIns="91440" bIns="45720" rtlCol="0" anchor="t">
            <a:spAutoFit/>
          </a:bodyPr>
          <a:lstStyle/>
          <a:p>
            <a:pPr lvl="0" algn="l">
              <a:buClrTx/>
              <a:buSzTx/>
              <a:buFontTx/>
            </a:pPr>
            <a:r>
              <a:rPr lang="zh-CN" altLang="en-US" sz="2400" dirty="0">
                <a:solidFill>
                  <a:schemeClr val="bg1"/>
                </a:solidFill>
                <a:cs typeface="+mn-ea"/>
                <a:sym typeface="+mn-lt"/>
              </a:rPr>
              <a:t>获得荣誉</a:t>
            </a:r>
          </a:p>
        </p:txBody>
      </p:sp>
      <p:sp>
        <p:nvSpPr>
          <p:cNvPr id="22" name="Rectangle 5"/>
          <p:cNvSpPr/>
          <p:nvPr/>
        </p:nvSpPr>
        <p:spPr>
          <a:xfrm>
            <a:off x="7913236" y="4242763"/>
            <a:ext cx="2911475" cy="783590"/>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8" name="TextBox 20"/>
          <p:cNvSpPr txBox="1"/>
          <p:nvPr/>
        </p:nvSpPr>
        <p:spPr>
          <a:xfrm>
            <a:off x="7952564" y="3732551"/>
            <a:ext cx="2308860" cy="461665"/>
          </a:xfrm>
          <a:prstGeom prst="rect">
            <a:avLst/>
          </a:prstGeom>
          <a:noFill/>
        </p:spPr>
        <p:txBody>
          <a:bodyPr wrap="square" lIns="91440" tIns="45720" rIns="91440" bIns="45720" rtlCol="0" anchor="t">
            <a:spAutoFit/>
          </a:bodyPr>
          <a:lstStyle/>
          <a:p>
            <a:pPr lvl="0" algn="l">
              <a:buClrTx/>
              <a:buSzTx/>
              <a:buFontTx/>
            </a:pPr>
            <a:r>
              <a:rPr lang="zh-CN" altLang="en-US" sz="2400">
                <a:solidFill>
                  <a:schemeClr val="bg1"/>
                </a:solidFill>
                <a:cs typeface="+mn-ea"/>
                <a:sym typeface="+mn-lt"/>
              </a:rPr>
              <a:t>获得荣誉</a:t>
            </a:r>
          </a:p>
        </p:txBody>
      </p:sp>
      <p:sp>
        <p:nvSpPr>
          <p:cNvPr id="30" name="Rectangle 5"/>
          <p:cNvSpPr/>
          <p:nvPr/>
        </p:nvSpPr>
        <p:spPr>
          <a:xfrm>
            <a:off x="7913236" y="2573982"/>
            <a:ext cx="2911475" cy="783590"/>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32" name="TextBox 20"/>
          <p:cNvSpPr txBox="1"/>
          <p:nvPr/>
        </p:nvSpPr>
        <p:spPr>
          <a:xfrm>
            <a:off x="7952564" y="2103098"/>
            <a:ext cx="2308860" cy="461665"/>
          </a:xfrm>
          <a:prstGeom prst="rect">
            <a:avLst/>
          </a:prstGeom>
          <a:noFill/>
        </p:spPr>
        <p:txBody>
          <a:bodyPr wrap="square" lIns="91440" tIns="45720" rIns="91440" bIns="45720" rtlCol="0" anchor="t">
            <a:spAutoFit/>
          </a:bodyPr>
          <a:lstStyle/>
          <a:p>
            <a:pPr lvl="0" algn="l">
              <a:buClrTx/>
              <a:buSzTx/>
              <a:buFontTx/>
            </a:pPr>
            <a:r>
              <a:rPr lang="zh-CN" altLang="en-US" sz="2400" dirty="0">
                <a:solidFill>
                  <a:schemeClr val="bg1"/>
                </a:solidFill>
                <a:cs typeface="+mn-ea"/>
                <a:sym typeface="+mn-lt"/>
              </a:rPr>
              <a:t>获得荣誉</a:t>
            </a:r>
          </a:p>
        </p:txBody>
      </p:sp>
      <p:sp>
        <p:nvSpPr>
          <p:cNvPr id="65" name="文本框 64">
            <a:extLst>
              <a:ext uri="{FF2B5EF4-FFF2-40B4-BE49-F238E27FC236}">
                <a16:creationId xmlns="" xmlns:a16="http://schemas.microsoft.com/office/drawing/2014/main" id="{B4A9DF4B-AC66-6E48-A907-B3A4AEDD5431}"/>
              </a:ext>
            </a:extLst>
          </p:cNvPr>
          <p:cNvSpPr txBox="1"/>
          <p:nvPr/>
        </p:nvSpPr>
        <p:spPr>
          <a:xfrm>
            <a:off x="721689" y="617270"/>
            <a:ext cx="2492990" cy="646331"/>
          </a:xfrm>
          <a:prstGeom prst="rect">
            <a:avLst/>
          </a:prstGeom>
          <a:noFill/>
        </p:spPr>
        <p:txBody>
          <a:bodyPr wrap="none" rtlCol="0">
            <a:spAutoFit/>
          </a:bodyPr>
          <a:lstStyle/>
          <a:p>
            <a:r>
              <a:rPr lang="zh-CN" altLang="en-US" sz="3600" kern="100" dirty="0">
                <a:solidFill>
                  <a:srgbClr val="4B8B19"/>
                </a:solidFill>
                <a:cs typeface="+mn-ea"/>
                <a:sym typeface="+mn-lt"/>
              </a:rPr>
              <a:t>奖状及证书</a:t>
            </a:r>
          </a:p>
        </p:txBody>
      </p:sp>
      <p:pic>
        <p:nvPicPr>
          <p:cNvPr id="16" name="图片 15">
            <a:extLst>
              <a:ext uri="{FF2B5EF4-FFF2-40B4-BE49-F238E27FC236}">
                <a16:creationId xmlns="" xmlns:a16="http://schemas.microsoft.com/office/drawing/2014/main" id="{DA1BDEDF-F643-6177-6B0D-C9405BB83BC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833420" y="1625600"/>
            <a:ext cx="1872180" cy="4038600"/>
          </a:xfrm>
          <a:prstGeom prst="rect">
            <a:avLst/>
          </a:prstGeom>
        </p:spPr>
      </p:pic>
    </p:spTree>
  </p:cSld>
  <p:clrMapOvr>
    <a:masterClrMapping/>
  </p:clrMapOvr>
  <p:transition spd="slow" advTm="3000">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p:nvPr/>
        </p:nvSpPr>
        <p:spPr>
          <a:xfrm>
            <a:off x="3446462" y="20904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01" name="Freeform 755"/>
          <p:cNvSpPr/>
          <p:nvPr/>
        </p:nvSpPr>
        <p:spPr bwMode="auto">
          <a:xfrm rot="16200000">
            <a:off x="2044699" y="12363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03" name="文本框 202"/>
          <p:cNvSpPr txBox="1"/>
          <p:nvPr/>
        </p:nvSpPr>
        <p:spPr>
          <a:xfrm>
            <a:off x="1458594" y="21209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获得荣誉</a:t>
            </a:r>
          </a:p>
        </p:txBody>
      </p:sp>
      <p:sp>
        <p:nvSpPr>
          <p:cNvPr id="19" name="文本框 18">
            <a:extLst>
              <a:ext uri="{FF2B5EF4-FFF2-40B4-BE49-F238E27FC236}">
                <a16:creationId xmlns="" xmlns:a16="http://schemas.microsoft.com/office/drawing/2014/main" id="{466FA8EE-55D3-03DC-78EA-DA715F49767C}"/>
              </a:ext>
            </a:extLst>
          </p:cNvPr>
          <p:cNvSpPr txBox="1"/>
          <p:nvPr/>
        </p:nvSpPr>
        <p:spPr>
          <a:xfrm>
            <a:off x="721689" y="617270"/>
            <a:ext cx="2492990" cy="646331"/>
          </a:xfrm>
          <a:prstGeom prst="rect">
            <a:avLst/>
          </a:prstGeom>
          <a:noFill/>
        </p:spPr>
        <p:txBody>
          <a:bodyPr wrap="none" rtlCol="0">
            <a:spAutoFit/>
          </a:bodyPr>
          <a:lstStyle/>
          <a:p>
            <a:r>
              <a:rPr lang="zh-CN" altLang="en-US" sz="3600" kern="100" dirty="0">
                <a:solidFill>
                  <a:srgbClr val="4B8B19"/>
                </a:solidFill>
                <a:cs typeface="+mn-ea"/>
                <a:sym typeface="+mn-lt"/>
              </a:rPr>
              <a:t>奖状及证书</a:t>
            </a:r>
          </a:p>
        </p:txBody>
      </p:sp>
      <p:sp>
        <p:nvSpPr>
          <p:cNvPr id="20" name="Rectangle 5">
            <a:extLst>
              <a:ext uri="{FF2B5EF4-FFF2-40B4-BE49-F238E27FC236}">
                <a16:creationId xmlns="" xmlns:a16="http://schemas.microsoft.com/office/drawing/2014/main" id="{657F2ABC-7633-CF83-1AAD-B817BC44184E}"/>
              </a:ext>
            </a:extLst>
          </p:cNvPr>
          <p:cNvSpPr/>
          <p:nvPr/>
        </p:nvSpPr>
        <p:spPr>
          <a:xfrm>
            <a:off x="3446462" y="31826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3" name="Freeform 755">
            <a:extLst>
              <a:ext uri="{FF2B5EF4-FFF2-40B4-BE49-F238E27FC236}">
                <a16:creationId xmlns="" xmlns:a16="http://schemas.microsoft.com/office/drawing/2014/main" id="{B9A4FA84-6447-762F-B7C0-21FE48F1271D}"/>
              </a:ext>
            </a:extLst>
          </p:cNvPr>
          <p:cNvSpPr/>
          <p:nvPr/>
        </p:nvSpPr>
        <p:spPr bwMode="auto">
          <a:xfrm rot="16200000">
            <a:off x="2044699" y="23285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4" name="文本框 23">
            <a:extLst>
              <a:ext uri="{FF2B5EF4-FFF2-40B4-BE49-F238E27FC236}">
                <a16:creationId xmlns="" xmlns:a16="http://schemas.microsoft.com/office/drawing/2014/main" id="{0E8A1828-EA60-7E23-88C1-1FD6E1E85926}"/>
              </a:ext>
            </a:extLst>
          </p:cNvPr>
          <p:cNvSpPr txBox="1"/>
          <p:nvPr/>
        </p:nvSpPr>
        <p:spPr>
          <a:xfrm>
            <a:off x="1458594" y="32131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获得荣誉</a:t>
            </a:r>
          </a:p>
        </p:txBody>
      </p:sp>
      <p:sp>
        <p:nvSpPr>
          <p:cNvPr id="25" name="Rectangle 5">
            <a:extLst>
              <a:ext uri="{FF2B5EF4-FFF2-40B4-BE49-F238E27FC236}">
                <a16:creationId xmlns="" xmlns:a16="http://schemas.microsoft.com/office/drawing/2014/main" id="{EB3FAC2B-6734-C37D-0A1E-95C82B1C00C4}"/>
              </a:ext>
            </a:extLst>
          </p:cNvPr>
          <p:cNvSpPr/>
          <p:nvPr/>
        </p:nvSpPr>
        <p:spPr>
          <a:xfrm>
            <a:off x="3446462" y="42748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6" name="Freeform 755">
            <a:extLst>
              <a:ext uri="{FF2B5EF4-FFF2-40B4-BE49-F238E27FC236}">
                <a16:creationId xmlns="" xmlns:a16="http://schemas.microsoft.com/office/drawing/2014/main" id="{1B1B9563-DCF5-8FE1-6AC5-FA1FBDB29214}"/>
              </a:ext>
            </a:extLst>
          </p:cNvPr>
          <p:cNvSpPr/>
          <p:nvPr/>
        </p:nvSpPr>
        <p:spPr bwMode="auto">
          <a:xfrm rot="16200000">
            <a:off x="2044699" y="34207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7" name="文本框 26">
            <a:extLst>
              <a:ext uri="{FF2B5EF4-FFF2-40B4-BE49-F238E27FC236}">
                <a16:creationId xmlns="" xmlns:a16="http://schemas.microsoft.com/office/drawing/2014/main" id="{227B4596-56BD-99DE-DB25-B94003E2ADE1}"/>
              </a:ext>
            </a:extLst>
          </p:cNvPr>
          <p:cNvSpPr txBox="1"/>
          <p:nvPr/>
        </p:nvSpPr>
        <p:spPr>
          <a:xfrm>
            <a:off x="1458594" y="43053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获得荣誉</a:t>
            </a:r>
          </a:p>
        </p:txBody>
      </p:sp>
      <p:pic>
        <p:nvPicPr>
          <p:cNvPr id="5" name="图片 4">
            <a:extLst>
              <a:ext uri="{FF2B5EF4-FFF2-40B4-BE49-F238E27FC236}">
                <a16:creationId xmlns="" xmlns:a16="http://schemas.microsoft.com/office/drawing/2014/main" id="{6164B42E-8CAE-CE3A-1E8F-4D8E73D8E92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6700" y="1727200"/>
            <a:ext cx="3556000" cy="3556000"/>
          </a:xfrm>
          <a:prstGeom prst="rect">
            <a:avLst/>
          </a:prstGeom>
        </p:spPr>
      </p:pic>
    </p:spTree>
  </p:cSld>
  <p:clrMapOvr>
    <a:masterClrMapping/>
  </p:clrMapOvr>
  <p:transition spd="slow" advTm="3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
          <p:cNvSpPr/>
          <p:nvPr/>
        </p:nvSpPr>
        <p:spPr>
          <a:xfrm>
            <a:off x="1778758" y="2625627"/>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03" name="文本框 202"/>
          <p:cNvSpPr txBox="1"/>
          <p:nvPr/>
        </p:nvSpPr>
        <p:spPr>
          <a:xfrm>
            <a:off x="1978783" y="1970307"/>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获得证书</a:t>
            </a:r>
          </a:p>
        </p:txBody>
      </p:sp>
      <p:sp>
        <p:nvSpPr>
          <p:cNvPr id="53" name="Rectangle 5"/>
          <p:cNvSpPr/>
          <p:nvPr/>
        </p:nvSpPr>
        <p:spPr>
          <a:xfrm>
            <a:off x="1799078" y="4423640"/>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54" name="文本框 53"/>
          <p:cNvSpPr txBox="1"/>
          <p:nvPr/>
        </p:nvSpPr>
        <p:spPr>
          <a:xfrm>
            <a:off x="1999103" y="3768320"/>
            <a:ext cx="2252345" cy="521970"/>
          </a:xfrm>
          <a:prstGeom prst="rect">
            <a:avLst/>
          </a:prstGeom>
          <a:noFill/>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获得证书</a:t>
            </a:r>
          </a:p>
        </p:txBody>
      </p:sp>
      <p:sp>
        <p:nvSpPr>
          <p:cNvPr id="56" name="Rectangle 5"/>
          <p:cNvSpPr/>
          <p:nvPr/>
        </p:nvSpPr>
        <p:spPr>
          <a:xfrm>
            <a:off x="7764903" y="2625627"/>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57" name="文本框 56"/>
          <p:cNvSpPr txBox="1"/>
          <p:nvPr/>
        </p:nvSpPr>
        <p:spPr>
          <a:xfrm>
            <a:off x="7964928" y="1970307"/>
            <a:ext cx="2252345" cy="521970"/>
          </a:xfrm>
          <a:prstGeom prst="rect">
            <a:avLst/>
          </a:prstGeom>
          <a:noFill/>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获得证书</a:t>
            </a:r>
          </a:p>
        </p:txBody>
      </p:sp>
      <p:sp>
        <p:nvSpPr>
          <p:cNvPr id="59" name="Rectangle 5"/>
          <p:cNvSpPr/>
          <p:nvPr/>
        </p:nvSpPr>
        <p:spPr>
          <a:xfrm>
            <a:off x="7785223" y="4423640"/>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60" name="文本框 59"/>
          <p:cNvSpPr txBox="1"/>
          <p:nvPr/>
        </p:nvSpPr>
        <p:spPr>
          <a:xfrm>
            <a:off x="7985248" y="3768320"/>
            <a:ext cx="2252345" cy="521970"/>
          </a:xfrm>
          <a:prstGeom prst="rect">
            <a:avLst/>
          </a:prstGeom>
          <a:noFill/>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获得证书</a:t>
            </a:r>
          </a:p>
        </p:txBody>
      </p:sp>
      <p:sp>
        <p:nvSpPr>
          <p:cNvPr id="14" name="文本框 13">
            <a:extLst>
              <a:ext uri="{FF2B5EF4-FFF2-40B4-BE49-F238E27FC236}">
                <a16:creationId xmlns="" xmlns:a16="http://schemas.microsoft.com/office/drawing/2014/main" id="{90A0E4F0-72BF-DFF5-7B7A-886DC3B3F70D}"/>
              </a:ext>
            </a:extLst>
          </p:cNvPr>
          <p:cNvSpPr txBox="1"/>
          <p:nvPr/>
        </p:nvSpPr>
        <p:spPr>
          <a:xfrm>
            <a:off x="721689" y="617270"/>
            <a:ext cx="2492990" cy="646331"/>
          </a:xfrm>
          <a:prstGeom prst="rect">
            <a:avLst/>
          </a:prstGeom>
          <a:noFill/>
        </p:spPr>
        <p:txBody>
          <a:bodyPr wrap="none" rtlCol="0">
            <a:spAutoFit/>
          </a:bodyPr>
          <a:lstStyle/>
          <a:p>
            <a:r>
              <a:rPr lang="zh-CN" altLang="en-US" sz="3600" kern="100" dirty="0">
                <a:solidFill>
                  <a:srgbClr val="4B8B19"/>
                </a:solidFill>
                <a:cs typeface="+mn-ea"/>
                <a:sym typeface="+mn-lt"/>
              </a:rPr>
              <a:t>奖状及证书</a:t>
            </a:r>
          </a:p>
        </p:txBody>
      </p:sp>
      <p:pic>
        <p:nvPicPr>
          <p:cNvPr id="4" name="图片 3">
            <a:extLst>
              <a:ext uri="{FF2B5EF4-FFF2-40B4-BE49-F238E27FC236}">
                <a16:creationId xmlns="" xmlns:a16="http://schemas.microsoft.com/office/drawing/2014/main" id="{7D5DB63E-8CBB-D09E-25BE-735931ADFD5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03700" y="1651000"/>
            <a:ext cx="3784600" cy="3784600"/>
          </a:xfrm>
          <a:prstGeom prst="rect">
            <a:avLst/>
          </a:prstGeom>
        </p:spPr>
      </p:pic>
    </p:spTree>
  </p:cSld>
  <p:clrMapOvr>
    <a:masterClrMapping/>
  </p:clrMapOvr>
  <p:transition spd="slow" advTm="3000">
    <p:wipe/>
  </p:transition>
</p:sld>
</file>

<file path=ppt/theme/theme1.xml><?xml version="1.0" encoding="utf-8"?>
<a:theme xmlns:a="http://schemas.openxmlformats.org/drawingml/2006/main" name="第一PPT，www.1ppt.com​">
  <a:themeElements>
    <a:clrScheme name="自定义 1012">
      <a:dk1>
        <a:srgbClr val="000000"/>
      </a:dk1>
      <a:lt1>
        <a:srgbClr val="FFFFFF"/>
      </a:lt1>
      <a:dk2>
        <a:srgbClr val="0F1423"/>
      </a:dk2>
      <a:lt2>
        <a:srgbClr val="FFFFFF"/>
      </a:lt2>
      <a:accent1>
        <a:srgbClr val="58B6E5"/>
      </a:accent1>
      <a:accent2>
        <a:srgbClr val="2093CD"/>
      </a:accent2>
      <a:accent3>
        <a:srgbClr val="56CA95"/>
      </a:accent3>
      <a:accent4>
        <a:srgbClr val="FFBA55"/>
      </a:accent4>
      <a:accent5>
        <a:srgbClr val="F18870"/>
      </a:accent5>
      <a:accent6>
        <a:srgbClr val="EC5F74"/>
      </a:accent6>
      <a:hlink>
        <a:srgbClr val="0563C1"/>
      </a:hlink>
      <a:folHlink>
        <a:srgbClr val="954D72"/>
      </a:folHlink>
    </a:clrScheme>
    <a:fontScheme name="xdzehk1e">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949</Words>
  <Application>Microsoft Office PowerPoint</Application>
  <PresentationFormat>宽屏</PresentationFormat>
  <Paragraphs>151</Paragraphs>
  <Slides>22</Slides>
  <Notes>13</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22</vt:i4>
      </vt:variant>
    </vt:vector>
  </HeadingPairs>
  <TitlesOfParts>
    <vt:vector size="33" baseType="lpstr">
      <vt:lpstr>Meiryo</vt:lpstr>
      <vt:lpstr>等线</vt:lpstr>
      <vt:lpstr>汉仪中圆简</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2022-08-16T02:36:29Z</dcterms:created>
  <dcterms:modified xsi:type="dcterms:W3CDTF">2023-01-07T01:50:36Z</dcterms:modified>
</cp:coreProperties>
</file>