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89" r:id="rId3"/>
  </p:sldMasterIdLst>
  <p:notesMasterIdLst>
    <p:notesMasterId r:id="rId29"/>
  </p:notesMasterIdLst>
  <p:sldIdLst>
    <p:sldId id="287" r:id="rId4"/>
    <p:sldId id="278" r:id="rId5"/>
    <p:sldId id="279" r:id="rId6"/>
    <p:sldId id="265" r:id="rId7"/>
    <p:sldId id="271" r:id="rId8"/>
    <p:sldId id="268" r:id="rId9"/>
    <p:sldId id="258" r:id="rId10"/>
    <p:sldId id="284" r:id="rId11"/>
    <p:sldId id="263" r:id="rId12"/>
    <p:sldId id="270" r:id="rId13"/>
    <p:sldId id="272" r:id="rId14"/>
    <p:sldId id="274" r:id="rId15"/>
    <p:sldId id="266" r:id="rId16"/>
    <p:sldId id="283" r:id="rId17"/>
    <p:sldId id="280" r:id="rId18"/>
    <p:sldId id="275" r:id="rId19"/>
    <p:sldId id="276" r:id="rId20"/>
    <p:sldId id="282" r:id="rId21"/>
    <p:sldId id="259" r:id="rId22"/>
    <p:sldId id="261" r:id="rId23"/>
    <p:sldId id="262" r:id="rId24"/>
    <p:sldId id="264" r:id="rId25"/>
    <p:sldId id="267" r:id="rId26"/>
    <p:sldId id="285" r:id="rId27"/>
    <p:sldId id="288"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8405"/>
    <a:srgbClr val="F6C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711"/>
  </p:normalViewPr>
  <p:slideViewPr>
    <p:cSldViewPr snapToGrid="0" showGuides="1">
      <p:cViewPr varScale="1">
        <p:scale>
          <a:sx n="107" d="100"/>
          <a:sy n="107" d="100"/>
        </p:scale>
        <p:origin x="8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1B3D6-F617-4772-B73A-37D293EFB2E8}"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F08BA-4511-44ED-93E0-3BB10C7E66E0}" type="slidenum">
              <a:rPr lang="zh-CN" altLang="en-US" smtClean="0"/>
              <a:t>‹#›</a:t>
            </a:fld>
            <a:endParaRPr lang="zh-CN" altLang="en-US"/>
          </a:p>
        </p:txBody>
      </p:sp>
    </p:spTree>
    <p:extLst>
      <p:ext uri="{BB962C8B-B14F-4D97-AF65-F5344CB8AC3E}">
        <p14:creationId xmlns:p14="http://schemas.microsoft.com/office/powerpoint/2010/main" val="379545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1</a:t>
            </a:fld>
            <a:endParaRPr lang="zh-CN" altLang="en-US"/>
          </a:p>
        </p:txBody>
      </p:sp>
    </p:spTree>
    <p:extLst>
      <p:ext uri="{BB962C8B-B14F-4D97-AF65-F5344CB8AC3E}">
        <p14:creationId xmlns:p14="http://schemas.microsoft.com/office/powerpoint/2010/main" val="73198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5A010-B84F-4EB0-AA38-4049044F4E5D}" type="slidenum">
              <a:rPr lang="zh-CN" altLang="en-US" smtClean="0"/>
              <a:t>10</a:t>
            </a:fld>
            <a:endParaRPr lang="zh-CN" altLang="en-US"/>
          </a:p>
        </p:txBody>
      </p:sp>
    </p:spTree>
    <p:extLst>
      <p:ext uri="{BB962C8B-B14F-4D97-AF65-F5344CB8AC3E}">
        <p14:creationId xmlns:p14="http://schemas.microsoft.com/office/powerpoint/2010/main" val="189956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11</a:t>
            </a:fld>
            <a:endParaRPr lang="id-ID"/>
          </a:p>
        </p:txBody>
      </p:sp>
    </p:spTree>
    <p:extLst>
      <p:ext uri="{BB962C8B-B14F-4D97-AF65-F5344CB8AC3E}">
        <p14:creationId xmlns:p14="http://schemas.microsoft.com/office/powerpoint/2010/main" val="211285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06BAC3F-EC54-4562-95FA-EAB001225A81}" type="slidenum">
              <a:rPr lang="zh-CN" altLang="en-US" smtClean="0"/>
              <a:t>12</a:t>
            </a:fld>
            <a:endParaRPr lang="zh-CN" altLang="en-US"/>
          </a:p>
        </p:txBody>
      </p:sp>
    </p:spTree>
    <p:extLst>
      <p:ext uri="{BB962C8B-B14F-4D97-AF65-F5344CB8AC3E}">
        <p14:creationId xmlns:p14="http://schemas.microsoft.com/office/powerpoint/2010/main" val="6877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13</a:t>
            </a:fld>
            <a:endParaRPr lang="zh-CN" altLang="en-US"/>
          </a:p>
        </p:txBody>
      </p:sp>
    </p:spTree>
    <p:extLst>
      <p:ext uri="{BB962C8B-B14F-4D97-AF65-F5344CB8AC3E}">
        <p14:creationId xmlns:p14="http://schemas.microsoft.com/office/powerpoint/2010/main" val="183233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14</a:t>
            </a:fld>
            <a:endParaRPr lang="zh-CN" altLang="en-US"/>
          </a:p>
        </p:txBody>
      </p:sp>
    </p:spTree>
    <p:extLst>
      <p:ext uri="{BB962C8B-B14F-4D97-AF65-F5344CB8AC3E}">
        <p14:creationId xmlns:p14="http://schemas.microsoft.com/office/powerpoint/2010/main" val="65922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15</a:t>
            </a:fld>
            <a:endParaRPr lang="zh-CN" altLang="en-US"/>
          </a:p>
        </p:txBody>
      </p:sp>
    </p:spTree>
    <p:extLst>
      <p:ext uri="{BB962C8B-B14F-4D97-AF65-F5344CB8AC3E}">
        <p14:creationId xmlns:p14="http://schemas.microsoft.com/office/powerpoint/2010/main" val="127996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16</a:t>
            </a:fld>
            <a:endParaRPr lang="zh-CN" altLang="en-US"/>
          </a:p>
        </p:txBody>
      </p:sp>
    </p:spTree>
    <p:extLst>
      <p:ext uri="{BB962C8B-B14F-4D97-AF65-F5344CB8AC3E}">
        <p14:creationId xmlns:p14="http://schemas.microsoft.com/office/powerpoint/2010/main" val="93306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17</a:t>
            </a:fld>
            <a:endParaRPr lang="zh-CN" altLang="en-US"/>
          </a:p>
        </p:txBody>
      </p:sp>
    </p:spTree>
    <p:extLst>
      <p:ext uri="{BB962C8B-B14F-4D97-AF65-F5344CB8AC3E}">
        <p14:creationId xmlns:p14="http://schemas.microsoft.com/office/powerpoint/2010/main" val="388954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18</a:t>
            </a:fld>
            <a:endParaRPr lang="zh-CN" altLang="en-US"/>
          </a:p>
        </p:txBody>
      </p:sp>
    </p:spTree>
    <p:extLst>
      <p:ext uri="{BB962C8B-B14F-4D97-AF65-F5344CB8AC3E}">
        <p14:creationId xmlns:p14="http://schemas.microsoft.com/office/powerpoint/2010/main" val="36974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19</a:t>
            </a:fld>
            <a:endParaRPr lang="zh-CN" altLang="en-US"/>
          </a:p>
        </p:txBody>
      </p:sp>
    </p:spTree>
    <p:extLst>
      <p:ext uri="{BB962C8B-B14F-4D97-AF65-F5344CB8AC3E}">
        <p14:creationId xmlns:p14="http://schemas.microsoft.com/office/powerpoint/2010/main" val="92413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2</a:t>
            </a:fld>
            <a:endParaRPr lang="zh-CN" altLang="en-US"/>
          </a:p>
        </p:txBody>
      </p:sp>
    </p:spTree>
    <p:extLst>
      <p:ext uri="{BB962C8B-B14F-4D97-AF65-F5344CB8AC3E}">
        <p14:creationId xmlns:p14="http://schemas.microsoft.com/office/powerpoint/2010/main" val="276712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20</a:t>
            </a:fld>
            <a:endParaRPr lang="zh-CN" altLang="en-US"/>
          </a:p>
        </p:txBody>
      </p:sp>
    </p:spTree>
    <p:extLst>
      <p:ext uri="{BB962C8B-B14F-4D97-AF65-F5344CB8AC3E}">
        <p14:creationId xmlns:p14="http://schemas.microsoft.com/office/powerpoint/2010/main" val="50351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21</a:t>
            </a:fld>
            <a:endParaRPr lang="zh-CN" altLang="en-US"/>
          </a:p>
        </p:txBody>
      </p:sp>
    </p:spTree>
    <p:extLst>
      <p:ext uri="{BB962C8B-B14F-4D97-AF65-F5344CB8AC3E}">
        <p14:creationId xmlns:p14="http://schemas.microsoft.com/office/powerpoint/2010/main" val="3582999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22</a:t>
            </a:fld>
            <a:endParaRPr lang="zh-CN" altLang="en-US"/>
          </a:p>
        </p:txBody>
      </p:sp>
    </p:spTree>
    <p:extLst>
      <p:ext uri="{BB962C8B-B14F-4D97-AF65-F5344CB8AC3E}">
        <p14:creationId xmlns:p14="http://schemas.microsoft.com/office/powerpoint/2010/main" val="193017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23</a:t>
            </a:fld>
            <a:endParaRPr lang="zh-CN" altLang="en-US"/>
          </a:p>
        </p:txBody>
      </p:sp>
    </p:spTree>
    <p:extLst>
      <p:ext uri="{BB962C8B-B14F-4D97-AF65-F5344CB8AC3E}">
        <p14:creationId xmlns:p14="http://schemas.microsoft.com/office/powerpoint/2010/main" val="241804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24</a:t>
            </a:fld>
            <a:endParaRPr lang="zh-CN" altLang="en-US"/>
          </a:p>
        </p:txBody>
      </p:sp>
    </p:spTree>
    <p:extLst>
      <p:ext uri="{BB962C8B-B14F-4D97-AF65-F5344CB8AC3E}">
        <p14:creationId xmlns:p14="http://schemas.microsoft.com/office/powerpoint/2010/main" val="2399941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77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3</a:t>
            </a:fld>
            <a:endParaRPr lang="zh-CN" altLang="en-US"/>
          </a:p>
        </p:txBody>
      </p:sp>
    </p:spTree>
    <p:extLst>
      <p:ext uri="{BB962C8B-B14F-4D97-AF65-F5344CB8AC3E}">
        <p14:creationId xmlns:p14="http://schemas.microsoft.com/office/powerpoint/2010/main" val="35609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4</a:t>
            </a:fld>
            <a:endParaRPr lang="zh-CN" altLang="en-US"/>
          </a:p>
        </p:txBody>
      </p:sp>
    </p:spTree>
    <p:extLst>
      <p:ext uri="{BB962C8B-B14F-4D97-AF65-F5344CB8AC3E}">
        <p14:creationId xmlns:p14="http://schemas.microsoft.com/office/powerpoint/2010/main" val="339773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5</a:t>
            </a:fld>
            <a:endParaRPr lang="id-ID"/>
          </a:p>
        </p:txBody>
      </p:sp>
    </p:spTree>
    <p:extLst>
      <p:ext uri="{BB962C8B-B14F-4D97-AF65-F5344CB8AC3E}">
        <p14:creationId xmlns:p14="http://schemas.microsoft.com/office/powerpoint/2010/main" val="395903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5A010-B84F-4EB0-AA38-4049044F4E5D}" type="slidenum">
              <a:rPr lang="zh-CN" altLang="en-US" smtClean="0"/>
              <a:t>6</a:t>
            </a:fld>
            <a:endParaRPr lang="zh-CN" altLang="en-US"/>
          </a:p>
        </p:txBody>
      </p:sp>
    </p:spTree>
    <p:extLst>
      <p:ext uri="{BB962C8B-B14F-4D97-AF65-F5344CB8AC3E}">
        <p14:creationId xmlns:p14="http://schemas.microsoft.com/office/powerpoint/2010/main" val="126038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7</a:t>
            </a:fld>
            <a:endParaRPr lang="zh-CN" altLang="en-US"/>
          </a:p>
        </p:txBody>
      </p:sp>
    </p:spTree>
    <p:extLst>
      <p:ext uri="{BB962C8B-B14F-4D97-AF65-F5344CB8AC3E}">
        <p14:creationId xmlns:p14="http://schemas.microsoft.com/office/powerpoint/2010/main" val="274468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8</a:t>
            </a:fld>
            <a:endParaRPr lang="zh-CN" altLang="en-US"/>
          </a:p>
        </p:txBody>
      </p:sp>
    </p:spTree>
    <p:extLst>
      <p:ext uri="{BB962C8B-B14F-4D97-AF65-F5344CB8AC3E}">
        <p14:creationId xmlns:p14="http://schemas.microsoft.com/office/powerpoint/2010/main" val="124121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27C920-FAF1-4735-A148-C9BEEFCD3BFF}" type="slidenum">
              <a:rPr lang="zh-CN" altLang="en-US" smtClean="0"/>
              <a:t>9</a:t>
            </a:fld>
            <a:endParaRPr lang="zh-CN" altLang="en-US"/>
          </a:p>
        </p:txBody>
      </p:sp>
    </p:spTree>
    <p:extLst>
      <p:ext uri="{BB962C8B-B14F-4D97-AF65-F5344CB8AC3E}">
        <p14:creationId xmlns:p14="http://schemas.microsoft.com/office/powerpoint/2010/main" val="175593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64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8142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95326" y="1893210"/>
            <a:ext cx="3349911" cy="2038350"/>
          </a:xfrm>
          <a:custGeom>
            <a:avLst/>
            <a:gdLst>
              <a:gd name="connsiteX0" fmla="*/ 0 w 3349911"/>
              <a:gd name="connsiteY0" fmla="*/ 0 h 2038350"/>
              <a:gd name="connsiteX1" fmla="*/ 3349911 w 3349911"/>
              <a:gd name="connsiteY1" fmla="*/ 0 h 2038350"/>
              <a:gd name="connsiteX2" fmla="*/ 3349911 w 3349911"/>
              <a:gd name="connsiteY2" fmla="*/ 2038350 h 2038350"/>
              <a:gd name="connsiteX3" fmla="*/ 0 w 3349911"/>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49911" h="2038350">
                <a:moveTo>
                  <a:pt x="0" y="0"/>
                </a:moveTo>
                <a:lnTo>
                  <a:pt x="3349911" y="0"/>
                </a:lnTo>
                <a:lnTo>
                  <a:pt x="3349911" y="2038350"/>
                </a:lnTo>
                <a:lnTo>
                  <a:pt x="0" y="203835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21045" y="1893210"/>
            <a:ext cx="3349911" cy="2038350"/>
          </a:xfrm>
          <a:custGeom>
            <a:avLst/>
            <a:gdLst>
              <a:gd name="connsiteX0" fmla="*/ 0 w 3349911"/>
              <a:gd name="connsiteY0" fmla="*/ 0 h 2038350"/>
              <a:gd name="connsiteX1" fmla="*/ 3349911 w 3349911"/>
              <a:gd name="connsiteY1" fmla="*/ 0 h 2038350"/>
              <a:gd name="connsiteX2" fmla="*/ 3349911 w 3349911"/>
              <a:gd name="connsiteY2" fmla="*/ 2038350 h 2038350"/>
              <a:gd name="connsiteX3" fmla="*/ 0 w 3349911"/>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49911" h="2038350">
                <a:moveTo>
                  <a:pt x="0" y="0"/>
                </a:moveTo>
                <a:lnTo>
                  <a:pt x="3349911" y="0"/>
                </a:lnTo>
                <a:lnTo>
                  <a:pt x="3349911" y="2038350"/>
                </a:lnTo>
                <a:lnTo>
                  <a:pt x="0" y="203835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46765" y="1893210"/>
            <a:ext cx="3349911" cy="2038350"/>
          </a:xfrm>
          <a:custGeom>
            <a:avLst/>
            <a:gdLst>
              <a:gd name="connsiteX0" fmla="*/ 0 w 3349911"/>
              <a:gd name="connsiteY0" fmla="*/ 0 h 2038350"/>
              <a:gd name="connsiteX1" fmla="*/ 3349911 w 3349911"/>
              <a:gd name="connsiteY1" fmla="*/ 0 h 2038350"/>
              <a:gd name="connsiteX2" fmla="*/ 3349911 w 3349911"/>
              <a:gd name="connsiteY2" fmla="*/ 2038350 h 2038350"/>
              <a:gd name="connsiteX3" fmla="*/ 0 w 3349911"/>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49911" h="2038350">
                <a:moveTo>
                  <a:pt x="0" y="0"/>
                </a:moveTo>
                <a:lnTo>
                  <a:pt x="3349911" y="0"/>
                </a:lnTo>
                <a:lnTo>
                  <a:pt x="3349911" y="2038350"/>
                </a:lnTo>
                <a:lnTo>
                  <a:pt x="0" y="20383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0875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74C1ED-0C06-C973-01BF-D62621143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7487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F108CB-573E-7227-B49C-0CCBE1D7EC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869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5F669DA-8205-00C5-5C92-4398AA69344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032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89C201-6944-AE2E-454A-C4E4542477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8426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6E583B-BD55-B0CE-1F90-6C6638920E8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39056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C26929A-AD11-45EB-5E17-E6FF6219B74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6794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CA25AA9-4F6C-386B-6DB8-763893F0991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147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77356B-864A-7498-7DCD-B972E06259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1385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73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C8BA534-489C-A164-27B4-9D8BAC5E32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xmlns="" id="{5EC40823-B8A8-6A5C-A256-D5CCB72638F7}"/>
              </a:ext>
            </a:extLst>
          </p:cNvPr>
          <p:cNvSpPr txBox="1"/>
          <p:nvPr userDrawn="1"/>
        </p:nvSpPr>
        <p:spPr>
          <a:xfrm>
            <a:off x="732047" y="64928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007089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6ED34B-D394-90FB-23AD-15123CEE135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575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C76E91-1356-0C3E-5ECD-EA15DB4F0DD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33227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010884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462695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83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709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863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119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7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738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174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153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1512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4932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341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3352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34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75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45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Tree>
    <p:extLst>
      <p:ext uri="{BB962C8B-B14F-4D97-AF65-F5344CB8AC3E}">
        <p14:creationId xmlns:p14="http://schemas.microsoft.com/office/powerpoint/2010/main" val="167542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41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sp>
        <p:nvSpPr>
          <p:cNvPr id="58" name="图片占位符 57"/>
          <p:cNvSpPr>
            <a:spLocks noGrp="1"/>
          </p:cNvSpPr>
          <p:nvPr>
            <p:ph type="pic" sz="quarter" idx="10"/>
          </p:nvPr>
        </p:nvSpPr>
        <p:spPr>
          <a:xfrm>
            <a:off x="4836000" y="2509111"/>
            <a:ext cx="2520000" cy="2520000"/>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162954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sp>
        <p:nvSpPr>
          <p:cNvPr id="65" name="图片占位符 64"/>
          <p:cNvSpPr>
            <a:spLocks noGrp="1"/>
          </p:cNvSpPr>
          <p:nvPr>
            <p:ph type="pic" sz="quarter" idx="10"/>
          </p:nvPr>
        </p:nvSpPr>
        <p:spPr>
          <a:xfrm>
            <a:off x="6643506" y="2581241"/>
            <a:ext cx="1485112" cy="2630000"/>
          </a:xfrm>
          <a:custGeom>
            <a:avLst/>
            <a:gdLst>
              <a:gd name="connsiteX0" fmla="*/ 0 w 1485112"/>
              <a:gd name="connsiteY0" fmla="*/ 0 h 2630000"/>
              <a:gd name="connsiteX1" fmla="*/ 1485112 w 1485112"/>
              <a:gd name="connsiteY1" fmla="*/ 0 h 2630000"/>
              <a:gd name="connsiteX2" fmla="*/ 1485112 w 1485112"/>
              <a:gd name="connsiteY2" fmla="*/ 2630000 h 2630000"/>
              <a:gd name="connsiteX3" fmla="*/ 0 w 1485112"/>
              <a:gd name="connsiteY3" fmla="*/ 2630000 h 2630000"/>
            </a:gdLst>
            <a:ahLst/>
            <a:cxnLst>
              <a:cxn ang="0">
                <a:pos x="connsiteX0" y="connsiteY0"/>
              </a:cxn>
              <a:cxn ang="0">
                <a:pos x="connsiteX1" y="connsiteY1"/>
              </a:cxn>
              <a:cxn ang="0">
                <a:pos x="connsiteX2" y="connsiteY2"/>
              </a:cxn>
              <a:cxn ang="0">
                <a:pos x="connsiteX3" y="connsiteY3"/>
              </a:cxn>
            </a:cxnLst>
            <a:rect l="l" t="t" r="r" b="b"/>
            <a:pathLst>
              <a:path w="1485112" h="2630000">
                <a:moveTo>
                  <a:pt x="0" y="0"/>
                </a:moveTo>
                <a:lnTo>
                  <a:pt x="1485112" y="0"/>
                </a:lnTo>
                <a:lnTo>
                  <a:pt x="1485112" y="2630000"/>
                </a:lnTo>
                <a:lnTo>
                  <a:pt x="0" y="2630000"/>
                </a:lnTo>
                <a:close/>
              </a:path>
            </a:pathLst>
          </a:custGeom>
          <a:effectLst>
            <a:innerShdw blurRad="114300">
              <a:prstClr val="black"/>
            </a:innerShdw>
          </a:effectLst>
        </p:spPr>
        <p:txBody>
          <a:bodyPr wrap="square">
            <a:noAutofit/>
          </a:bodyPr>
          <a:lstStyle/>
          <a:p>
            <a:endParaRPr lang="zh-CN" altLang="en-US"/>
          </a:p>
        </p:txBody>
      </p:sp>
      <p:sp>
        <p:nvSpPr>
          <p:cNvPr id="66" name="图片占位符 65"/>
          <p:cNvSpPr>
            <a:spLocks noGrp="1"/>
          </p:cNvSpPr>
          <p:nvPr>
            <p:ph type="pic" sz="quarter" idx="11"/>
          </p:nvPr>
        </p:nvSpPr>
        <p:spPr>
          <a:xfrm>
            <a:off x="8808429" y="2223496"/>
            <a:ext cx="1813211" cy="3211033"/>
          </a:xfrm>
          <a:custGeom>
            <a:avLst/>
            <a:gdLst>
              <a:gd name="connsiteX0" fmla="*/ 0 w 1813211"/>
              <a:gd name="connsiteY0" fmla="*/ 0 h 3211033"/>
              <a:gd name="connsiteX1" fmla="*/ 1813211 w 1813211"/>
              <a:gd name="connsiteY1" fmla="*/ 0 h 3211033"/>
              <a:gd name="connsiteX2" fmla="*/ 1813211 w 1813211"/>
              <a:gd name="connsiteY2" fmla="*/ 3211033 h 3211033"/>
              <a:gd name="connsiteX3" fmla="*/ 0 w 1813211"/>
              <a:gd name="connsiteY3" fmla="*/ 3211033 h 3211033"/>
            </a:gdLst>
            <a:ahLst/>
            <a:cxnLst>
              <a:cxn ang="0">
                <a:pos x="connsiteX0" y="connsiteY0"/>
              </a:cxn>
              <a:cxn ang="0">
                <a:pos x="connsiteX1" y="connsiteY1"/>
              </a:cxn>
              <a:cxn ang="0">
                <a:pos x="connsiteX2" y="connsiteY2"/>
              </a:cxn>
              <a:cxn ang="0">
                <a:pos x="connsiteX3" y="connsiteY3"/>
              </a:cxn>
            </a:cxnLst>
            <a:rect l="l" t="t" r="r" b="b"/>
            <a:pathLst>
              <a:path w="1813211" h="3211033">
                <a:moveTo>
                  <a:pt x="0" y="0"/>
                </a:moveTo>
                <a:lnTo>
                  <a:pt x="1813211" y="0"/>
                </a:lnTo>
                <a:lnTo>
                  <a:pt x="1813211" y="3211033"/>
                </a:lnTo>
                <a:lnTo>
                  <a:pt x="0" y="3211033"/>
                </a:lnTo>
                <a:close/>
              </a:path>
            </a:pathLst>
          </a:custGeom>
          <a:effectLst>
            <a:innerShdw blurRad="114300">
              <a:prstClr val="black"/>
            </a:innerShdw>
          </a:effectLst>
        </p:spPr>
        <p:txBody>
          <a:bodyPr wrap="square">
            <a:noAutofit/>
          </a:bodyPr>
          <a:lstStyle/>
          <a:p>
            <a:endParaRPr lang="zh-CN" altLang="en-US"/>
          </a:p>
        </p:txBody>
      </p:sp>
    </p:spTree>
    <p:extLst>
      <p:ext uri="{BB962C8B-B14F-4D97-AF65-F5344CB8AC3E}">
        <p14:creationId xmlns:p14="http://schemas.microsoft.com/office/powerpoint/2010/main" val="23359252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963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4147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37576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0187" t="18431" b="6467"/>
          <a:stretch/>
        </p:blipFill>
        <p:spPr>
          <a:xfrm>
            <a:off x="0" y="0"/>
            <a:ext cx="5481404" cy="6858000"/>
          </a:xfrm>
          <a:prstGeom prst="rect">
            <a:avLst/>
          </a:prstGeom>
        </p:spPr>
      </p:pic>
      <p:sp>
        <p:nvSpPr>
          <p:cNvPr id="6" name="矩形: 圆角 8"/>
          <p:cNvSpPr/>
          <p:nvPr/>
        </p:nvSpPr>
        <p:spPr>
          <a:xfrm>
            <a:off x="9509352" y="4918528"/>
            <a:ext cx="1712686" cy="4934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 name="组合 6"/>
          <p:cNvGrpSpPr/>
          <p:nvPr/>
        </p:nvGrpSpPr>
        <p:grpSpPr>
          <a:xfrm>
            <a:off x="10865984" y="844934"/>
            <a:ext cx="324304" cy="187323"/>
            <a:chOff x="9419771" y="-562044"/>
            <a:chExt cx="551543" cy="187323"/>
          </a:xfrm>
        </p:grpSpPr>
        <p:cxnSp>
          <p:nvCxnSpPr>
            <p:cNvPr id="8" name="直接连接符 7"/>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9540603"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工作总结</a:t>
            </a:r>
          </a:p>
        </p:txBody>
      </p:sp>
      <p:sp>
        <p:nvSpPr>
          <p:cNvPr id="12" name="文本框 11"/>
          <p:cNvSpPr txBox="1"/>
          <p:nvPr/>
        </p:nvSpPr>
        <p:spPr>
          <a:xfrm>
            <a:off x="8202624"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会议报告</a:t>
            </a:r>
          </a:p>
        </p:txBody>
      </p:sp>
      <p:sp>
        <p:nvSpPr>
          <p:cNvPr id="13" name="文本框 12"/>
          <p:cNvSpPr txBox="1"/>
          <p:nvPr/>
        </p:nvSpPr>
        <p:spPr>
          <a:xfrm>
            <a:off x="6864646"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项目展示</a:t>
            </a:r>
          </a:p>
        </p:txBody>
      </p:sp>
      <p:sp>
        <p:nvSpPr>
          <p:cNvPr id="14" name="文本框 13"/>
          <p:cNvSpPr txBox="1"/>
          <p:nvPr/>
        </p:nvSpPr>
        <p:spPr>
          <a:xfrm>
            <a:off x="5526668"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商务计划</a:t>
            </a:r>
          </a:p>
        </p:txBody>
      </p:sp>
      <p:sp>
        <p:nvSpPr>
          <p:cNvPr id="15" name="文本框 14"/>
          <p:cNvSpPr txBox="1"/>
          <p:nvPr/>
        </p:nvSpPr>
        <p:spPr>
          <a:xfrm>
            <a:off x="9227707" y="2141055"/>
            <a:ext cx="2137124"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smtClean="0">
                <a:solidFill>
                  <a:schemeClr val="accent3"/>
                </a:solidFill>
                <a:latin typeface="inpin heiti" panose="00000500000000000000" pitchFamily="2" charset="-122"/>
                <a:ea typeface="inpin heiti" panose="00000500000000000000" pitchFamily="2" charset="-122"/>
                <a:sym typeface="inpin heiti" panose="00000500000000000000" pitchFamily="2" charset="-122"/>
              </a:rPr>
              <a:t>20XX</a:t>
            </a:r>
            <a:endParaRPr lang="zh-CN" altLang="en-US" sz="60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文本框 15"/>
          <p:cNvSpPr txBox="1"/>
          <p:nvPr/>
        </p:nvSpPr>
        <p:spPr>
          <a:xfrm>
            <a:off x="9597265" y="5011381"/>
            <a:ext cx="1612942" cy="307777"/>
          </a:xfrm>
          <a:prstGeom prst="rect">
            <a:avLst/>
          </a:prstGeom>
          <a:noFill/>
        </p:spPr>
        <p:txBody>
          <a:bodyPr wrap="none" rtlCol="0">
            <a:spAutoFit/>
            <a:scene3d>
              <a:camera prst="orthographicFront"/>
              <a:lightRig rig="threePt" dir="t"/>
            </a:scene3d>
            <a:sp3d contourW="12700"/>
          </a:bodyPr>
          <a:lstStyle/>
          <a:p>
            <a:pPr algn="ct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汇报人</a:t>
            </a:r>
            <a:r>
              <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优品</a:t>
            </a:r>
            <a:r>
              <a:rPr lang="en-US" altLang="zh-CN"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PPT</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文本框 16"/>
          <p:cNvSpPr txBox="1"/>
          <p:nvPr/>
        </p:nvSpPr>
        <p:spPr>
          <a:xfrm>
            <a:off x="6241226" y="3145556"/>
            <a:ext cx="5109091" cy="830997"/>
          </a:xfrm>
          <a:prstGeom prst="rect">
            <a:avLst/>
          </a:prstGeom>
          <a:noFill/>
        </p:spPr>
        <p:txBody>
          <a:bodyPr wrap="none" rtlCol="0">
            <a:spAutoFit/>
            <a:scene3d>
              <a:camera prst="orthographicFront"/>
              <a:lightRig rig="threePt" dir="t"/>
            </a:scene3d>
            <a:sp3d contourW="12700"/>
          </a:bodyPr>
          <a:lstStyle/>
          <a:p>
            <a:pPr algn="r"/>
            <a:r>
              <a:rPr lang="zh-CN" altLang="en-US" sz="4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部门年度总结汇报</a:t>
            </a:r>
          </a:p>
        </p:txBody>
      </p:sp>
      <p:sp>
        <p:nvSpPr>
          <p:cNvPr id="18" name="文本框 17"/>
          <p:cNvSpPr txBox="1"/>
          <p:nvPr/>
        </p:nvSpPr>
        <p:spPr>
          <a:xfrm>
            <a:off x="6334686" y="3979283"/>
            <a:ext cx="4990470" cy="738664"/>
          </a:xfrm>
          <a:prstGeom prst="rect">
            <a:avLst/>
          </a:prstGeom>
          <a:noFill/>
        </p:spPr>
        <p:txBody>
          <a:bodyPr wrap="square" rtlCol="0">
            <a:spAutoFit/>
            <a:scene3d>
              <a:camera prst="orthographicFront"/>
              <a:lightRig rig="threePt" dir="t"/>
            </a:scene3d>
            <a:sp3d contourW="12700"/>
          </a:bodyPr>
          <a:lstStyle/>
          <a:p>
            <a:pPr algn="r"/>
            <a:r>
              <a:rPr lang="en-US" altLang="zh-CN" sz="1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3383747070"/>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rot="19097310">
            <a:off x="4305718" y="2564827"/>
            <a:ext cx="2991941" cy="3896690"/>
            <a:chOff x="3540125" y="266700"/>
            <a:chExt cx="4241800" cy="5524500"/>
          </a:xfrm>
        </p:grpSpPr>
        <p:sp>
          <p:nvSpPr>
            <p:cNvPr id="9" name="Freeform 7"/>
            <p:cNvSpPr>
              <a:spLocks/>
            </p:cNvSpPr>
            <p:nvPr/>
          </p:nvSpPr>
          <p:spPr bwMode="auto">
            <a:xfrm>
              <a:off x="3965575" y="1165225"/>
              <a:ext cx="3816350" cy="2809875"/>
            </a:xfrm>
            <a:custGeom>
              <a:avLst/>
              <a:gdLst>
                <a:gd name="T0" fmla="*/ 2396 w 2404"/>
                <a:gd name="T1" fmla="*/ 392 h 1770"/>
                <a:gd name="T2" fmla="*/ 2392 w 2404"/>
                <a:gd name="T3" fmla="*/ 356 h 1770"/>
                <a:gd name="T4" fmla="*/ 2374 w 2404"/>
                <a:gd name="T5" fmla="*/ 328 h 1770"/>
                <a:gd name="T6" fmla="*/ 2346 w 2404"/>
                <a:gd name="T7" fmla="*/ 306 h 1770"/>
                <a:gd name="T8" fmla="*/ 2308 w 2404"/>
                <a:gd name="T9" fmla="*/ 292 h 1770"/>
                <a:gd name="T10" fmla="*/ 2262 w 2404"/>
                <a:gd name="T11" fmla="*/ 284 h 1770"/>
                <a:gd name="T12" fmla="*/ 2206 w 2404"/>
                <a:gd name="T13" fmla="*/ 284 h 1770"/>
                <a:gd name="T14" fmla="*/ 2144 w 2404"/>
                <a:gd name="T15" fmla="*/ 288 h 1770"/>
                <a:gd name="T16" fmla="*/ 2072 w 2404"/>
                <a:gd name="T17" fmla="*/ 300 h 1770"/>
                <a:gd name="T18" fmla="*/ 1912 w 2404"/>
                <a:gd name="T19" fmla="*/ 342 h 1770"/>
                <a:gd name="T20" fmla="*/ 1732 w 2404"/>
                <a:gd name="T21" fmla="*/ 404 h 1770"/>
                <a:gd name="T22" fmla="*/ 1538 w 2404"/>
                <a:gd name="T23" fmla="*/ 488 h 1770"/>
                <a:gd name="T24" fmla="*/ 1334 w 2404"/>
                <a:gd name="T25" fmla="*/ 588 h 1770"/>
                <a:gd name="T26" fmla="*/ 1128 w 2404"/>
                <a:gd name="T27" fmla="*/ 702 h 1770"/>
                <a:gd name="T28" fmla="*/ 922 w 2404"/>
                <a:gd name="T29" fmla="*/ 832 h 1770"/>
                <a:gd name="T30" fmla="*/ 726 w 2404"/>
                <a:gd name="T31" fmla="*/ 972 h 1770"/>
                <a:gd name="T32" fmla="*/ 542 w 2404"/>
                <a:gd name="T33" fmla="*/ 1122 h 1770"/>
                <a:gd name="T34" fmla="*/ 416 w 2404"/>
                <a:gd name="T35" fmla="*/ 1238 h 1770"/>
                <a:gd name="T36" fmla="*/ 340 w 2404"/>
                <a:gd name="T37" fmla="*/ 1318 h 1770"/>
                <a:gd name="T38" fmla="*/ 270 w 2404"/>
                <a:gd name="T39" fmla="*/ 1400 h 1770"/>
                <a:gd name="T40" fmla="*/ 206 w 2404"/>
                <a:gd name="T41" fmla="*/ 1480 h 1770"/>
                <a:gd name="T42" fmla="*/ 152 w 2404"/>
                <a:gd name="T43" fmla="*/ 1564 h 1770"/>
                <a:gd name="T44" fmla="*/ 106 w 2404"/>
                <a:gd name="T45" fmla="*/ 1646 h 1770"/>
                <a:gd name="T46" fmla="*/ 68 w 2404"/>
                <a:gd name="T47" fmla="*/ 1730 h 1770"/>
                <a:gd name="T48" fmla="*/ 2 w 2404"/>
                <a:gd name="T49" fmla="*/ 1540 h 1770"/>
                <a:gd name="T50" fmla="*/ 0 w 2404"/>
                <a:gd name="T51" fmla="*/ 1510 h 1770"/>
                <a:gd name="T52" fmla="*/ 4 w 2404"/>
                <a:gd name="T53" fmla="*/ 1448 h 1770"/>
                <a:gd name="T54" fmla="*/ 24 w 2404"/>
                <a:gd name="T55" fmla="*/ 1384 h 1770"/>
                <a:gd name="T56" fmla="*/ 54 w 2404"/>
                <a:gd name="T57" fmla="*/ 1316 h 1770"/>
                <a:gd name="T58" fmla="*/ 98 w 2404"/>
                <a:gd name="T59" fmla="*/ 1246 h 1770"/>
                <a:gd name="T60" fmla="*/ 154 w 2404"/>
                <a:gd name="T61" fmla="*/ 1174 h 1770"/>
                <a:gd name="T62" fmla="*/ 218 w 2404"/>
                <a:gd name="T63" fmla="*/ 1100 h 1770"/>
                <a:gd name="T64" fmla="*/ 292 w 2404"/>
                <a:gd name="T65" fmla="*/ 1026 h 1770"/>
                <a:gd name="T66" fmla="*/ 418 w 2404"/>
                <a:gd name="T67" fmla="*/ 914 h 1770"/>
                <a:gd name="T68" fmla="*/ 610 w 2404"/>
                <a:gd name="T69" fmla="*/ 764 h 1770"/>
                <a:gd name="T70" fmla="*/ 822 w 2404"/>
                <a:gd name="T71" fmla="*/ 618 h 1770"/>
                <a:gd name="T72" fmla="*/ 1046 w 2404"/>
                <a:gd name="T73" fmla="*/ 480 h 1770"/>
                <a:gd name="T74" fmla="*/ 1274 w 2404"/>
                <a:gd name="T75" fmla="*/ 352 h 1770"/>
                <a:gd name="T76" fmla="*/ 1502 w 2404"/>
                <a:gd name="T77" fmla="*/ 238 h 1770"/>
                <a:gd name="T78" fmla="*/ 1718 w 2404"/>
                <a:gd name="T79" fmla="*/ 144 h 1770"/>
                <a:gd name="T80" fmla="*/ 1918 w 2404"/>
                <a:gd name="T81" fmla="*/ 70 h 1770"/>
                <a:gd name="T82" fmla="*/ 2052 w 2404"/>
                <a:gd name="T83" fmla="*/ 30 h 1770"/>
                <a:gd name="T84" fmla="*/ 2132 w 2404"/>
                <a:gd name="T85" fmla="*/ 12 h 1770"/>
                <a:gd name="T86" fmla="*/ 2204 w 2404"/>
                <a:gd name="T87" fmla="*/ 2 h 1770"/>
                <a:gd name="T88" fmla="*/ 2266 w 2404"/>
                <a:gd name="T89" fmla="*/ 0 h 1770"/>
                <a:gd name="T90" fmla="*/ 2318 w 2404"/>
                <a:gd name="T91" fmla="*/ 6 h 1770"/>
                <a:gd name="T92" fmla="*/ 2358 w 2404"/>
                <a:gd name="T93" fmla="*/ 20 h 1770"/>
                <a:gd name="T94" fmla="*/ 2386 w 2404"/>
                <a:gd name="T95" fmla="*/ 42 h 1770"/>
                <a:gd name="T96" fmla="*/ 2402 w 2404"/>
                <a:gd name="T97" fmla="*/ 76 h 1770"/>
                <a:gd name="T98" fmla="*/ 2396 w 2404"/>
                <a:gd name="T99" fmla="*/ 392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4" h="1770">
                  <a:moveTo>
                    <a:pt x="2396" y="392"/>
                  </a:moveTo>
                  <a:lnTo>
                    <a:pt x="2396" y="392"/>
                  </a:lnTo>
                  <a:lnTo>
                    <a:pt x="2396" y="374"/>
                  </a:lnTo>
                  <a:lnTo>
                    <a:pt x="2392" y="356"/>
                  </a:lnTo>
                  <a:lnTo>
                    <a:pt x="2384" y="340"/>
                  </a:lnTo>
                  <a:lnTo>
                    <a:pt x="2374" y="328"/>
                  </a:lnTo>
                  <a:lnTo>
                    <a:pt x="2362" y="316"/>
                  </a:lnTo>
                  <a:lnTo>
                    <a:pt x="2346" y="306"/>
                  </a:lnTo>
                  <a:lnTo>
                    <a:pt x="2328" y="298"/>
                  </a:lnTo>
                  <a:lnTo>
                    <a:pt x="2308" y="292"/>
                  </a:lnTo>
                  <a:lnTo>
                    <a:pt x="2286" y="286"/>
                  </a:lnTo>
                  <a:lnTo>
                    <a:pt x="2262" y="284"/>
                  </a:lnTo>
                  <a:lnTo>
                    <a:pt x="2236" y="282"/>
                  </a:lnTo>
                  <a:lnTo>
                    <a:pt x="2206" y="284"/>
                  </a:lnTo>
                  <a:lnTo>
                    <a:pt x="2176" y="286"/>
                  </a:lnTo>
                  <a:lnTo>
                    <a:pt x="2144" y="288"/>
                  </a:lnTo>
                  <a:lnTo>
                    <a:pt x="2108" y="294"/>
                  </a:lnTo>
                  <a:lnTo>
                    <a:pt x="2072" y="300"/>
                  </a:lnTo>
                  <a:lnTo>
                    <a:pt x="1996" y="318"/>
                  </a:lnTo>
                  <a:lnTo>
                    <a:pt x="1912" y="342"/>
                  </a:lnTo>
                  <a:lnTo>
                    <a:pt x="1826" y="370"/>
                  </a:lnTo>
                  <a:lnTo>
                    <a:pt x="1732" y="404"/>
                  </a:lnTo>
                  <a:lnTo>
                    <a:pt x="1636" y="444"/>
                  </a:lnTo>
                  <a:lnTo>
                    <a:pt x="1538" y="488"/>
                  </a:lnTo>
                  <a:lnTo>
                    <a:pt x="1438" y="536"/>
                  </a:lnTo>
                  <a:lnTo>
                    <a:pt x="1334" y="588"/>
                  </a:lnTo>
                  <a:lnTo>
                    <a:pt x="1230" y="644"/>
                  </a:lnTo>
                  <a:lnTo>
                    <a:pt x="1128" y="702"/>
                  </a:lnTo>
                  <a:lnTo>
                    <a:pt x="1024" y="766"/>
                  </a:lnTo>
                  <a:lnTo>
                    <a:pt x="922" y="832"/>
                  </a:lnTo>
                  <a:lnTo>
                    <a:pt x="822" y="900"/>
                  </a:lnTo>
                  <a:lnTo>
                    <a:pt x="726" y="972"/>
                  </a:lnTo>
                  <a:lnTo>
                    <a:pt x="632" y="1046"/>
                  </a:lnTo>
                  <a:lnTo>
                    <a:pt x="542" y="1122"/>
                  </a:lnTo>
                  <a:lnTo>
                    <a:pt x="456" y="1198"/>
                  </a:lnTo>
                  <a:lnTo>
                    <a:pt x="416" y="1238"/>
                  </a:lnTo>
                  <a:lnTo>
                    <a:pt x="378" y="1278"/>
                  </a:lnTo>
                  <a:lnTo>
                    <a:pt x="340" y="1318"/>
                  </a:lnTo>
                  <a:lnTo>
                    <a:pt x="304" y="1358"/>
                  </a:lnTo>
                  <a:lnTo>
                    <a:pt x="270" y="1400"/>
                  </a:lnTo>
                  <a:lnTo>
                    <a:pt x="238" y="1440"/>
                  </a:lnTo>
                  <a:lnTo>
                    <a:pt x="206" y="1480"/>
                  </a:lnTo>
                  <a:lnTo>
                    <a:pt x="178" y="1522"/>
                  </a:lnTo>
                  <a:lnTo>
                    <a:pt x="152" y="1564"/>
                  </a:lnTo>
                  <a:lnTo>
                    <a:pt x="128" y="1604"/>
                  </a:lnTo>
                  <a:lnTo>
                    <a:pt x="106" y="1646"/>
                  </a:lnTo>
                  <a:lnTo>
                    <a:pt x="86" y="1688"/>
                  </a:lnTo>
                  <a:lnTo>
                    <a:pt x="68" y="1730"/>
                  </a:lnTo>
                  <a:lnTo>
                    <a:pt x="54" y="1770"/>
                  </a:lnTo>
                  <a:lnTo>
                    <a:pt x="2" y="1540"/>
                  </a:lnTo>
                  <a:lnTo>
                    <a:pt x="2" y="1540"/>
                  </a:lnTo>
                  <a:lnTo>
                    <a:pt x="0" y="1510"/>
                  </a:lnTo>
                  <a:lnTo>
                    <a:pt x="0" y="1480"/>
                  </a:lnTo>
                  <a:lnTo>
                    <a:pt x="4" y="1448"/>
                  </a:lnTo>
                  <a:lnTo>
                    <a:pt x="12" y="1416"/>
                  </a:lnTo>
                  <a:lnTo>
                    <a:pt x="24" y="1384"/>
                  </a:lnTo>
                  <a:lnTo>
                    <a:pt x="38" y="1350"/>
                  </a:lnTo>
                  <a:lnTo>
                    <a:pt x="54" y="1316"/>
                  </a:lnTo>
                  <a:lnTo>
                    <a:pt x="76" y="1282"/>
                  </a:lnTo>
                  <a:lnTo>
                    <a:pt x="98" y="1246"/>
                  </a:lnTo>
                  <a:lnTo>
                    <a:pt x="124" y="1210"/>
                  </a:lnTo>
                  <a:lnTo>
                    <a:pt x="154" y="1174"/>
                  </a:lnTo>
                  <a:lnTo>
                    <a:pt x="184" y="1138"/>
                  </a:lnTo>
                  <a:lnTo>
                    <a:pt x="218" y="1100"/>
                  </a:lnTo>
                  <a:lnTo>
                    <a:pt x="254" y="1064"/>
                  </a:lnTo>
                  <a:lnTo>
                    <a:pt x="292" y="1026"/>
                  </a:lnTo>
                  <a:lnTo>
                    <a:pt x="332" y="988"/>
                  </a:lnTo>
                  <a:lnTo>
                    <a:pt x="418" y="914"/>
                  </a:lnTo>
                  <a:lnTo>
                    <a:pt x="512" y="838"/>
                  </a:lnTo>
                  <a:lnTo>
                    <a:pt x="610" y="764"/>
                  </a:lnTo>
                  <a:lnTo>
                    <a:pt x="714" y="690"/>
                  </a:lnTo>
                  <a:lnTo>
                    <a:pt x="822" y="618"/>
                  </a:lnTo>
                  <a:lnTo>
                    <a:pt x="932" y="548"/>
                  </a:lnTo>
                  <a:lnTo>
                    <a:pt x="1046" y="480"/>
                  </a:lnTo>
                  <a:lnTo>
                    <a:pt x="1160" y="414"/>
                  </a:lnTo>
                  <a:lnTo>
                    <a:pt x="1274" y="352"/>
                  </a:lnTo>
                  <a:lnTo>
                    <a:pt x="1390" y="294"/>
                  </a:lnTo>
                  <a:lnTo>
                    <a:pt x="1502" y="238"/>
                  </a:lnTo>
                  <a:lnTo>
                    <a:pt x="1612" y="188"/>
                  </a:lnTo>
                  <a:lnTo>
                    <a:pt x="1718" y="144"/>
                  </a:lnTo>
                  <a:lnTo>
                    <a:pt x="1822" y="104"/>
                  </a:lnTo>
                  <a:lnTo>
                    <a:pt x="1918" y="70"/>
                  </a:lnTo>
                  <a:lnTo>
                    <a:pt x="2010" y="42"/>
                  </a:lnTo>
                  <a:lnTo>
                    <a:pt x="2052" y="30"/>
                  </a:lnTo>
                  <a:lnTo>
                    <a:pt x="2094" y="20"/>
                  </a:lnTo>
                  <a:lnTo>
                    <a:pt x="2132" y="12"/>
                  </a:lnTo>
                  <a:lnTo>
                    <a:pt x="2170" y="6"/>
                  </a:lnTo>
                  <a:lnTo>
                    <a:pt x="2204" y="2"/>
                  </a:lnTo>
                  <a:lnTo>
                    <a:pt x="2236" y="0"/>
                  </a:lnTo>
                  <a:lnTo>
                    <a:pt x="2266" y="0"/>
                  </a:lnTo>
                  <a:lnTo>
                    <a:pt x="2294" y="2"/>
                  </a:lnTo>
                  <a:lnTo>
                    <a:pt x="2318" y="6"/>
                  </a:lnTo>
                  <a:lnTo>
                    <a:pt x="2340" y="12"/>
                  </a:lnTo>
                  <a:lnTo>
                    <a:pt x="2358" y="20"/>
                  </a:lnTo>
                  <a:lnTo>
                    <a:pt x="2374" y="30"/>
                  </a:lnTo>
                  <a:lnTo>
                    <a:pt x="2386" y="42"/>
                  </a:lnTo>
                  <a:lnTo>
                    <a:pt x="2396" y="58"/>
                  </a:lnTo>
                  <a:lnTo>
                    <a:pt x="2402" y="76"/>
                  </a:lnTo>
                  <a:lnTo>
                    <a:pt x="2404" y="96"/>
                  </a:lnTo>
                  <a:lnTo>
                    <a:pt x="2396" y="392"/>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Freeform 8"/>
            <p:cNvSpPr>
              <a:spLocks/>
            </p:cNvSpPr>
            <p:nvPr/>
          </p:nvSpPr>
          <p:spPr bwMode="auto">
            <a:xfrm>
              <a:off x="3965575" y="1162050"/>
              <a:ext cx="3816350" cy="2447925"/>
            </a:xfrm>
            <a:custGeom>
              <a:avLst/>
              <a:gdLst>
                <a:gd name="T0" fmla="*/ 0 w 2404"/>
                <a:gd name="T1" fmla="*/ 1518 h 1542"/>
                <a:gd name="T2" fmla="*/ 4 w 2404"/>
                <a:gd name="T3" fmla="*/ 1448 h 1542"/>
                <a:gd name="T4" fmla="*/ 24 w 2404"/>
                <a:gd name="T5" fmla="*/ 1378 h 1542"/>
                <a:gd name="T6" fmla="*/ 54 w 2404"/>
                <a:gd name="T7" fmla="*/ 1314 h 1542"/>
                <a:gd name="T8" fmla="*/ 134 w 2404"/>
                <a:gd name="T9" fmla="*/ 1194 h 1542"/>
                <a:gd name="T10" fmla="*/ 196 w 2404"/>
                <a:gd name="T11" fmla="*/ 1120 h 1542"/>
                <a:gd name="T12" fmla="*/ 330 w 2404"/>
                <a:gd name="T13" fmla="*/ 986 h 1542"/>
                <a:gd name="T14" fmla="*/ 476 w 2404"/>
                <a:gd name="T15" fmla="*/ 860 h 1542"/>
                <a:gd name="T16" fmla="*/ 706 w 2404"/>
                <a:gd name="T17" fmla="*/ 690 h 1542"/>
                <a:gd name="T18" fmla="*/ 864 w 2404"/>
                <a:gd name="T19" fmla="*/ 584 h 1542"/>
                <a:gd name="T20" fmla="*/ 1028 w 2404"/>
                <a:gd name="T21" fmla="*/ 484 h 1542"/>
                <a:gd name="T22" fmla="*/ 1278 w 2404"/>
                <a:gd name="T23" fmla="*/ 344 h 1542"/>
                <a:gd name="T24" fmla="*/ 1450 w 2404"/>
                <a:gd name="T25" fmla="*/ 258 h 1542"/>
                <a:gd name="T26" fmla="*/ 1712 w 2404"/>
                <a:gd name="T27" fmla="*/ 142 h 1542"/>
                <a:gd name="T28" fmla="*/ 1890 w 2404"/>
                <a:gd name="T29" fmla="*/ 76 h 1542"/>
                <a:gd name="T30" fmla="*/ 2074 w 2404"/>
                <a:gd name="T31" fmla="*/ 24 h 1542"/>
                <a:gd name="T32" fmla="*/ 2168 w 2404"/>
                <a:gd name="T33" fmla="*/ 6 h 1542"/>
                <a:gd name="T34" fmla="*/ 2264 w 2404"/>
                <a:gd name="T35" fmla="*/ 0 h 1542"/>
                <a:gd name="T36" fmla="*/ 2334 w 2404"/>
                <a:gd name="T37" fmla="*/ 10 h 1542"/>
                <a:gd name="T38" fmla="*/ 2368 w 2404"/>
                <a:gd name="T39" fmla="*/ 26 h 1542"/>
                <a:gd name="T40" fmla="*/ 2392 w 2404"/>
                <a:gd name="T41" fmla="*/ 52 h 1542"/>
                <a:gd name="T42" fmla="*/ 2402 w 2404"/>
                <a:gd name="T43" fmla="*/ 74 h 1542"/>
                <a:gd name="T44" fmla="*/ 2404 w 2404"/>
                <a:gd name="T45" fmla="*/ 98 h 1542"/>
                <a:gd name="T46" fmla="*/ 2396 w 2404"/>
                <a:gd name="T47" fmla="*/ 62 h 1542"/>
                <a:gd name="T48" fmla="*/ 2384 w 2404"/>
                <a:gd name="T49" fmla="*/ 42 h 1542"/>
                <a:gd name="T50" fmla="*/ 2356 w 2404"/>
                <a:gd name="T51" fmla="*/ 22 h 1542"/>
                <a:gd name="T52" fmla="*/ 2312 w 2404"/>
                <a:gd name="T53" fmla="*/ 8 h 1542"/>
                <a:gd name="T54" fmla="*/ 2264 w 2404"/>
                <a:gd name="T55" fmla="*/ 4 h 1542"/>
                <a:gd name="T56" fmla="*/ 2122 w 2404"/>
                <a:gd name="T57" fmla="*/ 20 h 1542"/>
                <a:gd name="T58" fmla="*/ 2030 w 2404"/>
                <a:gd name="T59" fmla="*/ 42 h 1542"/>
                <a:gd name="T60" fmla="*/ 1804 w 2404"/>
                <a:gd name="T61" fmla="*/ 118 h 1542"/>
                <a:gd name="T62" fmla="*/ 1628 w 2404"/>
                <a:gd name="T63" fmla="*/ 190 h 1542"/>
                <a:gd name="T64" fmla="*/ 1370 w 2404"/>
                <a:gd name="T65" fmla="*/ 312 h 1542"/>
                <a:gd name="T66" fmla="*/ 1118 w 2404"/>
                <a:gd name="T67" fmla="*/ 448 h 1542"/>
                <a:gd name="T68" fmla="*/ 954 w 2404"/>
                <a:gd name="T69" fmla="*/ 546 h 1542"/>
                <a:gd name="T70" fmla="*/ 714 w 2404"/>
                <a:gd name="T71" fmla="*/ 700 h 1542"/>
                <a:gd name="T72" fmla="*/ 484 w 2404"/>
                <a:gd name="T73" fmla="*/ 870 h 1542"/>
                <a:gd name="T74" fmla="*/ 338 w 2404"/>
                <a:gd name="T75" fmla="*/ 992 h 1542"/>
                <a:gd name="T76" fmla="*/ 202 w 2404"/>
                <a:gd name="T77" fmla="*/ 1126 h 1542"/>
                <a:gd name="T78" fmla="*/ 140 w 2404"/>
                <a:gd name="T79" fmla="*/ 1198 h 1542"/>
                <a:gd name="T80" fmla="*/ 58 w 2404"/>
                <a:gd name="T81" fmla="*/ 1316 h 1542"/>
                <a:gd name="T82" fmla="*/ 28 w 2404"/>
                <a:gd name="T83" fmla="*/ 1380 h 1542"/>
                <a:gd name="T84" fmla="*/ 6 w 2404"/>
                <a:gd name="T85" fmla="*/ 1448 h 1542"/>
                <a:gd name="T86" fmla="*/ 0 w 2404"/>
                <a:gd name="T87" fmla="*/ 1518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4" h="1542">
                  <a:moveTo>
                    <a:pt x="2" y="1542"/>
                  </a:moveTo>
                  <a:lnTo>
                    <a:pt x="2" y="1542"/>
                  </a:lnTo>
                  <a:lnTo>
                    <a:pt x="0" y="1518"/>
                  </a:lnTo>
                  <a:lnTo>
                    <a:pt x="0" y="1494"/>
                  </a:lnTo>
                  <a:lnTo>
                    <a:pt x="0" y="1472"/>
                  </a:lnTo>
                  <a:lnTo>
                    <a:pt x="4" y="1448"/>
                  </a:lnTo>
                  <a:lnTo>
                    <a:pt x="10" y="1424"/>
                  </a:lnTo>
                  <a:lnTo>
                    <a:pt x="16" y="1402"/>
                  </a:lnTo>
                  <a:lnTo>
                    <a:pt x="24" y="1378"/>
                  </a:lnTo>
                  <a:lnTo>
                    <a:pt x="34" y="1356"/>
                  </a:lnTo>
                  <a:lnTo>
                    <a:pt x="34" y="1356"/>
                  </a:lnTo>
                  <a:lnTo>
                    <a:pt x="54" y="1314"/>
                  </a:lnTo>
                  <a:lnTo>
                    <a:pt x="80" y="1272"/>
                  </a:lnTo>
                  <a:lnTo>
                    <a:pt x="106" y="1232"/>
                  </a:lnTo>
                  <a:lnTo>
                    <a:pt x="134" y="1194"/>
                  </a:lnTo>
                  <a:lnTo>
                    <a:pt x="134" y="1194"/>
                  </a:lnTo>
                  <a:lnTo>
                    <a:pt x="164" y="1156"/>
                  </a:lnTo>
                  <a:lnTo>
                    <a:pt x="196" y="1120"/>
                  </a:lnTo>
                  <a:lnTo>
                    <a:pt x="228" y="1086"/>
                  </a:lnTo>
                  <a:lnTo>
                    <a:pt x="262" y="1052"/>
                  </a:lnTo>
                  <a:lnTo>
                    <a:pt x="330" y="986"/>
                  </a:lnTo>
                  <a:lnTo>
                    <a:pt x="402" y="922"/>
                  </a:lnTo>
                  <a:lnTo>
                    <a:pt x="402" y="922"/>
                  </a:lnTo>
                  <a:lnTo>
                    <a:pt x="476" y="860"/>
                  </a:lnTo>
                  <a:lnTo>
                    <a:pt x="550" y="802"/>
                  </a:lnTo>
                  <a:lnTo>
                    <a:pt x="628" y="744"/>
                  </a:lnTo>
                  <a:lnTo>
                    <a:pt x="706" y="690"/>
                  </a:lnTo>
                  <a:lnTo>
                    <a:pt x="706" y="690"/>
                  </a:lnTo>
                  <a:lnTo>
                    <a:pt x="784" y="636"/>
                  </a:lnTo>
                  <a:lnTo>
                    <a:pt x="864" y="584"/>
                  </a:lnTo>
                  <a:lnTo>
                    <a:pt x="946" y="532"/>
                  </a:lnTo>
                  <a:lnTo>
                    <a:pt x="1028" y="484"/>
                  </a:lnTo>
                  <a:lnTo>
                    <a:pt x="1028" y="484"/>
                  </a:lnTo>
                  <a:lnTo>
                    <a:pt x="1110" y="436"/>
                  </a:lnTo>
                  <a:lnTo>
                    <a:pt x="1194" y="390"/>
                  </a:lnTo>
                  <a:lnTo>
                    <a:pt x="1278" y="344"/>
                  </a:lnTo>
                  <a:lnTo>
                    <a:pt x="1364" y="300"/>
                  </a:lnTo>
                  <a:lnTo>
                    <a:pt x="1364" y="300"/>
                  </a:lnTo>
                  <a:lnTo>
                    <a:pt x="1450" y="258"/>
                  </a:lnTo>
                  <a:lnTo>
                    <a:pt x="1536" y="218"/>
                  </a:lnTo>
                  <a:lnTo>
                    <a:pt x="1624" y="180"/>
                  </a:lnTo>
                  <a:lnTo>
                    <a:pt x="1712" y="142"/>
                  </a:lnTo>
                  <a:lnTo>
                    <a:pt x="1712" y="142"/>
                  </a:lnTo>
                  <a:lnTo>
                    <a:pt x="1800" y="108"/>
                  </a:lnTo>
                  <a:lnTo>
                    <a:pt x="1890" y="76"/>
                  </a:lnTo>
                  <a:lnTo>
                    <a:pt x="1982" y="48"/>
                  </a:lnTo>
                  <a:lnTo>
                    <a:pt x="2028" y="34"/>
                  </a:lnTo>
                  <a:lnTo>
                    <a:pt x="2074" y="24"/>
                  </a:lnTo>
                  <a:lnTo>
                    <a:pt x="2074" y="24"/>
                  </a:lnTo>
                  <a:lnTo>
                    <a:pt x="2122" y="14"/>
                  </a:lnTo>
                  <a:lnTo>
                    <a:pt x="2168" y="6"/>
                  </a:lnTo>
                  <a:lnTo>
                    <a:pt x="2216" y="2"/>
                  </a:lnTo>
                  <a:lnTo>
                    <a:pt x="2264" y="0"/>
                  </a:lnTo>
                  <a:lnTo>
                    <a:pt x="2264" y="0"/>
                  </a:lnTo>
                  <a:lnTo>
                    <a:pt x="2288" y="2"/>
                  </a:lnTo>
                  <a:lnTo>
                    <a:pt x="2312" y="4"/>
                  </a:lnTo>
                  <a:lnTo>
                    <a:pt x="2334" y="10"/>
                  </a:lnTo>
                  <a:lnTo>
                    <a:pt x="2358" y="20"/>
                  </a:lnTo>
                  <a:lnTo>
                    <a:pt x="2358" y="20"/>
                  </a:lnTo>
                  <a:lnTo>
                    <a:pt x="2368" y="26"/>
                  </a:lnTo>
                  <a:lnTo>
                    <a:pt x="2376" y="34"/>
                  </a:lnTo>
                  <a:lnTo>
                    <a:pt x="2386" y="42"/>
                  </a:lnTo>
                  <a:lnTo>
                    <a:pt x="2392" y="52"/>
                  </a:lnTo>
                  <a:lnTo>
                    <a:pt x="2392" y="52"/>
                  </a:lnTo>
                  <a:lnTo>
                    <a:pt x="2398" y="62"/>
                  </a:lnTo>
                  <a:lnTo>
                    <a:pt x="2402" y="74"/>
                  </a:lnTo>
                  <a:lnTo>
                    <a:pt x="2404" y="86"/>
                  </a:lnTo>
                  <a:lnTo>
                    <a:pt x="2404" y="98"/>
                  </a:lnTo>
                  <a:lnTo>
                    <a:pt x="2404" y="98"/>
                  </a:lnTo>
                  <a:lnTo>
                    <a:pt x="2402" y="86"/>
                  </a:lnTo>
                  <a:lnTo>
                    <a:pt x="2400" y="74"/>
                  </a:lnTo>
                  <a:lnTo>
                    <a:pt x="2396" y="62"/>
                  </a:lnTo>
                  <a:lnTo>
                    <a:pt x="2392" y="52"/>
                  </a:lnTo>
                  <a:lnTo>
                    <a:pt x="2392" y="52"/>
                  </a:lnTo>
                  <a:lnTo>
                    <a:pt x="2384" y="42"/>
                  </a:lnTo>
                  <a:lnTo>
                    <a:pt x="2376" y="34"/>
                  </a:lnTo>
                  <a:lnTo>
                    <a:pt x="2366" y="28"/>
                  </a:lnTo>
                  <a:lnTo>
                    <a:pt x="2356" y="22"/>
                  </a:lnTo>
                  <a:lnTo>
                    <a:pt x="2356" y="22"/>
                  </a:lnTo>
                  <a:lnTo>
                    <a:pt x="2334" y="12"/>
                  </a:lnTo>
                  <a:lnTo>
                    <a:pt x="2312" y="8"/>
                  </a:lnTo>
                  <a:lnTo>
                    <a:pt x="2288" y="4"/>
                  </a:lnTo>
                  <a:lnTo>
                    <a:pt x="2264" y="4"/>
                  </a:lnTo>
                  <a:lnTo>
                    <a:pt x="2264" y="4"/>
                  </a:lnTo>
                  <a:lnTo>
                    <a:pt x="2216" y="6"/>
                  </a:lnTo>
                  <a:lnTo>
                    <a:pt x="2170" y="12"/>
                  </a:lnTo>
                  <a:lnTo>
                    <a:pt x="2122" y="20"/>
                  </a:lnTo>
                  <a:lnTo>
                    <a:pt x="2076" y="30"/>
                  </a:lnTo>
                  <a:lnTo>
                    <a:pt x="2076" y="30"/>
                  </a:lnTo>
                  <a:lnTo>
                    <a:pt x="2030" y="42"/>
                  </a:lnTo>
                  <a:lnTo>
                    <a:pt x="1984" y="56"/>
                  </a:lnTo>
                  <a:lnTo>
                    <a:pt x="1894" y="84"/>
                  </a:lnTo>
                  <a:lnTo>
                    <a:pt x="1804" y="118"/>
                  </a:lnTo>
                  <a:lnTo>
                    <a:pt x="1716" y="152"/>
                  </a:lnTo>
                  <a:lnTo>
                    <a:pt x="1716" y="152"/>
                  </a:lnTo>
                  <a:lnTo>
                    <a:pt x="1628" y="190"/>
                  </a:lnTo>
                  <a:lnTo>
                    <a:pt x="1540" y="230"/>
                  </a:lnTo>
                  <a:lnTo>
                    <a:pt x="1454" y="270"/>
                  </a:lnTo>
                  <a:lnTo>
                    <a:pt x="1370" y="312"/>
                  </a:lnTo>
                  <a:lnTo>
                    <a:pt x="1284" y="356"/>
                  </a:lnTo>
                  <a:lnTo>
                    <a:pt x="1200" y="402"/>
                  </a:lnTo>
                  <a:lnTo>
                    <a:pt x="1118" y="448"/>
                  </a:lnTo>
                  <a:lnTo>
                    <a:pt x="1036" y="496"/>
                  </a:lnTo>
                  <a:lnTo>
                    <a:pt x="1036" y="496"/>
                  </a:lnTo>
                  <a:lnTo>
                    <a:pt x="954" y="546"/>
                  </a:lnTo>
                  <a:lnTo>
                    <a:pt x="872" y="596"/>
                  </a:lnTo>
                  <a:lnTo>
                    <a:pt x="792" y="648"/>
                  </a:lnTo>
                  <a:lnTo>
                    <a:pt x="714" y="700"/>
                  </a:lnTo>
                  <a:lnTo>
                    <a:pt x="636" y="756"/>
                  </a:lnTo>
                  <a:lnTo>
                    <a:pt x="558" y="812"/>
                  </a:lnTo>
                  <a:lnTo>
                    <a:pt x="484" y="870"/>
                  </a:lnTo>
                  <a:lnTo>
                    <a:pt x="410" y="930"/>
                  </a:lnTo>
                  <a:lnTo>
                    <a:pt x="410" y="930"/>
                  </a:lnTo>
                  <a:lnTo>
                    <a:pt x="338" y="992"/>
                  </a:lnTo>
                  <a:lnTo>
                    <a:pt x="268" y="1058"/>
                  </a:lnTo>
                  <a:lnTo>
                    <a:pt x="234" y="1092"/>
                  </a:lnTo>
                  <a:lnTo>
                    <a:pt x="202" y="1126"/>
                  </a:lnTo>
                  <a:lnTo>
                    <a:pt x="170" y="1162"/>
                  </a:lnTo>
                  <a:lnTo>
                    <a:pt x="140" y="1198"/>
                  </a:lnTo>
                  <a:lnTo>
                    <a:pt x="140" y="1198"/>
                  </a:lnTo>
                  <a:lnTo>
                    <a:pt x="110" y="1236"/>
                  </a:lnTo>
                  <a:lnTo>
                    <a:pt x="84" y="1276"/>
                  </a:lnTo>
                  <a:lnTo>
                    <a:pt x="58" y="1316"/>
                  </a:lnTo>
                  <a:lnTo>
                    <a:pt x="36" y="1358"/>
                  </a:lnTo>
                  <a:lnTo>
                    <a:pt x="36" y="1358"/>
                  </a:lnTo>
                  <a:lnTo>
                    <a:pt x="28" y="1380"/>
                  </a:lnTo>
                  <a:lnTo>
                    <a:pt x="18" y="1402"/>
                  </a:lnTo>
                  <a:lnTo>
                    <a:pt x="12" y="1424"/>
                  </a:lnTo>
                  <a:lnTo>
                    <a:pt x="6" y="1448"/>
                  </a:lnTo>
                  <a:lnTo>
                    <a:pt x="2" y="1472"/>
                  </a:lnTo>
                  <a:lnTo>
                    <a:pt x="0" y="1494"/>
                  </a:lnTo>
                  <a:lnTo>
                    <a:pt x="0" y="1518"/>
                  </a:lnTo>
                  <a:lnTo>
                    <a:pt x="2" y="1542"/>
                  </a:lnTo>
                  <a:lnTo>
                    <a:pt x="2" y="154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9"/>
            <p:cNvSpPr>
              <a:spLocks/>
            </p:cNvSpPr>
            <p:nvPr/>
          </p:nvSpPr>
          <p:spPr bwMode="auto">
            <a:xfrm>
              <a:off x="3540125" y="269875"/>
              <a:ext cx="4114800" cy="2778125"/>
            </a:xfrm>
            <a:custGeom>
              <a:avLst/>
              <a:gdLst>
                <a:gd name="T0" fmla="*/ 2586 w 2592"/>
                <a:gd name="T1" fmla="*/ 392 h 1750"/>
                <a:gd name="T2" fmla="*/ 2576 w 2592"/>
                <a:gd name="T3" fmla="*/ 342 h 1750"/>
                <a:gd name="T4" fmla="*/ 2554 w 2592"/>
                <a:gd name="T5" fmla="*/ 302 h 1750"/>
                <a:gd name="T6" fmla="*/ 2518 w 2592"/>
                <a:gd name="T7" fmla="*/ 276 h 1750"/>
                <a:gd name="T8" fmla="*/ 2470 w 2592"/>
                <a:gd name="T9" fmla="*/ 258 h 1750"/>
                <a:gd name="T10" fmla="*/ 2410 w 2592"/>
                <a:gd name="T11" fmla="*/ 252 h 1750"/>
                <a:gd name="T12" fmla="*/ 2340 w 2592"/>
                <a:gd name="T13" fmla="*/ 254 h 1750"/>
                <a:gd name="T14" fmla="*/ 2262 w 2592"/>
                <a:gd name="T15" fmla="*/ 266 h 1750"/>
                <a:gd name="T16" fmla="*/ 2174 w 2592"/>
                <a:gd name="T17" fmla="*/ 286 h 1750"/>
                <a:gd name="T18" fmla="*/ 2078 w 2592"/>
                <a:gd name="T19" fmla="*/ 314 h 1750"/>
                <a:gd name="T20" fmla="*/ 1870 w 2592"/>
                <a:gd name="T21" fmla="*/ 390 h 1750"/>
                <a:gd name="T22" fmla="*/ 1642 w 2592"/>
                <a:gd name="T23" fmla="*/ 490 h 1750"/>
                <a:gd name="T24" fmla="*/ 1404 w 2592"/>
                <a:gd name="T25" fmla="*/ 608 h 1750"/>
                <a:gd name="T26" fmla="*/ 1164 w 2592"/>
                <a:gd name="T27" fmla="*/ 742 h 1750"/>
                <a:gd name="T28" fmla="*/ 930 w 2592"/>
                <a:gd name="T29" fmla="*/ 888 h 1750"/>
                <a:gd name="T30" fmla="*/ 706 w 2592"/>
                <a:gd name="T31" fmla="*/ 1036 h 1750"/>
                <a:gd name="T32" fmla="*/ 504 w 2592"/>
                <a:gd name="T33" fmla="*/ 1188 h 1750"/>
                <a:gd name="T34" fmla="*/ 330 w 2592"/>
                <a:gd name="T35" fmla="*/ 1334 h 1750"/>
                <a:gd name="T36" fmla="*/ 256 w 2592"/>
                <a:gd name="T37" fmla="*/ 1404 h 1750"/>
                <a:gd name="T38" fmla="*/ 192 w 2592"/>
                <a:gd name="T39" fmla="*/ 1472 h 1750"/>
                <a:gd name="T40" fmla="*/ 138 w 2592"/>
                <a:gd name="T41" fmla="*/ 1536 h 1750"/>
                <a:gd name="T42" fmla="*/ 96 w 2592"/>
                <a:gd name="T43" fmla="*/ 1596 h 1750"/>
                <a:gd name="T44" fmla="*/ 68 w 2592"/>
                <a:gd name="T45" fmla="*/ 1652 h 1750"/>
                <a:gd name="T46" fmla="*/ 54 w 2592"/>
                <a:gd name="T47" fmla="*/ 1704 h 1750"/>
                <a:gd name="T48" fmla="*/ 54 w 2592"/>
                <a:gd name="T49" fmla="*/ 1750 h 1750"/>
                <a:gd name="T50" fmla="*/ 2 w 2592"/>
                <a:gd name="T51" fmla="*/ 1524 h 1750"/>
                <a:gd name="T52" fmla="*/ 4 w 2592"/>
                <a:gd name="T53" fmla="*/ 1464 h 1750"/>
                <a:gd name="T54" fmla="*/ 18 w 2592"/>
                <a:gd name="T55" fmla="*/ 1400 h 1750"/>
                <a:gd name="T56" fmla="*/ 48 w 2592"/>
                <a:gd name="T57" fmla="*/ 1334 h 1750"/>
                <a:gd name="T58" fmla="*/ 90 w 2592"/>
                <a:gd name="T59" fmla="*/ 1266 h 1750"/>
                <a:gd name="T60" fmla="*/ 144 w 2592"/>
                <a:gd name="T61" fmla="*/ 1194 h 1750"/>
                <a:gd name="T62" fmla="*/ 210 w 2592"/>
                <a:gd name="T63" fmla="*/ 1122 h 1750"/>
                <a:gd name="T64" fmla="*/ 286 w 2592"/>
                <a:gd name="T65" fmla="*/ 1048 h 1750"/>
                <a:gd name="T66" fmla="*/ 372 w 2592"/>
                <a:gd name="T67" fmla="*/ 974 h 1750"/>
                <a:gd name="T68" fmla="*/ 564 w 2592"/>
                <a:gd name="T69" fmla="*/ 826 h 1750"/>
                <a:gd name="T70" fmla="*/ 782 w 2592"/>
                <a:gd name="T71" fmla="*/ 678 h 1750"/>
                <a:gd name="T72" fmla="*/ 1018 w 2592"/>
                <a:gd name="T73" fmla="*/ 538 h 1750"/>
                <a:gd name="T74" fmla="*/ 1260 w 2592"/>
                <a:gd name="T75" fmla="*/ 406 h 1750"/>
                <a:gd name="T76" fmla="*/ 1506 w 2592"/>
                <a:gd name="T77" fmla="*/ 288 h 1750"/>
                <a:gd name="T78" fmla="*/ 1744 w 2592"/>
                <a:gd name="T79" fmla="*/ 184 h 1750"/>
                <a:gd name="T80" fmla="*/ 1968 w 2592"/>
                <a:gd name="T81" fmla="*/ 100 h 1750"/>
                <a:gd name="T82" fmla="*/ 2168 w 2592"/>
                <a:gd name="T83" fmla="*/ 40 h 1750"/>
                <a:gd name="T84" fmla="*/ 2258 w 2592"/>
                <a:gd name="T85" fmla="*/ 20 h 1750"/>
                <a:gd name="T86" fmla="*/ 2340 w 2592"/>
                <a:gd name="T87" fmla="*/ 6 h 1750"/>
                <a:gd name="T88" fmla="*/ 2412 w 2592"/>
                <a:gd name="T89" fmla="*/ 0 h 1750"/>
                <a:gd name="T90" fmla="*/ 2472 w 2592"/>
                <a:gd name="T91" fmla="*/ 2 h 1750"/>
                <a:gd name="T92" fmla="*/ 2522 w 2592"/>
                <a:gd name="T93" fmla="*/ 10 h 1750"/>
                <a:gd name="T94" fmla="*/ 2560 w 2592"/>
                <a:gd name="T95" fmla="*/ 30 h 1750"/>
                <a:gd name="T96" fmla="*/ 2584 w 2592"/>
                <a:gd name="T97" fmla="*/ 58 h 1750"/>
                <a:gd name="T98" fmla="*/ 2592 w 2592"/>
                <a:gd name="T99" fmla="*/ 94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2" h="1750">
                  <a:moveTo>
                    <a:pt x="2586" y="392"/>
                  </a:moveTo>
                  <a:lnTo>
                    <a:pt x="2586" y="392"/>
                  </a:lnTo>
                  <a:lnTo>
                    <a:pt x="2582" y="364"/>
                  </a:lnTo>
                  <a:lnTo>
                    <a:pt x="2576" y="342"/>
                  </a:lnTo>
                  <a:lnTo>
                    <a:pt x="2568" y="320"/>
                  </a:lnTo>
                  <a:lnTo>
                    <a:pt x="2554" y="302"/>
                  </a:lnTo>
                  <a:lnTo>
                    <a:pt x="2538" y="288"/>
                  </a:lnTo>
                  <a:lnTo>
                    <a:pt x="2518" y="276"/>
                  </a:lnTo>
                  <a:lnTo>
                    <a:pt x="2496" y="266"/>
                  </a:lnTo>
                  <a:lnTo>
                    <a:pt x="2470" y="258"/>
                  </a:lnTo>
                  <a:lnTo>
                    <a:pt x="2442" y="254"/>
                  </a:lnTo>
                  <a:lnTo>
                    <a:pt x="2410" y="252"/>
                  </a:lnTo>
                  <a:lnTo>
                    <a:pt x="2376" y="252"/>
                  </a:lnTo>
                  <a:lnTo>
                    <a:pt x="2340" y="254"/>
                  </a:lnTo>
                  <a:lnTo>
                    <a:pt x="2302" y="258"/>
                  </a:lnTo>
                  <a:lnTo>
                    <a:pt x="2262" y="266"/>
                  </a:lnTo>
                  <a:lnTo>
                    <a:pt x="2218" y="274"/>
                  </a:lnTo>
                  <a:lnTo>
                    <a:pt x="2174" y="286"/>
                  </a:lnTo>
                  <a:lnTo>
                    <a:pt x="2126" y="298"/>
                  </a:lnTo>
                  <a:lnTo>
                    <a:pt x="2078" y="314"/>
                  </a:lnTo>
                  <a:lnTo>
                    <a:pt x="1976" y="348"/>
                  </a:lnTo>
                  <a:lnTo>
                    <a:pt x="1870" y="390"/>
                  </a:lnTo>
                  <a:lnTo>
                    <a:pt x="1758" y="436"/>
                  </a:lnTo>
                  <a:lnTo>
                    <a:pt x="1642" y="490"/>
                  </a:lnTo>
                  <a:lnTo>
                    <a:pt x="1524" y="548"/>
                  </a:lnTo>
                  <a:lnTo>
                    <a:pt x="1404" y="608"/>
                  </a:lnTo>
                  <a:lnTo>
                    <a:pt x="1284" y="674"/>
                  </a:lnTo>
                  <a:lnTo>
                    <a:pt x="1164" y="742"/>
                  </a:lnTo>
                  <a:lnTo>
                    <a:pt x="1046" y="814"/>
                  </a:lnTo>
                  <a:lnTo>
                    <a:pt x="930" y="888"/>
                  </a:lnTo>
                  <a:lnTo>
                    <a:pt x="816" y="962"/>
                  </a:lnTo>
                  <a:lnTo>
                    <a:pt x="706" y="1036"/>
                  </a:lnTo>
                  <a:lnTo>
                    <a:pt x="602" y="1112"/>
                  </a:lnTo>
                  <a:lnTo>
                    <a:pt x="504" y="1188"/>
                  </a:lnTo>
                  <a:lnTo>
                    <a:pt x="412" y="1262"/>
                  </a:lnTo>
                  <a:lnTo>
                    <a:pt x="330" y="1334"/>
                  </a:lnTo>
                  <a:lnTo>
                    <a:pt x="292" y="1370"/>
                  </a:lnTo>
                  <a:lnTo>
                    <a:pt x="256" y="1404"/>
                  </a:lnTo>
                  <a:lnTo>
                    <a:pt x="222" y="1438"/>
                  </a:lnTo>
                  <a:lnTo>
                    <a:pt x="192" y="1472"/>
                  </a:lnTo>
                  <a:lnTo>
                    <a:pt x="164" y="1504"/>
                  </a:lnTo>
                  <a:lnTo>
                    <a:pt x="138" y="1536"/>
                  </a:lnTo>
                  <a:lnTo>
                    <a:pt x="116" y="1568"/>
                  </a:lnTo>
                  <a:lnTo>
                    <a:pt x="96" y="1596"/>
                  </a:lnTo>
                  <a:lnTo>
                    <a:pt x="80" y="1626"/>
                  </a:lnTo>
                  <a:lnTo>
                    <a:pt x="68" y="1652"/>
                  </a:lnTo>
                  <a:lnTo>
                    <a:pt x="60" y="1680"/>
                  </a:lnTo>
                  <a:lnTo>
                    <a:pt x="54" y="1704"/>
                  </a:lnTo>
                  <a:lnTo>
                    <a:pt x="52" y="1728"/>
                  </a:lnTo>
                  <a:lnTo>
                    <a:pt x="54" y="1750"/>
                  </a:lnTo>
                  <a:lnTo>
                    <a:pt x="2" y="1524"/>
                  </a:lnTo>
                  <a:lnTo>
                    <a:pt x="2" y="1524"/>
                  </a:lnTo>
                  <a:lnTo>
                    <a:pt x="0" y="1496"/>
                  </a:lnTo>
                  <a:lnTo>
                    <a:pt x="4" y="1464"/>
                  </a:lnTo>
                  <a:lnTo>
                    <a:pt x="8" y="1434"/>
                  </a:lnTo>
                  <a:lnTo>
                    <a:pt x="18" y="1400"/>
                  </a:lnTo>
                  <a:lnTo>
                    <a:pt x="32" y="1368"/>
                  </a:lnTo>
                  <a:lnTo>
                    <a:pt x="48" y="1334"/>
                  </a:lnTo>
                  <a:lnTo>
                    <a:pt x="68" y="1300"/>
                  </a:lnTo>
                  <a:lnTo>
                    <a:pt x="90" y="1266"/>
                  </a:lnTo>
                  <a:lnTo>
                    <a:pt x="116" y="1230"/>
                  </a:lnTo>
                  <a:lnTo>
                    <a:pt x="144" y="1194"/>
                  </a:lnTo>
                  <a:lnTo>
                    <a:pt x="176" y="1158"/>
                  </a:lnTo>
                  <a:lnTo>
                    <a:pt x="210" y="1122"/>
                  </a:lnTo>
                  <a:lnTo>
                    <a:pt x="248" y="1086"/>
                  </a:lnTo>
                  <a:lnTo>
                    <a:pt x="286" y="1048"/>
                  </a:lnTo>
                  <a:lnTo>
                    <a:pt x="328" y="1012"/>
                  </a:lnTo>
                  <a:lnTo>
                    <a:pt x="372" y="974"/>
                  </a:lnTo>
                  <a:lnTo>
                    <a:pt x="464" y="900"/>
                  </a:lnTo>
                  <a:lnTo>
                    <a:pt x="564" y="826"/>
                  </a:lnTo>
                  <a:lnTo>
                    <a:pt x="670" y="752"/>
                  </a:lnTo>
                  <a:lnTo>
                    <a:pt x="782" y="678"/>
                  </a:lnTo>
                  <a:lnTo>
                    <a:pt x="898" y="608"/>
                  </a:lnTo>
                  <a:lnTo>
                    <a:pt x="1018" y="538"/>
                  </a:lnTo>
                  <a:lnTo>
                    <a:pt x="1138" y="470"/>
                  </a:lnTo>
                  <a:lnTo>
                    <a:pt x="1260" y="406"/>
                  </a:lnTo>
                  <a:lnTo>
                    <a:pt x="1384" y="344"/>
                  </a:lnTo>
                  <a:lnTo>
                    <a:pt x="1506" y="288"/>
                  </a:lnTo>
                  <a:lnTo>
                    <a:pt x="1626" y="234"/>
                  </a:lnTo>
                  <a:lnTo>
                    <a:pt x="1744" y="184"/>
                  </a:lnTo>
                  <a:lnTo>
                    <a:pt x="1858" y="140"/>
                  </a:lnTo>
                  <a:lnTo>
                    <a:pt x="1968" y="100"/>
                  </a:lnTo>
                  <a:lnTo>
                    <a:pt x="2072" y="68"/>
                  </a:lnTo>
                  <a:lnTo>
                    <a:pt x="2168" y="40"/>
                  </a:lnTo>
                  <a:lnTo>
                    <a:pt x="2214" y="28"/>
                  </a:lnTo>
                  <a:lnTo>
                    <a:pt x="2258" y="20"/>
                  </a:lnTo>
                  <a:lnTo>
                    <a:pt x="2300" y="12"/>
                  </a:lnTo>
                  <a:lnTo>
                    <a:pt x="2340" y="6"/>
                  </a:lnTo>
                  <a:lnTo>
                    <a:pt x="2376" y="2"/>
                  </a:lnTo>
                  <a:lnTo>
                    <a:pt x="2412" y="0"/>
                  </a:lnTo>
                  <a:lnTo>
                    <a:pt x="2444" y="0"/>
                  </a:lnTo>
                  <a:lnTo>
                    <a:pt x="2472" y="2"/>
                  </a:lnTo>
                  <a:lnTo>
                    <a:pt x="2498" y="4"/>
                  </a:lnTo>
                  <a:lnTo>
                    <a:pt x="2522" y="10"/>
                  </a:lnTo>
                  <a:lnTo>
                    <a:pt x="2542" y="20"/>
                  </a:lnTo>
                  <a:lnTo>
                    <a:pt x="2560" y="30"/>
                  </a:lnTo>
                  <a:lnTo>
                    <a:pt x="2572" y="42"/>
                  </a:lnTo>
                  <a:lnTo>
                    <a:pt x="2584" y="58"/>
                  </a:lnTo>
                  <a:lnTo>
                    <a:pt x="2590" y="74"/>
                  </a:lnTo>
                  <a:lnTo>
                    <a:pt x="2592" y="94"/>
                  </a:lnTo>
                  <a:lnTo>
                    <a:pt x="2586" y="392"/>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Freeform 10"/>
            <p:cNvSpPr>
              <a:spLocks/>
            </p:cNvSpPr>
            <p:nvPr/>
          </p:nvSpPr>
          <p:spPr bwMode="auto">
            <a:xfrm>
              <a:off x="3540125" y="266700"/>
              <a:ext cx="4114800" cy="2422525"/>
            </a:xfrm>
            <a:custGeom>
              <a:avLst/>
              <a:gdLst>
                <a:gd name="T0" fmla="*/ 0 w 2592"/>
                <a:gd name="T1" fmla="*/ 1502 h 1526"/>
                <a:gd name="T2" fmla="*/ 10 w 2592"/>
                <a:gd name="T3" fmla="*/ 1428 h 1526"/>
                <a:gd name="T4" fmla="*/ 26 w 2592"/>
                <a:gd name="T5" fmla="*/ 1380 h 1526"/>
                <a:gd name="T6" fmla="*/ 46 w 2592"/>
                <a:gd name="T7" fmla="*/ 1334 h 1526"/>
                <a:gd name="T8" fmla="*/ 130 w 2592"/>
                <a:gd name="T9" fmla="*/ 1210 h 1526"/>
                <a:gd name="T10" fmla="*/ 196 w 2592"/>
                <a:gd name="T11" fmla="*/ 1134 h 1526"/>
                <a:gd name="T12" fmla="*/ 304 w 2592"/>
                <a:gd name="T13" fmla="*/ 1028 h 1526"/>
                <a:gd name="T14" fmla="*/ 456 w 2592"/>
                <a:gd name="T15" fmla="*/ 900 h 1526"/>
                <a:gd name="T16" fmla="*/ 702 w 2592"/>
                <a:gd name="T17" fmla="*/ 726 h 1526"/>
                <a:gd name="T18" fmla="*/ 870 w 2592"/>
                <a:gd name="T19" fmla="*/ 618 h 1526"/>
                <a:gd name="T20" fmla="*/ 1130 w 2592"/>
                <a:gd name="T21" fmla="*/ 468 h 1526"/>
                <a:gd name="T22" fmla="*/ 1308 w 2592"/>
                <a:gd name="T23" fmla="*/ 376 h 1526"/>
                <a:gd name="T24" fmla="*/ 1488 w 2592"/>
                <a:gd name="T25" fmla="*/ 290 h 1526"/>
                <a:gd name="T26" fmla="*/ 1764 w 2592"/>
                <a:gd name="T27" fmla="*/ 172 h 1526"/>
                <a:gd name="T28" fmla="*/ 1952 w 2592"/>
                <a:gd name="T29" fmla="*/ 102 h 1526"/>
                <a:gd name="T30" fmla="*/ 2192 w 2592"/>
                <a:gd name="T31" fmla="*/ 32 h 1526"/>
                <a:gd name="T32" fmla="*/ 2292 w 2592"/>
                <a:gd name="T33" fmla="*/ 12 h 1526"/>
                <a:gd name="T34" fmla="*/ 2440 w 2592"/>
                <a:gd name="T35" fmla="*/ 0 h 1526"/>
                <a:gd name="T36" fmla="*/ 2490 w 2592"/>
                <a:gd name="T37" fmla="*/ 4 h 1526"/>
                <a:gd name="T38" fmla="*/ 2538 w 2592"/>
                <a:gd name="T39" fmla="*/ 18 h 1526"/>
                <a:gd name="T40" fmla="*/ 2570 w 2592"/>
                <a:gd name="T41" fmla="*/ 40 h 1526"/>
                <a:gd name="T42" fmla="*/ 2584 w 2592"/>
                <a:gd name="T43" fmla="*/ 60 h 1526"/>
                <a:gd name="T44" fmla="*/ 2592 w 2592"/>
                <a:gd name="T45" fmla="*/ 96 h 1526"/>
                <a:gd name="T46" fmla="*/ 2588 w 2592"/>
                <a:gd name="T47" fmla="*/ 72 h 1526"/>
                <a:gd name="T48" fmla="*/ 2576 w 2592"/>
                <a:gd name="T49" fmla="*/ 50 h 1526"/>
                <a:gd name="T50" fmla="*/ 2550 w 2592"/>
                <a:gd name="T51" fmla="*/ 26 h 1526"/>
                <a:gd name="T52" fmla="*/ 2514 w 2592"/>
                <a:gd name="T53" fmla="*/ 12 h 1526"/>
                <a:gd name="T54" fmla="*/ 2440 w 2592"/>
                <a:gd name="T55" fmla="*/ 2 h 1526"/>
                <a:gd name="T56" fmla="*/ 2342 w 2592"/>
                <a:gd name="T57" fmla="*/ 10 h 1526"/>
                <a:gd name="T58" fmla="*/ 2244 w 2592"/>
                <a:gd name="T59" fmla="*/ 28 h 1526"/>
                <a:gd name="T60" fmla="*/ 2050 w 2592"/>
                <a:gd name="T61" fmla="*/ 80 h 1526"/>
                <a:gd name="T62" fmla="*/ 1862 w 2592"/>
                <a:gd name="T63" fmla="*/ 146 h 1526"/>
                <a:gd name="T64" fmla="*/ 1586 w 2592"/>
                <a:gd name="T65" fmla="*/ 260 h 1526"/>
                <a:gd name="T66" fmla="*/ 1314 w 2592"/>
                <a:gd name="T67" fmla="*/ 388 h 1526"/>
                <a:gd name="T68" fmla="*/ 1138 w 2592"/>
                <a:gd name="T69" fmla="*/ 482 h 1526"/>
                <a:gd name="T70" fmla="*/ 878 w 2592"/>
                <a:gd name="T71" fmla="*/ 630 h 1526"/>
                <a:gd name="T72" fmla="*/ 626 w 2592"/>
                <a:gd name="T73" fmla="*/ 792 h 1526"/>
                <a:gd name="T74" fmla="*/ 464 w 2592"/>
                <a:gd name="T75" fmla="*/ 910 h 1526"/>
                <a:gd name="T76" fmla="*/ 272 w 2592"/>
                <a:gd name="T77" fmla="*/ 1070 h 1526"/>
                <a:gd name="T78" fmla="*/ 168 w 2592"/>
                <a:gd name="T79" fmla="*/ 1176 h 1526"/>
                <a:gd name="T80" fmla="*/ 104 w 2592"/>
                <a:gd name="T81" fmla="*/ 1252 h 1526"/>
                <a:gd name="T82" fmla="*/ 50 w 2592"/>
                <a:gd name="T83" fmla="*/ 1336 h 1526"/>
                <a:gd name="T84" fmla="*/ 20 w 2592"/>
                <a:gd name="T85" fmla="*/ 1404 h 1526"/>
                <a:gd name="T86" fmla="*/ 2 w 2592"/>
                <a:gd name="T87" fmla="*/ 1478 h 1526"/>
                <a:gd name="T88" fmla="*/ 2 w 2592"/>
                <a:gd name="T89"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92" h="1526">
                  <a:moveTo>
                    <a:pt x="2" y="1526"/>
                  </a:moveTo>
                  <a:lnTo>
                    <a:pt x="2" y="1526"/>
                  </a:lnTo>
                  <a:lnTo>
                    <a:pt x="0" y="1502"/>
                  </a:lnTo>
                  <a:lnTo>
                    <a:pt x="2" y="1476"/>
                  </a:lnTo>
                  <a:lnTo>
                    <a:pt x="4" y="1452"/>
                  </a:lnTo>
                  <a:lnTo>
                    <a:pt x="10" y="1428"/>
                  </a:lnTo>
                  <a:lnTo>
                    <a:pt x="10" y="1428"/>
                  </a:lnTo>
                  <a:lnTo>
                    <a:pt x="18" y="1404"/>
                  </a:lnTo>
                  <a:lnTo>
                    <a:pt x="26" y="1380"/>
                  </a:lnTo>
                  <a:lnTo>
                    <a:pt x="36" y="1358"/>
                  </a:lnTo>
                  <a:lnTo>
                    <a:pt x="46" y="1334"/>
                  </a:lnTo>
                  <a:lnTo>
                    <a:pt x="46" y="1334"/>
                  </a:lnTo>
                  <a:lnTo>
                    <a:pt x="72" y="1292"/>
                  </a:lnTo>
                  <a:lnTo>
                    <a:pt x="100" y="1250"/>
                  </a:lnTo>
                  <a:lnTo>
                    <a:pt x="130" y="1210"/>
                  </a:lnTo>
                  <a:lnTo>
                    <a:pt x="162" y="1172"/>
                  </a:lnTo>
                  <a:lnTo>
                    <a:pt x="162" y="1172"/>
                  </a:lnTo>
                  <a:lnTo>
                    <a:pt x="196" y="1134"/>
                  </a:lnTo>
                  <a:lnTo>
                    <a:pt x="230" y="1098"/>
                  </a:lnTo>
                  <a:lnTo>
                    <a:pt x="266" y="1062"/>
                  </a:lnTo>
                  <a:lnTo>
                    <a:pt x="304" y="1028"/>
                  </a:lnTo>
                  <a:lnTo>
                    <a:pt x="378" y="964"/>
                  </a:lnTo>
                  <a:lnTo>
                    <a:pt x="456" y="900"/>
                  </a:lnTo>
                  <a:lnTo>
                    <a:pt x="456" y="900"/>
                  </a:lnTo>
                  <a:lnTo>
                    <a:pt x="536" y="840"/>
                  </a:lnTo>
                  <a:lnTo>
                    <a:pt x="618" y="782"/>
                  </a:lnTo>
                  <a:lnTo>
                    <a:pt x="702" y="726"/>
                  </a:lnTo>
                  <a:lnTo>
                    <a:pt x="786" y="672"/>
                  </a:lnTo>
                  <a:lnTo>
                    <a:pt x="786" y="672"/>
                  </a:lnTo>
                  <a:lnTo>
                    <a:pt x="870" y="618"/>
                  </a:lnTo>
                  <a:lnTo>
                    <a:pt x="956" y="568"/>
                  </a:lnTo>
                  <a:lnTo>
                    <a:pt x="1044" y="518"/>
                  </a:lnTo>
                  <a:lnTo>
                    <a:pt x="1130" y="468"/>
                  </a:lnTo>
                  <a:lnTo>
                    <a:pt x="1130" y="468"/>
                  </a:lnTo>
                  <a:lnTo>
                    <a:pt x="1220" y="422"/>
                  </a:lnTo>
                  <a:lnTo>
                    <a:pt x="1308" y="376"/>
                  </a:lnTo>
                  <a:lnTo>
                    <a:pt x="1398" y="332"/>
                  </a:lnTo>
                  <a:lnTo>
                    <a:pt x="1488" y="290"/>
                  </a:lnTo>
                  <a:lnTo>
                    <a:pt x="1488" y="290"/>
                  </a:lnTo>
                  <a:lnTo>
                    <a:pt x="1580" y="248"/>
                  </a:lnTo>
                  <a:lnTo>
                    <a:pt x="1672" y="210"/>
                  </a:lnTo>
                  <a:lnTo>
                    <a:pt x="1764" y="172"/>
                  </a:lnTo>
                  <a:lnTo>
                    <a:pt x="1858" y="136"/>
                  </a:lnTo>
                  <a:lnTo>
                    <a:pt x="1858" y="136"/>
                  </a:lnTo>
                  <a:lnTo>
                    <a:pt x="1952" y="102"/>
                  </a:lnTo>
                  <a:lnTo>
                    <a:pt x="2048" y="72"/>
                  </a:lnTo>
                  <a:lnTo>
                    <a:pt x="2144" y="44"/>
                  </a:lnTo>
                  <a:lnTo>
                    <a:pt x="2192" y="32"/>
                  </a:lnTo>
                  <a:lnTo>
                    <a:pt x="2242" y="22"/>
                  </a:lnTo>
                  <a:lnTo>
                    <a:pt x="2242" y="22"/>
                  </a:lnTo>
                  <a:lnTo>
                    <a:pt x="2292" y="12"/>
                  </a:lnTo>
                  <a:lnTo>
                    <a:pt x="2340" y="4"/>
                  </a:lnTo>
                  <a:lnTo>
                    <a:pt x="2390" y="0"/>
                  </a:lnTo>
                  <a:lnTo>
                    <a:pt x="2440" y="0"/>
                  </a:lnTo>
                  <a:lnTo>
                    <a:pt x="2440" y="0"/>
                  </a:lnTo>
                  <a:lnTo>
                    <a:pt x="2466" y="0"/>
                  </a:lnTo>
                  <a:lnTo>
                    <a:pt x="2490" y="4"/>
                  </a:lnTo>
                  <a:lnTo>
                    <a:pt x="2516" y="10"/>
                  </a:lnTo>
                  <a:lnTo>
                    <a:pt x="2538" y="18"/>
                  </a:lnTo>
                  <a:lnTo>
                    <a:pt x="2538" y="18"/>
                  </a:lnTo>
                  <a:lnTo>
                    <a:pt x="2550" y="24"/>
                  </a:lnTo>
                  <a:lnTo>
                    <a:pt x="2560" y="32"/>
                  </a:lnTo>
                  <a:lnTo>
                    <a:pt x="2570" y="40"/>
                  </a:lnTo>
                  <a:lnTo>
                    <a:pt x="2578" y="50"/>
                  </a:lnTo>
                  <a:lnTo>
                    <a:pt x="2578" y="50"/>
                  </a:lnTo>
                  <a:lnTo>
                    <a:pt x="2584" y="60"/>
                  </a:lnTo>
                  <a:lnTo>
                    <a:pt x="2588" y="72"/>
                  </a:lnTo>
                  <a:lnTo>
                    <a:pt x="2592" y="84"/>
                  </a:lnTo>
                  <a:lnTo>
                    <a:pt x="2592" y="96"/>
                  </a:lnTo>
                  <a:lnTo>
                    <a:pt x="2592" y="96"/>
                  </a:lnTo>
                  <a:lnTo>
                    <a:pt x="2590" y="84"/>
                  </a:lnTo>
                  <a:lnTo>
                    <a:pt x="2588" y="72"/>
                  </a:lnTo>
                  <a:lnTo>
                    <a:pt x="2584" y="60"/>
                  </a:lnTo>
                  <a:lnTo>
                    <a:pt x="2576" y="50"/>
                  </a:lnTo>
                  <a:lnTo>
                    <a:pt x="2576" y="50"/>
                  </a:lnTo>
                  <a:lnTo>
                    <a:pt x="2568" y="40"/>
                  </a:lnTo>
                  <a:lnTo>
                    <a:pt x="2560" y="32"/>
                  </a:lnTo>
                  <a:lnTo>
                    <a:pt x="2550" y="26"/>
                  </a:lnTo>
                  <a:lnTo>
                    <a:pt x="2538" y="20"/>
                  </a:lnTo>
                  <a:lnTo>
                    <a:pt x="2538" y="20"/>
                  </a:lnTo>
                  <a:lnTo>
                    <a:pt x="2514" y="12"/>
                  </a:lnTo>
                  <a:lnTo>
                    <a:pt x="2490" y="6"/>
                  </a:lnTo>
                  <a:lnTo>
                    <a:pt x="2466" y="4"/>
                  </a:lnTo>
                  <a:lnTo>
                    <a:pt x="2440" y="2"/>
                  </a:lnTo>
                  <a:lnTo>
                    <a:pt x="2440" y="2"/>
                  </a:lnTo>
                  <a:lnTo>
                    <a:pt x="2390" y="4"/>
                  </a:lnTo>
                  <a:lnTo>
                    <a:pt x="2342" y="10"/>
                  </a:lnTo>
                  <a:lnTo>
                    <a:pt x="2292" y="18"/>
                  </a:lnTo>
                  <a:lnTo>
                    <a:pt x="2244" y="28"/>
                  </a:lnTo>
                  <a:lnTo>
                    <a:pt x="2244" y="28"/>
                  </a:lnTo>
                  <a:lnTo>
                    <a:pt x="2194" y="40"/>
                  </a:lnTo>
                  <a:lnTo>
                    <a:pt x="2146" y="52"/>
                  </a:lnTo>
                  <a:lnTo>
                    <a:pt x="2050" y="80"/>
                  </a:lnTo>
                  <a:lnTo>
                    <a:pt x="1956" y="112"/>
                  </a:lnTo>
                  <a:lnTo>
                    <a:pt x="1862" y="146"/>
                  </a:lnTo>
                  <a:lnTo>
                    <a:pt x="1862" y="146"/>
                  </a:lnTo>
                  <a:lnTo>
                    <a:pt x="1770" y="182"/>
                  </a:lnTo>
                  <a:lnTo>
                    <a:pt x="1676" y="220"/>
                  </a:lnTo>
                  <a:lnTo>
                    <a:pt x="1586" y="260"/>
                  </a:lnTo>
                  <a:lnTo>
                    <a:pt x="1494" y="302"/>
                  </a:lnTo>
                  <a:lnTo>
                    <a:pt x="1404" y="344"/>
                  </a:lnTo>
                  <a:lnTo>
                    <a:pt x="1314" y="388"/>
                  </a:lnTo>
                  <a:lnTo>
                    <a:pt x="1226" y="434"/>
                  </a:lnTo>
                  <a:lnTo>
                    <a:pt x="1138" y="482"/>
                  </a:lnTo>
                  <a:lnTo>
                    <a:pt x="1138" y="482"/>
                  </a:lnTo>
                  <a:lnTo>
                    <a:pt x="1050" y="530"/>
                  </a:lnTo>
                  <a:lnTo>
                    <a:pt x="964" y="580"/>
                  </a:lnTo>
                  <a:lnTo>
                    <a:pt x="878" y="630"/>
                  </a:lnTo>
                  <a:lnTo>
                    <a:pt x="792" y="682"/>
                  </a:lnTo>
                  <a:lnTo>
                    <a:pt x="708" y="736"/>
                  </a:lnTo>
                  <a:lnTo>
                    <a:pt x="626" y="792"/>
                  </a:lnTo>
                  <a:lnTo>
                    <a:pt x="544" y="850"/>
                  </a:lnTo>
                  <a:lnTo>
                    <a:pt x="464" y="910"/>
                  </a:lnTo>
                  <a:lnTo>
                    <a:pt x="464" y="910"/>
                  </a:lnTo>
                  <a:lnTo>
                    <a:pt x="386" y="972"/>
                  </a:lnTo>
                  <a:lnTo>
                    <a:pt x="310" y="1036"/>
                  </a:lnTo>
                  <a:lnTo>
                    <a:pt x="272" y="1070"/>
                  </a:lnTo>
                  <a:lnTo>
                    <a:pt x="236" y="1104"/>
                  </a:lnTo>
                  <a:lnTo>
                    <a:pt x="202" y="1140"/>
                  </a:lnTo>
                  <a:lnTo>
                    <a:pt x="168" y="1176"/>
                  </a:lnTo>
                  <a:lnTo>
                    <a:pt x="168" y="1176"/>
                  </a:lnTo>
                  <a:lnTo>
                    <a:pt x="134" y="1214"/>
                  </a:lnTo>
                  <a:lnTo>
                    <a:pt x="104" y="1252"/>
                  </a:lnTo>
                  <a:lnTo>
                    <a:pt x="76" y="1294"/>
                  </a:lnTo>
                  <a:lnTo>
                    <a:pt x="50" y="1336"/>
                  </a:lnTo>
                  <a:lnTo>
                    <a:pt x="50" y="1336"/>
                  </a:lnTo>
                  <a:lnTo>
                    <a:pt x="38" y="1358"/>
                  </a:lnTo>
                  <a:lnTo>
                    <a:pt x="28" y="1382"/>
                  </a:lnTo>
                  <a:lnTo>
                    <a:pt x="20" y="1404"/>
                  </a:lnTo>
                  <a:lnTo>
                    <a:pt x="12" y="1428"/>
                  </a:lnTo>
                  <a:lnTo>
                    <a:pt x="6" y="1452"/>
                  </a:lnTo>
                  <a:lnTo>
                    <a:pt x="2" y="1478"/>
                  </a:lnTo>
                  <a:lnTo>
                    <a:pt x="2" y="1502"/>
                  </a:lnTo>
                  <a:lnTo>
                    <a:pt x="2" y="1526"/>
                  </a:lnTo>
                  <a:lnTo>
                    <a:pt x="2" y="152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11"/>
            <p:cNvSpPr>
              <a:spLocks/>
            </p:cNvSpPr>
            <p:nvPr/>
          </p:nvSpPr>
          <p:spPr bwMode="auto">
            <a:xfrm>
              <a:off x="3540125" y="1317625"/>
              <a:ext cx="4241800" cy="1889125"/>
            </a:xfrm>
            <a:custGeom>
              <a:avLst/>
              <a:gdLst>
                <a:gd name="T0" fmla="*/ 2666 w 2672"/>
                <a:gd name="T1" fmla="*/ 290 h 1190"/>
                <a:gd name="T2" fmla="*/ 2660 w 2672"/>
                <a:gd name="T3" fmla="*/ 330 h 1190"/>
                <a:gd name="T4" fmla="*/ 2638 w 2672"/>
                <a:gd name="T5" fmla="*/ 372 h 1190"/>
                <a:gd name="T6" fmla="*/ 2606 w 2672"/>
                <a:gd name="T7" fmla="*/ 416 h 1190"/>
                <a:gd name="T8" fmla="*/ 2560 w 2672"/>
                <a:gd name="T9" fmla="*/ 460 h 1190"/>
                <a:gd name="T10" fmla="*/ 2502 w 2672"/>
                <a:gd name="T11" fmla="*/ 506 h 1190"/>
                <a:gd name="T12" fmla="*/ 2434 w 2672"/>
                <a:gd name="T13" fmla="*/ 552 h 1190"/>
                <a:gd name="T14" fmla="*/ 2274 w 2672"/>
                <a:gd name="T15" fmla="*/ 646 h 1190"/>
                <a:gd name="T16" fmla="*/ 2080 w 2672"/>
                <a:gd name="T17" fmla="*/ 738 h 1190"/>
                <a:gd name="T18" fmla="*/ 1866 w 2672"/>
                <a:gd name="T19" fmla="*/ 826 h 1190"/>
                <a:gd name="T20" fmla="*/ 1636 w 2672"/>
                <a:gd name="T21" fmla="*/ 910 h 1190"/>
                <a:gd name="T22" fmla="*/ 1396 w 2672"/>
                <a:gd name="T23" fmla="*/ 988 h 1190"/>
                <a:gd name="T24" fmla="*/ 1156 w 2672"/>
                <a:gd name="T25" fmla="*/ 1056 h 1190"/>
                <a:gd name="T26" fmla="*/ 922 w 2672"/>
                <a:gd name="T27" fmla="*/ 1112 h 1190"/>
                <a:gd name="T28" fmla="*/ 702 w 2672"/>
                <a:gd name="T29" fmla="*/ 1154 h 1190"/>
                <a:gd name="T30" fmla="*/ 502 w 2672"/>
                <a:gd name="T31" fmla="*/ 1182 h 1190"/>
                <a:gd name="T32" fmla="*/ 330 w 2672"/>
                <a:gd name="T33" fmla="*/ 1190 h 1190"/>
                <a:gd name="T34" fmla="*/ 256 w 2672"/>
                <a:gd name="T35" fmla="*/ 1188 h 1190"/>
                <a:gd name="T36" fmla="*/ 192 w 2672"/>
                <a:gd name="T37" fmla="*/ 1180 h 1190"/>
                <a:gd name="T38" fmla="*/ 140 w 2672"/>
                <a:gd name="T39" fmla="*/ 1166 h 1190"/>
                <a:gd name="T40" fmla="*/ 98 w 2672"/>
                <a:gd name="T41" fmla="*/ 1146 h 1190"/>
                <a:gd name="T42" fmla="*/ 70 w 2672"/>
                <a:gd name="T43" fmla="*/ 1122 h 1190"/>
                <a:gd name="T44" fmla="*/ 54 w 2672"/>
                <a:gd name="T45" fmla="*/ 1090 h 1190"/>
                <a:gd name="T46" fmla="*/ 0 w 2672"/>
                <a:gd name="T47" fmla="*/ 850 h 1190"/>
                <a:gd name="T48" fmla="*/ 18 w 2672"/>
                <a:gd name="T49" fmla="*/ 882 h 1190"/>
                <a:gd name="T50" fmla="*/ 48 w 2672"/>
                <a:gd name="T51" fmla="*/ 910 h 1190"/>
                <a:gd name="T52" fmla="*/ 88 w 2672"/>
                <a:gd name="T53" fmla="*/ 932 h 1190"/>
                <a:gd name="T54" fmla="*/ 142 w 2672"/>
                <a:gd name="T55" fmla="*/ 946 h 1190"/>
                <a:gd name="T56" fmla="*/ 204 w 2672"/>
                <a:gd name="T57" fmla="*/ 958 h 1190"/>
                <a:gd name="T58" fmla="*/ 274 w 2672"/>
                <a:gd name="T59" fmla="*/ 962 h 1190"/>
                <a:gd name="T60" fmla="*/ 354 w 2672"/>
                <a:gd name="T61" fmla="*/ 962 h 1190"/>
                <a:gd name="T62" fmla="*/ 536 w 2672"/>
                <a:gd name="T63" fmla="*/ 950 h 1190"/>
                <a:gd name="T64" fmla="*/ 740 w 2672"/>
                <a:gd name="T65" fmla="*/ 918 h 1190"/>
                <a:gd name="T66" fmla="*/ 962 w 2672"/>
                <a:gd name="T67" fmla="*/ 874 h 1190"/>
                <a:gd name="T68" fmla="*/ 1194 w 2672"/>
                <a:gd name="T69" fmla="*/ 814 h 1190"/>
                <a:gd name="T70" fmla="*/ 1430 w 2672"/>
                <a:gd name="T71" fmla="*/ 742 h 1190"/>
                <a:gd name="T72" fmla="*/ 1664 w 2672"/>
                <a:gd name="T73" fmla="*/ 660 h 1190"/>
                <a:gd name="T74" fmla="*/ 1888 w 2672"/>
                <a:gd name="T75" fmla="*/ 570 h 1190"/>
                <a:gd name="T76" fmla="*/ 2096 w 2672"/>
                <a:gd name="T77" fmla="*/ 474 h 1190"/>
                <a:gd name="T78" fmla="*/ 2284 w 2672"/>
                <a:gd name="T79" fmla="*/ 372 h 1190"/>
                <a:gd name="T80" fmla="*/ 2406 w 2672"/>
                <a:gd name="T81" fmla="*/ 292 h 1190"/>
                <a:gd name="T82" fmla="*/ 2476 w 2672"/>
                <a:gd name="T83" fmla="*/ 240 h 1190"/>
                <a:gd name="T84" fmla="*/ 2538 w 2672"/>
                <a:gd name="T85" fmla="*/ 186 h 1190"/>
                <a:gd name="T86" fmla="*/ 2590 w 2672"/>
                <a:gd name="T87" fmla="*/ 132 h 1190"/>
                <a:gd name="T88" fmla="*/ 2632 w 2672"/>
                <a:gd name="T89" fmla="*/ 78 h 1190"/>
                <a:gd name="T90" fmla="*/ 2662 w 2672"/>
                <a:gd name="T91" fmla="*/ 26 h 1190"/>
                <a:gd name="T92" fmla="*/ 2666 w 2672"/>
                <a:gd name="T93" fmla="*/ 29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2" h="1190">
                  <a:moveTo>
                    <a:pt x="2666" y="290"/>
                  </a:moveTo>
                  <a:lnTo>
                    <a:pt x="2666" y="290"/>
                  </a:lnTo>
                  <a:lnTo>
                    <a:pt x="2664" y="310"/>
                  </a:lnTo>
                  <a:lnTo>
                    <a:pt x="2660" y="330"/>
                  </a:lnTo>
                  <a:lnTo>
                    <a:pt x="2652" y="350"/>
                  </a:lnTo>
                  <a:lnTo>
                    <a:pt x="2638" y="372"/>
                  </a:lnTo>
                  <a:lnTo>
                    <a:pt x="2624" y="394"/>
                  </a:lnTo>
                  <a:lnTo>
                    <a:pt x="2606" y="416"/>
                  </a:lnTo>
                  <a:lnTo>
                    <a:pt x="2584" y="438"/>
                  </a:lnTo>
                  <a:lnTo>
                    <a:pt x="2560" y="460"/>
                  </a:lnTo>
                  <a:lnTo>
                    <a:pt x="2532" y="484"/>
                  </a:lnTo>
                  <a:lnTo>
                    <a:pt x="2502" y="506"/>
                  </a:lnTo>
                  <a:lnTo>
                    <a:pt x="2470" y="530"/>
                  </a:lnTo>
                  <a:lnTo>
                    <a:pt x="2434" y="552"/>
                  </a:lnTo>
                  <a:lnTo>
                    <a:pt x="2358" y="598"/>
                  </a:lnTo>
                  <a:lnTo>
                    <a:pt x="2274" y="646"/>
                  </a:lnTo>
                  <a:lnTo>
                    <a:pt x="2180" y="692"/>
                  </a:lnTo>
                  <a:lnTo>
                    <a:pt x="2080" y="738"/>
                  </a:lnTo>
                  <a:lnTo>
                    <a:pt x="1976" y="782"/>
                  </a:lnTo>
                  <a:lnTo>
                    <a:pt x="1866" y="826"/>
                  </a:lnTo>
                  <a:lnTo>
                    <a:pt x="1752" y="870"/>
                  </a:lnTo>
                  <a:lnTo>
                    <a:pt x="1636" y="910"/>
                  </a:lnTo>
                  <a:lnTo>
                    <a:pt x="1516" y="950"/>
                  </a:lnTo>
                  <a:lnTo>
                    <a:pt x="1396" y="988"/>
                  </a:lnTo>
                  <a:lnTo>
                    <a:pt x="1276" y="1022"/>
                  </a:lnTo>
                  <a:lnTo>
                    <a:pt x="1156" y="1056"/>
                  </a:lnTo>
                  <a:lnTo>
                    <a:pt x="1038" y="1086"/>
                  </a:lnTo>
                  <a:lnTo>
                    <a:pt x="922" y="1112"/>
                  </a:lnTo>
                  <a:lnTo>
                    <a:pt x="810" y="1134"/>
                  </a:lnTo>
                  <a:lnTo>
                    <a:pt x="702" y="1154"/>
                  </a:lnTo>
                  <a:lnTo>
                    <a:pt x="598" y="1170"/>
                  </a:lnTo>
                  <a:lnTo>
                    <a:pt x="502" y="1182"/>
                  </a:lnTo>
                  <a:lnTo>
                    <a:pt x="412" y="1188"/>
                  </a:lnTo>
                  <a:lnTo>
                    <a:pt x="330" y="1190"/>
                  </a:lnTo>
                  <a:lnTo>
                    <a:pt x="292" y="1190"/>
                  </a:lnTo>
                  <a:lnTo>
                    <a:pt x="256" y="1188"/>
                  </a:lnTo>
                  <a:lnTo>
                    <a:pt x="222" y="1184"/>
                  </a:lnTo>
                  <a:lnTo>
                    <a:pt x="192" y="1180"/>
                  </a:lnTo>
                  <a:lnTo>
                    <a:pt x="164" y="1174"/>
                  </a:lnTo>
                  <a:lnTo>
                    <a:pt x="140" y="1166"/>
                  </a:lnTo>
                  <a:lnTo>
                    <a:pt x="118" y="1158"/>
                  </a:lnTo>
                  <a:lnTo>
                    <a:pt x="98" y="1146"/>
                  </a:lnTo>
                  <a:lnTo>
                    <a:pt x="82" y="1134"/>
                  </a:lnTo>
                  <a:lnTo>
                    <a:pt x="70" y="1122"/>
                  </a:lnTo>
                  <a:lnTo>
                    <a:pt x="60" y="1106"/>
                  </a:lnTo>
                  <a:lnTo>
                    <a:pt x="54" y="1090"/>
                  </a:lnTo>
                  <a:lnTo>
                    <a:pt x="0" y="850"/>
                  </a:lnTo>
                  <a:lnTo>
                    <a:pt x="0" y="850"/>
                  </a:lnTo>
                  <a:lnTo>
                    <a:pt x="6" y="866"/>
                  </a:lnTo>
                  <a:lnTo>
                    <a:pt x="18" y="882"/>
                  </a:lnTo>
                  <a:lnTo>
                    <a:pt x="30" y="896"/>
                  </a:lnTo>
                  <a:lnTo>
                    <a:pt x="48" y="910"/>
                  </a:lnTo>
                  <a:lnTo>
                    <a:pt x="66" y="922"/>
                  </a:lnTo>
                  <a:lnTo>
                    <a:pt x="88" y="932"/>
                  </a:lnTo>
                  <a:lnTo>
                    <a:pt x="114" y="940"/>
                  </a:lnTo>
                  <a:lnTo>
                    <a:pt x="142" y="946"/>
                  </a:lnTo>
                  <a:lnTo>
                    <a:pt x="172" y="952"/>
                  </a:lnTo>
                  <a:lnTo>
                    <a:pt x="204" y="958"/>
                  </a:lnTo>
                  <a:lnTo>
                    <a:pt x="238" y="960"/>
                  </a:lnTo>
                  <a:lnTo>
                    <a:pt x="274" y="962"/>
                  </a:lnTo>
                  <a:lnTo>
                    <a:pt x="314" y="964"/>
                  </a:lnTo>
                  <a:lnTo>
                    <a:pt x="354" y="962"/>
                  </a:lnTo>
                  <a:lnTo>
                    <a:pt x="442" y="958"/>
                  </a:lnTo>
                  <a:lnTo>
                    <a:pt x="536" y="950"/>
                  </a:lnTo>
                  <a:lnTo>
                    <a:pt x="636" y="936"/>
                  </a:lnTo>
                  <a:lnTo>
                    <a:pt x="740" y="918"/>
                  </a:lnTo>
                  <a:lnTo>
                    <a:pt x="850" y="898"/>
                  </a:lnTo>
                  <a:lnTo>
                    <a:pt x="962" y="874"/>
                  </a:lnTo>
                  <a:lnTo>
                    <a:pt x="1076" y="844"/>
                  </a:lnTo>
                  <a:lnTo>
                    <a:pt x="1194" y="814"/>
                  </a:lnTo>
                  <a:lnTo>
                    <a:pt x="1312" y="780"/>
                  </a:lnTo>
                  <a:lnTo>
                    <a:pt x="1430" y="742"/>
                  </a:lnTo>
                  <a:lnTo>
                    <a:pt x="1548" y="702"/>
                  </a:lnTo>
                  <a:lnTo>
                    <a:pt x="1664" y="660"/>
                  </a:lnTo>
                  <a:lnTo>
                    <a:pt x="1776" y="616"/>
                  </a:lnTo>
                  <a:lnTo>
                    <a:pt x="1888" y="570"/>
                  </a:lnTo>
                  <a:lnTo>
                    <a:pt x="1994" y="522"/>
                  </a:lnTo>
                  <a:lnTo>
                    <a:pt x="2096" y="474"/>
                  </a:lnTo>
                  <a:lnTo>
                    <a:pt x="2194" y="422"/>
                  </a:lnTo>
                  <a:lnTo>
                    <a:pt x="2284" y="372"/>
                  </a:lnTo>
                  <a:lnTo>
                    <a:pt x="2368" y="318"/>
                  </a:lnTo>
                  <a:lnTo>
                    <a:pt x="2406" y="292"/>
                  </a:lnTo>
                  <a:lnTo>
                    <a:pt x="2442" y="266"/>
                  </a:lnTo>
                  <a:lnTo>
                    <a:pt x="2476" y="240"/>
                  </a:lnTo>
                  <a:lnTo>
                    <a:pt x="2510" y="212"/>
                  </a:lnTo>
                  <a:lnTo>
                    <a:pt x="2538" y="186"/>
                  </a:lnTo>
                  <a:lnTo>
                    <a:pt x="2566" y="160"/>
                  </a:lnTo>
                  <a:lnTo>
                    <a:pt x="2590" y="132"/>
                  </a:lnTo>
                  <a:lnTo>
                    <a:pt x="2612" y="106"/>
                  </a:lnTo>
                  <a:lnTo>
                    <a:pt x="2632" y="78"/>
                  </a:lnTo>
                  <a:lnTo>
                    <a:pt x="2648" y="52"/>
                  </a:lnTo>
                  <a:lnTo>
                    <a:pt x="2662" y="26"/>
                  </a:lnTo>
                  <a:lnTo>
                    <a:pt x="2672" y="0"/>
                  </a:lnTo>
                  <a:lnTo>
                    <a:pt x="2666" y="29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12"/>
            <p:cNvSpPr>
              <a:spLocks/>
            </p:cNvSpPr>
            <p:nvPr/>
          </p:nvSpPr>
          <p:spPr bwMode="auto">
            <a:xfrm>
              <a:off x="3540125" y="1317625"/>
              <a:ext cx="4241800" cy="1533525"/>
            </a:xfrm>
            <a:custGeom>
              <a:avLst/>
              <a:gdLst>
                <a:gd name="T0" fmla="*/ 0 w 2672"/>
                <a:gd name="T1" fmla="*/ 850 h 966"/>
                <a:gd name="T2" fmla="*/ 10 w 2672"/>
                <a:gd name="T3" fmla="*/ 870 h 966"/>
                <a:gd name="T4" fmla="*/ 24 w 2672"/>
                <a:gd name="T5" fmla="*/ 888 h 966"/>
                <a:gd name="T6" fmla="*/ 60 w 2672"/>
                <a:gd name="T7" fmla="*/ 916 h 966"/>
                <a:gd name="T8" fmla="*/ 80 w 2672"/>
                <a:gd name="T9" fmla="*/ 926 h 966"/>
                <a:gd name="T10" fmla="*/ 124 w 2672"/>
                <a:gd name="T11" fmla="*/ 942 h 966"/>
                <a:gd name="T12" fmla="*/ 148 w 2672"/>
                <a:gd name="T13" fmla="*/ 946 h 966"/>
                <a:gd name="T14" fmla="*/ 240 w 2672"/>
                <a:gd name="T15" fmla="*/ 958 h 966"/>
                <a:gd name="T16" fmla="*/ 332 w 2672"/>
                <a:gd name="T17" fmla="*/ 960 h 966"/>
                <a:gd name="T18" fmla="*/ 378 w 2672"/>
                <a:gd name="T19" fmla="*/ 958 h 966"/>
                <a:gd name="T20" fmla="*/ 516 w 2672"/>
                <a:gd name="T21" fmla="*/ 946 h 966"/>
                <a:gd name="T22" fmla="*/ 700 w 2672"/>
                <a:gd name="T23" fmla="*/ 920 h 966"/>
                <a:gd name="T24" fmla="*/ 792 w 2672"/>
                <a:gd name="T25" fmla="*/ 904 h 966"/>
                <a:gd name="T26" fmla="*/ 974 w 2672"/>
                <a:gd name="T27" fmla="*/ 864 h 966"/>
                <a:gd name="T28" fmla="*/ 1154 w 2672"/>
                <a:gd name="T29" fmla="*/ 818 h 966"/>
                <a:gd name="T30" fmla="*/ 1332 w 2672"/>
                <a:gd name="T31" fmla="*/ 766 h 966"/>
                <a:gd name="T32" fmla="*/ 1420 w 2672"/>
                <a:gd name="T33" fmla="*/ 738 h 966"/>
                <a:gd name="T34" fmla="*/ 1596 w 2672"/>
                <a:gd name="T35" fmla="*/ 678 h 966"/>
                <a:gd name="T36" fmla="*/ 1770 w 2672"/>
                <a:gd name="T37" fmla="*/ 612 h 966"/>
                <a:gd name="T38" fmla="*/ 1940 w 2672"/>
                <a:gd name="T39" fmla="*/ 540 h 966"/>
                <a:gd name="T40" fmla="*/ 2108 w 2672"/>
                <a:gd name="T41" fmla="*/ 460 h 966"/>
                <a:gd name="T42" fmla="*/ 2192 w 2672"/>
                <a:gd name="T43" fmla="*/ 418 h 966"/>
                <a:gd name="T44" fmla="*/ 2352 w 2672"/>
                <a:gd name="T45" fmla="*/ 324 h 966"/>
                <a:gd name="T46" fmla="*/ 2428 w 2672"/>
                <a:gd name="T47" fmla="*/ 272 h 966"/>
                <a:gd name="T48" fmla="*/ 2466 w 2672"/>
                <a:gd name="T49" fmla="*/ 244 h 966"/>
                <a:gd name="T50" fmla="*/ 2536 w 2672"/>
                <a:gd name="T51" fmla="*/ 186 h 966"/>
                <a:gd name="T52" fmla="*/ 2570 w 2672"/>
                <a:gd name="T53" fmla="*/ 152 h 966"/>
                <a:gd name="T54" fmla="*/ 2630 w 2672"/>
                <a:gd name="T55" fmla="*/ 82 h 966"/>
                <a:gd name="T56" fmla="*/ 2654 w 2672"/>
                <a:gd name="T57" fmla="*/ 42 h 966"/>
                <a:gd name="T58" fmla="*/ 2672 w 2672"/>
                <a:gd name="T59" fmla="*/ 0 h 966"/>
                <a:gd name="T60" fmla="*/ 2664 w 2672"/>
                <a:gd name="T61" fmla="*/ 22 h 966"/>
                <a:gd name="T62" fmla="*/ 2644 w 2672"/>
                <a:gd name="T63" fmla="*/ 64 h 966"/>
                <a:gd name="T64" fmla="*/ 2602 w 2672"/>
                <a:gd name="T65" fmla="*/ 120 h 966"/>
                <a:gd name="T66" fmla="*/ 2572 w 2672"/>
                <a:gd name="T67" fmla="*/ 156 h 966"/>
                <a:gd name="T68" fmla="*/ 2504 w 2672"/>
                <a:gd name="T69" fmla="*/ 220 h 966"/>
                <a:gd name="T70" fmla="*/ 2432 w 2672"/>
                <a:gd name="T71" fmla="*/ 278 h 966"/>
                <a:gd name="T72" fmla="*/ 2394 w 2672"/>
                <a:gd name="T73" fmla="*/ 306 h 966"/>
                <a:gd name="T74" fmla="*/ 2276 w 2672"/>
                <a:gd name="T75" fmla="*/ 380 h 966"/>
                <a:gd name="T76" fmla="*/ 2114 w 2672"/>
                <a:gd name="T77" fmla="*/ 470 h 966"/>
                <a:gd name="T78" fmla="*/ 2030 w 2672"/>
                <a:gd name="T79" fmla="*/ 512 h 966"/>
                <a:gd name="T80" fmla="*/ 1860 w 2672"/>
                <a:gd name="T81" fmla="*/ 588 h 966"/>
                <a:gd name="T82" fmla="*/ 1774 w 2672"/>
                <a:gd name="T83" fmla="*/ 624 h 966"/>
                <a:gd name="T84" fmla="*/ 1600 w 2672"/>
                <a:gd name="T85" fmla="*/ 690 h 966"/>
                <a:gd name="T86" fmla="*/ 1424 w 2672"/>
                <a:gd name="T87" fmla="*/ 752 h 966"/>
                <a:gd name="T88" fmla="*/ 1336 w 2672"/>
                <a:gd name="T89" fmla="*/ 780 h 966"/>
                <a:gd name="T90" fmla="*/ 1156 w 2672"/>
                <a:gd name="T91" fmla="*/ 830 h 966"/>
                <a:gd name="T92" fmla="*/ 1066 w 2672"/>
                <a:gd name="T93" fmla="*/ 854 h 966"/>
                <a:gd name="T94" fmla="*/ 886 w 2672"/>
                <a:gd name="T95" fmla="*/ 896 h 966"/>
                <a:gd name="T96" fmla="*/ 702 w 2672"/>
                <a:gd name="T97" fmla="*/ 932 h 966"/>
                <a:gd name="T98" fmla="*/ 610 w 2672"/>
                <a:gd name="T99" fmla="*/ 944 h 966"/>
                <a:gd name="T100" fmla="*/ 426 w 2672"/>
                <a:gd name="T101" fmla="*/ 964 h 966"/>
                <a:gd name="T102" fmla="*/ 332 w 2672"/>
                <a:gd name="T103" fmla="*/ 966 h 966"/>
                <a:gd name="T104" fmla="*/ 286 w 2672"/>
                <a:gd name="T105" fmla="*/ 966 h 966"/>
                <a:gd name="T106" fmla="*/ 192 w 2672"/>
                <a:gd name="T107" fmla="*/ 958 h 966"/>
                <a:gd name="T108" fmla="*/ 146 w 2672"/>
                <a:gd name="T109" fmla="*/ 950 h 966"/>
                <a:gd name="T110" fmla="*/ 102 w 2672"/>
                <a:gd name="T111" fmla="*/ 938 h 966"/>
                <a:gd name="T112" fmla="*/ 60 w 2672"/>
                <a:gd name="T113" fmla="*/ 918 h 966"/>
                <a:gd name="T114" fmla="*/ 40 w 2672"/>
                <a:gd name="T115" fmla="*/ 906 h 966"/>
                <a:gd name="T116" fmla="*/ 16 w 2672"/>
                <a:gd name="T117" fmla="*/ 880 h 966"/>
                <a:gd name="T118" fmla="*/ 4 w 2672"/>
                <a:gd name="T119" fmla="*/ 860 h 966"/>
                <a:gd name="T120" fmla="*/ 0 w 2672"/>
                <a:gd name="T121" fmla="*/ 85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2" h="966">
                  <a:moveTo>
                    <a:pt x="0" y="850"/>
                  </a:moveTo>
                  <a:lnTo>
                    <a:pt x="0" y="850"/>
                  </a:lnTo>
                  <a:lnTo>
                    <a:pt x="4" y="860"/>
                  </a:lnTo>
                  <a:lnTo>
                    <a:pt x="10" y="870"/>
                  </a:lnTo>
                  <a:lnTo>
                    <a:pt x="16" y="880"/>
                  </a:lnTo>
                  <a:lnTo>
                    <a:pt x="24" y="888"/>
                  </a:lnTo>
                  <a:lnTo>
                    <a:pt x="40" y="904"/>
                  </a:lnTo>
                  <a:lnTo>
                    <a:pt x="60" y="916"/>
                  </a:lnTo>
                  <a:lnTo>
                    <a:pt x="60" y="916"/>
                  </a:lnTo>
                  <a:lnTo>
                    <a:pt x="80" y="926"/>
                  </a:lnTo>
                  <a:lnTo>
                    <a:pt x="102" y="934"/>
                  </a:lnTo>
                  <a:lnTo>
                    <a:pt x="124" y="942"/>
                  </a:lnTo>
                  <a:lnTo>
                    <a:pt x="148" y="946"/>
                  </a:lnTo>
                  <a:lnTo>
                    <a:pt x="148" y="946"/>
                  </a:lnTo>
                  <a:lnTo>
                    <a:pt x="194" y="954"/>
                  </a:lnTo>
                  <a:lnTo>
                    <a:pt x="240" y="958"/>
                  </a:lnTo>
                  <a:lnTo>
                    <a:pt x="286" y="960"/>
                  </a:lnTo>
                  <a:lnTo>
                    <a:pt x="332" y="960"/>
                  </a:lnTo>
                  <a:lnTo>
                    <a:pt x="332" y="960"/>
                  </a:lnTo>
                  <a:lnTo>
                    <a:pt x="378" y="958"/>
                  </a:lnTo>
                  <a:lnTo>
                    <a:pt x="424" y="956"/>
                  </a:lnTo>
                  <a:lnTo>
                    <a:pt x="516" y="946"/>
                  </a:lnTo>
                  <a:lnTo>
                    <a:pt x="610" y="934"/>
                  </a:lnTo>
                  <a:lnTo>
                    <a:pt x="700" y="920"/>
                  </a:lnTo>
                  <a:lnTo>
                    <a:pt x="700" y="920"/>
                  </a:lnTo>
                  <a:lnTo>
                    <a:pt x="792" y="904"/>
                  </a:lnTo>
                  <a:lnTo>
                    <a:pt x="882" y="884"/>
                  </a:lnTo>
                  <a:lnTo>
                    <a:pt x="974" y="864"/>
                  </a:lnTo>
                  <a:lnTo>
                    <a:pt x="1064" y="842"/>
                  </a:lnTo>
                  <a:lnTo>
                    <a:pt x="1154" y="818"/>
                  </a:lnTo>
                  <a:lnTo>
                    <a:pt x="1242" y="792"/>
                  </a:lnTo>
                  <a:lnTo>
                    <a:pt x="1332" y="766"/>
                  </a:lnTo>
                  <a:lnTo>
                    <a:pt x="1420" y="738"/>
                  </a:lnTo>
                  <a:lnTo>
                    <a:pt x="1420" y="738"/>
                  </a:lnTo>
                  <a:lnTo>
                    <a:pt x="1508" y="708"/>
                  </a:lnTo>
                  <a:lnTo>
                    <a:pt x="1596" y="678"/>
                  </a:lnTo>
                  <a:lnTo>
                    <a:pt x="1684" y="646"/>
                  </a:lnTo>
                  <a:lnTo>
                    <a:pt x="1770" y="612"/>
                  </a:lnTo>
                  <a:lnTo>
                    <a:pt x="1856" y="576"/>
                  </a:lnTo>
                  <a:lnTo>
                    <a:pt x="1940" y="540"/>
                  </a:lnTo>
                  <a:lnTo>
                    <a:pt x="2026" y="502"/>
                  </a:lnTo>
                  <a:lnTo>
                    <a:pt x="2108" y="460"/>
                  </a:lnTo>
                  <a:lnTo>
                    <a:pt x="2108" y="460"/>
                  </a:lnTo>
                  <a:lnTo>
                    <a:pt x="2192" y="418"/>
                  </a:lnTo>
                  <a:lnTo>
                    <a:pt x="2272" y="372"/>
                  </a:lnTo>
                  <a:lnTo>
                    <a:pt x="2352" y="324"/>
                  </a:lnTo>
                  <a:lnTo>
                    <a:pt x="2390" y="298"/>
                  </a:lnTo>
                  <a:lnTo>
                    <a:pt x="2428" y="272"/>
                  </a:lnTo>
                  <a:lnTo>
                    <a:pt x="2428" y="272"/>
                  </a:lnTo>
                  <a:lnTo>
                    <a:pt x="2466" y="244"/>
                  </a:lnTo>
                  <a:lnTo>
                    <a:pt x="2502" y="216"/>
                  </a:lnTo>
                  <a:lnTo>
                    <a:pt x="2536" y="186"/>
                  </a:lnTo>
                  <a:lnTo>
                    <a:pt x="2570" y="152"/>
                  </a:lnTo>
                  <a:lnTo>
                    <a:pt x="2570" y="152"/>
                  </a:lnTo>
                  <a:lnTo>
                    <a:pt x="2600" y="118"/>
                  </a:lnTo>
                  <a:lnTo>
                    <a:pt x="2630" y="82"/>
                  </a:lnTo>
                  <a:lnTo>
                    <a:pt x="2642" y="62"/>
                  </a:lnTo>
                  <a:lnTo>
                    <a:pt x="2654" y="42"/>
                  </a:lnTo>
                  <a:lnTo>
                    <a:pt x="2664" y="22"/>
                  </a:lnTo>
                  <a:lnTo>
                    <a:pt x="2672" y="0"/>
                  </a:lnTo>
                  <a:lnTo>
                    <a:pt x="2672" y="0"/>
                  </a:lnTo>
                  <a:lnTo>
                    <a:pt x="2664" y="22"/>
                  </a:lnTo>
                  <a:lnTo>
                    <a:pt x="2654" y="42"/>
                  </a:lnTo>
                  <a:lnTo>
                    <a:pt x="2644" y="64"/>
                  </a:lnTo>
                  <a:lnTo>
                    <a:pt x="2630" y="82"/>
                  </a:lnTo>
                  <a:lnTo>
                    <a:pt x="2602" y="120"/>
                  </a:lnTo>
                  <a:lnTo>
                    <a:pt x="2572" y="156"/>
                  </a:lnTo>
                  <a:lnTo>
                    <a:pt x="2572" y="156"/>
                  </a:lnTo>
                  <a:lnTo>
                    <a:pt x="2540" y="188"/>
                  </a:lnTo>
                  <a:lnTo>
                    <a:pt x="2504" y="220"/>
                  </a:lnTo>
                  <a:lnTo>
                    <a:pt x="2470" y="250"/>
                  </a:lnTo>
                  <a:lnTo>
                    <a:pt x="2432" y="278"/>
                  </a:lnTo>
                  <a:lnTo>
                    <a:pt x="2432" y="278"/>
                  </a:lnTo>
                  <a:lnTo>
                    <a:pt x="2394" y="306"/>
                  </a:lnTo>
                  <a:lnTo>
                    <a:pt x="2356" y="332"/>
                  </a:lnTo>
                  <a:lnTo>
                    <a:pt x="2276" y="380"/>
                  </a:lnTo>
                  <a:lnTo>
                    <a:pt x="2196" y="426"/>
                  </a:lnTo>
                  <a:lnTo>
                    <a:pt x="2114" y="470"/>
                  </a:lnTo>
                  <a:lnTo>
                    <a:pt x="2114" y="470"/>
                  </a:lnTo>
                  <a:lnTo>
                    <a:pt x="2030" y="512"/>
                  </a:lnTo>
                  <a:lnTo>
                    <a:pt x="1946" y="552"/>
                  </a:lnTo>
                  <a:lnTo>
                    <a:pt x="1860" y="588"/>
                  </a:lnTo>
                  <a:lnTo>
                    <a:pt x="1774" y="624"/>
                  </a:lnTo>
                  <a:lnTo>
                    <a:pt x="1774" y="624"/>
                  </a:lnTo>
                  <a:lnTo>
                    <a:pt x="1688" y="658"/>
                  </a:lnTo>
                  <a:lnTo>
                    <a:pt x="1600" y="690"/>
                  </a:lnTo>
                  <a:lnTo>
                    <a:pt x="1512" y="722"/>
                  </a:lnTo>
                  <a:lnTo>
                    <a:pt x="1424" y="752"/>
                  </a:lnTo>
                  <a:lnTo>
                    <a:pt x="1424" y="752"/>
                  </a:lnTo>
                  <a:lnTo>
                    <a:pt x="1336" y="780"/>
                  </a:lnTo>
                  <a:lnTo>
                    <a:pt x="1246" y="806"/>
                  </a:lnTo>
                  <a:lnTo>
                    <a:pt x="1156" y="830"/>
                  </a:lnTo>
                  <a:lnTo>
                    <a:pt x="1066" y="854"/>
                  </a:lnTo>
                  <a:lnTo>
                    <a:pt x="1066" y="854"/>
                  </a:lnTo>
                  <a:lnTo>
                    <a:pt x="976" y="876"/>
                  </a:lnTo>
                  <a:lnTo>
                    <a:pt x="886" y="896"/>
                  </a:lnTo>
                  <a:lnTo>
                    <a:pt x="794" y="916"/>
                  </a:lnTo>
                  <a:lnTo>
                    <a:pt x="702" y="932"/>
                  </a:lnTo>
                  <a:lnTo>
                    <a:pt x="702" y="932"/>
                  </a:lnTo>
                  <a:lnTo>
                    <a:pt x="610" y="944"/>
                  </a:lnTo>
                  <a:lnTo>
                    <a:pt x="518" y="956"/>
                  </a:lnTo>
                  <a:lnTo>
                    <a:pt x="426" y="964"/>
                  </a:lnTo>
                  <a:lnTo>
                    <a:pt x="378" y="966"/>
                  </a:lnTo>
                  <a:lnTo>
                    <a:pt x="332" y="966"/>
                  </a:lnTo>
                  <a:lnTo>
                    <a:pt x="332" y="966"/>
                  </a:lnTo>
                  <a:lnTo>
                    <a:pt x="286" y="966"/>
                  </a:lnTo>
                  <a:lnTo>
                    <a:pt x="238" y="964"/>
                  </a:lnTo>
                  <a:lnTo>
                    <a:pt x="192" y="958"/>
                  </a:lnTo>
                  <a:lnTo>
                    <a:pt x="146" y="950"/>
                  </a:lnTo>
                  <a:lnTo>
                    <a:pt x="146" y="950"/>
                  </a:lnTo>
                  <a:lnTo>
                    <a:pt x="124" y="944"/>
                  </a:lnTo>
                  <a:lnTo>
                    <a:pt x="102" y="938"/>
                  </a:lnTo>
                  <a:lnTo>
                    <a:pt x="80" y="928"/>
                  </a:lnTo>
                  <a:lnTo>
                    <a:pt x="60" y="918"/>
                  </a:lnTo>
                  <a:lnTo>
                    <a:pt x="60" y="918"/>
                  </a:lnTo>
                  <a:lnTo>
                    <a:pt x="40" y="906"/>
                  </a:lnTo>
                  <a:lnTo>
                    <a:pt x="22" y="890"/>
                  </a:lnTo>
                  <a:lnTo>
                    <a:pt x="16" y="880"/>
                  </a:lnTo>
                  <a:lnTo>
                    <a:pt x="8" y="870"/>
                  </a:lnTo>
                  <a:lnTo>
                    <a:pt x="4" y="860"/>
                  </a:lnTo>
                  <a:lnTo>
                    <a:pt x="0" y="850"/>
                  </a:lnTo>
                  <a:lnTo>
                    <a:pt x="0" y="85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13"/>
            <p:cNvSpPr>
              <a:spLocks/>
            </p:cNvSpPr>
            <p:nvPr/>
          </p:nvSpPr>
          <p:spPr bwMode="auto">
            <a:xfrm>
              <a:off x="4333875" y="419100"/>
              <a:ext cx="3321050" cy="1428750"/>
            </a:xfrm>
            <a:custGeom>
              <a:avLst/>
              <a:gdLst>
                <a:gd name="T0" fmla="*/ 22 w 2092"/>
                <a:gd name="T1" fmla="*/ 544 h 900"/>
                <a:gd name="T2" fmla="*/ 62 w 2092"/>
                <a:gd name="T3" fmla="*/ 568 h 900"/>
                <a:gd name="T4" fmla="*/ 108 w 2092"/>
                <a:gd name="T5" fmla="*/ 588 h 900"/>
                <a:gd name="T6" fmla="*/ 162 w 2092"/>
                <a:gd name="T7" fmla="*/ 604 h 900"/>
                <a:gd name="T8" fmla="*/ 220 w 2092"/>
                <a:gd name="T9" fmla="*/ 614 h 900"/>
                <a:gd name="T10" fmla="*/ 354 w 2092"/>
                <a:gd name="T11" fmla="*/ 624 h 900"/>
                <a:gd name="T12" fmla="*/ 506 w 2092"/>
                <a:gd name="T13" fmla="*/ 618 h 900"/>
                <a:gd name="T14" fmla="*/ 670 w 2092"/>
                <a:gd name="T15" fmla="*/ 600 h 900"/>
                <a:gd name="T16" fmla="*/ 844 w 2092"/>
                <a:gd name="T17" fmla="*/ 568 h 900"/>
                <a:gd name="T18" fmla="*/ 1020 w 2092"/>
                <a:gd name="T19" fmla="*/ 528 h 900"/>
                <a:gd name="T20" fmla="*/ 1198 w 2092"/>
                <a:gd name="T21" fmla="*/ 480 h 900"/>
                <a:gd name="T22" fmla="*/ 1370 w 2092"/>
                <a:gd name="T23" fmla="*/ 424 h 900"/>
                <a:gd name="T24" fmla="*/ 1534 w 2092"/>
                <a:gd name="T25" fmla="*/ 364 h 900"/>
                <a:gd name="T26" fmla="*/ 1686 w 2092"/>
                <a:gd name="T27" fmla="*/ 300 h 900"/>
                <a:gd name="T28" fmla="*/ 1820 w 2092"/>
                <a:gd name="T29" fmla="*/ 236 h 900"/>
                <a:gd name="T30" fmla="*/ 1930 w 2092"/>
                <a:gd name="T31" fmla="*/ 172 h 900"/>
                <a:gd name="T32" fmla="*/ 2016 w 2092"/>
                <a:gd name="T33" fmla="*/ 110 h 900"/>
                <a:gd name="T34" fmla="*/ 2062 w 2092"/>
                <a:gd name="T35" fmla="*/ 66 h 900"/>
                <a:gd name="T36" fmla="*/ 2080 w 2092"/>
                <a:gd name="T37" fmla="*/ 40 h 900"/>
                <a:gd name="T38" fmla="*/ 2090 w 2092"/>
                <a:gd name="T39" fmla="*/ 14 h 900"/>
                <a:gd name="T40" fmla="*/ 2086 w 2092"/>
                <a:gd name="T41" fmla="*/ 298 h 900"/>
                <a:gd name="T42" fmla="*/ 2084 w 2092"/>
                <a:gd name="T43" fmla="*/ 310 h 900"/>
                <a:gd name="T44" fmla="*/ 2072 w 2092"/>
                <a:gd name="T45" fmla="*/ 338 h 900"/>
                <a:gd name="T46" fmla="*/ 2052 w 2092"/>
                <a:gd name="T47" fmla="*/ 366 h 900"/>
                <a:gd name="T48" fmla="*/ 2006 w 2092"/>
                <a:gd name="T49" fmla="*/ 410 h 900"/>
                <a:gd name="T50" fmla="*/ 1916 w 2092"/>
                <a:gd name="T51" fmla="*/ 472 h 900"/>
                <a:gd name="T52" fmla="*/ 1800 w 2092"/>
                <a:gd name="T53" fmla="*/ 536 h 900"/>
                <a:gd name="T54" fmla="*/ 1662 w 2092"/>
                <a:gd name="T55" fmla="*/ 600 h 900"/>
                <a:gd name="T56" fmla="*/ 1506 w 2092"/>
                <a:gd name="T57" fmla="*/ 662 h 900"/>
                <a:gd name="T58" fmla="*/ 1338 w 2092"/>
                <a:gd name="T59" fmla="*/ 720 h 900"/>
                <a:gd name="T60" fmla="*/ 1160 w 2092"/>
                <a:gd name="T61" fmla="*/ 774 h 900"/>
                <a:gd name="T62" fmla="*/ 980 w 2092"/>
                <a:gd name="T63" fmla="*/ 820 h 900"/>
                <a:gd name="T64" fmla="*/ 800 w 2092"/>
                <a:gd name="T65" fmla="*/ 858 h 900"/>
                <a:gd name="T66" fmla="*/ 626 w 2092"/>
                <a:gd name="T67" fmla="*/ 884 h 900"/>
                <a:gd name="T68" fmla="*/ 462 w 2092"/>
                <a:gd name="T69" fmla="*/ 898 h 900"/>
                <a:gd name="T70" fmla="*/ 312 w 2092"/>
                <a:gd name="T71" fmla="*/ 898 h 900"/>
                <a:gd name="T72" fmla="*/ 212 w 2092"/>
                <a:gd name="T73" fmla="*/ 888 h 900"/>
                <a:gd name="T74" fmla="*/ 154 w 2092"/>
                <a:gd name="T75" fmla="*/ 876 h 900"/>
                <a:gd name="T76" fmla="*/ 100 w 2092"/>
                <a:gd name="T77" fmla="*/ 858 h 900"/>
                <a:gd name="T78" fmla="*/ 56 w 2092"/>
                <a:gd name="T79" fmla="*/ 838 h 900"/>
                <a:gd name="T80" fmla="*/ 16 w 2092"/>
                <a:gd name="T81" fmla="*/ 810 h 900"/>
                <a:gd name="T82" fmla="*/ 104 w 2092"/>
                <a:gd name="T83" fmla="*/ 74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2" h="900">
                  <a:moveTo>
                    <a:pt x="22" y="544"/>
                  </a:moveTo>
                  <a:lnTo>
                    <a:pt x="22" y="544"/>
                  </a:lnTo>
                  <a:lnTo>
                    <a:pt x="40" y="558"/>
                  </a:lnTo>
                  <a:lnTo>
                    <a:pt x="62" y="568"/>
                  </a:lnTo>
                  <a:lnTo>
                    <a:pt x="84" y="580"/>
                  </a:lnTo>
                  <a:lnTo>
                    <a:pt x="108" y="588"/>
                  </a:lnTo>
                  <a:lnTo>
                    <a:pt x="134" y="596"/>
                  </a:lnTo>
                  <a:lnTo>
                    <a:pt x="162" y="604"/>
                  </a:lnTo>
                  <a:lnTo>
                    <a:pt x="190" y="610"/>
                  </a:lnTo>
                  <a:lnTo>
                    <a:pt x="220" y="614"/>
                  </a:lnTo>
                  <a:lnTo>
                    <a:pt x="286" y="622"/>
                  </a:lnTo>
                  <a:lnTo>
                    <a:pt x="354" y="624"/>
                  </a:lnTo>
                  <a:lnTo>
                    <a:pt x="428" y="622"/>
                  </a:lnTo>
                  <a:lnTo>
                    <a:pt x="506" y="618"/>
                  </a:lnTo>
                  <a:lnTo>
                    <a:pt x="586" y="610"/>
                  </a:lnTo>
                  <a:lnTo>
                    <a:pt x="670" y="600"/>
                  </a:lnTo>
                  <a:lnTo>
                    <a:pt x="756" y="586"/>
                  </a:lnTo>
                  <a:lnTo>
                    <a:pt x="844" y="568"/>
                  </a:lnTo>
                  <a:lnTo>
                    <a:pt x="932" y="550"/>
                  </a:lnTo>
                  <a:lnTo>
                    <a:pt x="1020" y="528"/>
                  </a:lnTo>
                  <a:lnTo>
                    <a:pt x="1110" y="504"/>
                  </a:lnTo>
                  <a:lnTo>
                    <a:pt x="1198" y="480"/>
                  </a:lnTo>
                  <a:lnTo>
                    <a:pt x="1286" y="452"/>
                  </a:lnTo>
                  <a:lnTo>
                    <a:pt x="1370" y="424"/>
                  </a:lnTo>
                  <a:lnTo>
                    <a:pt x="1454" y="394"/>
                  </a:lnTo>
                  <a:lnTo>
                    <a:pt x="1534" y="364"/>
                  </a:lnTo>
                  <a:lnTo>
                    <a:pt x="1612" y="332"/>
                  </a:lnTo>
                  <a:lnTo>
                    <a:pt x="1686" y="300"/>
                  </a:lnTo>
                  <a:lnTo>
                    <a:pt x="1754" y="268"/>
                  </a:lnTo>
                  <a:lnTo>
                    <a:pt x="1820" y="236"/>
                  </a:lnTo>
                  <a:lnTo>
                    <a:pt x="1878" y="204"/>
                  </a:lnTo>
                  <a:lnTo>
                    <a:pt x="1930" y="172"/>
                  </a:lnTo>
                  <a:lnTo>
                    <a:pt x="1978" y="142"/>
                  </a:lnTo>
                  <a:lnTo>
                    <a:pt x="2016" y="110"/>
                  </a:lnTo>
                  <a:lnTo>
                    <a:pt x="2048" y="82"/>
                  </a:lnTo>
                  <a:lnTo>
                    <a:pt x="2062" y="66"/>
                  </a:lnTo>
                  <a:lnTo>
                    <a:pt x="2072" y="52"/>
                  </a:lnTo>
                  <a:lnTo>
                    <a:pt x="2080" y="40"/>
                  </a:lnTo>
                  <a:lnTo>
                    <a:pt x="2086" y="26"/>
                  </a:lnTo>
                  <a:lnTo>
                    <a:pt x="2090" y="14"/>
                  </a:lnTo>
                  <a:lnTo>
                    <a:pt x="2092" y="0"/>
                  </a:lnTo>
                  <a:lnTo>
                    <a:pt x="2086" y="298"/>
                  </a:lnTo>
                  <a:lnTo>
                    <a:pt x="2086" y="298"/>
                  </a:lnTo>
                  <a:lnTo>
                    <a:pt x="2084" y="310"/>
                  </a:lnTo>
                  <a:lnTo>
                    <a:pt x="2080" y="324"/>
                  </a:lnTo>
                  <a:lnTo>
                    <a:pt x="2072" y="338"/>
                  </a:lnTo>
                  <a:lnTo>
                    <a:pt x="2064" y="352"/>
                  </a:lnTo>
                  <a:lnTo>
                    <a:pt x="2052" y="366"/>
                  </a:lnTo>
                  <a:lnTo>
                    <a:pt x="2040" y="380"/>
                  </a:lnTo>
                  <a:lnTo>
                    <a:pt x="2006" y="410"/>
                  </a:lnTo>
                  <a:lnTo>
                    <a:pt x="1966" y="440"/>
                  </a:lnTo>
                  <a:lnTo>
                    <a:pt x="1916" y="472"/>
                  </a:lnTo>
                  <a:lnTo>
                    <a:pt x="1862" y="504"/>
                  </a:lnTo>
                  <a:lnTo>
                    <a:pt x="1800" y="536"/>
                  </a:lnTo>
                  <a:lnTo>
                    <a:pt x="1734" y="568"/>
                  </a:lnTo>
                  <a:lnTo>
                    <a:pt x="1662" y="600"/>
                  </a:lnTo>
                  <a:lnTo>
                    <a:pt x="1586" y="632"/>
                  </a:lnTo>
                  <a:lnTo>
                    <a:pt x="1506" y="662"/>
                  </a:lnTo>
                  <a:lnTo>
                    <a:pt x="1424" y="692"/>
                  </a:lnTo>
                  <a:lnTo>
                    <a:pt x="1338" y="720"/>
                  </a:lnTo>
                  <a:lnTo>
                    <a:pt x="1250" y="748"/>
                  </a:lnTo>
                  <a:lnTo>
                    <a:pt x="1160" y="774"/>
                  </a:lnTo>
                  <a:lnTo>
                    <a:pt x="1070" y="798"/>
                  </a:lnTo>
                  <a:lnTo>
                    <a:pt x="980" y="820"/>
                  </a:lnTo>
                  <a:lnTo>
                    <a:pt x="888" y="840"/>
                  </a:lnTo>
                  <a:lnTo>
                    <a:pt x="800" y="858"/>
                  </a:lnTo>
                  <a:lnTo>
                    <a:pt x="712" y="872"/>
                  </a:lnTo>
                  <a:lnTo>
                    <a:pt x="626" y="884"/>
                  </a:lnTo>
                  <a:lnTo>
                    <a:pt x="542" y="892"/>
                  </a:lnTo>
                  <a:lnTo>
                    <a:pt x="462" y="898"/>
                  </a:lnTo>
                  <a:lnTo>
                    <a:pt x="384" y="900"/>
                  </a:lnTo>
                  <a:lnTo>
                    <a:pt x="312" y="898"/>
                  </a:lnTo>
                  <a:lnTo>
                    <a:pt x="244" y="892"/>
                  </a:lnTo>
                  <a:lnTo>
                    <a:pt x="212" y="888"/>
                  </a:lnTo>
                  <a:lnTo>
                    <a:pt x="182" y="882"/>
                  </a:lnTo>
                  <a:lnTo>
                    <a:pt x="154" y="876"/>
                  </a:lnTo>
                  <a:lnTo>
                    <a:pt x="126" y="868"/>
                  </a:lnTo>
                  <a:lnTo>
                    <a:pt x="100" y="858"/>
                  </a:lnTo>
                  <a:lnTo>
                    <a:pt x="78" y="848"/>
                  </a:lnTo>
                  <a:lnTo>
                    <a:pt x="56" y="838"/>
                  </a:lnTo>
                  <a:lnTo>
                    <a:pt x="36" y="824"/>
                  </a:lnTo>
                  <a:lnTo>
                    <a:pt x="16" y="810"/>
                  </a:lnTo>
                  <a:lnTo>
                    <a:pt x="0" y="796"/>
                  </a:lnTo>
                  <a:lnTo>
                    <a:pt x="104" y="740"/>
                  </a:lnTo>
                  <a:lnTo>
                    <a:pt x="22" y="54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14"/>
            <p:cNvSpPr>
              <a:spLocks/>
            </p:cNvSpPr>
            <p:nvPr/>
          </p:nvSpPr>
          <p:spPr bwMode="auto">
            <a:xfrm>
              <a:off x="4368800" y="419100"/>
              <a:ext cx="3286125" cy="996950"/>
            </a:xfrm>
            <a:custGeom>
              <a:avLst/>
              <a:gdLst>
                <a:gd name="T0" fmla="*/ 0 w 2070"/>
                <a:gd name="T1" fmla="*/ 544 h 628"/>
                <a:gd name="T2" fmla="*/ 60 w 2070"/>
                <a:gd name="T3" fmla="*/ 578 h 628"/>
                <a:gd name="T4" fmla="*/ 128 w 2070"/>
                <a:gd name="T5" fmla="*/ 600 h 628"/>
                <a:gd name="T6" fmla="*/ 162 w 2070"/>
                <a:gd name="T7" fmla="*/ 606 h 628"/>
                <a:gd name="T8" fmla="*/ 230 w 2070"/>
                <a:gd name="T9" fmla="*/ 616 h 628"/>
                <a:gd name="T10" fmla="*/ 266 w 2070"/>
                <a:gd name="T11" fmla="*/ 618 h 628"/>
                <a:gd name="T12" fmla="*/ 406 w 2070"/>
                <a:gd name="T13" fmla="*/ 618 h 628"/>
                <a:gd name="T14" fmla="*/ 546 w 2070"/>
                <a:gd name="T15" fmla="*/ 608 h 628"/>
                <a:gd name="T16" fmla="*/ 614 w 2070"/>
                <a:gd name="T17" fmla="*/ 598 h 628"/>
                <a:gd name="T18" fmla="*/ 752 w 2070"/>
                <a:gd name="T19" fmla="*/ 576 h 628"/>
                <a:gd name="T20" fmla="*/ 890 w 2070"/>
                <a:gd name="T21" fmla="*/ 546 h 628"/>
                <a:gd name="T22" fmla="*/ 1094 w 2070"/>
                <a:gd name="T23" fmla="*/ 496 h 628"/>
                <a:gd name="T24" fmla="*/ 1228 w 2070"/>
                <a:gd name="T25" fmla="*/ 456 h 628"/>
                <a:gd name="T26" fmla="*/ 1494 w 2070"/>
                <a:gd name="T27" fmla="*/ 364 h 628"/>
                <a:gd name="T28" fmla="*/ 1624 w 2070"/>
                <a:gd name="T29" fmla="*/ 312 h 628"/>
                <a:gd name="T30" fmla="*/ 1688 w 2070"/>
                <a:gd name="T31" fmla="*/ 284 h 628"/>
                <a:gd name="T32" fmla="*/ 1814 w 2070"/>
                <a:gd name="T33" fmla="*/ 224 h 628"/>
                <a:gd name="T34" fmla="*/ 1874 w 2070"/>
                <a:gd name="T35" fmla="*/ 190 h 628"/>
                <a:gd name="T36" fmla="*/ 1964 w 2070"/>
                <a:gd name="T37" fmla="*/ 132 h 628"/>
                <a:gd name="T38" fmla="*/ 1992 w 2070"/>
                <a:gd name="T39" fmla="*/ 112 h 628"/>
                <a:gd name="T40" fmla="*/ 2042 w 2070"/>
                <a:gd name="T41" fmla="*/ 64 h 628"/>
                <a:gd name="T42" fmla="*/ 2052 w 2070"/>
                <a:gd name="T43" fmla="*/ 50 h 628"/>
                <a:gd name="T44" fmla="*/ 2068 w 2070"/>
                <a:gd name="T45" fmla="*/ 18 h 628"/>
                <a:gd name="T46" fmla="*/ 2070 w 2070"/>
                <a:gd name="T47" fmla="*/ 0 h 628"/>
                <a:gd name="T48" fmla="*/ 2062 w 2070"/>
                <a:gd name="T49" fmla="*/ 34 h 628"/>
                <a:gd name="T50" fmla="*/ 2042 w 2070"/>
                <a:gd name="T51" fmla="*/ 64 h 628"/>
                <a:gd name="T52" fmla="*/ 2020 w 2070"/>
                <a:gd name="T53" fmla="*/ 90 h 628"/>
                <a:gd name="T54" fmla="*/ 1994 w 2070"/>
                <a:gd name="T55" fmla="*/ 114 h 628"/>
                <a:gd name="T56" fmla="*/ 1938 w 2070"/>
                <a:gd name="T57" fmla="*/ 158 h 628"/>
                <a:gd name="T58" fmla="*/ 1878 w 2070"/>
                <a:gd name="T59" fmla="*/ 196 h 628"/>
                <a:gd name="T60" fmla="*/ 1756 w 2070"/>
                <a:gd name="T61" fmla="*/ 264 h 628"/>
                <a:gd name="T62" fmla="*/ 1628 w 2070"/>
                <a:gd name="T63" fmla="*/ 322 h 628"/>
                <a:gd name="T64" fmla="*/ 1562 w 2070"/>
                <a:gd name="T65" fmla="*/ 350 h 628"/>
                <a:gd name="T66" fmla="*/ 1432 w 2070"/>
                <a:gd name="T67" fmla="*/ 402 h 628"/>
                <a:gd name="T68" fmla="*/ 1232 w 2070"/>
                <a:gd name="T69" fmla="*/ 470 h 628"/>
                <a:gd name="T70" fmla="*/ 1098 w 2070"/>
                <a:gd name="T71" fmla="*/ 510 h 628"/>
                <a:gd name="T72" fmla="*/ 892 w 2070"/>
                <a:gd name="T73" fmla="*/ 560 h 628"/>
                <a:gd name="T74" fmla="*/ 756 w 2070"/>
                <a:gd name="T75" fmla="*/ 588 h 628"/>
                <a:gd name="T76" fmla="*/ 616 w 2070"/>
                <a:gd name="T77" fmla="*/ 610 h 628"/>
                <a:gd name="T78" fmla="*/ 546 w 2070"/>
                <a:gd name="T79" fmla="*/ 618 h 628"/>
                <a:gd name="T80" fmla="*/ 406 w 2070"/>
                <a:gd name="T81" fmla="*/ 628 h 628"/>
                <a:gd name="T82" fmla="*/ 266 w 2070"/>
                <a:gd name="T83" fmla="*/ 626 h 628"/>
                <a:gd name="T84" fmla="*/ 230 w 2070"/>
                <a:gd name="T85" fmla="*/ 622 h 628"/>
                <a:gd name="T86" fmla="*/ 160 w 2070"/>
                <a:gd name="T87" fmla="*/ 610 h 628"/>
                <a:gd name="T88" fmla="*/ 126 w 2070"/>
                <a:gd name="T89" fmla="*/ 602 h 628"/>
                <a:gd name="T90" fmla="*/ 60 w 2070"/>
                <a:gd name="T91" fmla="*/ 580 h 628"/>
                <a:gd name="T92" fmla="*/ 0 w 2070"/>
                <a:gd name="T93" fmla="*/ 54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0" h="628">
                  <a:moveTo>
                    <a:pt x="0" y="544"/>
                  </a:moveTo>
                  <a:lnTo>
                    <a:pt x="0" y="544"/>
                  </a:lnTo>
                  <a:lnTo>
                    <a:pt x="30" y="562"/>
                  </a:lnTo>
                  <a:lnTo>
                    <a:pt x="60" y="578"/>
                  </a:lnTo>
                  <a:lnTo>
                    <a:pt x="94" y="590"/>
                  </a:lnTo>
                  <a:lnTo>
                    <a:pt x="128" y="600"/>
                  </a:lnTo>
                  <a:lnTo>
                    <a:pt x="128" y="600"/>
                  </a:lnTo>
                  <a:lnTo>
                    <a:pt x="162" y="606"/>
                  </a:lnTo>
                  <a:lnTo>
                    <a:pt x="196" y="612"/>
                  </a:lnTo>
                  <a:lnTo>
                    <a:pt x="230" y="616"/>
                  </a:lnTo>
                  <a:lnTo>
                    <a:pt x="266" y="618"/>
                  </a:lnTo>
                  <a:lnTo>
                    <a:pt x="266" y="618"/>
                  </a:lnTo>
                  <a:lnTo>
                    <a:pt x="336" y="620"/>
                  </a:lnTo>
                  <a:lnTo>
                    <a:pt x="406" y="618"/>
                  </a:lnTo>
                  <a:lnTo>
                    <a:pt x="476" y="614"/>
                  </a:lnTo>
                  <a:lnTo>
                    <a:pt x="546" y="608"/>
                  </a:lnTo>
                  <a:lnTo>
                    <a:pt x="546" y="608"/>
                  </a:lnTo>
                  <a:lnTo>
                    <a:pt x="614" y="598"/>
                  </a:lnTo>
                  <a:lnTo>
                    <a:pt x="684" y="588"/>
                  </a:lnTo>
                  <a:lnTo>
                    <a:pt x="752" y="576"/>
                  </a:lnTo>
                  <a:lnTo>
                    <a:pt x="822" y="562"/>
                  </a:lnTo>
                  <a:lnTo>
                    <a:pt x="890" y="546"/>
                  </a:lnTo>
                  <a:lnTo>
                    <a:pt x="958" y="530"/>
                  </a:lnTo>
                  <a:lnTo>
                    <a:pt x="1094" y="496"/>
                  </a:lnTo>
                  <a:lnTo>
                    <a:pt x="1094" y="496"/>
                  </a:lnTo>
                  <a:lnTo>
                    <a:pt x="1228" y="456"/>
                  </a:lnTo>
                  <a:lnTo>
                    <a:pt x="1362" y="412"/>
                  </a:lnTo>
                  <a:lnTo>
                    <a:pt x="1494" y="364"/>
                  </a:lnTo>
                  <a:lnTo>
                    <a:pt x="1558" y="340"/>
                  </a:lnTo>
                  <a:lnTo>
                    <a:pt x="1624" y="312"/>
                  </a:lnTo>
                  <a:lnTo>
                    <a:pt x="1624" y="312"/>
                  </a:lnTo>
                  <a:lnTo>
                    <a:pt x="1688" y="284"/>
                  </a:lnTo>
                  <a:lnTo>
                    <a:pt x="1752" y="254"/>
                  </a:lnTo>
                  <a:lnTo>
                    <a:pt x="1814" y="224"/>
                  </a:lnTo>
                  <a:lnTo>
                    <a:pt x="1874" y="190"/>
                  </a:lnTo>
                  <a:lnTo>
                    <a:pt x="1874" y="190"/>
                  </a:lnTo>
                  <a:lnTo>
                    <a:pt x="1934" y="152"/>
                  </a:lnTo>
                  <a:lnTo>
                    <a:pt x="1964" y="132"/>
                  </a:lnTo>
                  <a:lnTo>
                    <a:pt x="1992" y="112"/>
                  </a:lnTo>
                  <a:lnTo>
                    <a:pt x="1992" y="112"/>
                  </a:lnTo>
                  <a:lnTo>
                    <a:pt x="2018" y="88"/>
                  </a:lnTo>
                  <a:lnTo>
                    <a:pt x="2042" y="64"/>
                  </a:lnTo>
                  <a:lnTo>
                    <a:pt x="2042" y="64"/>
                  </a:lnTo>
                  <a:lnTo>
                    <a:pt x="2052" y="50"/>
                  </a:lnTo>
                  <a:lnTo>
                    <a:pt x="2060" y="34"/>
                  </a:lnTo>
                  <a:lnTo>
                    <a:pt x="2068" y="18"/>
                  </a:lnTo>
                  <a:lnTo>
                    <a:pt x="2070" y="0"/>
                  </a:lnTo>
                  <a:lnTo>
                    <a:pt x="2070" y="0"/>
                  </a:lnTo>
                  <a:lnTo>
                    <a:pt x="2068" y="18"/>
                  </a:lnTo>
                  <a:lnTo>
                    <a:pt x="2062" y="34"/>
                  </a:lnTo>
                  <a:lnTo>
                    <a:pt x="2052" y="50"/>
                  </a:lnTo>
                  <a:lnTo>
                    <a:pt x="2042" y="64"/>
                  </a:lnTo>
                  <a:lnTo>
                    <a:pt x="2042" y="64"/>
                  </a:lnTo>
                  <a:lnTo>
                    <a:pt x="2020" y="90"/>
                  </a:lnTo>
                  <a:lnTo>
                    <a:pt x="1994" y="114"/>
                  </a:lnTo>
                  <a:lnTo>
                    <a:pt x="1994" y="114"/>
                  </a:lnTo>
                  <a:lnTo>
                    <a:pt x="1966" y="136"/>
                  </a:lnTo>
                  <a:lnTo>
                    <a:pt x="1938" y="158"/>
                  </a:lnTo>
                  <a:lnTo>
                    <a:pt x="1878" y="196"/>
                  </a:lnTo>
                  <a:lnTo>
                    <a:pt x="1878" y="196"/>
                  </a:lnTo>
                  <a:lnTo>
                    <a:pt x="1818" y="230"/>
                  </a:lnTo>
                  <a:lnTo>
                    <a:pt x="1756" y="264"/>
                  </a:lnTo>
                  <a:lnTo>
                    <a:pt x="1692" y="294"/>
                  </a:lnTo>
                  <a:lnTo>
                    <a:pt x="1628" y="322"/>
                  </a:lnTo>
                  <a:lnTo>
                    <a:pt x="1628" y="322"/>
                  </a:lnTo>
                  <a:lnTo>
                    <a:pt x="1562" y="350"/>
                  </a:lnTo>
                  <a:lnTo>
                    <a:pt x="1498" y="376"/>
                  </a:lnTo>
                  <a:lnTo>
                    <a:pt x="1432" y="402"/>
                  </a:lnTo>
                  <a:lnTo>
                    <a:pt x="1366" y="424"/>
                  </a:lnTo>
                  <a:lnTo>
                    <a:pt x="1232" y="470"/>
                  </a:lnTo>
                  <a:lnTo>
                    <a:pt x="1098" y="510"/>
                  </a:lnTo>
                  <a:lnTo>
                    <a:pt x="1098" y="510"/>
                  </a:lnTo>
                  <a:lnTo>
                    <a:pt x="962" y="544"/>
                  </a:lnTo>
                  <a:lnTo>
                    <a:pt x="892" y="560"/>
                  </a:lnTo>
                  <a:lnTo>
                    <a:pt x="824" y="574"/>
                  </a:lnTo>
                  <a:lnTo>
                    <a:pt x="756" y="588"/>
                  </a:lnTo>
                  <a:lnTo>
                    <a:pt x="686" y="600"/>
                  </a:lnTo>
                  <a:lnTo>
                    <a:pt x="616" y="610"/>
                  </a:lnTo>
                  <a:lnTo>
                    <a:pt x="546" y="618"/>
                  </a:lnTo>
                  <a:lnTo>
                    <a:pt x="546" y="618"/>
                  </a:lnTo>
                  <a:lnTo>
                    <a:pt x="476" y="624"/>
                  </a:lnTo>
                  <a:lnTo>
                    <a:pt x="406" y="628"/>
                  </a:lnTo>
                  <a:lnTo>
                    <a:pt x="336" y="628"/>
                  </a:lnTo>
                  <a:lnTo>
                    <a:pt x="266" y="626"/>
                  </a:lnTo>
                  <a:lnTo>
                    <a:pt x="266" y="626"/>
                  </a:lnTo>
                  <a:lnTo>
                    <a:pt x="230" y="622"/>
                  </a:lnTo>
                  <a:lnTo>
                    <a:pt x="196" y="616"/>
                  </a:lnTo>
                  <a:lnTo>
                    <a:pt x="160" y="610"/>
                  </a:lnTo>
                  <a:lnTo>
                    <a:pt x="126" y="602"/>
                  </a:lnTo>
                  <a:lnTo>
                    <a:pt x="126" y="602"/>
                  </a:lnTo>
                  <a:lnTo>
                    <a:pt x="92" y="592"/>
                  </a:lnTo>
                  <a:lnTo>
                    <a:pt x="60" y="580"/>
                  </a:lnTo>
                  <a:lnTo>
                    <a:pt x="28" y="564"/>
                  </a:lnTo>
                  <a:lnTo>
                    <a:pt x="0" y="544"/>
                  </a:lnTo>
                  <a:lnTo>
                    <a:pt x="0" y="54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15"/>
            <p:cNvSpPr>
              <a:spLocks/>
            </p:cNvSpPr>
            <p:nvPr/>
          </p:nvSpPr>
          <p:spPr bwMode="auto">
            <a:xfrm>
              <a:off x="3965575" y="3305175"/>
              <a:ext cx="2593975" cy="2486025"/>
            </a:xfrm>
            <a:custGeom>
              <a:avLst/>
              <a:gdLst>
                <a:gd name="T0" fmla="*/ 1504 w 1634"/>
                <a:gd name="T1" fmla="*/ 1044 h 1566"/>
                <a:gd name="T2" fmla="*/ 1508 w 1634"/>
                <a:gd name="T3" fmla="*/ 850 h 1566"/>
                <a:gd name="T4" fmla="*/ 1506 w 1634"/>
                <a:gd name="T5" fmla="*/ 678 h 1566"/>
                <a:gd name="T6" fmla="*/ 1496 w 1634"/>
                <a:gd name="T7" fmla="*/ 556 h 1566"/>
                <a:gd name="T8" fmla="*/ 1476 w 1634"/>
                <a:gd name="T9" fmla="*/ 434 h 1566"/>
                <a:gd name="T10" fmla="*/ 1444 w 1634"/>
                <a:gd name="T11" fmla="*/ 316 h 1566"/>
                <a:gd name="T12" fmla="*/ 1410 w 1634"/>
                <a:gd name="T13" fmla="*/ 232 h 1566"/>
                <a:gd name="T14" fmla="*/ 1382 w 1634"/>
                <a:gd name="T15" fmla="*/ 180 h 1566"/>
                <a:gd name="T16" fmla="*/ 1366 w 1634"/>
                <a:gd name="T17" fmla="*/ 154 h 1566"/>
                <a:gd name="T18" fmla="*/ 1334 w 1634"/>
                <a:gd name="T19" fmla="*/ 112 h 1566"/>
                <a:gd name="T20" fmla="*/ 1298 w 1634"/>
                <a:gd name="T21" fmla="*/ 78 h 1566"/>
                <a:gd name="T22" fmla="*/ 1260 w 1634"/>
                <a:gd name="T23" fmla="*/ 52 h 1566"/>
                <a:gd name="T24" fmla="*/ 1218 w 1634"/>
                <a:gd name="T25" fmla="*/ 30 h 1566"/>
                <a:gd name="T26" fmla="*/ 1174 w 1634"/>
                <a:gd name="T27" fmla="*/ 16 h 1566"/>
                <a:gd name="T28" fmla="*/ 1126 w 1634"/>
                <a:gd name="T29" fmla="*/ 6 h 1566"/>
                <a:gd name="T30" fmla="*/ 1078 w 1634"/>
                <a:gd name="T31" fmla="*/ 0 h 1566"/>
                <a:gd name="T32" fmla="*/ 974 w 1634"/>
                <a:gd name="T33" fmla="*/ 4 h 1566"/>
                <a:gd name="T34" fmla="*/ 864 w 1634"/>
                <a:gd name="T35" fmla="*/ 22 h 1566"/>
                <a:gd name="T36" fmla="*/ 754 w 1634"/>
                <a:gd name="T37" fmla="*/ 52 h 1566"/>
                <a:gd name="T38" fmla="*/ 586 w 1634"/>
                <a:gd name="T39" fmla="*/ 108 h 1566"/>
                <a:gd name="T40" fmla="*/ 280 w 1634"/>
                <a:gd name="T41" fmla="*/ 220 h 1566"/>
                <a:gd name="T42" fmla="*/ 194 w 1634"/>
                <a:gd name="T43" fmla="*/ 244 h 1566"/>
                <a:gd name="T44" fmla="*/ 122 w 1634"/>
                <a:gd name="T45" fmla="*/ 256 h 1566"/>
                <a:gd name="T46" fmla="*/ 76 w 1634"/>
                <a:gd name="T47" fmla="*/ 254 h 1566"/>
                <a:gd name="T48" fmla="*/ 52 w 1634"/>
                <a:gd name="T49" fmla="*/ 248 h 1566"/>
                <a:gd name="T50" fmla="*/ 32 w 1634"/>
                <a:gd name="T51" fmla="*/ 234 h 1566"/>
                <a:gd name="T52" fmla="*/ 16 w 1634"/>
                <a:gd name="T53" fmla="*/ 216 h 1566"/>
                <a:gd name="T54" fmla="*/ 4 w 1634"/>
                <a:gd name="T55" fmla="*/ 192 h 1566"/>
                <a:gd name="T56" fmla="*/ 54 w 1634"/>
                <a:gd name="T57" fmla="*/ 418 h 1566"/>
                <a:gd name="T58" fmla="*/ 58 w 1634"/>
                <a:gd name="T59" fmla="*/ 432 h 1566"/>
                <a:gd name="T60" fmla="*/ 66 w 1634"/>
                <a:gd name="T61" fmla="*/ 458 h 1566"/>
                <a:gd name="T62" fmla="*/ 80 w 1634"/>
                <a:gd name="T63" fmla="*/ 480 h 1566"/>
                <a:gd name="T64" fmla="*/ 96 w 1634"/>
                <a:gd name="T65" fmla="*/ 496 h 1566"/>
                <a:gd name="T66" fmla="*/ 130 w 1634"/>
                <a:gd name="T67" fmla="*/ 516 h 1566"/>
                <a:gd name="T68" fmla="*/ 186 w 1634"/>
                <a:gd name="T69" fmla="*/ 528 h 1566"/>
                <a:gd name="T70" fmla="*/ 254 w 1634"/>
                <a:gd name="T71" fmla="*/ 530 h 1566"/>
                <a:gd name="T72" fmla="*/ 330 w 1634"/>
                <a:gd name="T73" fmla="*/ 524 h 1566"/>
                <a:gd name="T74" fmla="*/ 456 w 1634"/>
                <a:gd name="T75" fmla="*/ 500 h 1566"/>
                <a:gd name="T76" fmla="*/ 720 w 1634"/>
                <a:gd name="T77" fmla="*/ 428 h 1566"/>
                <a:gd name="T78" fmla="*/ 882 w 1634"/>
                <a:gd name="T79" fmla="*/ 386 h 1566"/>
                <a:gd name="T80" fmla="*/ 950 w 1634"/>
                <a:gd name="T81" fmla="*/ 372 h 1566"/>
                <a:gd name="T82" fmla="*/ 1008 w 1634"/>
                <a:gd name="T83" fmla="*/ 366 h 1566"/>
                <a:gd name="T84" fmla="*/ 1054 w 1634"/>
                <a:gd name="T85" fmla="*/ 370 h 1566"/>
                <a:gd name="T86" fmla="*/ 1078 w 1634"/>
                <a:gd name="T87" fmla="*/ 380 h 1566"/>
                <a:gd name="T88" fmla="*/ 1084 w 1634"/>
                <a:gd name="T89" fmla="*/ 386 h 1566"/>
                <a:gd name="T90" fmla="*/ 1098 w 1634"/>
                <a:gd name="T91" fmla="*/ 406 h 1566"/>
                <a:gd name="T92" fmla="*/ 1106 w 1634"/>
                <a:gd name="T93" fmla="*/ 432 h 1566"/>
                <a:gd name="T94" fmla="*/ 1114 w 1634"/>
                <a:gd name="T95" fmla="*/ 500 h 1566"/>
                <a:gd name="T96" fmla="*/ 1108 w 1634"/>
                <a:gd name="T97" fmla="*/ 584 h 1566"/>
                <a:gd name="T98" fmla="*/ 1094 w 1634"/>
                <a:gd name="T99" fmla="*/ 678 h 1566"/>
                <a:gd name="T100" fmla="*/ 1072 w 1634"/>
                <a:gd name="T101" fmla="*/ 776 h 1566"/>
                <a:gd name="T102" fmla="*/ 1020 w 1634"/>
                <a:gd name="T103" fmla="*/ 966 h 1566"/>
                <a:gd name="T104" fmla="*/ 854 w 1634"/>
                <a:gd name="T105" fmla="*/ 1044 h 1566"/>
                <a:gd name="T106" fmla="*/ 1634 w 1634"/>
                <a:gd name="T107" fmla="*/ 1044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4" h="1566">
                  <a:moveTo>
                    <a:pt x="1504" y="1044"/>
                  </a:moveTo>
                  <a:lnTo>
                    <a:pt x="1504" y="1044"/>
                  </a:lnTo>
                  <a:lnTo>
                    <a:pt x="1506" y="954"/>
                  </a:lnTo>
                  <a:lnTo>
                    <a:pt x="1508" y="850"/>
                  </a:lnTo>
                  <a:lnTo>
                    <a:pt x="1508" y="736"/>
                  </a:lnTo>
                  <a:lnTo>
                    <a:pt x="1506" y="678"/>
                  </a:lnTo>
                  <a:lnTo>
                    <a:pt x="1502" y="616"/>
                  </a:lnTo>
                  <a:lnTo>
                    <a:pt x="1496" y="556"/>
                  </a:lnTo>
                  <a:lnTo>
                    <a:pt x="1488" y="494"/>
                  </a:lnTo>
                  <a:lnTo>
                    <a:pt x="1476" y="434"/>
                  </a:lnTo>
                  <a:lnTo>
                    <a:pt x="1462" y="374"/>
                  </a:lnTo>
                  <a:lnTo>
                    <a:pt x="1444" y="316"/>
                  </a:lnTo>
                  <a:lnTo>
                    <a:pt x="1422" y="260"/>
                  </a:lnTo>
                  <a:lnTo>
                    <a:pt x="1410" y="232"/>
                  </a:lnTo>
                  <a:lnTo>
                    <a:pt x="1396" y="206"/>
                  </a:lnTo>
                  <a:lnTo>
                    <a:pt x="1382" y="180"/>
                  </a:lnTo>
                  <a:lnTo>
                    <a:pt x="1366" y="154"/>
                  </a:lnTo>
                  <a:lnTo>
                    <a:pt x="1366" y="154"/>
                  </a:lnTo>
                  <a:lnTo>
                    <a:pt x="1350" y="132"/>
                  </a:lnTo>
                  <a:lnTo>
                    <a:pt x="1334" y="112"/>
                  </a:lnTo>
                  <a:lnTo>
                    <a:pt x="1316" y="94"/>
                  </a:lnTo>
                  <a:lnTo>
                    <a:pt x="1298" y="78"/>
                  </a:lnTo>
                  <a:lnTo>
                    <a:pt x="1280" y="64"/>
                  </a:lnTo>
                  <a:lnTo>
                    <a:pt x="1260" y="52"/>
                  </a:lnTo>
                  <a:lnTo>
                    <a:pt x="1240" y="40"/>
                  </a:lnTo>
                  <a:lnTo>
                    <a:pt x="1218" y="30"/>
                  </a:lnTo>
                  <a:lnTo>
                    <a:pt x="1196" y="22"/>
                  </a:lnTo>
                  <a:lnTo>
                    <a:pt x="1174" y="16"/>
                  </a:lnTo>
                  <a:lnTo>
                    <a:pt x="1150" y="10"/>
                  </a:lnTo>
                  <a:lnTo>
                    <a:pt x="1126" y="6"/>
                  </a:lnTo>
                  <a:lnTo>
                    <a:pt x="1102" y="2"/>
                  </a:lnTo>
                  <a:lnTo>
                    <a:pt x="1078" y="0"/>
                  </a:lnTo>
                  <a:lnTo>
                    <a:pt x="1026" y="0"/>
                  </a:lnTo>
                  <a:lnTo>
                    <a:pt x="974" y="4"/>
                  </a:lnTo>
                  <a:lnTo>
                    <a:pt x="920" y="12"/>
                  </a:lnTo>
                  <a:lnTo>
                    <a:pt x="864" y="22"/>
                  </a:lnTo>
                  <a:lnTo>
                    <a:pt x="810" y="36"/>
                  </a:lnTo>
                  <a:lnTo>
                    <a:pt x="754" y="52"/>
                  </a:lnTo>
                  <a:lnTo>
                    <a:pt x="698" y="70"/>
                  </a:lnTo>
                  <a:lnTo>
                    <a:pt x="586" y="108"/>
                  </a:lnTo>
                  <a:lnTo>
                    <a:pt x="374" y="188"/>
                  </a:lnTo>
                  <a:lnTo>
                    <a:pt x="280" y="220"/>
                  </a:lnTo>
                  <a:lnTo>
                    <a:pt x="236" y="234"/>
                  </a:lnTo>
                  <a:lnTo>
                    <a:pt x="194" y="244"/>
                  </a:lnTo>
                  <a:lnTo>
                    <a:pt x="156" y="252"/>
                  </a:lnTo>
                  <a:lnTo>
                    <a:pt x="122" y="256"/>
                  </a:lnTo>
                  <a:lnTo>
                    <a:pt x="90" y="256"/>
                  </a:lnTo>
                  <a:lnTo>
                    <a:pt x="76" y="254"/>
                  </a:lnTo>
                  <a:lnTo>
                    <a:pt x="64" y="252"/>
                  </a:lnTo>
                  <a:lnTo>
                    <a:pt x="52" y="248"/>
                  </a:lnTo>
                  <a:lnTo>
                    <a:pt x="40" y="242"/>
                  </a:lnTo>
                  <a:lnTo>
                    <a:pt x="32" y="234"/>
                  </a:lnTo>
                  <a:lnTo>
                    <a:pt x="22" y="226"/>
                  </a:lnTo>
                  <a:lnTo>
                    <a:pt x="16" y="216"/>
                  </a:lnTo>
                  <a:lnTo>
                    <a:pt x="10" y="206"/>
                  </a:lnTo>
                  <a:lnTo>
                    <a:pt x="4" y="192"/>
                  </a:lnTo>
                  <a:lnTo>
                    <a:pt x="0" y="178"/>
                  </a:lnTo>
                  <a:lnTo>
                    <a:pt x="54" y="418"/>
                  </a:lnTo>
                  <a:lnTo>
                    <a:pt x="54" y="418"/>
                  </a:lnTo>
                  <a:lnTo>
                    <a:pt x="58" y="432"/>
                  </a:lnTo>
                  <a:lnTo>
                    <a:pt x="62" y="446"/>
                  </a:lnTo>
                  <a:lnTo>
                    <a:pt x="66" y="458"/>
                  </a:lnTo>
                  <a:lnTo>
                    <a:pt x="72" y="470"/>
                  </a:lnTo>
                  <a:lnTo>
                    <a:pt x="80" y="480"/>
                  </a:lnTo>
                  <a:lnTo>
                    <a:pt x="88" y="488"/>
                  </a:lnTo>
                  <a:lnTo>
                    <a:pt x="96" y="496"/>
                  </a:lnTo>
                  <a:lnTo>
                    <a:pt x="106" y="504"/>
                  </a:lnTo>
                  <a:lnTo>
                    <a:pt x="130" y="516"/>
                  </a:lnTo>
                  <a:lnTo>
                    <a:pt x="156" y="524"/>
                  </a:lnTo>
                  <a:lnTo>
                    <a:pt x="186" y="528"/>
                  </a:lnTo>
                  <a:lnTo>
                    <a:pt x="218" y="532"/>
                  </a:lnTo>
                  <a:lnTo>
                    <a:pt x="254" y="530"/>
                  </a:lnTo>
                  <a:lnTo>
                    <a:pt x="290" y="528"/>
                  </a:lnTo>
                  <a:lnTo>
                    <a:pt x="330" y="524"/>
                  </a:lnTo>
                  <a:lnTo>
                    <a:pt x="370" y="516"/>
                  </a:lnTo>
                  <a:lnTo>
                    <a:pt x="456" y="500"/>
                  </a:lnTo>
                  <a:lnTo>
                    <a:pt x="544" y="478"/>
                  </a:lnTo>
                  <a:lnTo>
                    <a:pt x="720" y="428"/>
                  </a:lnTo>
                  <a:lnTo>
                    <a:pt x="804" y="404"/>
                  </a:lnTo>
                  <a:lnTo>
                    <a:pt x="882" y="386"/>
                  </a:lnTo>
                  <a:lnTo>
                    <a:pt x="918" y="378"/>
                  </a:lnTo>
                  <a:lnTo>
                    <a:pt x="950" y="372"/>
                  </a:lnTo>
                  <a:lnTo>
                    <a:pt x="982" y="368"/>
                  </a:lnTo>
                  <a:lnTo>
                    <a:pt x="1008" y="366"/>
                  </a:lnTo>
                  <a:lnTo>
                    <a:pt x="1034" y="366"/>
                  </a:lnTo>
                  <a:lnTo>
                    <a:pt x="1054" y="370"/>
                  </a:lnTo>
                  <a:lnTo>
                    <a:pt x="1070" y="376"/>
                  </a:lnTo>
                  <a:lnTo>
                    <a:pt x="1078" y="380"/>
                  </a:lnTo>
                  <a:lnTo>
                    <a:pt x="1084" y="386"/>
                  </a:lnTo>
                  <a:lnTo>
                    <a:pt x="1084" y="386"/>
                  </a:lnTo>
                  <a:lnTo>
                    <a:pt x="1090" y="396"/>
                  </a:lnTo>
                  <a:lnTo>
                    <a:pt x="1098" y="406"/>
                  </a:lnTo>
                  <a:lnTo>
                    <a:pt x="1102" y="418"/>
                  </a:lnTo>
                  <a:lnTo>
                    <a:pt x="1106" y="432"/>
                  </a:lnTo>
                  <a:lnTo>
                    <a:pt x="1112" y="464"/>
                  </a:lnTo>
                  <a:lnTo>
                    <a:pt x="1114" y="500"/>
                  </a:lnTo>
                  <a:lnTo>
                    <a:pt x="1112" y="540"/>
                  </a:lnTo>
                  <a:lnTo>
                    <a:pt x="1108" y="584"/>
                  </a:lnTo>
                  <a:lnTo>
                    <a:pt x="1102" y="630"/>
                  </a:lnTo>
                  <a:lnTo>
                    <a:pt x="1094" y="678"/>
                  </a:lnTo>
                  <a:lnTo>
                    <a:pt x="1084" y="726"/>
                  </a:lnTo>
                  <a:lnTo>
                    <a:pt x="1072" y="776"/>
                  </a:lnTo>
                  <a:lnTo>
                    <a:pt x="1046" y="874"/>
                  </a:lnTo>
                  <a:lnTo>
                    <a:pt x="1020" y="966"/>
                  </a:lnTo>
                  <a:lnTo>
                    <a:pt x="996" y="1044"/>
                  </a:lnTo>
                  <a:lnTo>
                    <a:pt x="854" y="1044"/>
                  </a:lnTo>
                  <a:lnTo>
                    <a:pt x="1252" y="1566"/>
                  </a:lnTo>
                  <a:lnTo>
                    <a:pt x="1634" y="1044"/>
                  </a:lnTo>
                  <a:lnTo>
                    <a:pt x="1504" y="104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16"/>
            <p:cNvSpPr>
              <a:spLocks/>
            </p:cNvSpPr>
            <p:nvPr/>
          </p:nvSpPr>
          <p:spPr bwMode="auto">
            <a:xfrm>
              <a:off x="3965575" y="3298825"/>
              <a:ext cx="2593975" cy="1666875"/>
            </a:xfrm>
            <a:custGeom>
              <a:avLst/>
              <a:gdLst>
                <a:gd name="T0" fmla="*/ 1502 w 1634"/>
                <a:gd name="T1" fmla="*/ 1050 h 1050"/>
                <a:gd name="T2" fmla="*/ 1506 w 1634"/>
                <a:gd name="T3" fmla="*/ 898 h 1050"/>
                <a:gd name="T4" fmla="*/ 1506 w 1634"/>
                <a:gd name="T5" fmla="*/ 746 h 1050"/>
                <a:gd name="T6" fmla="*/ 1488 w 1634"/>
                <a:gd name="T7" fmla="*/ 522 h 1050"/>
                <a:gd name="T8" fmla="*/ 1466 w 1634"/>
                <a:gd name="T9" fmla="*/ 412 h 1050"/>
                <a:gd name="T10" fmla="*/ 1434 w 1634"/>
                <a:gd name="T11" fmla="*/ 304 h 1050"/>
                <a:gd name="T12" fmla="*/ 1388 w 1634"/>
                <a:gd name="T13" fmla="*/ 202 h 1050"/>
                <a:gd name="T14" fmla="*/ 1346 w 1634"/>
                <a:gd name="T15" fmla="*/ 138 h 1050"/>
                <a:gd name="T16" fmla="*/ 1266 w 1634"/>
                <a:gd name="T17" fmla="*/ 64 h 1050"/>
                <a:gd name="T18" fmla="*/ 1198 w 1634"/>
                <a:gd name="T19" fmla="*/ 32 h 1050"/>
                <a:gd name="T20" fmla="*/ 1126 w 1634"/>
                <a:gd name="T21" fmla="*/ 14 h 1050"/>
                <a:gd name="T22" fmla="*/ 1014 w 1634"/>
                <a:gd name="T23" fmla="*/ 10 h 1050"/>
                <a:gd name="T24" fmla="*/ 940 w 1634"/>
                <a:gd name="T25" fmla="*/ 16 h 1050"/>
                <a:gd name="T26" fmla="*/ 830 w 1634"/>
                <a:gd name="T27" fmla="*/ 38 h 1050"/>
                <a:gd name="T28" fmla="*/ 614 w 1634"/>
                <a:gd name="T29" fmla="*/ 106 h 1050"/>
                <a:gd name="T30" fmla="*/ 402 w 1634"/>
                <a:gd name="T31" fmla="*/ 184 h 1050"/>
                <a:gd name="T32" fmla="*/ 260 w 1634"/>
                <a:gd name="T33" fmla="*/ 234 h 1050"/>
                <a:gd name="T34" fmla="*/ 150 w 1634"/>
                <a:gd name="T35" fmla="*/ 258 h 1050"/>
                <a:gd name="T36" fmla="*/ 92 w 1634"/>
                <a:gd name="T37" fmla="*/ 262 h 1050"/>
                <a:gd name="T38" fmla="*/ 38 w 1634"/>
                <a:gd name="T39" fmla="*/ 244 h 1050"/>
                <a:gd name="T40" fmla="*/ 14 w 1634"/>
                <a:gd name="T41" fmla="*/ 218 h 1050"/>
                <a:gd name="T42" fmla="*/ 0 w 1634"/>
                <a:gd name="T43" fmla="*/ 182 h 1050"/>
                <a:gd name="T44" fmla="*/ 14 w 1634"/>
                <a:gd name="T45" fmla="*/ 218 h 1050"/>
                <a:gd name="T46" fmla="*/ 40 w 1634"/>
                <a:gd name="T47" fmla="*/ 244 h 1050"/>
                <a:gd name="T48" fmla="*/ 74 w 1634"/>
                <a:gd name="T49" fmla="*/ 256 h 1050"/>
                <a:gd name="T50" fmla="*/ 112 w 1634"/>
                <a:gd name="T51" fmla="*/ 260 h 1050"/>
                <a:gd name="T52" fmla="*/ 222 w 1634"/>
                <a:gd name="T53" fmla="*/ 240 h 1050"/>
                <a:gd name="T54" fmla="*/ 330 w 1634"/>
                <a:gd name="T55" fmla="*/ 204 h 1050"/>
                <a:gd name="T56" fmla="*/ 540 w 1634"/>
                <a:gd name="T57" fmla="*/ 126 h 1050"/>
                <a:gd name="T58" fmla="*/ 754 w 1634"/>
                <a:gd name="T59" fmla="*/ 52 h 1050"/>
                <a:gd name="T60" fmla="*/ 902 w 1634"/>
                <a:gd name="T61" fmla="*/ 16 h 1050"/>
                <a:gd name="T62" fmla="*/ 976 w 1634"/>
                <a:gd name="T63" fmla="*/ 4 h 1050"/>
                <a:gd name="T64" fmla="*/ 1090 w 1634"/>
                <a:gd name="T65" fmla="*/ 0 h 1050"/>
                <a:gd name="T66" fmla="*/ 1164 w 1634"/>
                <a:gd name="T67" fmla="*/ 12 h 1050"/>
                <a:gd name="T68" fmla="*/ 1270 w 1634"/>
                <a:gd name="T69" fmla="*/ 56 h 1050"/>
                <a:gd name="T70" fmla="*/ 1300 w 1634"/>
                <a:gd name="T71" fmla="*/ 78 h 1050"/>
                <a:gd name="T72" fmla="*/ 1374 w 1634"/>
                <a:gd name="T73" fmla="*/ 166 h 1050"/>
                <a:gd name="T74" fmla="*/ 1412 w 1634"/>
                <a:gd name="T75" fmla="*/ 232 h 1050"/>
                <a:gd name="T76" fmla="*/ 1454 w 1634"/>
                <a:gd name="T77" fmla="*/ 336 h 1050"/>
                <a:gd name="T78" fmla="*/ 1482 w 1634"/>
                <a:gd name="T79" fmla="*/ 446 h 1050"/>
                <a:gd name="T80" fmla="*/ 1502 w 1634"/>
                <a:gd name="T81" fmla="*/ 596 h 1050"/>
                <a:gd name="T82" fmla="*/ 1510 w 1634"/>
                <a:gd name="T83" fmla="*/ 746 h 1050"/>
                <a:gd name="T84" fmla="*/ 1504 w 1634"/>
                <a:gd name="T85" fmla="*/ 104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4" h="1050">
                  <a:moveTo>
                    <a:pt x="1634" y="1048"/>
                  </a:moveTo>
                  <a:lnTo>
                    <a:pt x="1504" y="1050"/>
                  </a:lnTo>
                  <a:lnTo>
                    <a:pt x="1502" y="1050"/>
                  </a:lnTo>
                  <a:lnTo>
                    <a:pt x="1502" y="1048"/>
                  </a:lnTo>
                  <a:lnTo>
                    <a:pt x="1502" y="1048"/>
                  </a:lnTo>
                  <a:lnTo>
                    <a:pt x="1506" y="898"/>
                  </a:lnTo>
                  <a:lnTo>
                    <a:pt x="1506" y="822"/>
                  </a:lnTo>
                  <a:lnTo>
                    <a:pt x="1506" y="746"/>
                  </a:lnTo>
                  <a:lnTo>
                    <a:pt x="1506" y="746"/>
                  </a:lnTo>
                  <a:lnTo>
                    <a:pt x="1502" y="672"/>
                  </a:lnTo>
                  <a:lnTo>
                    <a:pt x="1496" y="596"/>
                  </a:lnTo>
                  <a:lnTo>
                    <a:pt x="1488" y="522"/>
                  </a:lnTo>
                  <a:lnTo>
                    <a:pt x="1474" y="448"/>
                  </a:lnTo>
                  <a:lnTo>
                    <a:pt x="1474" y="448"/>
                  </a:lnTo>
                  <a:lnTo>
                    <a:pt x="1466" y="412"/>
                  </a:lnTo>
                  <a:lnTo>
                    <a:pt x="1456" y="376"/>
                  </a:lnTo>
                  <a:lnTo>
                    <a:pt x="1446" y="340"/>
                  </a:lnTo>
                  <a:lnTo>
                    <a:pt x="1434" y="304"/>
                  </a:lnTo>
                  <a:lnTo>
                    <a:pt x="1420" y="268"/>
                  </a:lnTo>
                  <a:lnTo>
                    <a:pt x="1404" y="234"/>
                  </a:lnTo>
                  <a:lnTo>
                    <a:pt x="1388" y="202"/>
                  </a:lnTo>
                  <a:lnTo>
                    <a:pt x="1368" y="170"/>
                  </a:lnTo>
                  <a:lnTo>
                    <a:pt x="1368" y="170"/>
                  </a:lnTo>
                  <a:lnTo>
                    <a:pt x="1346" y="138"/>
                  </a:lnTo>
                  <a:lnTo>
                    <a:pt x="1322" y="110"/>
                  </a:lnTo>
                  <a:lnTo>
                    <a:pt x="1296" y="86"/>
                  </a:lnTo>
                  <a:lnTo>
                    <a:pt x="1266" y="64"/>
                  </a:lnTo>
                  <a:lnTo>
                    <a:pt x="1266" y="64"/>
                  </a:lnTo>
                  <a:lnTo>
                    <a:pt x="1232" y="46"/>
                  </a:lnTo>
                  <a:lnTo>
                    <a:pt x="1198" y="32"/>
                  </a:lnTo>
                  <a:lnTo>
                    <a:pt x="1162" y="22"/>
                  </a:lnTo>
                  <a:lnTo>
                    <a:pt x="1126" y="14"/>
                  </a:lnTo>
                  <a:lnTo>
                    <a:pt x="1126" y="14"/>
                  </a:lnTo>
                  <a:lnTo>
                    <a:pt x="1090" y="10"/>
                  </a:lnTo>
                  <a:lnTo>
                    <a:pt x="1052" y="8"/>
                  </a:lnTo>
                  <a:lnTo>
                    <a:pt x="1014" y="10"/>
                  </a:lnTo>
                  <a:lnTo>
                    <a:pt x="976" y="12"/>
                  </a:lnTo>
                  <a:lnTo>
                    <a:pt x="976" y="12"/>
                  </a:lnTo>
                  <a:lnTo>
                    <a:pt x="940" y="16"/>
                  </a:lnTo>
                  <a:lnTo>
                    <a:pt x="902" y="22"/>
                  </a:lnTo>
                  <a:lnTo>
                    <a:pt x="830" y="38"/>
                  </a:lnTo>
                  <a:lnTo>
                    <a:pt x="830" y="38"/>
                  </a:lnTo>
                  <a:lnTo>
                    <a:pt x="756" y="58"/>
                  </a:lnTo>
                  <a:lnTo>
                    <a:pt x="686" y="80"/>
                  </a:lnTo>
                  <a:lnTo>
                    <a:pt x="614" y="106"/>
                  </a:lnTo>
                  <a:lnTo>
                    <a:pt x="544" y="132"/>
                  </a:lnTo>
                  <a:lnTo>
                    <a:pt x="544" y="132"/>
                  </a:lnTo>
                  <a:lnTo>
                    <a:pt x="402" y="184"/>
                  </a:lnTo>
                  <a:lnTo>
                    <a:pt x="332" y="210"/>
                  </a:lnTo>
                  <a:lnTo>
                    <a:pt x="260" y="234"/>
                  </a:lnTo>
                  <a:lnTo>
                    <a:pt x="260" y="234"/>
                  </a:lnTo>
                  <a:lnTo>
                    <a:pt x="224" y="244"/>
                  </a:lnTo>
                  <a:lnTo>
                    <a:pt x="186" y="252"/>
                  </a:lnTo>
                  <a:lnTo>
                    <a:pt x="150" y="258"/>
                  </a:lnTo>
                  <a:lnTo>
                    <a:pt x="112" y="262"/>
                  </a:lnTo>
                  <a:lnTo>
                    <a:pt x="112" y="262"/>
                  </a:lnTo>
                  <a:lnTo>
                    <a:pt x="92" y="262"/>
                  </a:lnTo>
                  <a:lnTo>
                    <a:pt x="74" y="258"/>
                  </a:lnTo>
                  <a:lnTo>
                    <a:pt x="56" y="254"/>
                  </a:lnTo>
                  <a:lnTo>
                    <a:pt x="38" y="244"/>
                  </a:lnTo>
                  <a:lnTo>
                    <a:pt x="38" y="244"/>
                  </a:lnTo>
                  <a:lnTo>
                    <a:pt x="24" y="232"/>
                  </a:lnTo>
                  <a:lnTo>
                    <a:pt x="14" y="218"/>
                  </a:lnTo>
                  <a:lnTo>
                    <a:pt x="14" y="218"/>
                  </a:lnTo>
                  <a:lnTo>
                    <a:pt x="6" y="200"/>
                  </a:lnTo>
                  <a:lnTo>
                    <a:pt x="0" y="182"/>
                  </a:lnTo>
                  <a:lnTo>
                    <a:pt x="0" y="182"/>
                  </a:lnTo>
                  <a:lnTo>
                    <a:pt x="6" y="200"/>
                  </a:lnTo>
                  <a:lnTo>
                    <a:pt x="14" y="218"/>
                  </a:lnTo>
                  <a:lnTo>
                    <a:pt x="14" y="218"/>
                  </a:lnTo>
                  <a:lnTo>
                    <a:pt x="24" y="232"/>
                  </a:lnTo>
                  <a:lnTo>
                    <a:pt x="40" y="244"/>
                  </a:lnTo>
                  <a:lnTo>
                    <a:pt x="40" y="244"/>
                  </a:lnTo>
                  <a:lnTo>
                    <a:pt x="56" y="252"/>
                  </a:lnTo>
                  <a:lnTo>
                    <a:pt x="74" y="256"/>
                  </a:lnTo>
                  <a:lnTo>
                    <a:pt x="92" y="260"/>
                  </a:lnTo>
                  <a:lnTo>
                    <a:pt x="112" y="260"/>
                  </a:lnTo>
                  <a:lnTo>
                    <a:pt x="112" y="260"/>
                  </a:lnTo>
                  <a:lnTo>
                    <a:pt x="148" y="256"/>
                  </a:lnTo>
                  <a:lnTo>
                    <a:pt x="186" y="250"/>
                  </a:lnTo>
                  <a:lnTo>
                    <a:pt x="222" y="240"/>
                  </a:lnTo>
                  <a:lnTo>
                    <a:pt x="258" y="228"/>
                  </a:lnTo>
                  <a:lnTo>
                    <a:pt x="258" y="228"/>
                  </a:lnTo>
                  <a:lnTo>
                    <a:pt x="330" y="204"/>
                  </a:lnTo>
                  <a:lnTo>
                    <a:pt x="400" y="178"/>
                  </a:lnTo>
                  <a:lnTo>
                    <a:pt x="540" y="126"/>
                  </a:lnTo>
                  <a:lnTo>
                    <a:pt x="540" y="126"/>
                  </a:lnTo>
                  <a:lnTo>
                    <a:pt x="612" y="100"/>
                  </a:lnTo>
                  <a:lnTo>
                    <a:pt x="682" y="74"/>
                  </a:lnTo>
                  <a:lnTo>
                    <a:pt x="754" y="52"/>
                  </a:lnTo>
                  <a:lnTo>
                    <a:pt x="828" y="32"/>
                  </a:lnTo>
                  <a:lnTo>
                    <a:pt x="828" y="32"/>
                  </a:lnTo>
                  <a:lnTo>
                    <a:pt x="902" y="16"/>
                  </a:lnTo>
                  <a:lnTo>
                    <a:pt x="938" y="8"/>
                  </a:lnTo>
                  <a:lnTo>
                    <a:pt x="976" y="4"/>
                  </a:lnTo>
                  <a:lnTo>
                    <a:pt x="976" y="4"/>
                  </a:lnTo>
                  <a:lnTo>
                    <a:pt x="1014" y="0"/>
                  </a:lnTo>
                  <a:lnTo>
                    <a:pt x="1052" y="0"/>
                  </a:lnTo>
                  <a:lnTo>
                    <a:pt x="1090" y="0"/>
                  </a:lnTo>
                  <a:lnTo>
                    <a:pt x="1128" y="4"/>
                  </a:lnTo>
                  <a:lnTo>
                    <a:pt x="1128" y="4"/>
                  </a:lnTo>
                  <a:lnTo>
                    <a:pt x="1164" y="12"/>
                  </a:lnTo>
                  <a:lnTo>
                    <a:pt x="1202" y="22"/>
                  </a:lnTo>
                  <a:lnTo>
                    <a:pt x="1236" y="38"/>
                  </a:lnTo>
                  <a:lnTo>
                    <a:pt x="1270" y="56"/>
                  </a:lnTo>
                  <a:lnTo>
                    <a:pt x="1270" y="56"/>
                  </a:lnTo>
                  <a:lnTo>
                    <a:pt x="1286" y="68"/>
                  </a:lnTo>
                  <a:lnTo>
                    <a:pt x="1300" y="78"/>
                  </a:lnTo>
                  <a:lnTo>
                    <a:pt x="1328" y="104"/>
                  </a:lnTo>
                  <a:lnTo>
                    <a:pt x="1354" y="134"/>
                  </a:lnTo>
                  <a:lnTo>
                    <a:pt x="1374" y="166"/>
                  </a:lnTo>
                  <a:lnTo>
                    <a:pt x="1374" y="166"/>
                  </a:lnTo>
                  <a:lnTo>
                    <a:pt x="1394" y="198"/>
                  </a:lnTo>
                  <a:lnTo>
                    <a:pt x="1412" y="232"/>
                  </a:lnTo>
                  <a:lnTo>
                    <a:pt x="1428" y="266"/>
                  </a:lnTo>
                  <a:lnTo>
                    <a:pt x="1440" y="302"/>
                  </a:lnTo>
                  <a:lnTo>
                    <a:pt x="1454" y="336"/>
                  </a:lnTo>
                  <a:lnTo>
                    <a:pt x="1464" y="374"/>
                  </a:lnTo>
                  <a:lnTo>
                    <a:pt x="1474" y="410"/>
                  </a:lnTo>
                  <a:lnTo>
                    <a:pt x="1482" y="446"/>
                  </a:lnTo>
                  <a:lnTo>
                    <a:pt x="1482" y="446"/>
                  </a:lnTo>
                  <a:lnTo>
                    <a:pt x="1494" y="522"/>
                  </a:lnTo>
                  <a:lnTo>
                    <a:pt x="1502" y="596"/>
                  </a:lnTo>
                  <a:lnTo>
                    <a:pt x="1508" y="672"/>
                  </a:lnTo>
                  <a:lnTo>
                    <a:pt x="1510" y="746"/>
                  </a:lnTo>
                  <a:lnTo>
                    <a:pt x="1510" y="746"/>
                  </a:lnTo>
                  <a:lnTo>
                    <a:pt x="1512" y="822"/>
                  </a:lnTo>
                  <a:lnTo>
                    <a:pt x="1510" y="898"/>
                  </a:lnTo>
                  <a:lnTo>
                    <a:pt x="1504" y="1048"/>
                  </a:lnTo>
                  <a:lnTo>
                    <a:pt x="1504" y="1048"/>
                  </a:lnTo>
                  <a:lnTo>
                    <a:pt x="1634" y="104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17"/>
            <p:cNvSpPr>
              <a:spLocks/>
            </p:cNvSpPr>
            <p:nvPr/>
          </p:nvSpPr>
          <p:spPr bwMode="auto">
            <a:xfrm>
              <a:off x="5324475" y="4057650"/>
              <a:ext cx="1235075" cy="1733550"/>
            </a:xfrm>
            <a:custGeom>
              <a:avLst/>
              <a:gdLst>
                <a:gd name="T0" fmla="*/ 630 w 778"/>
                <a:gd name="T1" fmla="*/ 0 h 1092"/>
                <a:gd name="T2" fmla="*/ 244 w 778"/>
                <a:gd name="T3" fmla="*/ 184 h 1092"/>
                <a:gd name="T4" fmla="*/ 244 w 778"/>
                <a:gd name="T5" fmla="*/ 184 h 1092"/>
                <a:gd name="T6" fmla="*/ 234 w 778"/>
                <a:gd name="T7" fmla="*/ 234 h 1092"/>
                <a:gd name="T8" fmla="*/ 222 w 778"/>
                <a:gd name="T9" fmla="*/ 286 h 1092"/>
                <a:gd name="T10" fmla="*/ 196 w 778"/>
                <a:gd name="T11" fmla="*/ 390 h 1092"/>
                <a:gd name="T12" fmla="*/ 168 w 778"/>
                <a:gd name="T13" fmla="*/ 486 h 1092"/>
                <a:gd name="T14" fmla="*/ 140 w 778"/>
                <a:gd name="T15" fmla="*/ 570 h 1092"/>
                <a:gd name="T16" fmla="*/ 0 w 778"/>
                <a:gd name="T17" fmla="*/ 570 h 1092"/>
                <a:gd name="T18" fmla="*/ 398 w 778"/>
                <a:gd name="T19" fmla="*/ 1092 h 1092"/>
                <a:gd name="T20" fmla="*/ 778 w 778"/>
                <a:gd name="T21" fmla="*/ 570 h 1092"/>
                <a:gd name="T22" fmla="*/ 650 w 778"/>
                <a:gd name="T23" fmla="*/ 570 h 1092"/>
                <a:gd name="T24" fmla="*/ 650 w 778"/>
                <a:gd name="T25" fmla="*/ 570 h 1092"/>
                <a:gd name="T26" fmla="*/ 652 w 778"/>
                <a:gd name="T27" fmla="*/ 452 h 1092"/>
                <a:gd name="T28" fmla="*/ 654 w 778"/>
                <a:gd name="T29" fmla="*/ 384 h 1092"/>
                <a:gd name="T30" fmla="*/ 654 w 778"/>
                <a:gd name="T31" fmla="*/ 312 h 1092"/>
                <a:gd name="T32" fmla="*/ 652 w 778"/>
                <a:gd name="T33" fmla="*/ 236 h 1092"/>
                <a:gd name="T34" fmla="*/ 648 w 778"/>
                <a:gd name="T35" fmla="*/ 158 h 1092"/>
                <a:gd name="T36" fmla="*/ 640 w 778"/>
                <a:gd name="T37" fmla="*/ 80 h 1092"/>
                <a:gd name="T38" fmla="*/ 630 w 778"/>
                <a:gd name="T39"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1092">
                  <a:moveTo>
                    <a:pt x="630" y="0"/>
                  </a:moveTo>
                  <a:lnTo>
                    <a:pt x="244" y="184"/>
                  </a:lnTo>
                  <a:lnTo>
                    <a:pt x="244" y="184"/>
                  </a:lnTo>
                  <a:lnTo>
                    <a:pt x="234" y="234"/>
                  </a:lnTo>
                  <a:lnTo>
                    <a:pt x="222" y="286"/>
                  </a:lnTo>
                  <a:lnTo>
                    <a:pt x="196" y="390"/>
                  </a:lnTo>
                  <a:lnTo>
                    <a:pt x="168" y="486"/>
                  </a:lnTo>
                  <a:lnTo>
                    <a:pt x="140" y="570"/>
                  </a:lnTo>
                  <a:lnTo>
                    <a:pt x="0" y="570"/>
                  </a:lnTo>
                  <a:lnTo>
                    <a:pt x="398" y="1092"/>
                  </a:lnTo>
                  <a:lnTo>
                    <a:pt x="778" y="570"/>
                  </a:lnTo>
                  <a:lnTo>
                    <a:pt x="650" y="570"/>
                  </a:lnTo>
                  <a:lnTo>
                    <a:pt x="650" y="570"/>
                  </a:lnTo>
                  <a:lnTo>
                    <a:pt x="652" y="452"/>
                  </a:lnTo>
                  <a:lnTo>
                    <a:pt x="654" y="384"/>
                  </a:lnTo>
                  <a:lnTo>
                    <a:pt x="654" y="312"/>
                  </a:lnTo>
                  <a:lnTo>
                    <a:pt x="652" y="236"/>
                  </a:lnTo>
                  <a:lnTo>
                    <a:pt x="648" y="158"/>
                  </a:lnTo>
                  <a:lnTo>
                    <a:pt x="640" y="80"/>
                  </a:lnTo>
                  <a:lnTo>
                    <a:pt x="630" y="0"/>
                  </a:lnTo>
                  <a:close/>
                </a:path>
              </a:pathLst>
            </a:custGeom>
            <a:solidFill>
              <a:schemeClr val="bg1">
                <a:alpha val="9000"/>
              </a:schemeClr>
            </a:solidFill>
            <a:ln>
              <a:noFill/>
            </a:ln>
          </p:spPr>
          <p:txBody>
            <a:bodyPr vert="horz" wrap="square" lIns="91440" tIns="45720" rIns="91440" bIns="45720" numCol="1" anchor="t" anchorCtr="0" compatLnSpc="1">
              <a:prstTxWarp prst="textNoShape">
                <a:avLst/>
              </a:prstTxWarp>
            </a:bodyPr>
            <a:lstStyle/>
            <a:p>
              <a:endParaRPr lang="en-AU">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3" name="Oval 22"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1" y="1838110"/>
            <a:ext cx="426472" cy="42647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1</a:t>
            </a:r>
          </a:p>
        </p:txBody>
      </p:sp>
      <p:sp>
        <p:nvSpPr>
          <p:cNvPr id="24" name="Oval 23"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1" y="2618320"/>
            <a:ext cx="426472" cy="426472"/>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2</a:t>
            </a:r>
          </a:p>
        </p:txBody>
      </p:sp>
      <p:sp>
        <p:nvSpPr>
          <p:cNvPr id="25" name="Oval 24"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0" y="3356984"/>
            <a:ext cx="426472" cy="426472"/>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3</a:t>
            </a:r>
          </a:p>
        </p:txBody>
      </p:sp>
      <p:sp>
        <p:nvSpPr>
          <p:cNvPr id="26" name="Oval 25"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6888050" y="4095648"/>
            <a:ext cx="426472" cy="426472"/>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pin heiti" panose="00000500000000000000" pitchFamily="2" charset="-122"/>
                <a:ea typeface="inpin heiti" panose="00000500000000000000" pitchFamily="2" charset="-122"/>
                <a:sym typeface="inpin heiti" panose="00000500000000000000" pitchFamily="2" charset="-122"/>
              </a:rPr>
              <a:t>4</a:t>
            </a:r>
          </a:p>
        </p:txBody>
      </p:sp>
      <p:sp>
        <p:nvSpPr>
          <p:cNvPr id="5" name="e7d195523061f1c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hidden="1"/>
          <p:cNvSpPr txBox="1"/>
          <p:nvPr/>
        </p:nvSpPr>
        <p:spPr>
          <a:xfrm>
            <a:off x="-355600" y="1803400"/>
            <a:ext cx="321563" cy="1016000"/>
          </a:xfrm>
          <a:prstGeom prst="rect">
            <a:avLst/>
          </a:prstGeom>
          <a:noFill/>
        </p:spPr>
        <p:txBody>
          <a:bodyPr vert="wordArtVert" rtlCol="0">
            <a:spAutoFit/>
          </a:bodyPr>
          <a:lstStyle/>
          <a:p>
            <a:r>
              <a:rPr lang="en-US" altLang="zh-CN" sz="100">
                <a:latin typeface="inpin heiti" panose="00000500000000000000" pitchFamily="2" charset="-122"/>
                <a:ea typeface="inpin heiti" panose="00000500000000000000" pitchFamily="2" charset="-122"/>
                <a:sym typeface="inpin heiti" panose="00000500000000000000" pitchFamily="2" charset="-122"/>
              </a:rPr>
              <a:t>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a:t>
            </a:r>
            <a:endParaRPr lang="zh-CN" altLang="en-US" sz="10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1" name="组合 30"/>
          <p:cNvGrpSpPr/>
          <p:nvPr/>
        </p:nvGrpSpPr>
        <p:grpSpPr>
          <a:xfrm>
            <a:off x="1111843" y="2834755"/>
            <a:ext cx="2872967" cy="1777323"/>
            <a:chOff x="874713" y="3408316"/>
            <a:chExt cx="2872967" cy="1777323"/>
          </a:xfrm>
        </p:grpSpPr>
        <p:sp>
          <p:nvSpPr>
            <p:cNvPr id="32" name="矩形 31"/>
            <p:cNvSpPr/>
            <p:nvPr/>
          </p:nvSpPr>
          <p:spPr>
            <a:xfrm>
              <a:off x="874713" y="3800644"/>
              <a:ext cx="2872967" cy="138499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用户可以在投影仪或者计算机上进行演示也可以将演示文稿打印出来制作成胶片用户可以在投影仪或者计算机上进行演示也可以将演示文稿打印出来制作成胶片</a:t>
              </a:r>
            </a:p>
          </p:txBody>
        </p:sp>
        <p:sp>
          <p:nvSpPr>
            <p:cNvPr id="39" name="矩形 38"/>
            <p:cNvSpPr/>
            <p:nvPr/>
          </p:nvSpPr>
          <p:spPr>
            <a:xfrm>
              <a:off x="874713" y="3408316"/>
              <a:ext cx="2241974" cy="43184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grpSp>
      <p:sp>
        <p:nvSpPr>
          <p:cNvPr id="40" name="矩形 39"/>
          <p:cNvSpPr/>
          <p:nvPr/>
        </p:nvSpPr>
        <p:spPr>
          <a:xfrm>
            <a:off x="7425719" y="1783580"/>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41" name="矩形 40"/>
          <p:cNvSpPr/>
          <p:nvPr/>
        </p:nvSpPr>
        <p:spPr>
          <a:xfrm>
            <a:off x="7425719" y="2542544"/>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42" name="矩形 41"/>
          <p:cNvSpPr/>
          <p:nvPr/>
        </p:nvSpPr>
        <p:spPr>
          <a:xfrm>
            <a:off x="7425719" y="3301508"/>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43" name="矩形 42"/>
          <p:cNvSpPr/>
          <p:nvPr/>
        </p:nvSpPr>
        <p:spPr>
          <a:xfrm>
            <a:off x="7425719" y="4038100"/>
            <a:ext cx="335982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grpSp>
        <p:nvGrpSpPr>
          <p:cNvPr id="33" name="组合 32"/>
          <p:cNvGrpSpPr/>
          <p:nvPr/>
        </p:nvGrpSpPr>
        <p:grpSpPr>
          <a:xfrm>
            <a:off x="464457" y="300521"/>
            <a:ext cx="11099571" cy="523220"/>
            <a:chOff x="464457" y="300521"/>
            <a:chExt cx="11099571" cy="523220"/>
          </a:xfrm>
        </p:grpSpPr>
        <p:sp>
          <p:nvSpPr>
            <p:cNvPr id="34"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6" name="直接连接符 35"/>
            <p:cNvCxnSpPr>
              <a:cxnSpLocks/>
              <a:stCxn id="38"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1239724" y="468469"/>
              <a:ext cx="324304" cy="187323"/>
              <a:chOff x="9419771" y="-562044"/>
              <a:chExt cx="551543" cy="187323"/>
            </a:xfrm>
          </p:grpSpPr>
          <p:cxnSp>
            <p:nvCxnSpPr>
              <p:cNvPr id="44" name="直接连接符 43"/>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grpSp>
    </p:spTree>
    <p:extLst>
      <p:ext uri="{BB962C8B-B14F-4D97-AF65-F5344CB8AC3E}">
        <p14:creationId xmlns:p14="http://schemas.microsoft.com/office/powerpoint/2010/main" val="93667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479536" y="2057400"/>
            <a:ext cx="1794404" cy="3693882"/>
            <a:chOff x="1595744" y="1504948"/>
            <a:chExt cx="2109927" cy="4343402"/>
          </a:xfrm>
        </p:grpSpPr>
        <p:grpSp>
          <p:nvGrpSpPr>
            <p:cNvPr id="18" name="组合 17"/>
            <p:cNvGrpSpPr/>
            <p:nvPr/>
          </p:nvGrpSpPr>
          <p:grpSpPr>
            <a:xfrm>
              <a:off x="1595744" y="1504948"/>
              <a:ext cx="1718965" cy="1546248"/>
              <a:chOff x="1800523" y="1479548"/>
              <a:chExt cx="1718965" cy="1546248"/>
            </a:xfrm>
            <a:solidFill>
              <a:srgbClr val="494951"/>
            </a:solidFill>
          </p:grpSpPr>
          <p:sp>
            <p:nvSpPr>
              <p:cNvPr id="23" name="同侧圆角矩形 40"/>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同侧圆角矩形 41"/>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同侧圆角矩形 42"/>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同侧圆角矩形 43"/>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9" name="圆角矩形 36"/>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圆角矩形 37"/>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椭圆 20"/>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圆角矩形 39"/>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8" name="组合 27"/>
          <p:cNvGrpSpPr/>
          <p:nvPr/>
        </p:nvGrpSpPr>
        <p:grpSpPr>
          <a:xfrm>
            <a:off x="8608233" y="1583925"/>
            <a:ext cx="2190834" cy="4509954"/>
            <a:chOff x="1595744" y="1504948"/>
            <a:chExt cx="2109927" cy="4343402"/>
          </a:xfrm>
        </p:grpSpPr>
        <p:grpSp>
          <p:nvGrpSpPr>
            <p:cNvPr id="30" name="组合 29"/>
            <p:cNvGrpSpPr/>
            <p:nvPr/>
          </p:nvGrpSpPr>
          <p:grpSpPr>
            <a:xfrm>
              <a:off x="1595744" y="1504948"/>
              <a:ext cx="1718965" cy="1546248"/>
              <a:chOff x="1800523" y="1479548"/>
              <a:chExt cx="1718965" cy="1546248"/>
            </a:xfrm>
            <a:solidFill>
              <a:srgbClr val="494951"/>
            </a:solidFill>
          </p:grpSpPr>
          <p:sp>
            <p:nvSpPr>
              <p:cNvPr id="35" name="同侧圆角矩形 23"/>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同侧圆角矩形 24"/>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同侧圆角矩形 25"/>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同侧圆角矩形 26"/>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1" name="圆角矩形 19"/>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圆角矩形 20"/>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椭圆 32"/>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圆角矩形 22"/>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9" name="组合 38"/>
          <p:cNvGrpSpPr/>
          <p:nvPr/>
        </p:nvGrpSpPr>
        <p:grpSpPr>
          <a:xfrm>
            <a:off x="1163822" y="2026664"/>
            <a:ext cx="1800000" cy="1800000"/>
            <a:chOff x="998722" y="2077464"/>
            <a:chExt cx="1800000" cy="1800000"/>
          </a:xfrm>
        </p:grpSpPr>
        <p:sp>
          <p:nvSpPr>
            <p:cNvPr id="40" name="椭圆 39"/>
            <p:cNvSpPr/>
            <p:nvPr/>
          </p:nvSpPr>
          <p:spPr>
            <a:xfrm>
              <a:off x="998722" y="2077464"/>
              <a:ext cx="1800000" cy="180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弧形 40"/>
            <p:cNvSpPr/>
            <p:nvPr/>
          </p:nvSpPr>
          <p:spPr>
            <a:xfrm>
              <a:off x="998722" y="2077464"/>
              <a:ext cx="1800000" cy="1800000"/>
            </a:xfrm>
            <a:prstGeom prst="arc">
              <a:avLst>
                <a:gd name="adj1" fmla="val 16200000"/>
                <a:gd name="adj2" fmla="val 8851924"/>
              </a:avLst>
            </a:prstGeom>
            <a:ln w="1270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2" name="组合 41"/>
          <p:cNvGrpSpPr/>
          <p:nvPr/>
        </p:nvGrpSpPr>
        <p:grpSpPr>
          <a:xfrm>
            <a:off x="3745287" y="2026664"/>
            <a:ext cx="1800000" cy="1800000"/>
            <a:chOff x="3580187" y="2077464"/>
            <a:chExt cx="1800000" cy="1800000"/>
          </a:xfrm>
        </p:grpSpPr>
        <p:sp>
          <p:nvSpPr>
            <p:cNvPr id="43" name="椭圆 42"/>
            <p:cNvSpPr/>
            <p:nvPr/>
          </p:nvSpPr>
          <p:spPr>
            <a:xfrm>
              <a:off x="3580187"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弧形 43"/>
            <p:cNvSpPr/>
            <p:nvPr/>
          </p:nvSpPr>
          <p:spPr>
            <a:xfrm>
              <a:off x="3580187" y="2077464"/>
              <a:ext cx="1800000" cy="1800000"/>
            </a:xfrm>
            <a:prstGeom prst="arc">
              <a:avLst>
                <a:gd name="adj1" fmla="val 16200000"/>
                <a:gd name="adj2" fmla="val 11250901"/>
              </a:avLst>
            </a:prstGeom>
            <a:ln w="1270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5" name="组合 44"/>
          <p:cNvGrpSpPr/>
          <p:nvPr/>
        </p:nvGrpSpPr>
        <p:grpSpPr>
          <a:xfrm>
            <a:off x="1435043" y="2297885"/>
            <a:ext cx="1257558" cy="1257558"/>
            <a:chOff x="1269943" y="2348685"/>
            <a:chExt cx="1257558" cy="1257558"/>
          </a:xfrm>
        </p:grpSpPr>
        <p:sp>
          <p:nvSpPr>
            <p:cNvPr id="46" name="椭圆 45"/>
            <p:cNvSpPr/>
            <p:nvPr/>
          </p:nvSpPr>
          <p:spPr>
            <a:xfrm>
              <a:off x="1269943" y="2348685"/>
              <a:ext cx="1257558" cy="125755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矩形 46"/>
            <p:cNvSpPr/>
            <p:nvPr/>
          </p:nvSpPr>
          <p:spPr>
            <a:xfrm>
              <a:off x="1344724" y="2654299"/>
              <a:ext cx="1107997" cy="646331"/>
            </a:xfrm>
            <a:prstGeom prst="rect">
              <a:avLst/>
            </a:prstGeom>
          </p:spPr>
          <p:txBody>
            <a:bodyPr wrap="none" anchor="ctr">
              <a:spAutoFit/>
            </a:bodyPr>
            <a:lstStyle/>
            <a:p>
              <a:pPr algn="ctr"/>
              <a:r>
                <a:rPr lang="en-US" altLang="zh-CN"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65%</a:t>
              </a:r>
              <a:endParaRPr lang="zh-CN" altLang="en-US"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8" name="组合 47"/>
          <p:cNvGrpSpPr/>
          <p:nvPr/>
        </p:nvGrpSpPr>
        <p:grpSpPr>
          <a:xfrm>
            <a:off x="4016508" y="2297885"/>
            <a:ext cx="1257558" cy="1257558"/>
            <a:chOff x="3862790" y="2348685"/>
            <a:chExt cx="1257558" cy="1257558"/>
          </a:xfrm>
        </p:grpSpPr>
        <p:sp>
          <p:nvSpPr>
            <p:cNvPr id="49" name="椭圆 48"/>
            <p:cNvSpPr/>
            <p:nvPr/>
          </p:nvSpPr>
          <p:spPr>
            <a:xfrm>
              <a:off x="3862790" y="2348685"/>
              <a:ext cx="1257558" cy="125755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矩形 49"/>
            <p:cNvSpPr/>
            <p:nvPr/>
          </p:nvSpPr>
          <p:spPr>
            <a:xfrm>
              <a:off x="3914807" y="2677160"/>
              <a:ext cx="1107997" cy="646331"/>
            </a:xfrm>
            <a:prstGeom prst="rect">
              <a:avLst/>
            </a:prstGeom>
          </p:spPr>
          <p:txBody>
            <a:bodyPr wrap="none" anchor="ctr">
              <a:spAutoFit/>
            </a:bodyPr>
            <a:lstStyle/>
            <a:p>
              <a:pPr algn="ctr"/>
              <a:r>
                <a:rPr lang="en-US" altLang="zh-CN"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75%</a:t>
              </a:r>
              <a:endParaRPr lang="zh-CN" altLang="en-US" sz="3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4" name="组合 53"/>
          <p:cNvGrpSpPr/>
          <p:nvPr/>
        </p:nvGrpSpPr>
        <p:grpSpPr>
          <a:xfrm>
            <a:off x="1163822" y="4155139"/>
            <a:ext cx="4881378" cy="776905"/>
            <a:chOff x="1136195" y="2091953"/>
            <a:chExt cx="4881378" cy="776905"/>
          </a:xfrm>
        </p:grpSpPr>
        <p:sp>
          <p:nvSpPr>
            <p:cNvPr id="55" name="文本框 27"/>
            <p:cNvSpPr txBox="1"/>
            <p:nvPr/>
          </p:nvSpPr>
          <p:spPr>
            <a:xfrm>
              <a:off x="1136195" y="2091953"/>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56" name="文本框 28"/>
            <p:cNvSpPr txBox="1"/>
            <p:nvPr/>
          </p:nvSpPr>
          <p:spPr>
            <a:xfrm>
              <a:off x="1136195" y="2407193"/>
              <a:ext cx="4881378" cy="4616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grpSp>
        <p:nvGrpSpPr>
          <p:cNvPr id="60" name="组合 59"/>
          <p:cNvGrpSpPr/>
          <p:nvPr/>
        </p:nvGrpSpPr>
        <p:grpSpPr>
          <a:xfrm>
            <a:off x="1163822" y="5083990"/>
            <a:ext cx="4881378" cy="776905"/>
            <a:chOff x="1136195" y="2091953"/>
            <a:chExt cx="4881378" cy="776905"/>
          </a:xfrm>
        </p:grpSpPr>
        <p:sp>
          <p:nvSpPr>
            <p:cNvPr id="61" name="文本框 27"/>
            <p:cNvSpPr txBox="1"/>
            <p:nvPr/>
          </p:nvSpPr>
          <p:spPr>
            <a:xfrm>
              <a:off x="1136195" y="2091953"/>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62" name="文本框 28"/>
            <p:cNvSpPr txBox="1"/>
            <p:nvPr/>
          </p:nvSpPr>
          <p:spPr>
            <a:xfrm>
              <a:off x="1136195" y="2407193"/>
              <a:ext cx="4881378" cy="4616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pic>
        <p:nvPicPr>
          <p:cNvPr id="66" name="图片占位符 6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6643506" y="2774744"/>
            <a:ext cx="1487582" cy="2242994"/>
          </a:xfrm>
        </p:spPr>
      </p:pic>
      <p:pic>
        <p:nvPicPr>
          <p:cNvPr id="68" name="图片占位符 6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8808429" y="2413570"/>
            <a:ext cx="1813211" cy="2985659"/>
          </a:xfrm>
        </p:spPr>
      </p:pic>
      <p:grpSp>
        <p:nvGrpSpPr>
          <p:cNvPr id="51" name="组合 50"/>
          <p:cNvGrpSpPr/>
          <p:nvPr/>
        </p:nvGrpSpPr>
        <p:grpSpPr>
          <a:xfrm>
            <a:off x="464457" y="300521"/>
            <a:ext cx="11099571" cy="523220"/>
            <a:chOff x="464457" y="300521"/>
            <a:chExt cx="11099571" cy="523220"/>
          </a:xfrm>
        </p:grpSpPr>
        <p:sp>
          <p:nvSpPr>
            <p:cNvPr id="52"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3" name="直接连接符 62"/>
            <p:cNvCxnSpPr>
              <a:cxnSpLocks/>
              <a:stCxn id="6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11239724" y="468469"/>
              <a:ext cx="324304" cy="187323"/>
              <a:chOff x="9419771" y="-562044"/>
              <a:chExt cx="551543" cy="187323"/>
            </a:xfrm>
          </p:grpSpPr>
          <p:cxnSp>
            <p:nvCxnSpPr>
              <p:cNvPr id="67" name="直接连接符 6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grpSp>
    </p:spTree>
    <p:extLst>
      <p:ext uri="{BB962C8B-B14F-4D97-AF65-F5344CB8AC3E}">
        <p14:creationId xmlns:p14="http://schemas.microsoft.com/office/powerpoint/2010/main" val="3892428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par>
                                <p:cTn id="11" presetID="53" presetClass="entr" presetSubtype="16" fill="hold" nodeType="withEffect">
                                  <p:stCondLst>
                                    <p:cond delay="25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750"/>
                            </p:stCondLst>
                            <p:childTnLst>
                              <p:par>
                                <p:cTn id="17" presetID="49" presetClass="entr" presetSubtype="0" decel="10000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 calcmode="lin" valueType="num">
                                      <p:cBhvr>
                                        <p:cTn id="21" dur="500" fill="hold"/>
                                        <p:tgtEl>
                                          <p:spTgt spid="42"/>
                                        </p:tgtEl>
                                        <p:attrNameLst>
                                          <p:attrName>style.rotation</p:attrName>
                                        </p:attrNameLst>
                                      </p:cBhvr>
                                      <p:tavLst>
                                        <p:tav tm="0">
                                          <p:val>
                                            <p:fltVal val="360"/>
                                          </p:val>
                                        </p:tav>
                                        <p:tav tm="100000">
                                          <p:val>
                                            <p:fltVal val="0"/>
                                          </p:val>
                                        </p:tav>
                                      </p:tavLst>
                                    </p:anim>
                                    <p:animEffect transition="in" filter="fade">
                                      <p:cBhvr>
                                        <p:cTn id="22" dur="500"/>
                                        <p:tgtEl>
                                          <p:spTgt spid="42"/>
                                        </p:tgtEl>
                                      </p:cBhvr>
                                    </p:animEffect>
                                  </p:childTnLst>
                                </p:cTn>
                              </p:par>
                              <p:par>
                                <p:cTn id="23" presetID="53" presetClass="entr" presetSubtype="16" fill="hold" nodeType="withEffect">
                                  <p:stCondLst>
                                    <p:cond delay="25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p:stCondLst>
                              <p:cond delay="1500"/>
                            </p:stCondLst>
                            <p:childTnLst>
                              <p:par>
                                <p:cTn id="29" presetID="37"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900" decel="100000" fill="hold"/>
                                        <p:tgtEl>
                                          <p:spTgt spid="5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900" decel="100000" fill="hold"/>
                                        <p:tgtEl>
                                          <p:spTgt spid="6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998468" y="2249713"/>
            <a:ext cx="2444434" cy="3021432"/>
            <a:chOff x="998468" y="2249713"/>
            <a:chExt cx="2444434" cy="3021432"/>
          </a:xfrm>
        </p:grpSpPr>
        <p:sp>
          <p:nvSpPr>
            <p:cNvPr id="2" name="椭圆 1"/>
            <p:cNvSpPr/>
            <p:nvPr/>
          </p:nvSpPr>
          <p:spPr>
            <a:xfrm>
              <a:off x="1763486" y="22497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8" name="组合 7"/>
            <p:cNvGrpSpPr/>
            <p:nvPr/>
          </p:nvGrpSpPr>
          <p:grpSpPr>
            <a:xfrm>
              <a:off x="998469" y="4095598"/>
              <a:ext cx="2444433" cy="1175547"/>
              <a:chOff x="5492011" y="1317507"/>
              <a:chExt cx="2444433" cy="1175547"/>
            </a:xfrm>
          </p:grpSpPr>
          <p:sp>
            <p:nvSpPr>
              <p:cNvPr id="9"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文本框 9"/>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p>
            </p:txBody>
          </p:sp>
        </p:grpSp>
        <p:sp>
          <p:nvSpPr>
            <p:cNvPr id="31" name="椭圆 22"/>
            <p:cNvSpPr/>
            <p:nvPr/>
          </p:nvSpPr>
          <p:spPr>
            <a:xfrm>
              <a:off x="2088167" y="2548647"/>
              <a:ext cx="265038" cy="31653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TextBox 19"/>
            <p:cNvSpPr txBox="1"/>
            <p:nvPr/>
          </p:nvSpPr>
          <p:spPr>
            <a:xfrm>
              <a:off x="998468"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54%</a:t>
              </a:r>
              <a:endParaRPr lang="en-US"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6" name="组合 35"/>
          <p:cNvGrpSpPr/>
          <p:nvPr/>
        </p:nvGrpSpPr>
        <p:grpSpPr>
          <a:xfrm>
            <a:off x="3582012" y="2249713"/>
            <a:ext cx="2444433" cy="3021432"/>
            <a:chOff x="3582012" y="2249713"/>
            <a:chExt cx="2444433" cy="3021432"/>
          </a:xfrm>
        </p:grpSpPr>
        <p:sp>
          <p:nvSpPr>
            <p:cNvPr id="3" name="椭圆 2"/>
            <p:cNvSpPr/>
            <p:nvPr/>
          </p:nvSpPr>
          <p:spPr>
            <a:xfrm>
              <a:off x="4347029" y="22497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4" name="组合 13"/>
            <p:cNvGrpSpPr/>
            <p:nvPr/>
          </p:nvGrpSpPr>
          <p:grpSpPr>
            <a:xfrm>
              <a:off x="3582012" y="4095598"/>
              <a:ext cx="2444433" cy="1175547"/>
              <a:chOff x="5492011" y="1317507"/>
              <a:chExt cx="2444433" cy="1175547"/>
            </a:xfrm>
          </p:grpSpPr>
          <p:sp>
            <p:nvSpPr>
              <p:cNvPr id="15"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文本框 15"/>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p>
            </p:txBody>
          </p:sp>
        </p:grpSp>
        <p:sp>
          <p:nvSpPr>
            <p:cNvPr id="32" name="椭圆 23"/>
            <p:cNvSpPr/>
            <p:nvPr/>
          </p:nvSpPr>
          <p:spPr>
            <a:xfrm>
              <a:off x="4656365" y="2548647"/>
              <a:ext cx="295727" cy="31653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TextBox 19"/>
            <p:cNvSpPr txBox="1"/>
            <p:nvPr/>
          </p:nvSpPr>
          <p:spPr>
            <a:xfrm>
              <a:off x="3582012"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61%</a:t>
              </a:r>
              <a:endParaRPr lang="en-US"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7" name="组合 36"/>
          <p:cNvGrpSpPr/>
          <p:nvPr/>
        </p:nvGrpSpPr>
        <p:grpSpPr>
          <a:xfrm>
            <a:off x="6165555" y="2249713"/>
            <a:ext cx="2444433" cy="3021432"/>
            <a:chOff x="6165555" y="2249713"/>
            <a:chExt cx="2444433" cy="3021432"/>
          </a:xfrm>
        </p:grpSpPr>
        <p:sp>
          <p:nvSpPr>
            <p:cNvPr id="4" name="椭圆 3"/>
            <p:cNvSpPr/>
            <p:nvPr/>
          </p:nvSpPr>
          <p:spPr>
            <a:xfrm>
              <a:off x="6930572" y="22497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7" name="组合 16"/>
            <p:cNvGrpSpPr/>
            <p:nvPr/>
          </p:nvGrpSpPr>
          <p:grpSpPr>
            <a:xfrm>
              <a:off x="6165555" y="4095598"/>
              <a:ext cx="2444433" cy="1175547"/>
              <a:chOff x="5492011" y="1317507"/>
              <a:chExt cx="2444433" cy="1175547"/>
            </a:xfrm>
          </p:grpSpPr>
          <p:sp>
            <p:nvSpPr>
              <p:cNvPr id="18"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文本框 18"/>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p>
            </p:txBody>
          </p:sp>
        </p:grpSp>
        <p:sp>
          <p:nvSpPr>
            <p:cNvPr id="33" name="椭圆 24"/>
            <p:cNvSpPr/>
            <p:nvPr/>
          </p:nvSpPr>
          <p:spPr>
            <a:xfrm>
              <a:off x="7229506" y="2589514"/>
              <a:ext cx="316532" cy="234798"/>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Box 19"/>
            <p:cNvSpPr txBox="1"/>
            <p:nvPr/>
          </p:nvSpPr>
          <p:spPr>
            <a:xfrm>
              <a:off x="6165555"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83%</a:t>
              </a:r>
              <a:endParaRPr lang="en-US" sz="4000" b="1"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组合 37"/>
          <p:cNvGrpSpPr/>
          <p:nvPr/>
        </p:nvGrpSpPr>
        <p:grpSpPr>
          <a:xfrm>
            <a:off x="8749096" y="2249713"/>
            <a:ext cx="2444434" cy="3021432"/>
            <a:chOff x="8749096" y="2249713"/>
            <a:chExt cx="2444434" cy="3021432"/>
          </a:xfrm>
        </p:grpSpPr>
        <p:sp>
          <p:nvSpPr>
            <p:cNvPr id="5" name="椭圆 4"/>
            <p:cNvSpPr/>
            <p:nvPr/>
          </p:nvSpPr>
          <p:spPr>
            <a:xfrm>
              <a:off x="9514114" y="22497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0" name="组合 19"/>
            <p:cNvGrpSpPr/>
            <p:nvPr/>
          </p:nvGrpSpPr>
          <p:grpSpPr>
            <a:xfrm>
              <a:off x="8749097" y="4095598"/>
              <a:ext cx="2444433" cy="1175547"/>
              <a:chOff x="5492011" y="1317507"/>
              <a:chExt cx="2444433" cy="1175547"/>
            </a:xfrm>
          </p:grpSpPr>
          <p:sp>
            <p:nvSpPr>
              <p:cNvPr id="21" name="TextBox 19"/>
              <p:cNvSpPr txBox="1"/>
              <p:nvPr/>
            </p:nvSpPr>
            <p:spPr>
              <a:xfrm>
                <a:off x="5492011"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文本框 21"/>
              <p:cNvSpPr txBox="1"/>
              <p:nvPr/>
            </p:nvSpPr>
            <p:spPr>
              <a:xfrm>
                <a:off x="5611142" y="1662057"/>
                <a:ext cx="2206172" cy="830997"/>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a:t>
                </a:r>
              </a:p>
            </p:txBody>
          </p:sp>
        </p:grpSp>
        <p:sp>
          <p:nvSpPr>
            <p:cNvPr id="34" name="椭圆 25"/>
            <p:cNvSpPr/>
            <p:nvPr/>
          </p:nvSpPr>
          <p:spPr>
            <a:xfrm>
              <a:off x="9833872" y="2548647"/>
              <a:ext cx="274886" cy="31653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TextBox 19"/>
            <p:cNvSpPr txBox="1"/>
            <p:nvPr/>
          </p:nvSpPr>
          <p:spPr>
            <a:xfrm>
              <a:off x="8749096" y="3294761"/>
              <a:ext cx="2444433" cy="707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92%</a:t>
              </a:r>
              <a:endParaRPr lang="en-US" sz="40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9" name="组合 38"/>
          <p:cNvGrpSpPr/>
          <p:nvPr/>
        </p:nvGrpSpPr>
        <p:grpSpPr>
          <a:xfrm>
            <a:off x="464457" y="300521"/>
            <a:ext cx="11099571" cy="523220"/>
            <a:chOff x="464457" y="300521"/>
            <a:chExt cx="11099571" cy="523220"/>
          </a:xfrm>
        </p:grpSpPr>
        <p:sp>
          <p:nvSpPr>
            <p:cNvPr id="40"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2" name="直接连接符 41"/>
            <p:cNvCxnSpPr>
              <a:cxnSpLocks/>
              <a:stCxn id="44"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1239724" y="468469"/>
              <a:ext cx="324304" cy="187323"/>
              <a:chOff x="9419771" y="-562044"/>
              <a:chExt cx="551543" cy="187323"/>
            </a:xfrm>
          </p:grpSpPr>
          <p:cxnSp>
            <p:nvCxnSpPr>
              <p:cNvPr id="45" name="直接连接符 44"/>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44" name="文本框 43"/>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grpSp>
    </p:spTree>
    <p:extLst>
      <p:ext uri="{BB962C8B-B14F-4D97-AF65-F5344CB8AC3E}">
        <p14:creationId xmlns:p14="http://schemas.microsoft.com/office/powerpoint/2010/main" val="1128424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 dur="1000" fill="hold"/>
                                        <p:tgtEl>
                                          <p:spTgt spid="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
                                        </p:tgtEl>
                                      </p:cBhvr>
                                    </p:animEffect>
                                  </p:childTnLst>
                                </p:cTn>
                              </p:par>
                              <p:par>
                                <p:cTn id="15" presetID="25" presetClass="entr" presetSubtype="0" fill="hold" nodeType="withEffect">
                                  <p:stCondLst>
                                    <p:cond delay="25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0" dur="1000" fill="hold"/>
                                        <p:tgtEl>
                                          <p:spTgt spid="3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6"/>
                                        </p:tgtEl>
                                      </p:cBhvr>
                                    </p:animEffect>
                                  </p:childTnLst>
                                </p:cTn>
                              </p:par>
                              <p:par>
                                <p:cTn id="25" presetID="25" presetClass="entr" presetSubtype="0"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30" dur="1000" fill="hold"/>
                                        <p:tgtEl>
                                          <p:spTgt spid="3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7"/>
                                        </p:tgtEl>
                                      </p:cBhvr>
                                    </p:animEffect>
                                  </p:childTnLst>
                                </p:cTn>
                              </p:par>
                              <p:par>
                                <p:cTn id="35" presetID="25" presetClass="entr" presetSubtype="0" fill="hold" nodeType="withEffect">
                                  <p:stCondLst>
                                    <p:cond delay="75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40" dur="1000" fill="hold"/>
                                        <p:tgtEl>
                                          <p:spTgt spid="3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252ea92-df7e-4735-8996-cd9a29b3e00a">
            <a:extLst>
              <a:ext uri="{FF2B5EF4-FFF2-40B4-BE49-F238E27FC236}">
                <a16:creationId xmlns:a16="http://schemas.microsoft.com/office/drawing/2014/main" xmlns="" id="{1DEE6520-BD0F-42CB-8252-F656C53D3B42}"/>
              </a:ext>
            </a:extLst>
          </p:cNvPr>
          <p:cNvGrpSpPr>
            <a:grpSpLocks noChangeAspect="1"/>
          </p:cNvGrpSpPr>
          <p:nvPr/>
        </p:nvGrpSpPr>
        <p:grpSpPr>
          <a:xfrm>
            <a:off x="874714" y="3362636"/>
            <a:ext cx="10442574" cy="2316218"/>
            <a:chOff x="2092139" y="3562303"/>
            <a:chExt cx="8007724" cy="1776156"/>
          </a:xfrm>
        </p:grpSpPr>
        <p:cxnSp>
          <p:nvCxnSpPr>
            <p:cNvPr id="5" name="Straight Connector 10"/>
            <p:cNvCxnSpPr/>
            <p:nvPr/>
          </p:nvCxnSpPr>
          <p:spPr>
            <a:xfrm>
              <a:off x="2125735" y="3562303"/>
              <a:ext cx="79651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11"/>
            <p:cNvSpPr/>
            <p:nvPr/>
          </p:nvSpPr>
          <p:spPr>
            <a:xfrm>
              <a:off x="2092139" y="3944778"/>
              <a:ext cx="2561940" cy="139368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8" name="Rectangle 14"/>
            <p:cNvSpPr/>
            <p:nvPr/>
          </p:nvSpPr>
          <p:spPr>
            <a:xfrm>
              <a:off x="4815031" y="3944778"/>
              <a:ext cx="2561940" cy="139368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9" name="Rectangle 19"/>
            <p:cNvSpPr/>
            <p:nvPr/>
          </p:nvSpPr>
          <p:spPr>
            <a:xfrm>
              <a:off x="7537923" y="3944778"/>
              <a:ext cx="2561940" cy="139368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0" name="Rectangle 8"/>
            <p:cNvSpPr/>
            <p:nvPr/>
          </p:nvSpPr>
          <p:spPr>
            <a:xfrm>
              <a:off x="2988395" y="4239159"/>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1" name="Rectangle 8"/>
            <p:cNvSpPr/>
            <p:nvPr/>
          </p:nvSpPr>
          <p:spPr>
            <a:xfrm>
              <a:off x="5711286" y="4239159"/>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2" name="Rectangle 8"/>
            <p:cNvSpPr/>
            <p:nvPr/>
          </p:nvSpPr>
          <p:spPr>
            <a:xfrm>
              <a:off x="8434178" y="4239159"/>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5" name="矩形 14"/>
          <p:cNvSpPr/>
          <p:nvPr/>
        </p:nvSpPr>
        <p:spPr>
          <a:xfrm>
            <a:off x="930469" y="2105418"/>
            <a:ext cx="1037509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p>
        </p:txBody>
      </p:sp>
      <p:sp>
        <p:nvSpPr>
          <p:cNvPr id="16" name="矩形 15"/>
          <p:cNvSpPr/>
          <p:nvPr/>
        </p:nvSpPr>
        <p:spPr>
          <a:xfrm>
            <a:off x="1424192" y="5091694"/>
            <a:ext cx="2241974" cy="4310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sp>
        <p:nvSpPr>
          <p:cNvPr id="21" name="矩形 20"/>
          <p:cNvSpPr/>
          <p:nvPr/>
        </p:nvSpPr>
        <p:spPr>
          <a:xfrm>
            <a:off x="4982811" y="5091694"/>
            <a:ext cx="2241974" cy="4310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sp>
        <p:nvSpPr>
          <p:cNvPr id="22" name="矩形 21"/>
          <p:cNvSpPr/>
          <p:nvPr/>
        </p:nvSpPr>
        <p:spPr>
          <a:xfrm>
            <a:off x="8525835" y="5091694"/>
            <a:ext cx="2241974" cy="4310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n w="3175">
                  <a:noFill/>
                </a:ln>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grpSp>
        <p:nvGrpSpPr>
          <p:cNvPr id="23" name="组合 22"/>
          <p:cNvGrpSpPr/>
          <p:nvPr/>
        </p:nvGrpSpPr>
        <p:grpSpPr>
          <a:xfrm>
            <a:off x="464457" y="300521"/>
            <a:ext cx="11099571" cy="523220"/>
            <a:chOff x="464457" y="300521"/>
            <a:chExt cx="11099571" cy="523220"/>
          </a:xfrm>
        </p:grpSpPr>
        <p:sp>
          <p:nvSpPr>
            <p:cNvPr id="24"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6" name="直接连接符 25"/>
            <p:cNvCxnSpPr>
              <a:cxnSpLocks/>
              <a:stCxn id="28"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1239724" y="468469"/>
              <a:ext cx="324304" cy="187323"/>
              <a:chOff x="9419771" y="-562044"/>
              <a:chExt cx="551543" cy="187323"/>
            </a:xfrm>
          </p:grpSpPr>
          <p:cxnSp>
            <p:nvCxnSpPr>
              <p:cNvPr id="29" name="直接连接符 28"/>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grpSp>
    </p:spTree>
    <p:extLst>
      <p:ext uri="{BB962C8B-B14F-4D97-AF65-F5344CB8AC3E}">
        <p14:creationId xmlns:p14="http://schemas.microsoft.com/office/powerpoint/2010/main" val="146813426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0791" r="20277"/>
          <a:stretch/>
        </p:blipFill>
        <p:spPr>
          <a:xfrm>
            <a:off x="7088608" y="0"/>
            <a:ext cx="5103392" cy="68770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34851" t="30171"/>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sp>
        <p:nvSpPr>
          <p:cNvPr id="6" name="文本框 5"/>
          <p:cNvSpPr txBox="1"/>
          <p:nvPr/>
        </p:nvSpPr>
        <p:spPr>
          <a:xfrm>
            <a:off x="2145720" y="2825566"/>
            <a:ext cx="2528256"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03</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4235704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04b3808-53b9-4061-a5a4-97a2bf1c0851"/>
          <p:cNvGrpSpPr>
            <a:grpSpLocks noChangeAspect="1"/>
          </p:cNvGrpSpPr>
          <p:nvPr/>
        </p:nvGrpSpPr>
        <p:grpSpPr>
          <a:xfrm>
            <a:off x="1830921" y="2340183"/>
            <a:ext cx="8530159" cy="2978444"/>
            <a:chOff x="1830921" y="1984626"/>
            <a:chExt cx="8530159" cy="2978444"/>
          </a:xfrm>
        </p:grpSpPr>
        <p:grpSp>
          <p:nvGrpSpPr>
            <p:cNvPr id="3" name="Group 2"/>
            <p:cNvGrpSpPr/>
            <p:nvPr/>
          </p:nvGrpSpPr>
          <p:grpSpPr>
            <a:xfrm>
              <a:off x="1830921" y="2028935"/>
              <a:ext cx="2321542" cy="1005536"/>
              <a:chOff x="1925956" y="2263997"/>
              <a:chExt cx="2321542" cy="1005536"/>
            </a:xfrm>
          </p:grpSpPr>
          <p:sp>
            <p:nvSpPr>
              <p:cNvPr id="112" name="TextBox 76"/>
              <p:cNvSpPr txBox="1">
                <a:spLocks/>
              </p:cNvSpPr>
              <p:nvPr/>
            </p:nvSpPr>
            <p:spPr bwMode="auto">
              <a:xfrm>
                <a:off x="2447297" y="2263997"/>
                <a:ext cx="1800201" cy="215444"/>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113" name="TextBox 77"/>
              <p:cNvSpPr txBox="1">
                <a:spLocks/>
              </p:cNvSpPr>
              <p:nvPr/>
            </p:nvSpPr>
            <p:spPr bwMode="auto">
              <a:xfrm>
                <a:off x="3418275" y="2572720"/>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dirty="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114" name="Rectangle 80"/>
              <p:cNvSpPr/>
              <p:nvPr/>
            </p:nvSpPr>
            <p:spPr>
              <a:xfrm flipH="1">
                <a:off x="3222100" y="2577656"/>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5" name="Rectangle 81"/>
              <p:cNvSpPr/>
              <p:nvPr/>
            </p:nvSpPr>
            <p:spPr>
              <a:xfrm flipH="1">
                <a:off x="3078084" y="2577656"/>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6" name="Rectangle 82"/>
              <p:cNvSpPr/>
              <p:nvPr/>
            </p:nvSpPr>
            <p:spPr>
              <a:xfrm flipH="1">
                <a:off x="2934068"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7" name="Rectangle 83"/>
              <p:cNvSpPr/>
              <p:nvPr/>
            </p:nvSpPr>
            <p:spPr>
              <a:xfrm flipH="1">
                <a:off x="2790052"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8" name="Rectangle 84"/>
              <p:cNvSpPr/>
              <p:nvPr/>
            </p:nvSpPr>
            <p:spPr>
              <a:xfrm flipH="1">
                <a:off x="2646036"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9" name="Rectangle 85"/>
              <p:cNvSpPr/>
              <p:nvPr/>
            </p:nvSpPr>
            <p:spPr>
              <a:xfrm flipH="1">
                <a:off x="2502020"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0" name="Rectangle 86"/>
              <p:cNvSpPr/>
              <p:nvPr/>
            </p:nvSpPr>
            <p:spPr>
              <a:xfrm flipH="1">
                <a:off x="2358004"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1" name="Rectangle 87"/>
              <p:cNvSpPr/>
              <p:nvPr/>
            </p:nvSpPr>
            <p:spPr>
              <a:xfrm flipH="1">
                <a:off x="2213988"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2" name="Rectangle 88"/>
              <p:cNvSpPr/>
              <p:nvPr/>
            </p:nvSpPr>
            <p:spPr>
              <a:xfrm flipH="1">
                <a:off x="2069972"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3" name="Rectangle 89"/>
              <p:cNvSpPr/>
              <p:nvPr/>
            </p:nvSpPr>
            <p:spPr>
              <a:xfrm flipH="1">
                <a:off x="1925956" y="25776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4" name="Rectangle 90"/>
              <p:cNvSpPr/>
              <p:nvPr/>
            </p:nvSpPr>
            <p:spPr>
              <a:xfrm flipH="1">
                <a:off x="3222100" y="2849118"/>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5" name="Rectangle 91"/>
              <p:cNvSpPr/>
              <p:nvPr/>
            </p:nvSpPr>
            <p:spPr>
              <a:xfrm flipH="1">
                <a:off x="3078084" y="2849118"/>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6" name="Rectangle 92"/>
              <p:cNvSpPr/>
              <p:nvPr/>
            </p:nvSpPr>
            <p:spPr>
              <a:xfrm flipH="1">
                <a:off x="2934068" y="2849118"/>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7" name="Rectangle 93"/>
              <p:cNvSpPr/>
              <p:nvPr/>
            </p:nvSpPr>
            <p:spPr>
              <a:xfrm flipH="1">
                <a:off x="2790052"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8" name="Rectangle 94"/>
              <p:cNvSpPr/>
              <p:nvPr/>
            </p:nvSpPr>
            <p:spPr>
              <a:xfrm flipH="1">
                <a:off x="2646036"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9" name="Rectangle 95"/>
              <p:cNvSpPr/>
              <p:nvPr/>
            </p:nvSpPr>
            <p:spPr>
              <a:xfrm flipH="1">
                <a:off x="2502020"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0" name="Rectangle 96"/>
              <p:cNvSpPr/>
              <p:nvPr/>
            </p:nvSpPr>
            <p:spPr>
              <a:xfrm flipH="1">
                <a:off x="2358004"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1" name="Rectangle 97"/>
              <p:cNvSpPr/>
              <p:nvPr/>
            </p:nvSpPr>
            <p:spPr>
              <a:xfrm flipH="1">
                <a:off x="2213988"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2" name="Rectangle 98"/>
              <p:cNvSpPr/>
              <p:nvPr/>
            </p:nvSpPr>
            <p:spPr>
              <a:xfrm flipH="1">
                <a:off x="2069972"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3" name="Rectangle 99"/>
              <p:cNvSpPr/>
              <p:nvPr/>
            </p:nvSpPr>
            <p:spPr>
              <a:xfrm flipH="1">
                <a:off x="1925956" y="2849118"/>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4" name="Rectangle 100"/>
              <p:cNvSpPr/>
              <p:nvPr/>
            </p:nvSpPr>
            <p:spPr>
              <a:xfrm flipH="1">
                <a:off x="3222100"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5" name="Rectangle 101"/>
              <p:cNvSpPr/>
              <p:nvPr/>
            </p:nvSpPr>
            <p:spPr>
              <a:xfrm flipH="1">
                <a:off x="3078084"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6" name="Rectangle 102"/>
              <p:cNvSpPr/>
              <p:nvPr/>
            </p:nvSpPr>
            <p:spPr>
              <a:xfrm flipH="1">
                <a:off x="2934068"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7" name="Rectangle 103"/>
              <p:cNvSpPr/>
              <p:nvPr/>
            </p:nvSpPr>
            <p:spPr>
              <a:xfrm flipH="1">
                <a:off x="2790052"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8" name="Rectangle 104"/>
              <p:cNvSpPr/>
              <p:nvPr/>
            </p:nvSpPr>
            <p:spPr>
              <a:xfrm flipH="1">
                <a:off x="2646036"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9" name="Rectangle 105"/>
              <p:cNvSpPr/>
              <p:nvPr/>
            </p:nvSpPr>
            <p:spPr>
              <a:xfrm flipH="1">
                <a:off x="2502020"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0" name="Rectangle 106"/>
              <p:cNvSpPr/>
              <p:nvPr/>
            </p:nvSpPr>
            <p:spPr>
              <a:xfrm flipH="1">
                <a:off x="2358004" y="3120581"/>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1" name="Rectangle 107"/>
              <p:cNvSpPr/>
              <p:nvPr/>
            </p:nvSpPr>
            <p:spPr>
              <a:xfrm flipH="1">
                <a:off x="2213988" y="312058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2" name="Rectangle 108"/>
              <p:cNvSpPr/>
              <p:nvPr/>
            </p:nvSpPr>
            <p:spPr>
              <a:xfrm flipH="1">
                <a:off x="2069972" y="312058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3" name="Rectangle 109"/>
              <p:cNvSpPr/>
              <p:nvPr/>
            </p:nvSpPr>
            <p:spPr>
              <a:xfrm flipH="1">
                <a:off x="1925956" y="312058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4" name="TextBox 153"/>
              <p:cNvSpPr txBox="1">
                <a:spLocks/>
              </p:cNvSpPr>
              <p:nvPr/>
            </p:nvSpPr>
            <p:spPr bwMode="auto">
              <a:xfrm>
                <a:off x="3418275" y="2839246"/>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145" name="TextBox 154"/>
              <p:cNvSpPr txBox="1">
                <a:spLocks/>
              </p:cNvSpPr>
              <p:nvPr/>
            </p:nvSpPr>
            <p:spPr bwMode="auto">
              <a:xfrm>
                <a:off x="3418275" y="3115645"/>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grpSp>
        <p:grpSp>
          <p:nvGrpSpPr>
            <p:cNvPr id="4" name="Group 40"/>
            <p:cNvGrpSpPr/>
            <p:nvPr/>
          </p:nvGrpSpPr>
          <p:grpSpPr>
            <a:xfrm>
              <a:off x="1830921" y="3913758"/>
              <a:ext cx="2321542" cy="1049312"/>
              <a:chOff x="1925956" y="4046044"/>
              <a:chExt cx="2321542" cy="1049312"/>
            </a:xfrm>
          </p:grpSpPr>
          <p:sp>
            <p:nvSpPr>
              <p:cNvPr id="77" name="Rectangle 115"/>
              <p:cNvSpPr/>
              <p:nvPr/>
            </p:nvSpPr>
            <p:spPr>
              <a:xfrm flipH="1">
                <a:off x="3222100"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Rectangle 116"/>
              <p:cNvSpPr/>
              <p:nvPr/>
            </p:nvSpPr>
            <p:spPr>
              <a:xfrm flipH="1">
                <a:off x="3078084"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9" name="Rectangle 117"/>
              <p:cNvSpPr/>
              <p:nvPr/>
            </p:nvSpPr>
            <p:spPr>
              <a:xfrm flipH="1">
                <a:off x="2934068"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0" name="Rectangle 118"/>
              <p:cNvSpPr/>
              <p:nvPr/>
            </p:nvSpPr>
            <p:spPr>
              <a:xfrm flipH="1">
                <a:off x="2790052"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Rectangle 119"/>
              <p:cNvSpPr/>
              <p:nvPr/>
            </p:nvSpPr>
            <p:spPr>
              <a:xfrm flipH="1">
                <a:off x="2646036"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2" name="Rectangle 120"/>
              <p:cNvSpPr/>
              <p:nvPr/>
            </p:nvSpPr>
            <p:spPr>
              <a:xfrm flipH="1">
                <a:off x="2502020"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3" name="Rectangle 121"/>
              <p:cNvSpPr/>
              <p:nvPr/>
            </p:nvSpPr>
            <p:spPr>
              <a:xfrm flipH="1">
                <a:off x="2358004"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4" name="Rectangle 122"/>
              <p:cNvSpPr/>
              <p:nvPr/>
            </p:nvSpPr>
            <p:spPr>
              <a:xfrm flipH="1">
                <a:off x="2213988"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5" name="Rectangle 123"/>
              <p:cNvSpPr/>
              <p:nvPr/>
            </p:nvSpPr>
            <p:spPr>
              <a:xfrm flipH="1">
                <a:off x="2069972"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Rectangle 124"/>
              <p:cNvSpPr/>
              <p:nvPr/>
            </p:nvSpPr>
            <p:spPr>
              <a:xfrm flipH="1">
                <a:off x="1925956"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Rectangle 125"/>
              <p:cNvSpPr/>
              <p:nvPr/>
            </p:nvSpPr>
            <p:spPr>
              <a:xfrm flipH="1">
                <a:off x="322210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Rectangle 126"/>
              <p:cNvSpPr/>
              <p:nvPr/>
            </p:nvSpPr>
            <p:spPr>
              <a:xfrm flipH="1">
                <a:off x="3078084"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9" name="Rectangle 127"/>
              <p:cNvSpPr/>
              <p:nvPr/>
            </p:nvSpPr>
            <p:spPr>
              <a:xfrm flipH="1">
                <a:off x="2934068"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0" name="Rectangle 128"/>
              <p:cNvSpPr/>
              <p:nvPr/>
            </p:nvSpPr>
            <p:spPr>
              <a:xfrm flipH="1">
                <a:off x="2790052"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1" name="Rectangle 129"/>
              <p:cNvSpPr/>
              <p:nvPr/>
            </p:nvSpPr>
            <p:spPr>
              <a:xfrm flipH="1">
                <a:off x="2646036"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2" name="Rectangle 130"/>
              <p:cNvSpPr/>
              <p:nvPr/>
            </p:nvSpPr>
            <p:spPr>
              <a:xfrm flipH="1">
                <a:off x="250202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3" name="Rectangle 131"/>
              <p:cNvSpPr/>
              <p:nvPr/>
            </p:nvSpPr>
            <p:spPr>
              <a:xfrm flipH="1">
                <a:off x="2358004"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4" name="Rectangle 132"/>
              <p:cNvSpPr/>
              <p:nvPr/>
            </p:nvSpPr>
            <p:spPr>
              <a:xfrm flipH="1">
                <a:off x="2213988"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5" name="Rectangle 133"/>
              <p:cNvSpPr/>
              <p:nvPr/>
            </p:nvSpPr>
            <p:spPr>
              <a:xfrm flipH="1">
                <a:off x="2069972"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6" name="Rectangle 134"/>
              <p:cNvSpPr/>
              <p:nvPr/>
            </p:nvSpPr>
            <p:spPr>
              <a:xfrm flipH="1">
                <a:off x="1925956"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7" name="Rectangle 135"/>
              <p:cNvSpPr/>
              <p:nvPr/>
            </p:nvSpPr>
            <p:spPr>
              <a:xfrm flipH="1">
                <a:off x="3222100"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8" name="Rectangle 136"/>
              <p:cNvSpPr/>
              <p:nvPr/>
            </p:nvSpPr>
            <p:spPr>
              <a:xfrm flipH="1">
                <a:off x="3078084"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9" name="Rectangle 137"/>
              <p:cNvSpPr/>
              <p:nvPr/>
            </p:nvSpPr>
            <p:spPr>
              <a:xfrm flipH="1">
                <a:off x="2934068"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Rectangle 138"/>
              <p:cNvSpPr/>
              <p:nvPr/>
            </p:nvSpPr>
            <p:spPr>
              <a:xfrm flipH="1">
                <a:off x="2790052"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1" name="Rectangle 139"/>
              <p:cNvSpPr/>
              <p:nvPr/>
            </p:nvSpPr>
            <p:spPr>
              <a:xfrm flipH="1">
                <a:off x="2646036"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2" name="Rectangle 140"/>
              <p:cNvSpPr/>
              <p:nvPr/>
            </p:nvSpPr>
            <p:spPr>
              <a:xfrm flipH="1">
                <a:off x="2502020"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3" name="Rectangle 141"/>
              <p:cNvSpPr/>
              <p:nvPr/>
            </p:nvSpPr>
            <p:spPr>
              <a:xfrm flipH="1">
                <a:off x="2358004"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4" name="Rectangle 142"/>
              <p:cNvSpPr/>
              <p:nvPr/>
            </p:nvSpPr>
            <p:spPr>
              <a:xfrm flipH="1">
                <a:off x="2213988"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5" name="Rectangle 143"/>
              <p:cNvSpPr/>
              <p:nvPr/>
            </p:nvSpPr>
            <p:spPr>
              <a:xfrm flipH="1">
                <a:off x="2069972"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6" name="Rectangle 144"/>
              <p:cNvSpPr/>
              <p:nvPr/>
            </p:nvSpPr>
            <p:spPr>
              <a:xfrm flipH="1">
                <a:off x="1925956"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07" name="Group 6"/>
              <p:cNvGrpSpPr/>
              <p:nvPr/>
            </p:nvGrpSpPr>
            <p:grpSpPr>
              <a:xfrm>
                <a:off x="2447297" y="4046044"/>
                <a:ext cx="1800201" cy="1049312"/>
                <a:chOff x="2447297" y="4046044"/>
                <a:chExt cx="1800201" cy="1049312"/>
              </a:xfrm>
            </p:grpSpPr>
            <p:sp>
              <p:nvSpPr>
                <p:cNvPr id="108" name="TextBox 150"/>
                <p:cNvSpPr txBox="1">
                  <a:spLocks/>
                </p:cNvSpPr>
                <p:nvPr/>
              </p:nvSpPr>
              <p:spPr bwMode="auto">
                <a:xfrm>
                  <a:off x="2447297" y="4046044"/>
                  <a:ext cx="1800201" cy="215444"/>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109" name="TextBox 155"/>
                <p:cNvSpPr txBox="1">
                  <a:spLocks/>
                </p:cNvSpPr>
                <p:nvPr/>
              </p:nvSpPr>
              <p:spPr bwMode="auto">
                <a:xfrm>
                  <a:off x="3418275" y="4398543"/>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110" name="TextBox 156"/>
                <p:cNvSpPr txBox="1">
                  <a:spLocks/>
                </p:cNvSpPr>
                <p:nvPr/>
              </p:nvSpPr>
              <p:spPr bwMode="auto">
                <a:xfrm>
                  <a:off x="3418275" y="4665069"/>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111" name="TextBox 157"/>
                <p:cNvSpPr txBox="1">
                  <a:spLocks/>
                </p:cNvSpPr>
                <p:nvPr/>
              </p:nvSpPr>
              <p:spPr bwMode="auto">
                <a:xfrm>
                  <a:off x="3418275" y="4941468"/>
                  <a:ext cx="829223" cy="153888"/>
                </a:xfrm>
                <a:prstGeom prst="rect">
                  <a:avLst/>
                </a:prstGeom>
                <a:noFill/>
              </p:spPr>
              <p:txBody>
                <a:bodyPr wrap="none" lIns="0" tIns="0" rIns="0" bIns="0" anchor="ctr">
                  <a:normAutofit/>
                  <a:scene3d>
                    <a:camera prst="orthographicFront"/>
                    <a:lightRig rig="threePt" dir="t"/>
                  </a:scene3d>
                  <a:sp3d contourW="12700"/>
                </a:bodyPr>
                <a:lstStyle/>
                <a:p>
                  <a:pPr algn="r"/>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grpSp>
        </p:grpSp>
        <p:grpSp>
          <p:nvGrpSpPr>
            <p:cNvPr id="5" name="Group 29"/>
            <p:cNvGrpSpPr/>
            <p:nvPr/>
          </p:nvGrpSpPr>
          <p:grpSpPr>
            <a:xfrm>
              <a:off x="8038969" y="3913758"/>
              <a:ext cx="2322111" cy="1049312"/>
              <a:chOff x="7943933" y="4046044"/>
              <a:chExt cx="2322111" cy="1049312"/>
            </a:xfrm>
          </p:grpSpPr>
          <p:sp>
            <p:nvSpPr>
              <p:cNvPr id="42" name="Rectangle 43"/>
              <p:cNvSpPr/>
              <p:nvPr/>
            </p:nvSpPr>
            <p:spPr>
              <a:xfrm>
                <a:off x="8825884"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Rectangle 44"/>
              <p:cNvSpPr/>
              <p:nvPr/>
            </p:nvSpPr>
            <p:spPr>
              <a:xfrm>
                <a:off x="8969900"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Rectangle 45"/>
              <p:cNvSpPr/>
              <p:nvPr/>
            </p:nvSpPr>
            <p:spPr>
              <a:xfrm>
                <a:off x="9113916"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Rectangle 46"/>
              <p:cNvSpPr/>
              <p:nvPr/>
            </p:nvSpPr>
            <p:spPr>
              <a:xfrm>
                <a:off x="9257932"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Rectangle 47"/>
              <p:cNvSpPr/>
              <p:nvPr/>
            </p:nvSpPr>
            <p:spPr>
              <a:xfrm>
                <a:off x="9401948"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Rectangle 48"/>
              <p:cNvSpPr/>
              <p:nvPr/>
            </p:nvSpPr>
            <p:spPr>
              <a:xfrm>
                <a:off x="9545964"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Rectangle 49"/>
              <p:cNvSpPr/>
              <p:nvPr/>
            </p:nvSpPr>
            <p:spPr>
              <a:xfrm>
                <a:off x="9689980"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Rectangle 50"/>
              <p:cNvSpPr/>
              <p:nvPr/>
            </p:nvSpPr>
            <p:spPr>
              <a:xfrm>
                <a:off x="9833996" y="4393871"/>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Rectangle 51"/>
              <p:cNvSpPr/>
              <p:nvPr/>
            </p:nvSpPr>
            <p:spPr>
              <a:xfrm>
                <a:off x="9978012"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Rectangle 52"/>
              <p:cNvSpPr/>
              <p:nvPr/>
            </p:nvSpPr>
            <p:spPr>
              <a:xfrm>
                <a:off x="10122028" y="4393871"/>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2" name="Rectangle 54"/>
              <p:cNvSpPr/>
              <p:nvPr/>
            </p:nvSpPr>
            <p:spPr>
              <a:xfrm>
                <a:off x="8825884"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Rectangle 55"/>
              <p:cNvSpPr/>
              <p:nvPr/>
            </p:nvSpPr>
            <p:spPr>
              <a:xfrm>
                <a:off x="896990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Rectangle 56"/>
              <p:cNvSpPr/>
              <p:nvPr/>
            </p:nvSpPr>
            <p:spPr>
              <a:xfrm>
                <a:off x="9113916"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Rectangle 57"/>
              <p:cNvSpPr/>
              <p:nvPr/>
            </p:nvSpPr>
            <p:spPr>
              <a:xfrm>
                <a:off x="9257932"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Rectangle 58"/>
              <p:cNvSpPr/>
              <p:nvPr/>
            </p:nvSpPr>
            <p:spPr>
              <a:xfrm>
                <a:off x="9401948"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Rectangle 59"/>
              <p:cNvSpPr/>
              <p:nvPr/>
            </p:nvSpPr>
            <p:spPr>
              <a:xfrm>
                <a:off x="9545964"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Rectangle 60"/>
              <p:cNvSpPr/>
              <p:nvPr/>
            </p:nvSpPr>
            <p:spPr>
              <a:xfrm>
                <a:off x="9689980" y="4665333"/>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Rectangle 61"/>
              <p:cNvSpPr/>
              <p:nvPr/>
            </p:nvSpPr>
            <p:spPr>
              <a:xfrm>
                <a:off x="9833996"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Rectangle 62"/>
              <p:cNvSpPr/>
              <p:nvPr/>
            </p:nvSpPr>
            <p:spPr>
              <a:xfrm>
                <a:off x="9978012"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Rectangle 63"/>
              <p:cNvSpPr/>
              <p:nvPr/>
            </p:nvSpPr>
            <p:spPr>
              <a:xfrm>
                <a:off x="10122028" y="4665333"/>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Rectangle 65"/>
              <p:cNvSpPr/>
              <p:nvPr/>
            </p:nvSpPr>
            <p:spPr>
              <a:xfrm>
                <a:off x="8825884"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Rectangle 66"/>
              <p:cNvSpPr/>
              <p:nvPr/>
            </p:nvSpPr>
            <p:spPr>
              <a:xfrm>
                <a:off x="8969900"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Rectangle 67"/>
              <p:cNvSpPr/>
              <p:nvPr/>
            </p:nvSpPr>
            <p:spPr>
              <a:xfrm>
                <a:off x="9113916"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Rectangle 68"/>
              <p:cNvSpPr/>
              <p:nvPr/>
            </p:nvSpPr>
            <p:spPr>
              <a:xfrm>
                <a:off x="9257932" y="4936796"/>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Rectangle 69"/>
              <p:cNvSpPr/>
              <p:nvPr/>
            </p:nvSpPr>
            <p:spPr>
              <a:xfrm>
                <a:off x="9401948"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Rectangle 70"/>
              <p:cNvSpPr/>
              <p:nvPr/>
            </p:nvSpPr>
            <p:spPr>
              <a:xfrm>
                <a:off x="9545964"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Rectangle 71"/>
              <p:cNvSpPr/>
              <p:nvPr/>
            </p:nvSpPr>
            <p:spPr>
              <a:xfrm>
                <a:off x="9689980"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Rectangle 72"/>
              <p:cNvSpPr/>
              <p:nvPr/>
            </p:nvSpPr>
            <p:spPr>
              <a:xfrm>
                <a:off x="9833996"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Rectangle 73"/>
              <p:cNvSpPr/>
              <p:nvPr/>
            </p:nvSpPr>
            <p:spPr>
              <a:xfrm>
                <a:off x="9978012"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Rectangle 74"/>
              <p:cNvSpPr/>
              <p:nvPr/>
            </p:nvSpPr>
            <p:spPr>
              <a:xfrm>
                <a:off x="10122028" y="493679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2" name="Group 7"/>
              <p:cNvGrpSpPr/>
              <p:nvPr/>
            </p:nvGrpSpPr>
            <p:grpSpPr>
              <a:xfrm>
                <a:off x="7943933" y="4046044"/>
                <a:ext cx="1800201" cy="1049312"/>
                <a:chOff x="7893939" y="4046044"/>
                <a:chExt cx="1800201" cy="1049312"/>
              </a:xfrm>
            </p:grpSpPr>
            <p:sp>
              <p:nvSpPr>
                <p:cNvPr id="73" name="TextBox 152"/>
                <p:cNvSpPr txBox="1">
                  <a:spLocks/>
                </p:cNvSpPr>
                <p:nvPr/>
              </p:nvSpPr>
              <p:spPr bwMode="auto">
                <a:xfrm>
                  <a:off x="7893939" y="4046044"/>
                  <a:ext cx="1800201" cy="215444"/>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74" name="TextBox 161"/>
                <p:cNvSpPr txBox="1">
                  <a:spLocks/>
                </p:cNvSpPr>
                <p:nvPr/>
              </p:nvSpPr>
              <p:spPr bwMode="auto">
                <a:xfrm>
                  <a:off x="7893939" y="4398543"/>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75" name="TextBox 162"/>
                <p:cNvSpPr txBox="1">
                  <a:spLocks/>
                </p:cNvSpPr>
                <p:nvPr/>
              </p:nvSpPr>
              <p:spPr bwMode="auto">
                <a:xfrm>
                  <a:off x="7893939" y="4665069"/>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76" name="TextBox 163"/>
                <p:cNvSpPr txBox="1">
                  <a:spLocks/>
                </p:cNvSpPr>
                <p:nvPr/>
              </p:nvSpPr>
              <p:spPr bwMode="auto">
                <a:xfrm>
                  <a:off x="7893939" y="4941468"/>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grpSp>
        </p:grpSp>
        <p:grpSp>
          <p:nvGrpSpPr>
            <p:cNvPr id="6" name="Group 18"/>
            <p:cNvGrpSpPr/>
            <p:nvPr/>
          </p:nvGrpSpPr>
          <p:grpSpPr>
            <a:xfrm>
              <a:off x="8038969" y="1984626"/>
              <a:ext cx="2322111" cy="1049312"/>
              <a:chOff x="7943933" y="1984626"/>
              <a:chExt cx="2322111" cy="1049312"/>
            </a:xfrm>
          </p:grpSpPr>
          <p:sp>
            <p:nvSpPr>
              <p:cNvPr id="7" name="Rectangle 8"/>
              <p:cNvSpPr/>
              <p:nvPr/>
            </p:nvSpPr>
            <p:spPr>
              <a:xfrm>
                <a:off x="8825884"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Rectangle 9"/>
              <p:cNvSpPr/>
              <p:nvPr/>
            </p:nvSpPr>
            <p:spPr>
              <a:xfrm>
                <a:off x="8969900"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Rectangle 10"/>
              <p:cNvSpPr/>
              <p:nvPr/>
            </p:nvSpPr>
            <p:spPr>
              <a:xfrm>
                <a:off x="9113916"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Rectangle 11"/>
              <p:cNvSpPr/>
              <p:nvPr/>
            </p:nvSpPr>
            <p:spPr>
              <a:xfrm>
                <a:off x="9257932" y="2342594"/>
                <a:ext cx="144016" cy="144016"/>
              </a:xfrm>
              <a:prstGeom prst="rect">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Rectangle 12"/>
              <p:cNvSpPr/>
              <p:nvPr/>
            </p:nvSpPr>
            <p:spPr>
              <a:xfrm>
                <a:off x="9401948"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Rectangle 13"/>
              <p:cNvSpPr/>
              <p:nvPr/>
            </p:nvSpPr>
            <p:spPr>
              <a:xfrm>
                <a:off x="9545964"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Rectangle 14"/>
              <p:cNvSpPr/>
              <p:nvPr/>
            </p:nvSpPr>
            <p:spPr>
              <a:xfrm>
                <a:off x="9689980"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Rectangle 15"/>
              <p:cNvSpPr/>
              <p:nvPr/>
            </p:nvSpPr>
            <p:spPr>
              <a:xfrm>
                <a:off x="9833996"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Rectangle 16"/>
              <p:cNvSpPr/>
              <p:nvPr/>
            </p:nvSpPr>
            <p:spPr>
              <a:xfrm>
                <a:off x="9978012"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Rectangle 17"/>
              <p:cNvSpPr/>
              <p:nvPr/>
            </p:nvSpPr>
            <p:spPr>
              <a:xfrm>
                <a:off x="10122028" y="2342594"/>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Rectangle 19"/>
              <p:cNvSpPr/>
              <p:nvPr/>
            </p:nvSpPr>
            <p:spPr>
              <a:xfrm>
                <a:off x="8825884"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Rectangle 20"/>
              <p:cNvSpPr/>
              <p:nvPr/>
            </p:nvSpPr>
            <p:spPr>
              <a:xfrm>
                <a:off x="8969900"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Rectangle 21"/>
              <p:cNvSpPr/>
              <p:nvPr/>
            </p:nvSpPr>
            <p:spPr>
              <a:xfrm>
                <a:off x="9113916"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Rectangle 22"/>
              <p:cNvSpPr/>
              <p:nvPr/>
            </p:nvSpPr>
            <p:spPr>
              <a:xfrm>
                <a:off x="9257932"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Rectangle 23"/>
              <p:cNvSpPr/>
              <p:nvPr/>
            </p:nvSpPr>
            <p:spPr>
              <a:xfrm>
                <a:off x="9401948"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Rectangle 24"/>
              <p:cNvSpPr/>
              <p:nvPr/>
            </p:nvSpPr>
            <p:spPr>
              <a:xfrm>
                <a:off x="9545964" y="2614056"/>
                <a:ext cx="144016" cy="144016"/>
              </a:xfrm>
              <a:prstGeom prst="rect">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Rectangle 25"/>
              <p:cNvSpPr/>
              <p:nvPr/>
            </p:nvSpPr>
            <p:spPr>
              <a:xfrm>
                <a:off x="9689980"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Rectangle 26"/>
              <p:cNvSpPr/>
              <p:nvPr/>
            </p:nvSpPr>
            <p:spPr>
              <a:xfrm>
                <a:off x="9833996"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Rectangle 27"/>
              <p:cNvSpPr/>
              <p:nvPr/>
            </p:nvSpPr>
            <p:spPr>
              <a:xfrm>
                <a:off x="9978012"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Rectangle 28"/>
              <p:cNvSpPr/>
              <p:nvPr/>
            </p:nvSpPr>
            <p:spPr>
              <a:xfrm>
                <a:off x="10122028" y="2614056"/>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Rectangle 30"/>
              <p:cNvSpPr/>
              <p:nvPr/>
            </p:nvSpPr>
            <p:spPr>
              <a:xfrm>
                <a:off x="8825884" y="2885519"/>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Rectangle 31"/>
              <p:cNvSpPr/>
              <p:nvPr/>
            </p:nvSpPr>
            <p:spPr>
              <a:xfrm>
                <a:off x="8969900" y="2885519"/>
                <a:ext cx="144016" cy="144016"/>
              </a:xfrm>
              <a:prstGeom prst="rect">
                <a:avLst/>
              </a:prstGeom>
              <a:solidFill>
                <a:schemeClr val="accent3"/>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Rectangle 32"/>
              <p:cNvSpPr/>
              <p:nvPr/>
            </p:nvSpPr>
            <p:spPr>
              <a:xfrm>
                <a:off x="9113916"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Rectangle 33"/>
              <p:cNvSpPr/>
              <p:nvPr/>
            </p:nvSpPr>
            <p:spPr>
              <a:xfrm>
                <a:off x="9257932"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Rectangle 34"/>
              <p:cNvSpPr/>
              <p:nvPr/>
            </p:nvSpPr>
            <p:spPr>
              <a:xfrm>
                <a:off x="9401948"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Rectangle 35"/>
              <p:cNvSpPr/>
              <p:nvPr/>
            </p:nvSpPr>
            <p:spPr>
              <a:xfrm>
                <a:off x="9545964"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Rectangle 36"/>
              <p:cNvSpPr/>
              <p:nvPr/>
            </p:nvSpPr>
            <p:spPr>
              <a:xfrm>
                <a:off x="9689980"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Rectangle 37"/>
              <p:cNvSpPr/>
              <p:nvPr/>
            </p:nvSpPr>
            <p:spPr>
              <a:xfrm>
                <a:off x="9833996"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Rectangle 38"/>
              <p:cNvSpPr/>
              <p:nvPr/>
            </p:nvSpPr>
            <p:spPr>
              <a:xfrm>
                <a:off x="9978012"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Rectangle 39"/>
              <p:cNvSpPr/>
              <p:nvPr/>
            </p:nvSpPr>
            <p:spPr>
              <a:xfrm>
                <a:off x="10122028" y="2885519"/>
                <a:ext cx="144016" cy="14401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7" name="Group 167"/>
              <p:cNvGrpSpPr/>
              <p:nvPr/>
            </p:nvGrpSpPr>
            <p:grpSpPr>
              <a:xfrm>
                <a:off x="7943933" y="1984626"/>
                <a:ext cx="1800201" cy="1049312"/>
                <a:chOff x="7893939" y="4046044"/>
                <a:chExt cx="1800201" cy="1049312"/>
              </a:xfrm>
            </p:grpSpPr>
            <p:sp>
              <p:nvSpPr>
                <p:cNvPr id="38" name="TextBox 168"/>
                <p:cNvSpPr txBox="1">
                  <a:spLocks/>
                </p:cNvSpPr>
                <p:nvPr/>
              </p:nvSpPr>
              <p:spPr bwMode="auto">
                <a:xfrm>
                  <a:off x="7893939" y="4046044"/>
                  <a:ext cx="1800201" cy="215444"/>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4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39" name="TextBox 169"/>
                <p:cNvSpPr txBox="1">
                  <a:spLocks/>
                </p:cNvSpPr>
                <p:nvPr/>
              </p:nvSpPr>
              <p:spPr bwMode="auto">
                <a:xfrm>
                  <a:off x="7893939" y="4398543"/>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40" name="TextBox 170"/>
                <p:cNvSpPr txBox="1">
                  <a:spLocks/>
                </p:cNvSpPr>
                <p:nvPr/>
              </p:nvSpPr>
              <p:spPr bwMode="auto">
                <a:xfrm>
                  <a:off x="7893939" y="4665069"/>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sp>
              <p:nvSpPr>
                <p:cNvPr id="41" name="TextBox 171"/>
                <p:cNvSpPr txBox="1">
                  <a:spLocks/>
                </p:cNvSpPr>
                <p:nvPr/>
              </p:nvSpPr>
              <p:spPr bwMode="auto">
                <a:xfrm>
                  <a:off x="7893939" y="4941468"/>
                  <a:ext cx="829223" cy="153888"/>
                </a:xfrm>
                <a:prstGeom prst="rect">
                  <a:avLst/>
                </a:prstGeom>
                <a:noFill/>
              </p:spPr>
              <p:txBody>
                <a:bodyPr wrap="none" lIns="0" tIns="0" rIns="0" bIns="0" anchor="ctr" anchorCtr="0">
                  <a:normAutofit/>
                  <a:scene3d>
                    <a:camera prst="orthographicFront"/>
                    <a:lightRig rig="threePt" dir="t"/>
                  </a:scene3d>
                  <a:sp3d contourW="12700"/>
                </a:bodyPr>
                <a:lstStyle/>
                <a:p>
                  <a:pPr algn="l"/>
                  <a:r>
                    <a:rPr lang="zh-CN" altLang="en-US" sz="1000">
                      <a:solidFill>
                        <a:schemeClr val="tx1">
                          <a:lumMod val="65000"/>
                          <a:lumOff val="35000"/>
                        </a:schemeClr>
                      </a:solidFill>
                      <a:effectLst/>
                      <a:latin typeface="inpin heiti" panose="00000500000000000000" pitchFamily="2" charset="-122"/>
                      <a:ea typeface="inpin heiti" panose="00000500000000000000" pitchFamily="2" charset="-122"/>
                      <a:sym typeface="inpin heiti" panose="00000500000000000000" pitchFamily="2" charset="-122"/>
                    </a:rPr>
                    <a:t>标题文本预设</a:t>
                  </a:r>
                </a:p>
              </p:txBody>
            </p:sp>
          </p:grpSp>
        </p:grpSp>
      </p:grpSp>
      <p:pic>
        <p:nvPicPr>
          <p:cNvPr id="146" name="图片占位符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084" y="2066496"/>
            <a:ext cx="1698722" cy="163823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pic>
      <p:pic>
        <p:nvPicPr>
          <p:cNvPr id="147" name="图片占位符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531" y="2066496"/>
            <a:ext cx="1698722" cy="163823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pic>
      <p:pic>
        <p:nvPicPr>
          <p:cNvPr id="148" name="图片占位符 1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231" y="3973412"/>
            <a:ext cx="1698722" cy="1637645"/>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pic>
      <p:pic>
        <p:nvPicPr>
          <p:cNvPr id="149" name="图片占位符 1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9600" y="3981189"/>
            <a:ext cx="1674778" cy="1615146"/>
          </a:xfrm>
          <a:custGeom>
            <a:avLst/>
            <a:gdLst>
              <a:gd name="connsiteX0" fmla="*/ 849361 w 1674778"/>
              <a:gd name="connsiteY0" fmla="*/ 0 h 1698158"/>
              <a:gd name="connsiteX1" fmla="*/ 1631975 w 1674778"/>
              <a:gd name="connsiteY1" fmla="*/ 518580 h 1698158"/>
              <a:gd name="connsiteX2" fmla="*/ 1674778 w 1674778"/>
              <a:gd name="connsiteY2" fmla="*/ 656422 h 1698158"/>
              <a:gd name="connsiteX3" fmla="*/ 1674778 w 1674778"/>
              <a:gd name="connsiteY3" fmla="*/ 1041736 h 1698158"/>
              <a:gd name="connsiteX4" fmla="*/ 1631975 w 1674778"/>
              <a:gd name="connsiteY4" fmla="*/ 1179579 h 1698158"/>
              <a:gd name="connsiteX5" fmla="*/ 849361 w 1674778"/>
              <a:gd name="connsiteY5" fmla="*/ 1698158 h 1698158"/>
              <a:gd name="connsiteX6" fmla="*/ 0 w 1674778"/>
              <a:gd name="connsiteY6" fmla="*/ 849079 h 1698158"/>
              <a:gd name="connsiteX7" fmla="*/ 849361 w 1674778"/>
              <a:gd name="connsiteY7" fmla="*/ 0 h 169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4778" h="1698158">
                <a:moveTo>
                  <a:pt x="849361" y="0"/>
                </a:moveTo>
                <a:cubicBezTo>
                  <a:pt x="1201178" y="0"/>
                  <a:pt x="1503035" y="213832"/>
                  <a:pt x="1631975" y="518580"/>
                </a:cubicBezTo>
                <a:lnTo>
                  <a:pt x="1674778" y="656422"/>
                </a:lnTo>
                <a:lnTo>
                  <a:pt x="1674778" y="1041736"/>
                </a:lnTo>
                <a:lnTo>
                  <a:pt x="1631975" y="1179579"/>
                </a:lnTo>
                <a:cubicBezTo>
                  <a:pt x="1503035" y="1484326"/>
                  <a:pt x="1201178" y="1698158"/>
                  <a:pt x="849361" y="1698158"/>
                </a:cubicBezTo>
                <a:cubicBezTo>
                  <a:pt x="380272" y="1698158"/>
                  <a:pt x="0" y="1318012"/>
                  <a:pt x="0" y="849079"/>
                </a:cubicBezTo>
                <a:cubicBezTo>
                  <a:pt x="0" y="380146"/>
                  <a:pt x="380272" y="0"/>
                  <a:pt x="849361" y="0"/>
                </a:cubicBezTo>
                <a:close/>
              </a:path>
            </a:pathLst>
          </a:custGeom>
        </p:spPr>
      </p:pic>
      <p:grpSp>
        <p:nvGrpSpPr>
          <p:cNvPr id="150" name="组合 149"/>
          <p:cNvGrpSpPr/>
          <p:nvPr/>
        </p:nvGrpSpPr>
        <p:grpSpPr>
          <a:xfrm>
            <a:off x="464457" y="300521"/>
            <a:ext cx="11099571" cy="523220"/>
            <a:chOff x="464457" y="300521"/>
            <a:chExt cx="11099571" cy="523220"/>
          </a:xfrm>
        </p:grpSpPr>
        <p:sp>
          <p:nvSpPr>
            <p:cNvPr id="15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153" name="直接连接符 152"/>
            <p:cNvCxnSpPr>
              <a:cxnSpLocks/>
              <a:stCxn id="15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4" name="组合 153"/>
            <p:cNvGrpSpPr/>
            <p:nvPr/>
          </p:nvGrpSpPr>
          <p:grpSpPr>
            <a:xfrm>
              <a:off x="11239724" y="468469"/>
              <a:ext cx="324304" cy="187323"/>
              <a:chOff x="9419771" y="-562044"/>
              <a:chExt cx="551543" cy="187323"/>
            </a:xfrm>
          </p:grpSpPr>
          <p:cxnSp>
            <p:nvCxnSpPr>
              <p:cNvPr id="156" name="直接连接符 15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55" name="文本框 15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p>
          </p:txBody>
        </p:sp>
      </p:grpSp>
    </p:spTree>
    <p:extLst>
      <p:ext uri="{BB962C8B-B14F-4D97-AF65-F5344CB8AC3E}">
        <p14:creationId xmlns:p14="http://schemas.microsoft.com/office/powerpoint/2010/main" val="21870423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6"/>
                                        </p:tgtEl>
                                        <p:attrNameLst>
                                          <p:attrName>style.visibility</p:attrName>
                                        </p:attrNameLst>
                                      </p:cBhvr>
                                      <p:to>
                                        <p:strVal val="visible"/>
                                      </p:to>
                                    </p:set>
                                    <p:anim calcmode="lin" valueType="num">
                                      <p:cBhvr>
                                        <p:cTn id="13" dur="500" fill="hold"/>
                                        <p:tgtEl>
                                          <p:spTgt spid="146"/>
                                        </p:tgtEl>
                                        <p:attrNameLst>
                                          <p:attrName>ppt_w</p:attrName>
                                        </p:attrNameLst>
                                      </p:cBhvr>
                                      <p:tavLst>
                                        <p:tav tm="0">
                                          <p:val>
                                            <p:fltVal val="0"/>
                                          </p:val>
                                        </p:tav>
                                        <p:tav tm="100000">
                                          <p:val>
                                            <p:strVal val="#ppt_w"/>
                                          </p:val>
                                        </p:tav>
                                      </p:tavLst>
                                    </p:anim>
                                    <p:anim calcmode="lin" valueType="num">
                                      <p:cBhvr>
                                        <p:cTn id="14" dur="500" fill="hold"/>
                                        <p:tgtEl>
                                          <p:spTgt spid="146"/>
                                        </p:tgtEl>
                                        <p:attrNameLst>
                                          <p:attrName>ppt_h</p:attrName>
                                        </p:attrNameLst>
                                      </p:cBhvr>
                                      <p:tavLst>
                                        <p:tav tm="0">
                                          <p:val>
                                            <p:fltVal val="0"/>
                                          </p:val>
                                        </p:tav>
                                        <p:tav tm="100000">
                                          <p:val>
                                            <p:strVal val="#ppt_h"/>
                                          </p:val>
                                        </p:tav>
                                      </p:tavLst>
                                    </p:anim>
                                    <p:animEffect transition="in" filter="fade">
                                      <p:cBhvr>
                                        <p:cTn id="15" dur="500"/>
                                        <p:tgtEl>
                                          <p:spTgt spid="146"/>
                                        </p:tgtEl>
                                      </p:cBhvr>
                                    </p:animEffect>
                                  </p:childTnLst>
                                </p:cTn>
                              </p:par>
                              <p:par>
                                <p:cTn id="16" presetID="53" presetClass="entr" presetSubtype="16"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p:cTn id="18" dur="500" fill="hold"/>
                                        <p:tgtEl>
                                          <p:spTgt spid="147"/>
                                        </p:tgtEl>
                                        <p:attrNameLst>
                                          <p:attrName>ppt_w</p:attrName>
                                        </p:attrNameLst>
                                      </p:cBhvr>
                                      <p:tavLst>
                                        <p:tav tm="0">
                                          <p:val>
                                            <p:fltVal val="0"/>
                                          </p:val>
                                        </p:tav>
                                        <p:tav tm="100000">
                                          <p:val>
                                            <p:strVal val="#ppt_w"/>
                                          </p:val>
                                        </p:tav>
                                      </p:tavLst>
                                    </p:anim>
                                    <p:anim calcmode="lin" valueType="num">
                                      <p:cBhvr>
                                        <p:cTn id="19" dur="500" fill="hold"/>
                                        <p:tgtEl>
                                          <p:spTgt spid="147"/>
                                        </p:tgtEl>
                                        <p:attrNameLst>
                                          <p:attrName>ppt_h</p:attrName>
                                        </p:attrNameLst>
                                      </p:cBhvr>
                                      <p:tavLst>
                                        <p:tav tm="0">
                                          <p:val>
                                            <p:fltVal val="0"/>
                                          </p:val>
                                        </p:tav>
                                        <p:tav tm="100000">
                                          <p:val>
                                            <p:strVal val="#ppt_h"/>
                                          </p:val>
                                        </p:tav>
                                      </p:tavLst>
                                    </p:anim>
                                    <p:animEffect transition="in" filter="fade">
                                      <p:cBhvr>
                                        <p:cTn id="20" dur="500"/>
                                        <p:tgtEl>
                                          <p:spTgt spid="147"/>
                                        </p:tgtEl>
                                      </p:cBhvr>
                                    </p:animEffect>
                                  </p:childTnLst>
                                </p:cTn>
                              </p:par>
                              <p:par>
                                <p:cTn id="21" presetID="53" presetClass="entr" presetSubtype="16"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anim calcmode="lin" valueType="num">
                                      <p:cBhvr>
                                        <p:cTn id="23" dur="500" fill="hold"/>
                                        <p:tgtEl>
                                          <p:spTgt spid="148"/>
                                        </p:tgtEl>
                                        <p:attrNameLst>
                                          <p:attrName>ppt_w</p:attrName>
                                        </p:attrNameLst>
                                      </p:cBhvr>
                                      <p:tavLst>
                                        <p:tav tm="0">
                                          <p:val>
                                            <p:fltVal val="0"/>
                                          </p:val>
                                        </p:tav>
                                        <p:tav tm="100000">
                                          <p:val>
                                            <p:strVal val="#ppt_w"/>
                                          </p:val>
                                        </p:tav>
                                      </p:tavLst>
                                    </p:anim>
                                    <p:anim calcmode="lin" valueType="num">
                                      <p:cBhvr>
                                        <p:cTn id="24" dur="500" fill="hold"/>
                                        <p:tgtEl>
                                          <p:spTgt spid="148"/>
                                        </p:tgtEl>
                                        <p:attrNameLst>
                                          <p:attrName>ppt_h</p:attrName>
                                        </p:attrNameLst>
                                      </p:cBhvr>
                                      <p:tavLst>
                                        <p:tav tm="0">
                                          <p:val>
                                            <p:fltVal val="0"/>
                                          </p:val>
                                        </p:tav>
                                        <p:tav tm="100000">
                                          <p:val>
                                            <p:strVal val="#ppt_h"/>
                                          </p:val>
                                        </p:tav>
                                      </p:tavLst>
                                    </p:anim>
                                    <p:animEffect transition="in" filter="fade">
                                      <p:cBhvr>
                                        <p:cTn id="25" dur="500"/>
                                        <p:tgtEl>
                                          <p:spTgt spid="148"/>
                                        </p:tgtEl>
                                      </p:cBhvr>
                                    </p:animEffect>
                                  </p:childTnLst>
                                </p:cTn>
                              </p:par>
                              <p:par>
                                <p:cTn id="26" presetID="53" presetClass="entr" presetSubtype="16" fill="hold" nodeType="withEffect">
                                  <p:stCondLst>
                                    <p:cond delay="0"/>
                                  </p:stCondLst>
                                  <p:childTnLst>
                                    <p:set>
                                      <p:cBhvr>
                                        <p:cTn id="27" dur="1" fill="hold">
                                          <p:stCondLst>
                                            <p:cond delay="0"/>
                                          </p:stCondLst>
                                        </p:cTn>
                                        <p:tgtEl>
                                          <p:spTgt spid="149"/>
                                        </p:tgtEl>
                                        <p:attrNameLst>
                                          <p:attrName>style.visibility</p:attrName>
                                        </p:attrNameLst>
                                      </p:cBhvr>
                                      <p:to>
                                        <p:strVal val="visible"/>
                                      </p:to>
                                    </p:set>
                                    <p:anim calcmode="lin" valueType="num">
                                      <p:cBhvr>
                                        <p:cTn id="28" dur="500" fill="hold"/>
                                        <p:tgtEl>
                                          <p:spTgt spid="149"/>
                                        </p:tgtEl>
                                        <p:attrNameLst>
                                          <p:attrName>ppt_w</p:attrName>
                                        </p:attrNameLst>
                                      </p:cBhvr>
                                      <p:tavLst>
                                        <p:tav tm="0">
                                          <p:val>
                                            <p:fltVal val="0"/>
                                          </p:val>
                                        </p:tav>
                                        <p:tav tm="100000">
                                          <p:val>
                                            <p:strVal val="#ppt_w"/>
                                          </p:val>
                                        </p:tav>
                                      </p:tavLst>
                                    </p:anim>
                                    <p:anim calcmode="lin" valueType="num">
                                      <p:cBhvr>
                                        <p:cTn id="29" dur="500" fill="hold"/>
                                        <p:tgtEl>
                                          <p:spTgt spid="149"/>
                                        </p:tgtEl>
                                        <p:attrNameLst>
                                          <p:attrName>ppt_h</p:attrName>
                                        </p:attrNameLst>
                                      </p:cBhvr>
                                      <p:tavLst>
                                        <p:tav tm="0">
                                          <p:val>
                                            <p:fltVal val="0"/>
                                          </p:val>
                                        </p:tav>
                                        <p:tav tm="100000">
                                          <p:val>
                                            <p:strVal val="#ppt_h"/>
                                          </p:val>
                                        </p:tav>
                                      </p:tavLst>
                                    </p:anim>
                                    <p:animEffect transition="in" filter="fade">
                                      <p:cBhvr>
                                        <p:cTn id="30"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8346" y="5268686"/>
            <a:ext cx="2444216" cy="5882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矩形 9"/>
          <p:cNvSpPr/>
          <p:nvPr/>
        </p:nvSpPr>
        <p:spPr>
          <a:xfrm>
            <a:off x="3496384" y="5268686"/>
            <a:ext cx="2444216" cy="588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矩形 10"/>
          <p:cNvSpPr/>
          <p:nvPr/>
        </p:nvSpPr>
        <p:spPr>
          <a:xfrm>
            <a:off x="6274422" y="5268686"/>
            <a:ext cx="2444216" cy="5882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矩形 11"/>
          <p:cNvSpPr/>
          <p:nvPr/>
        </p:nvSpPr>
        <p:spPr>
          <a:xfrm>
            <a:off x="9052459" y="5268686"/>
            <a:ext cx="2444216" cy="588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Box 19"/>
          <p:cNvSpPr txBox="1"/>
          <p:nvPr/>
        </p:nvSpPr>
        <p:spPr>
          <a:xfrm>
            <a:off x="709839"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Box 19"/>
          <p:cNvSpPr txBox="1"/>
          <p:nvPr/>
        </p:nvSpPr>
        <p:spPr>
          <a:xfrm>
            <a:off x="3488093"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Box 19"/>
          <p:cNvSpPr txBox="1"/>
          <p:nvPr/>
        </p:nvSpPr>
        <p:spPr>
          <a:xfrm>
            <a:off x="6272571"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9"/>
          <p:cNvSpPr txBox="1"/>
          <p:nvPr/>
        </p:nvSpPr>
        <p:spPr>
          <a:xfrm>
            <a:off x="9063489" y="5377285"/>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7" name="组合 16"/>
          <p:cNvGrpSpPr/>
          <p:nvPr/>
        </p:nvGrpSpPr>
        <p:grpSpPr>
          <a:xfrm>
            <a:off x="464457" y="300521"/>
            <a:ext cx="11099571" cy="523220"/>
            <a:chOff x="464457" y="300521"/>
            <a:chExt cx="11099571" cy="523220"/>
          </a:xfrm>
        </p:grpSpPr>
        <p:sp>
          <p:nvSpPr>
            <p:cNvPr id="18"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0" name="直接连接符 19"/>
            <p:cNvCxnSpPr>
              <a:cxnSpLocks/>
              <a:stCxn id="23"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1239724" y="468469"/>
              <a:ext cx="324304" cy="187323"/>
              <a:chOff x="9419771" y="-562044"/>
              <a:chExt cx="551543" cy="187323"/>
            </a:xfrm>
          </p:grpSpPr>
          <p:cxnSp>
            <p:nvCxnSpPr>
              <p:cNvPr id="25" name="直接连接符 24"/>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p>
          </p:txBody>
        </p:sp>
      </p:grpSp>
      <p:pic>
        <p:nvPicPr>
          <p:cNvPr id="32" name="图片占位符 31">
            <a:extLst>
              <a:ext uri="{FF2B5EF4-FFF2-40B4-BE49-F238E27FC236}">
                <a16:creationId xmlns:a16="http://schemas.microsoft.com/office/drawing/2014/main" xmlns="" id="{22C5311C-602D-F440-B0B6-3DA67307DF4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828" r="28828"/>
          <a:stretch>
            <a:fillRect/>
          </a:stretch>
        </p:blipFill>
        <p:spPr/>
      </p:pic>
      <p:pic>
        <p:nvPicPr>
          <p:cNvPr id="34" name="图片占位符 33">
            <a:extLst>
              <a:ext uri="{FF2B5EF4-FFF2-40B4-BE49-F238E27FC236}">
                <a16:creationId xmlns:a16="http://schemas.microsoft.com/office/drawing/2014/main" xmlns="" id="{8C461A3F-9D9C-3548-92A5-45BE5AA8A46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5436" r="25436"/>
          <a:stretch>
            <a:fillRect/>
          </a:stretch>
        </p:blipFill>
        <p:spPr/>
      </p:pic>
      <p:pic>
        <p:nvPicPr>
          <p:cNvPr id="36" name="图片占位符 35">
            <a:extLst>
              <a:ext uri="{FF2B5EF4-FFF2-40B4-BE49-F238E27FC236}">
                <a16:creationId xmlns:a16="http://schemas.microsoft.com/office/drawing/2014/main" xmlns="" id="{223A60B0-1C6A-4644-9322-01014703F47B}"/>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8825" r="28825"/>
          <a:stretch>
            <a:fillRect/>
          </a:stretch>
        </p:blipFill>
        <p:spPr/>
      </p:pic>
      <p:pic>
        <p:nvPicPr>
          <p:cNvPr id="38" name="图片占位符 37">
            <a:extLst>
              <a:ext uri="{FF2B5EF4-FFF2-40B4-BE49-F238E27FC236}">
                <a16:creationId xmlns:a16="http://schemas.microsoft.com/office/drawing/2014/main" xmlns="" id="{1117EF71-4B28-BE4E-8738-458607949F3D}"/>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28814" r="28814"/>
          <a:stretch>
            <a:fillRect/>
          </a:stretch>
        </p:blipFill>
        <p:spPr/>
      </p:pic>
    </p:spTree>
    <p:extLst>
      <p:ext uri="{BB962C8B-B14F-4D97-AF65-F5344CB8AC3E}">
        <p14:creationId xmlns:p14="http://schemas.microsoft.com/office/powerpoint/2010/main" val="286780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4233140" y="1893210"/>
            <a:ext cx="0"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958859" y="1893210"/>
            <a:ext cx="0"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50754" y="4361399"/>
            <a:ext cx="2639055" cy="1175547"/>
            <a:chOff x="5394700" y="1317507"/>
            <a:chExt cx="2639055" cy="1175547"/>
          </a:xfrm>
        </p:grpSpPr>
        <p:sp>
          <p:nvSpPr>
            <p:cNvPr id="14"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文本框 14"/>
            <p:cNvSpPr txBox="1"/>
            <p:nvPr/>
          </p:nvSpPr>
          <p:spPr>
            <a:xfrm>
              <a:off x="5394700" y="1662057"/>
              <a:ext cx="2639055"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grpSp>
      <p:grpSp>
        <p:nvGrpSpPr>
          <p:cNvPr id="16" name="组合 15"/>
          <p:cNvGrpSpPr/>
          <p:nvPr/>
        </p:nvGrpSpPr>
        <p:grpSpPr>
          <a:xfrm>
            <a:off x="4776471" y="4361399"/>
            <a:ext cx="2639055" cy="1175547"/>
            <a:chOff x="5394700" y="1317507"/>
            <a:chExt cx="2639055" cy="1175547"/>
          </a:xfrm>
        </p:grpSpPr>
        <p:sp>
          <p:nvSpPr>
            <p:cNvPr id="17"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文本框 17"/>
            <p:cNvSpPr txBox="1"/>
            <p:nvPr/>
          </p:nvSpPr>
          <p:spPr>
            <a:xfrm>
              <a:off x="5394700" y="1662057"/>
              <a:ext cx="2639055"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grpSp>
      <p:grpSp>
        <p:nvGrpSpPr>
          <p:cNvPr id="19" name="组合 18"/>
          <p:cNvGrpSpPr/>
          <p:nvPr/>
        </p:nvGrpSpPr>
        <p:grpSpPr>
          <a:xfrm>
            <a:off x="8502191" y="4361399"/>
            <a:ext cx="2639055" cy="1175547"/>
            <a:chOff x="5394700" y="1317507"/>
            <a:chExt cx="2639055" cy="1175547"/>
          </a:xfrm>
        </p:grpSpPr>
        <p:sp>
          <p:nvSpPr>
            <p:cNvPr id="20"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sz="2000" b="1"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文本框 20"/>
            <p:cNvSpPr txBox="1"/>
            <p:nvPr/>
          </p:nvSpPr>
          <p:spPr>
            <a:xfrm>
              <a:off x="5394700" y="1662057"/>
              <a:ext cx="2639055"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grpSp>
      <p:pic>
        <p:nvPicPr>
          <p:cNvPr id="26" name="图片占位符 2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840966" y="1893210"/>
            <a:ext cx="3058631" cy="2038350"/>
          </a:xfrm>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4567380" y="1893210"/>
            <a:ext cx="3057240" cy="2038350"/>
          </a:xfrm>
        </p:spPr>
      </p:pic>
      <p:pic>
        <p:nvPicPr>
          <p:cNvPr id="30" name="图片占位符 2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tretch>
            <a:fillRect/>
          </a:stretch>
        </p:blipFill>
        <p:spPr>
          <a:xfrm>
            <a:off x="8292958" y="1893210"/>
            <a:ext cx="3057525" cy="2038350"/>
          </a:xfrm>
        </p:spPr>
      </p:pic>
      <p:grpSp>
        <p:nvGrpSpPr>
          <p:cNvPr id="22" name="组合 21"/>
          <p:cNvGrpSpPr/>
          <p:nvPr/>
        </p:nvGrpSpPr>
        <p:grpSpPr>
          <a:xfrm>
            <a:off x="464457" y="300521"/>
            <a:ext cx="11099571" cy="523220"/>
            <a:chOff x="464457" y="300521"/>
            <a:chExt cx="11099571" cy="523220"/>
          </a:xfrm>
        </p:grpSpPr>
        <p:sp>
          <p:nvSpPr>
            <p:cNvPr id="23"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5" name="直接连接符 24"/>
            <p:cNvCxnSpPr>
              <a:cxnSpLocks/>
              <a:stCxn id="29"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1239724" y="468469"/>
              <a:ext cx="324304" cy="187323"/>
              <a:chOff x="9419771" y="-562044"/>
              <a:chExt cx="551543" cy="187323"/>
            </a:xfrm>
          </p:grpSpPr>
          <p:cxnSp>
            <p:nvCxnSpPr>
              <p:cNvPr id="31" name="直接连接符 30"/>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p>
          </p:txBody>
        </p:sp>
      </p:grpSp>
    </p:spTree>
    <p:extLst>
      <p:ext uri="{BB962C8B-B14F-4D97-AF65-F5344CB8AC3E}">
        <p14:creationId xmlns:p14="http://schemas.microsoft.com/office/powerpoint/2010/main" val="1051642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0791" r="20277"/>
          <a:stretch/>
        </p:blipFill>
        <p:spPr>
          <a:xfrm>
            <a:off x="7088608" y="0"/>
            <a:ext cx="5103392" cy="68770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34851" t="30171"/>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sp>
        <p:nvSpPr>
          <p:cNvPr id="6" name="文本框 5"/>
          <p:cNvSpPr txBox="1"/>
          <p:nvPr/>
        </p:nvSpPr>
        <p:spPr>
          <a:xfrm>
            <a:off x="2145720" y="2825566"/>
            <a:ext cx="2545890"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04</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19728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5481340" y="2205357"/>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headEnd/>
            <a:tailEnd/>
          </a:ln>
        </p:spPr>
        <p:txBody>
          <a:bodyPr vert="horz" wrap="square" lIns="91440" tIns="45720" rIns="91440" bIns="45720" numCol="1" anchor="b" anchorCtr="0" compatLnSpc="1">
            <a:prstTxWarp prst="textNoShape">
              <a:avLst/>
            </a:prstTxWarp>
          </a:bodyPr>
          <a:lstStyle/>
          <a:p>
            <a:pPr algn="ct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p>
        </p:txBody>
      </p:sp>
      <p:sp>
        <p:nvSpPr>
          <p:cNvPr id="5" name="Freeform 7"/>
          <p:cNvSpPr>
            <a:spLocks/>
          </p:cNvSpPr>
          <p:nvPr/>
        </p:nvSpPr>
        <p:spPr bwMode="auto">
          <a:xfrm>
            <a:off x="5068039" y="3467719"/>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2"/>
          </a:solidFill>
          <a:ln w="5"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p>
        </p:txBody>
      </p:sp>
      <p:sp>
        <p:nvSpPr>
          <p:cNvPr id="6" name="Freeform 8"/>
          <p:cNvSpPr>
            <a:spLocks/>
          </p:cNvSpPr>
          <p:nvPr/>
        </p:nvSpPr>
        <p:spPr bwMode="auto">
          <a:xfrm>
            <a:off x="4663726" y="4182005"/>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1"/>
          </a:solidFill>
          <a:ln w="5"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p>
        </p:txBody>
      </p:sp>
      <p:sp>
        <p:nvSpPr>
          <p:cNvPr id="7" name="Freeform 9"/>
          <p:cNvSpPr>
            <a:spLocks/>
          </p:cNvSpPr>
          <p:nvPr/>
        </p:nvSpPr>
        <p:spPr bwMode="auto">
          <a:xfrm>
            <a:off x="4039283" y="4891802"/>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2"/>
          </a:solidFill>
          <a:ln w="5"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添加标题</a:t>
            </a:r>
          </a:p>
        </p:txBody>
      </p:sp>
      <p:sp>
        <p:nvSpPr>
          <p:cNvPr id="8" name="Freeform 10"/>
          <p:cNvSpPr>
            <a:spLocks/>
          </p:cNvSpPr>
          <p:nvPr/>
        </p:nvSpPr>
        <p:spPr bwMode="auto">
          <a:xfrm>
            <a:off x="5481339" y="3247589"/>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Freeform 11"/>
          <p:cNvSpPr>
            <a:spLocks/>
          </p:cNvSpPr>
          <p:nvPr/>
        </p:nvSpPr>
        <p:spPr bwMode="auto">
          <a:xfrm>
            <a:off x="5068039" y="3957387"/>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Freeform 12"/>
          <p:cNvSpPr>
            <a:spLocks/>
          </p:cNvSpPr>
          <p:nvPr/>
        </p:nvSpPr>
        <p:spPr bwMode="auto">
          <a:xfrm>
            <a:off x="4663726" y="4667184"/>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Oval 13"/>
          <p:cNvSpPr>
            <a:spLocks noChangeArrowheads="1"/>
          </p:cNvSpPr>
          <p:nvPr/>
        </p:nvSpPr>
        <p:spPr bwMode="auto">
          <a:xfrm>
            <a:off x="962003" y="2243457"/>
            <a:ext cx="489671" cy="489671"/>
          </a:xfrm>
          <a:prstGeom prst="ellipse">
            <a:avLst/>
          </a:prstGeom>
          <a:solidFill>
            <a:schemeClr val="accent1"/>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Oval 14"/>
          <p:cNvSpPr>
            <a:spLocks noChangeArrowheads="1"/>
          </p:cNvSpPr>
          <p:nvPr/>
        </p:nvSpPr>
        <p:spPr bwMode="auto">
          <a:xfrm>
            <a:off x="962003" y="3505819"/>
            <a:ext cx="489671" cy="480687"/>
          </a:xfrm>
          <a:prstGeom prst="ellipse">
            <a:avLst/>
          </a:prstGeom>
          <a:solidFill>
            <a:schemeClr val="accent2"/>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Oval 15"/>
          <p:cNvSpPr>
            <a:spLocks noChangeArrowheads="1"/>
          </p:cNvSpPr>
          <p:nvPr/>
        </p:nvSpPr>
        <p:spPr bwMode="auto">
          <a:xfrm>
            <a:off x="962003" y="4759192"/>
            <a:ext cx="489671" cy="489671"/>
          </a:xfrm>
          <a:prstGeom prst="ellipse">
            <a:avLst/>
          </a:prstGeom>
          <a:solidFill>
            <a:schemeClr val="accent3"/>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Oval 16"/>
          <p:cNvSpPr>
            <a:spLocks noChangeArrowheads="1"/>
          </p:cNvSpPr>
          <p:nvPr/>
        </p:nvSpPr>
        <p:spPr bwMode="auto">
          <a:xfrm>
            <a:off x="10746412" y="2243457"/>
            <a:ext cx="485177" cy="489671"/>
          </a:xfrm>
          <a:prstGeom prst="ellipse">
            <a:avLst/>
          </a:prstGeom>
          <a:solidFill>
            <a:schemeClr val="accent1"/>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Oval 17"/>
          <p:cNvSpPr>
            <a:spLocks noChangeArrowheads="1"/>
          </p:cNvSpPr>
          <p:nvPr/>
        </p:nvSpPr>
        <p:spPr bwMode="auto">
          <a:xfrm>
            <a:off x="10746412" y="3505819"/>
            <a:ext cx="485177" cy="480687"/>
          </a:xfrm>
          <a:prstGeom prst="ellipse">
            <a:avLst/>
          </a:prstGeom>
          <a:solidFill>
            <a:schemeClr val="accent4"/>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Oval 18"/>
          <p:cNvSpPr>
            <a:spLocks noChangeArrowheads="1"/>
          </p:cNvSpPr>
          <p:nvPr/>
        </p:nvSpPr>
        <p:spPr bwMode="auto">
          <a:xfrm>
            <a:off x="10746412" y="4759192"/>
            <a:ext cx="485177" cy="489671"/>
          </a:xfrm>
          <a:prstGeom prst="ellipse">
            <a:avLst/>
          </a:prstGeom>
          <a:solidFill>
            <a:schemeClr val="accent3"/>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6"/>
          <p:cNvSpPr>
            <a:spLocks noEditPoints="1"/>
          </p:cNvSpPr>
          <p:nvPr/>
        </p:nvSpPr>
        <p:spPr bwMode="auto">
          <a:xfrm>
            <a:off x="10826771" y="3583934"/>
            <a:ext cx="324456" cy="324454"/>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7"/>
          <p:cNvSpPr>
            <a:spLocks noEditPoints="1"/>
          </p:cNvSpPr>
          <p:nvPr/>
        </p:nvSpPr>
        <p:spPr bwMode="auto">
          <a:xfrm>
            <a:off x="1049404" y="3611951"/>
            <a:ext cx="324456" cy="27740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8"/>
          <p:cNvSpPr>
            <a:spLocks noEditPoints="1"/>
          </p:cNvSpPr>
          <p:nvPr/>
        </p:nvSpPr>
        <p:spPr bwMode="auto">
          <a:xfrm>
            <a:off x="10877918" y="4840819"/>
            <a:ext cx="307790" cy="326414"/>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Freeform 11"/>
          <p:cNvSpPr>
            <a:spLocks noEditPoints="1"/>
          </p:cNvSpPr>
          <p:nvPr/>
        </p:nvSpPr>
        <p:spPr bwMode="auto">
          <a:xfrm>
            <a:off x="1074996" y="4831507"/>
            <a:ext cx="263682" cy="34503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26"/>
          <p:cNvSpPr>
            <a:spLocks noEditPoints="1"/>
          </p:cNvSpPr>
          <p:nvPr/>
        </p:nvSpPr>
        <p:spPr bwMode="auto">
          <a:xfrm>
            <a:off x="1070586" y="2324822"/>
            <a:ext cx="272502" cy="32641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30"/>
          <p:cNvSpPr>
            <a:spLocks noEditPoints="1"/>
          </p:cNvSpPr>
          <p:nvPr/>
        </p:nvSpPr>
        <p:spPr bwMode="auto">
          <a:xfrm>
            <a:off x="10826771" y="2370174"/>
            <a:ext cx="324456" cy="236234"/>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Box 24"/>
          <p:cNvSpPr txBox="1"/>
          <p:nvPr/>
        </p:nvSpPr>
        <p:spPr>
          <a:xfrm>
            <a:off x="1559496" y="2240685"/>
            <a:ext cx="2952328" cy="626197"/>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您的内容打在这里，或者通过复制您的文本后，在此框中选择粘贴</a:t>
            </a:r>
          </a:p>
        </p:txBody>
      </p:sp>
      <p:sp>
        <p:nvSpPr>
          <p:cNvPr id="26" name="TextBox 25"/>
          <p:cNvSpPr txBox="1"/>
          <p:nvPr/>
        </p:nvSpPr>
        <p:spPr>
          <a:xfrm>
            <a:off x="1559496" y="3494063"/>
            <a:ext cx="2664296" cy="626197"/>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a:t>
            </a:r>
          </a:p>
        </p:txBody>
      </p:sp>
      <p:sp>
        <p:nvSpPr>
          <p:cNvPr id="27" name="TextBox 26"/>
          <p:cNvSpPr txBox="1"/>
          <p:nvPr/>
        </p:nvSpPr>
        <p:spPr>
          <a:xfrm>
            <a:off x="1559496" y="4657778"/>
            <a:ext cx="2304256" cy="626197"/>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a:t>
            </a:r>
          </a:p>
        </p:txBody>
      </p:sp>
      <p:sp>
        <p:nvSpPr>
          <p:cNvPr id="28" name="TextBox 27"/>
          <p:cNvSpPr txBox="1"/>
          <p:nvPr/>
        </p:nvSpPr>
        <p:spPr>
          <a:xfrm>
            <a:off x="7667656" y="2240685"/>
            <a:ext cx="2952328" cy="626197"/>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您的内容打在这里，或者通过复制您的文本后，在此框中选择粘贴</a:t>
            </a:r>
          </a:p>
        </p:txBody>
      </p:sp>
      <p:sp>
        <p:nvSpPr>
          <p:cNvPr id="29" name="TextBox 28"/>
          <p:cNvSpPr txBox="1"/>
          <p:nvPr/>
        </p:nvSpPr>
        <p:spPr>
          <a:xfrm>
            <a:off x="7955688" y="3494063"/>
            <a:ext cx="2664296" cy="626197"/>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您的内容打在这里，或者通过复制您的文本后，在此框中</a:t>
            </a:r>
          </a:p>
        </p:txBody>
      </p:sp>
      <p:sp>
        <p:nvSpPr>
          <p:cNvPr id="30" name="TextBox 29"/>
          <p:cNvSpPr txBox="1"/>
          <p:nvPr/>
        </p:nvSpPr>
        <p:spPr>
          <a:xfrm>
            <a:off x="8315728" y="4657778"/>
            <a:ext cx="2304256" cy="626197"/>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您的内容打在这里，或者通过复制您的文本后</a:t>
            </a:r>
          </a:p>
        </p:txBody>
      </p:sp>
      <p:grpSp>
        <p:nvGrpSpPr>
          <p:cNvPr id="31" name="组合 30"/>
          <p:cNvGrpSpPr/>
          <p:nvPr/>
        </p:nvGrpSpPr>
        <p:grpSpPr>
          <a:xfrm>
            <a:off x="464457" y="300521"/>
            <a:ext cx="11099571" cy="523220"/>
            <a:chOff x="464457" y="300521"/>
            <a:chExt cx="11099571" cy="523220"/>
          </a:xfrm>
        </p:grpSpPr>
        <p:sp>
          <p:nvSpPr>
            <p:cNvPr id="32"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4" name="直接连接符 33"/>
            <p:cNvCxnSpPr>
              <a:cxnSpLocks/>
              <a:stCxn id="36"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1239724" y="468469"/>
              <a:ext cx="324304" cy="187323"/>
              <a:chOff x="9419771" y="-562044"/>
              <a:chExt cx="551543" cy="187323"/>
            </a:xfrm>
          </p:grpSpPr>
          <p:cxnSp>
            <p:nvCxnSpPr>
              <p:cNvPr id="37" name="直接连接符 36"/>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p>
          </p:txBody>
        </p:sp>
      </p:grpSp>
    </p:spTree>
    <p:extLst>
      <p:ext uri="{BB962C8B-B14F-4D97-AF65-F5344CB8AC3E}">
        <p14:creationId xmlns:p14="http://schemas.microsoft.com/office/powerpoint/2010/main" val="13442236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9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18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2100"/>
                                </p:stCondLst>
                                <p:childTnLst>
                                  <p:par>
                                    <p:cTn id="33" presetID="2" presetClass="entr" presetSubtype="8" fill="hold" grpId="0" nodeType="afterEffect" p14:presetBounceEnd="4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40000">
                                          <p:cBhvr additive="base">
                                            <p:cTn id="3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0000">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14:bounceEnd="40000">
                                          <p:cBhvr additive="base">
                                            <p:cTn id="39"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0000">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14:bounceEnd="40000">
                                          <p:cBhvr additive="base">
                                            <p:cTn id="4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0000">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14:bounceEnd="40000">
                                          <p:cBhvr additive="base">
                                            <p:cTn id="4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40000">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14:bounceEnd="40000">
                                          <p:cBhvr additive="base">
                                            <p:cTn id="5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14:bounceEnd="40000">
                                          <p:cBhvr additive="base">
                                            <p:cTn id="55"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31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36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9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18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21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31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36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47529" b="16300"/>
          <a:stretch/>
        </p:blipFill>
        <p:spPr>
          <a:xfrm>
            <a:off x="7962901" y="1093971"/>
            <a:ext cx="4229100" cy="5764029"/>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32872" t="16296"/>
          <a:stretch/>
        </p:blipFill>
        <p:spPr>
          <a:xfrm>
            <a:off x="-1" y="0"/>
            <a:ext cx="4617517" cy="6057900"/>
          </a:xfrm>
          <a:prstGeom prst="rect">
            <a:avLst/>
          </a:prstGeom>
        </p:spPr>
      </p:pic>
      <p:grpSp>
        <p:nvGrpSpPr>
          <p:cNvPr id="34" name="组合 33"/>
          <p:cNvGrpSpPr/>
          <p:nvPr/>
        </p:nvGrpSpPr>
        <p:grpSpPr>
          <a:xfrm>
            <a:off x="4566085" y="1900707"/>
            <a:ext cx="2781263" cy="658102"/>
            <a:chOff x="6435488" y="2147449"/>
            <a:chExt cx="2781263" cy="658102"/>
          </a:xfrm>
        </p:grpSpPr>
        <p:sp>
          <p:nvSpPr>
            <p:cNvPr id="35" name="椭圆 34"/>
            <p:cNvSpPr/>
            <p:nvPr/>
          </p:nvSpPr>
          <p:spPr>
            <a:xfrm>
              <a:off x="6435488" y="2147449"/>
              <a:ext cx="658102" cy="658102"/>
            </a:xfrm>
            <a:prstGeom prst="ellipse">
              <a:avLst/>
            </a:pr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35"/>
            <p:cNvSpPr txBox="1"/>
            <p:nvPr/>
          </p:nvSpPr>
          <p:spPr>
            <a:xfrm>
              <a:off x="7185426" y="2245667"/>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p>
          </p:txBody>
        </p:sp>
        <p:sp>
          <p:nvSpPr>
            <p:cNvPr id="37" name="文本框 36"/>
            <p:cNvSpPr txBox="1"/>
            <p:nvPr/>
          </p:nvSpPr>
          <p:spPr>
            <a:xfrm>
              <a:off x="6514309" y="2221428"/>
              <a:ext cx="500458"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组合 37"/>
          <p:cNvGrpSpPr/>
          <p:nvPr/>
        </p:nvGrpSpPr>
        <p:grpSpPr>
          <a:xfrm>
            <a:off x="4566085" y="2853207"/>
            <a:ext cx="2781263" cy="658102"/>
            <a:chOff x="6435488" y="3099949"/>
            <a:chExt cx="2781263" cy="658102"/>
          </a:xfrm>
        </p:grpSpPr>
        <p:sp>
          <p:nvSpPr>
            <p:cNvPr id="39" name="椭圆 38"/>
            <p:cNvSpPr/>
            <p:nvPr/>
          </p:nvSpPr>
          <p:spPr>
            <a:xfrm>
              <a:off x="6435488" y="3099949"/>
              <a:ext cx="658102" cy="658102"/>
            </a:xfrm>
            <a:prstGeom prst="ellipse">
              <a:avLst/>
            </a:prstGeom>
            <a:gradFill>
              <a:gsLst>
                <a:gs pos="0">
                  <a:schemeClr val="accent2">
                    <a:lumMod val="7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文本框 39"/>
            <p:cNvSpPr txBox="1"/>
            <p:nvPr/>
          </p:nvSpPr>
          <p:spPr>
            <a:xfrm>
              <a:off x="7185426" y="3198167"/>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sp>
          <p:nvSpPr>
            <p:cNvPr id="41" name="文本框 40"/>
            <p:cNvSpPr txBox="1"/>
            <p:nvPr/>
          </p:nvSpPr>
          <p:spPr>
            <a:xfrm>
              <a:off x="6483051" y="3173928"/>
              <a:ext cx="562975"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2" name="组合 41"/>
          <p:cNvGrpSpPr/>
          <p:nvPr/>
        </p:nvGrpSpPr>
        <p:grpSpPr>
          <a:xfrm>
            <a:off x="4566085" y="3805707"/>
            <a:ext cx="2781263" cy="658102"/>
            <a:chOff x="6435488" y="4052449"/>
            <a:chExt cx="2781263" cy="658102"/>
          </a:xfrm>
        </p:grpSpPr>
        <p:sp>
          <p:nvSpPr>
            <p:cNvPr id="43" name="椭圆 42"/>
            <p:cNvSpPr/>
            <p:nvPr/>
          </p:nvSpPr>
          <p:spPr>
            <a:xfrm>
              <a:off x="6435488" y="4052449"/>
              <a:ext cx="658102" cy="658102"/>
            </a:xfrm>
            <a:prstGeom prst="ellipse">
              <a:avLst/>
            </a:prstGeom>
            <a:gradFill>
              <a:gsLst>
                <a:gs pos="0">
                  <a:schemeClr val="accent3">
                    <a:lumMod val="75000"/>
                  </a:schemeClr>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文本框 43"/>
            <p:cNvSpPr txBox="1"/>
            <p:nvPr/>
          </p:nvSpPr>
          <p:spPr>
            <a:xfrm>
              <a:off x="7185426" y="4153577"/>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成功项目展示</a:t>
              </a:r>
            </a:p>
          </p:txBody>
        </p:sp>
        <p:sp>
          <p:nvSpPr>
            <p:cNvPr id="45" name="文本框 44"/>
            <p:cNvSpPr txBox="1"/>
            <p:nvPr/>
          </p:nvSpPr>
          <p:spPr>
            <a:xfrm>
              <a:off x="6483853" y="4114657"/>
              <a:ext cx="561371"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6" name="组合 45"/>
          <p:cNvGrpSpPr/>
          <p:nvPr/>
        </p:nvGrpSpPr>
        <p:grpSpPr>
          <a:xfrm>
            <a:off x="4566085" y="4758207"/>
            <a:ext cx="2781263" cy="658102"/>
            <a:chOff x="6435488" y="5004949"/>
            <a:chExt cx="2781263" cy="658102"/>
          </a:xfrm>
        </p:grpSpPr>
        <p:sp>
          <p:nvSpPr>
            <p:cNvPr id="47" name="椭圆 46"/>
            <p:cNvSpPr/>
            <p:nvPr/>
          </p:nvSpPr>
          <p:spPr>
            <a:xfrm>
              <a:off x="6435488" y="5004949"/>
              <a:ext cx="658102" cy="658102"/>
            </a:xfrm>
            <a:prstGeom prst="ellipse">
              <a:avLst/>
            </a:prstGeom>
            <a:gradFill>
              <a:gsLst>
                <a:gs pos="0">
                  <a:schemeClr val="accent6">
                    <a:lumMod val="75000"/>
                  </a:schemeClr>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文本框 47"/>
            <p:cNvSpPr txBox="1"/>
            <p:nvPr/>
          </p:nvSpPr>
          <p:spPr>
            <a:xfrm>
              <a:off x="7185426" y="5103167"/>
              <a:ext cx="2031325" cy="461665"/>
            </a:xfrm>
            <a:prstGeom prst="rect">
              <a:avLst/>
            </a:prstGeom>
            <a:noFill/>
          </p:spPr>
          <p:txBody>
            <a:bodyPr wrap="none" rtlCol="0">
              <a:spAutoFit/>
              <a:scene3d>
                <a:camera prst="orthographicFront"/>
                <a:lightRig rig="threePt" dir="t"/>
              </a:scene3d>
              <a:sp3d contourW="12700"/>
            </a:bodyPr>
            <a:lstStyle>
              <a:defPPr>
                <a:defRPr lang="zh-CN"/>
              </a:defPPr>
              <a:lvl1pPr>
                <a:defRPr sz="2400">
                  <a:solidFill>
                    <a:schemeClr val="tx1">
                      <a:lumMod val="75000"/>
                      <a:lumOff val="25000"/>
                    </a:schemeClr>
                  </a:solidFill>
                  <a:latin typeface="+mn-ea"/>
                </a:defRPr>
              </a:lvl1pPr>
            </a:lstStyle>
            <a:p>
              <a:r>
                <a:rPr lang="zh-CN" altLang="en-US" dirty="0">
                  <a:latin typeface="inpin heiti" panose="00000500000000000000" pitchFamily="2" charset="-122"/>
                  <a:ea typeface="inpin heiti" panose="00000500000000000000" pitchFamily="2" charset="-122"/>
                  <a:sym typeface="inpin heiti" panose="00000500000000000000" pitchFamily="2" charset="-122"/>
                </a:rPr>
                <a:t>明年工作计划</a:t>
              </a:r>
            </a:p>
          </p:txBody>
        </p:sp>
        <p:sp>
          <p:nvSpPr>
            <p:cNvPr id="49" name="文本框 48"/>
            <p:cNvSpPr txBox="1"/>
            <p:nvPr/>
          </p:nvSpPr>
          <p:spPr>
            <a:xfrm>
              <a:off x="6471830" y="5078929"/>
              <a:ext cx="585417"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rPr>
                <a:t>04</a:t>
              </a:r>
              <a:endParaRPr lang="zh-CN" altLang="en-US" sz="2800" dirty="0">
                <a:solidFill>
                  <a:schemeClr val="bg1"/>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50" name="文本框 49"/>
          <p:cNvSpPr txBox="1"/>
          <p:nvPr/>
        </p:nvSpPr>
        <p:spPr>
          <a:xfrm>
            <a:off x="8125475" y="760581"/>
            <a:ext cx="3206327" cy="830997"/>
          </a:xfrm>
          <a:prstGeom prst="rect">
            <a:avLst/>
          </a:prstGeom>
          <a:noFill/>
        </p:spPr>
        <p:txBody>
          <a:bodyPr wrap="none" rtlCol="0">
            <a:spAutoFit/>
            <a:scene3d>
              <a:camera prst="orthographicFront"/>
              <a:lightRig rig="threePt" dir="t"/>
            </a:scene3d>
            <a:sp3d contourW="12700"/>
          </a:bodyPr>
          <a:lstStyle/>
          <a:p>
            <a:pPr algn="r"/>
            <a:r>
              <a:rPr lang="en-US" altLang="zh-CN" sz="48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rPr>
              <a:t>CONTENT</a:t>
            </a:r>
            <a:endParaRPr lang="zh-CN" altLang="en-US" sz="48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2696116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800" decel="100000"/>
                                        <p:tgtEl>
                                          <p:spTgt spid="38"/>
                                        </p:tgtEl>
                                      </p:cBhvr>
                                    </p:animEffect>
                                    <p:anim calcmode="lin" valueType="num">
                                      <p:cBhvr>
                                        <p:cTn id="16" dur="800" decel="100000" fill="hold"/>
                                        <p:tgtEl>
                                          <p:spTgt spid="38"/>
                                        </p:tgtEl>
                                        <p:attrNameLst>
                                          <p:attrName>style.rotation</p:attrName>
                                        </p:attrNameLst>
                                      </p:cBhvr>
                                      <p:tavLst>
                                        <p:tav tm="0">
                                          <p:val>
                                            <p:fltVal val="-90"/>
                                          </p:val>
                                        </p:tav>
                                        <p:tav tm="100000">
                                          <p:val>
                                            <p:fltVal val="0"/>
                                          </p:val>
                                        </p:tav>
                                      </p:tavLst>
                                    </p:anim>
                                    <p:anim calcmode="lin" valueType="num">
                                      <p:cBhvr>
                                        <p:cTn id="17" dur="800" decel="100000" fill="hold"/>
                                        <p:tgtEl>
                                          <p:spTgt spid="38"/>
                                        </p:tgtEl>
                                        <p:attrNameLst>
                                          <p:attrName>ppt_x</p:attrName>
                                        </p:attrNameLst>
                                      </p:cBhvr>
                                      <p:tavLst>
                                        <p:tav tm="0">
                                          <p:val>
                                            <p:strVal val="#ppt_x+0.4"/>
                                          </p:val>
                                        </p:tav>
                                        <p:tav tm="100000">
                                          <p:val>
                                            <p:strVal val="#ppt_x-0.05"/>
                                          </p:val>
                                        </p:tav>
                                      </p:tavLst>
                                    </p:anim>
                                    <p:anim calcmode="lin" valueType="num">
                                      <p:cBhvr>
                                        <p:cTn id="18" dur="800" decel="100000" fill="hold"/>
                                        <p:tgtEl>
                                          <p:spTgt spid="3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800" decel="100000"/>
                                        <p:tgtEl>
                                          <p:spTgt spid="42"/>
                                        </p:tgtEl>
                                      </p:cBhvr>
                                    </p:animEffect>
                                    <p:anim calcmode="lin" valueType="num">
                                      <p:cBhvr>
                                        <p:cTn id="24" dur="800" decel="100000" fill="hold"/>
                                        <p:tgtEl>
                                          <p:spTgt spid="42"/>
                                        </p:tgtEl>
                                        <p:attrNameLst>
                                          <p:attrName>style.rotation</p:attrName>
                                        </p:attrNameLst>
                                      </p:cBhvr>
                                      <p:tavLst>
                                        <p:tav tm="0">
                                          <p:val>
                                            <p:fltVal val="-90"/>
                                          </p:val>
                                        </p:tav>
                                        <p:tav tm="100000">
                                          <p:val>
                                            <p:fltVal val="0"/>
                                          </p:val>
                                        </p:tav>
                                      </p:tavLst>
                                    </p:anim>
                                    <p:anim calcmode="lin" valueType="num">
                                      <p:cBhvr>
                                        <p:cTn id="25" dur="800" decel="100000" fill="hold"/>
                                        <p:tgtEl>
                                          <p:spTgt spid="42"/>
                                        </p:tgtEl>
                                        <p:attrNameLst>
                                          <p:attrName>ppt_x</p:attrName>
                                        </p:attrNameLst>
                                      </p:cBhvr>
                                      <p:tavLst>
                                        <p:tav tm="0">
                                          <p:val>
                                            <p:strVal val="#ppt_x+0.4"/>
                                          </p:val>
                                        </p:tav>
                                        <p:tav tm="100000">
                                          <p:val>
                                            <p:strVal val="#ppt_x-0.05"/>
                                          </p:val>
                                        </p:tav>
                                      </p:tavLst>
                                    </p:anim>
                                    <p:anim calcmode="lin" valueType="num">
                                      <p:cBhvr>
                                        <p:cTn id="26" dur="800" decel="100000" fill="hold"/>
                                        <p:tgtEl>
                                          <p:spTgt spid="4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75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800" decel="100000"/>
                                        <p:tgtEl>
                                          <p:spTgt spid="46"/>
                                        </p:tgtEl>
                                      </p:cBhvr>
                                    </p:animEffect>
                                    <p:anim calcmode="lin" valueType="num">
                                      <p:cBhvr>
                                        <p:cTn id="32" dur="800" decel="100000" fill="hold"/>
                                        <p:tgtEl>
                                          <p:spTgt spid="46"/>
                                        </p:tgtEl>
                                        <p:attrNameLst>
                                          <p:attrName>style.rotation</p:attrName>
                                        </p:attrNameLst>
                                      </p:cBhvr>
                                      <p:tavLst>
                                        <p:tav tm="0">
                                          <p:val>
                                            <p:fltVal val="-90"/>
                                          </p:val>
                                        </p:tav>
                                        <p:tav tm="100000">
                                          <p:val>
                                            <p:fltVal val="0"/>
                                          </p:val>
                                        </p:tav>
                                      </p:tavLst>
                                    </p:anim>
                                    <p:anim calcmode="lin" valueType="num">
                                      <p:cBhvr>
                                        <p:cTn id="33" dur="800" decel="100000" fill="hold"/>
                                        <p:tgtEl>
                                          <p:spTgt spid="46"/>
                                        </p:tgtEl>
                                        <p:attrNameLst>
                                          <p:attrName>ppt_x</p:attrName>
                                        </p:attrNameLst>
                                      </p:cBhvr>
                                      <p:tavLst>
                                        <p:tav tm="0">
                                          <p:val>
                                            <p:strVal val="#ppt_x+0.4"/>
                                          </p:val>
                                        </p:tav>
                                        <p:tav tm="100000">
                                          <p:val>
                                            <p:strVal val="#ppt_x-0.05"/>
                                          </p:val>
                                        </p:tav>
                                      </p:tavLst>
                                    </p:anim>
                                    <p:anim calcmode="lin" valueType="num">
                                      <p:cBhvr>
                                        <p:cTn id="34" dur="800" decel="100000" fill="hold"/>
                                        <p:tgtEl>
                                          <p:spTgt spid="4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662266"/>
            <a:ext cx="12191999" cy="2288193"/>
            <a:chOff x="-2583344" y="1988820"/>
            <a:chExt cx="15712606" cy="2948940"/>
          </a:xfrm>
        </p:grpSpPr>
        <p:sp>
          <p:nvSpPr>
            <p:cNvPr id="3" name="弧形 2"/>
            <p:cNvSpPr/>
            <p:nvPr/>
          </p:nvSpPr>
          <p:spPr>
            <a:xfrm>
              <a:off x="7075170" y="198882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5" name="直接连接符 4"/>
            <p:cNvCxnSpPr/>
            <p:nvPr/>
          </p:nvCxnSpPr>
          <p:spPr>
            <a:xfrm>
              <a:off x="-2583344" y="1988820"/>
              <a:ext cx="1039574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8880" y="3463290"/>
              <a:ext cx="53435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H="1">
              <a:off x="1731645" y="346329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10" name="直接连接符 9"/>
            <p:cNvCxnSpPr/>
            <p:nvPr/>
          </p:nvCxnSpPr>
          <p:spPr>
            <a:xfrm>
              <a:off x="2468880" y="4937760"/>
              <a:ext cx="10660382"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6" name="文本框 15"/>
          <p:cNvSpPr txBox="1">
            <a:spLocks noChangeArrowheads="1"/>
          </p:cNvSpPr>
          <p:nvPr/>
        </p:nvSpPr>
        <p:spPr bwMode="auto">
          <a:xfrm>
            <a:off x="1924461" y="2720726"/>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2024</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7" name="组合 16"/>
          <p:cNvGrpSpPr/>
          <p:nvPr/>
        </p:nvGrpSpPr>
        <p:grpSpPr>
          <a:xfrm>
            <a:off x="1287249" y="1540061"/>
            <a:ext cx="3065290" cy="879350"/>
            <a:chOff x="3762506" y="1807841"/>
            <a:chExt cx="3065290" cy="879350"/>
          </a:xfrm>
        </p:grpSpPr>
        <p:sp>
          <p:nvSpPr>
            <p:cNvPr id="18" name="矩形 17"/>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p>
          </p:txBody>
        </p:sp>
        <p:sp>
          <p:nvSpPr>
            <p:cNvPr id="19" name="文本框 18"/>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p>
          </p:txBody>
        </p:sp>
      </p:grpSp>
      <p:sp>
        <p:nvSpPr>
          <p:cNvPr id="15" name="椭圆 14"/>
          <p:cNvSpPr/>
          <p:nvPr/>
        </p:nvSpPr>
        <p:spPr>
          <a:xfrm>
            <a:off x="221057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椭圆 20"/>
          <p:cNvSpPr/>
          <p:nvPr/>
        </p:nvSpPr>
        <p:spPr>
          <a:xfrm>
            <a:off x="784592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2" name="组合 21"/>
          <p:cNvGrpSpPr/>
          <p:nvPr/>
        </p:nvGrpSpPr>
        <p:grpSpPr>
          <a:xfrm>
            <a:off x="6990819" y="1540061"/>
            <a:ext cx="3065290" cy="879350"/>
            <a:chOff x="3762506" y="1807841"/>
            <a:chExt cx="3065290" cy="879350"/>
          </a:xfrm>
        </p:grpSpPr>
        <p:sp>
          <p:nvSpPr>
            <p:cNvPr id="23" name="矩形 22"/>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p>
          </p:txBody>
        </p:sp>
        <p:sp>
          <p:nvSpPr>
            <p:cNvPr id="24" name="文本框 23"/>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p>
          </p:txBody>
        </p:sp>
      </p:grpSp>
      <p:sp>
        <p:nvSpPr>
          <p:cNvPr id="25" name="文本框 24"/>
          <p:cNvSpPr txBox="1">
            <a:spLocks noChangeArrowheads="1"/>
          </p:cNvSpPr>
          <p:nvPr/>
        </p:nvSpPr>
        <p:spPr bwMode="auto">
          <a:xfrm>
            <a:off x="7536951" y="2720726"/>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2025</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6" name="组合 25"/>
          <p:cNvGrpSpPr/>
          <p:nvPr/>
        </p:nvGrpSpPr>
        <p:grpSpPr>
          <a:xfrm>
            <a:off x="3816186" y="2805357"/>
            <a:ext cx="3065290" cy="879350"/>
            <a:chOff x="3762506" y="1807841"/>
            <a:chExt cx="3065290" cy="879350"/>
          </a:xfrm>
        </p:grpSpPr>
        <p:sp>
          <p:nvSpPr>
            <p:cNvPr id="27" name="矩形 26"/>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p>
          </p:txBody>
        </p:sp>
        <p:sp>
          <p:nvSpPr>
            <p:cNvPr id="28" name="文本框 27"/>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p>
          </p:txBody>
        </p:sp>
      </p:grpSp>
      <p:grpSp>
        <p:nvGrpSpPr>
          <p:cNvPr id="29" name="组合 28"/>
          <p:cNvGrpSpPr/>
          <p:nvPr/>
        </p:nvGrpSpPr>
        <p:grpSpPr>
          <a:xfrm>
            <a:off x="8268604" y="5219340"/>
            <a:ext cx="3065290" cy="879350"/>
            <a:chOff x="3762506" y="1807841"/>
            <a:chExt cx="3065290" cy="879350"/>
          </a:xfrm>
        </p:grpSpPr>
        <p:sp>
          <p:nvSpPr>
            <p:cNvPr id="30" name="矩形 29"/>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p>
          </p:txBody>
        </p:sp>
        <p:sp>
          <p:nvSpPr>
            <p:cNvPr id="31" name="文本框 30"/>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p>
          </p:txBody>
        </p:sp>
      </p:grpSp>
      <p:sp>
        <p:nvSpPr>
          <p:cNvPr id="32" name="椭圆 31"/>
          <p:cNvSpPr/>
          <p:nvPr/>
        </p:nvSpPr>
        <p:spPr>
          <a:xfrm>
            <a:off x="3662411" y="371240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椭圆 32"/>
          <p:cNvSpPr/>
          <p:nvPr/>
        </p:nvSpPr>
        <p:spPr>
          <a:xfrm>
            <a:off x="8695056" y="4839811"/>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33"/>
          <p:cNvSpPr txBox="1">
            <a:spLocks noChangeArrowheads="1"/>
          </p:cNvSpPr>
          <p:nvPr/>
        </p:nvSpPr>
        <p:spPr bwMode="auto">
          <a:xfrm>
            <a:off x="2766646" y="3462113"/>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2026</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文本框 34"/>
          <p:cNvSpPr txBox="1">
            <a:spLocks noChangeArrowheads="1"/>
          </p:cNvSpPr>
          <p:nvPr/>
        </p:nvSpPr>
        <p:spPr bwMode="auto">
          <a:xfrm>
            <a:off x="8522422" y="4390073"/>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2028</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椭圆 35"/>
          <p:cNvSpPr/>
          <p:nvPr/>
        </p:nvSpPr>
        <p:spPr>
          <a:xfrm>
            <a:off x="3667454" y="484397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文本框 36"/>
          <p:cNvSpPr txBox="1">
            <a:spLocks noChangeArrowheads="1"/>
          </p:cNvSpPr>
          <p:nvPr/>
        </p:nvSpPr>
        <p:spPr bwMode="auto">
          <a:xfrm>
            <a:off x="2778915" y="4722446"/>
            <a:ext cx="787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2027</a:t>
            </a:r>
            <a:endParaRPr lang="zh-CN" altLang="en-US" sz="2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8" name="组合 37"/>
          <p:cNvGrpSpPr/>
          <p:nvPr/>
        </p:nvGrpSpPr>
        <p:grpSpPr>
          <a:xfrm>
            <a:off x="3510416" y="5219340"/>
            <a:ext cx="3065290" cy="879350"/>
            <a:chOff x="3762506" y="1807841"/>
            <a:chExt cx="3065290" cy="879350"/>
          </a:xfrm>
        </p:grpSpPr>
        <p:sp>
          <p:nvSpPr>
            <p:cNvPr id="39" name="矩形 38"/>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pPr algn="just"/>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Lorem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a:t>
              </a:r>
              <a:r>
                <a:rPr lang="en-US" altLang="zh-CN" sz="1050" dirty="0" err="1">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Ipsum</a:t>
              </a:r>
              <a:r>
                <a:rPr lang="en-US" altLang="zh-CN" sz="1050"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 is simply dummy text of the printing and typesetting industry. Lorem Ipsum has been the industry's standard</a:t>
              </a:r>
            </a:p>
          </p:txBody>
        </p:sp>
        <p:sp>
          <p:nvSpPr>
            <p:cNvPr id="40" name="文本框 39"/>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mn-ea"/>
                  <a:sym typeface="inpin heiti" panose="00000500000000000000" pitchFamily="2" charset="-122"/>
                </a:rPr>
                <a:t>YOUR HEADER</a:t>
              </a:r>
            </a:p>
          </p:txBody>
        </p:sp>
      </p:grpSp>
      <p:grpSp>
        <p:nvGrpSpPr>
          <p:cNvPr id="60" name="组合 59"/>
          <p:cNvGrpSpPr/>
          <p:nvPr/>
        </p:nvGrpSpPr>
        <p:grpSpPr>
          <a:xfrm>
            <a:off x="464457" y="300521"/>
            <a:ext cx="11099571" cy="523220"/>
            <a:chOff x="464457" y="300521"/>
            <a:chExt cx="11099571" cy="523220"/>
          </a:xfrm>
        </p:grpSpPr>
        <p:sp>
          <p:nvSpPr>
            <p:cNvPr id="6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3" name="直接连接符 62"/>
            <p:cNvCxnSpPr>
              <a:cxnSpLocks/>
              <a:stCxn id="6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11239724" y="468469"/>
              <a:ext cx="324304" cy="187323"/>
              <a:chOff x="9419771" y="-562044"/>
              <a:chExt cx="551543" cy="187323"/>
            </a:xfrm>
          </p:grpSpPr>
          <p:cxnSp>
            <p:nvCxnSpPr>
              <p:cNvPr id="66" name="直接连接符 6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p>
          </p:txBody>
        </p:sp>
      </p:grpSp>
    </p:spTree>
    <p:extLst>
      <p:ext uri="{BB962C8B-B14F-4D97-AF65-F5344CB8AC3E}">
        <p14:creationId xmlns:p14="http://schemas.microsoft.com/office/powerpoint/2010/main" val="4132363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000"/>
                                </p:stCondLst>
                                <p:childTnLst>
                                  <p:par>
                                    <p:cTn id="35" presetID="2" presetClass="entr" presetSubtype="8" accel="56000" fill="hold" grpId="0" nodeType="afterEffect" p14:presetBounceEnd="56000">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14:bounceEnd="56000">
                                          <p:cBhvr additive="base">
                                            <p:cTn id="37" dur="125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14:presetBounceEnd="56000">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14:bounceEnd="56000">
                                          <p:cBhvr additive="base">
                                            <p:cTn id="41" dur="1250" fill="hold"/>
                                            <p:tgtEl>
                                              <p:spTgt spid="25"/>
                                            </p:tgtEl>
                                            <p:attrNameLst>
                                              <p:attrName>ppt_x</p:attrName>
                                            </p:attrNameLst>
                                          </p:cBhvr>
                                          <p:tavLst>
                                            <p:tav tm="0">
                                              <p:val>
                                                <p:strVal val="0-#ppt_w/2"/>
                                              </p:val>
                                            </p:tav>
                                            <p:tav tm="100000">
                                              <p:val>
                                                <p:strVal val="#ppt_x"/>
                                              </p:val>
                                            </p:tav>
                                          </p:tavLst>
                                        </p:anim>
                                        <p:anim calcmode="lin" valueType="num" p14:bounceEnd="56000">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14:presetBounceEnd="56000">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14:bounceEnd="56000">
                                          <p:cBhvr additive="base">
                                            <p:cTn id="45" dur="1250" fill="hold"/>
                                            <p:tgtEl>
                                              <p:spTgt spid="34"/>
                                            </p:tgtEl>
                                            <p:attrNameLst>
                                              <p:attrName>ppt_x</p:attrName>
                                            </p:attrNameLst>
                                          </p:cBhvr>
                                          <p:tavLst>
                                            <p:tav tm="0">
                                              <p:val>
                                                <p:strVal val="0-#ppt_w/2"/>
                                              </p:val>
                                            </p:tav>
                                            <p:tav tm="100000">
                                              <p:val>
                                                <p:strVal val="#ppt_x"/>
                                              </p:val>
                                            </p:tav>
                                          </p:tavLst>
                                        </p:anim>
                                        <p:anim calcmode="lin" valueType="num" p14:bounceEnd="56000">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14:presetBounceEnd="56000">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14:bounceEnd="56000">
                                          <p:cBhvr additive="base">
                                            <p:cTn id="49" dur="1250" fill="hold"/>
                                            <p:tgtEl>
                                              <p:spTgt spid="37"/>
                                            </p:tgtEl>
                                            <p:attrNameLst>
                                              <p:attrName>ppt_x</p:attrName>
                                            </p:attrNameLst>
                                          </p:cBhvr>
                                          <p:tavLst>
                                            <p:tav tm="0">
                                              <p:val>
                                                <p:strVal val="0-#ppt_w/2"/>
                                              </p:val>
                                            </p:tav>
                                            <p:tav tm="100000">
                                              <p:val>
                                                <p:strVal val="#ppt_x"/>
                                              </p:val>
                                            </p:tav>
                                          </p:tavLst>
                                        </p:anim>
                                        <p:anim calcmode="lin" valueType="num" p14:bounceEnd="56000">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14:presetBounceEnd="56000">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14:bounceEnd="56000">
                                          <p:cBhvr additive="base">
                                            <p:cTn id="53" dur="1250" fill="hold"/>
                                            <p:tgtEl>
                                              <p:spTgt spid="35"/>
                                            </p:tgtEl>
                                            <p:attrNameLst>
                                              <p:attrName>ppt_x</p:attrName>
                                            </p:attrNameLst>
                                          </p:cBhvr>
                                          <p:tavLst>
                                            <p:tav tm="0">
                                              <p:val>
                                                <p:strVal val="0-#ppt_w/2"/>
                                              </p:val>
                                            </p:tav>
                                            <p:tav tm="100000">
                                              <p:val>
                                                <p:strVal val="#ppt_x"/>
                                              </p:val>
                                            </p:tav>
                                          </p:tavLst>
                                        </p:anim>
                                        <p:anim calcmode="lin" valueType="num" p14:bounceEnd="56000">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225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000"/>
                                </p:stCondLst>
                                <p:childTnLst>
                                  <p:par>
                                    <p:cTn id="35" presetID="2" presetClass="entr" presetSubtype="8" accel="56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0-#ppt_w/2"/>
                                              </p:val>
                                            </p:tav>
                                            <p:tav tm="100000">
                                              <p:val>
                                                <p:strVal val="#ppt_x"/>
                                              </p:val>
                                            </p:tav>
                                          </p:tavLst>
                                        </p:anim>
                                        <p:anim calcmode="lin" valueType="num">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250" fill="hold"/>
                                            <p:tgtEl>
                                              <p:spTgt spid="25"/>
                                            </p:tgtEl>
                                            <p:attrNameLst>
                                              <p:attrName>ppt_x</p:attrName>
                                            </p:attrNameLst>
                                          </p:cBhvr>
                                          <p:tavLst>
                                            <p:tav tm="0">
                                              <p:val>
                                                <p:strVal val="0-#ppt_w/2"/>
                                              </p:val>
                                            </p:tav>
                                            <p:tav tm="100000">
                                              <p:val>
                                                <p:strVal val="#ppt_x"/>
                                              </p:val>
                                            </p:tav>
                                          </p:tavLst>
                                        </p:anim>
                                        <p:anim calcmode="lin" valueType="num">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250" fill="hold"/>
                                            <p:tgtEl>
                                              <p:spTgt spid="34"/>
                                            </p:tgtEl>
                                            <p:attrNameLst>
                                              <p:attrName>ppt_x</p:attrName>
                                            </p:attrNameLst>
                                          </p:cBhvr>
                                          <p:tavLst>
                                            <p:tav tm="0">
                                              <p:val>
                                                <p:strVal val="0-#ppt_w/2"/>
                                              </p:val>
                                            </p:tav>
                                            <p:tav tm="100000">
                                              <p:val>
                                                <p:strVal val="#ppt_x"/>
                                              </p:val>
                                            </p:tav>
                                          </p:tavLst>
                                        </p:anim>
                                        <p:anim calcmode="lin" valueType="num">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250" fill="hold"/>
                                            <p:tgtEl>
                                              <p:spTgt spid="37"/>
                                            </p:tgtEl>
                                            <p:attrNameLst>
                                              <p:attrName>ppt_x</p:attrName>
                                            </p:attrNameLst>
                                          </p:cBhvr>
                                          <p:tavLst>
                                            <p:tav tm="0">
                                              <p:val>
                                                <p:strVal val="0-#ppt_w/2"/>
                                              </p:val>
                                            </p:tav>
                                            <p:tav tm="100000">
                                              <p:val>
                                                <p:strVal val="#ppt_x"/>
                                              </p:val>
                                            </p:tav>
                                          </p:tavLst>
                                        </p:anim>
                                        <p:anim calcmode="lin" valueType="num">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250" fill="hold"/>
                                            <p:tgtEl>
                                              <p:spTgt spid="35"/>
                                            </p:tgtEl>
                                            <p:attrNameLst>
                                              <p:attrName>ppt_x</p:attrName>
                                            </p:attrNameLst>
                                          </p:cBhvr>
                                          <p:tavLst>
                                            <p:tav tm="0">
                                              <p:val>
                                                <p:strVal val="0-#ppt_w/2"/>
                                              </p:val>
                                            </p:tav>
                                            <p:tav tm="100000">
                                              <p:val>
                                                <p:strVal val="#ppt_x"/>
                                              </p:val>
                                            </p:tav>
                                          </p:tavLst>
                                        </p:anim>
                                        <p:anim calcmode="lin" valueType="num">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225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a:grpSpLocks/>
          </p:cNvGrpSpPr>
          <p:nvPr/>
        </p:nvGrpSpPr>
        <p:grpSpPr bwMode="auto">
          <a:xfrm>
            <a:off x="7825823" y="1616766"/>
            <a:ext cx="2537375" cy="2535451"/>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文本框 28"/>
            <p:cNvSpPr txBox="1"/>
            <p:nvPr/>
          </p:nvSpPr>
          <p:spPr>
            <a:xfrm>
              <a:off x="6308452" y="1087731"/>
              <a:ext cx="589041" cy="684415"/>
            </a:xfrm>
            <a:prstGeom prst="rect">
              <a:avLst/>
            </a:prstGeom>
            <a:noFill/>
          </p:spPr>
          <p:txBody>
            <a:bodyPr wrap="none">
              <a:spAutoFit/>
              <a:scene3d>
                <a:camera prst="orthographicFront"/>
                <a:lightRig rig="threePt" dir="t"/>
              </a:scene3d>
              <a:sp3d contourW="12700"/>
            </a:bodyPr>
            <a:lstStyle/>
            <a:p>
              <a:pPr>
                <a:defRPr/>
              </a:pPr>
              <a:r>
                <a:rPr lang="en-US" altLang="zh-CN" sz="5333"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5333"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文本框 3"/>
            <p:cNvSpPr txBox="1">
              <a:spLocks noChangeArrowheads="1"/>
            </p:cNvSpPr>
            <p:nvPr/>
          </p:nvSpPr>
          <p:spPr bwMode="auto">
            <a:xfrm>
              <a:off x="6044952" y="1938589"/>
              <a:ext cx="1394098" cy="41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lnSpc>
                  <a:spcPct val="100000"/>
                </a:lnSpc>
              </a:pPr>
              <a:r>
                <a:rPr lang="en-US" altLang="zh-CN"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this is a dummy text. enter your own text here. this is a sample text.</a:t>
              </a:r>
              <a:endParaRPr lang="zh-CN" altLang="en-US"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矩形 4"/>
            <p:cNvSpPr>
              <a:spLocks noChangeArrowheads="1"/>
            </p:cNvSpPr>
            <p:nvPr/>
          </p:nvSpPr>
          <p:spPr bwMode="auto">
            <a:xfrm>
              <a:off x="5946083" y="1691692"/>
              <a:ext cx="1556738" cy="2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867"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867"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nvGrpSpPr>
          <p:cNvPr id="32" name="组合 31"/>
          <p:cNvGrpSpPr>
            <a:grpSpLocks/>
          </p:cNvGrpSpPr>
          <p:nvPr/>
        </p:nvGrpSpPr>
        <p:grpSpPr bwMode="auto">
          <a:xfrm>
            <a:off x="7291916" y="3820541"/>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accent2">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4" name="组合 19"/>
            <p:cNvGrpSpPr>
              <a:grpSpLocks/>
            </p:cNvGrpSpPr>
            <p:nvPr/>
          </p:nvGrpSpPr>
          <p:grpSpPr bwMode="auto">
            <a:xfrm>
              <a:off x="5412690" y="2651462"/>
              <a:ext cx="1407218" cy="1112117"/>
              <a:chOff x="5907990" y="1136987"/>
              <a:chExt cx="1407218" cy="1112117"/>
            </a:xfrm>
          </p:grpSpPr>
          <p:sp>
            <p:nvSpPr>
              <p:cNvPr id="35" name="文本框 34"/>
              <p:cNvSpPr txBox="1"/>
              <p:nvPr/>
            </p:nvSpPr>
            <p:spPr>
              <a:xfrm>
                <a:off x="6225761" y="1136987"/>
                <a:ext cx="571521" cy="561443"/>
              </a:xfrm>
              <a:prstGeom prst="rect">
                <a:avLst/>
              </a:prstGeom>
              <a:noFill/>
            </p:spPr>
            <p:txBody>
              <a:bodyPr wrap="none">
                <a:spAutoFit/>
                <a:scene3d>
                  <a:camera prst="orthographicFront"/>
                  <a:lightRig rig="threePt" dir="t"/>
                </a:scene3d>
                <a:sp3d contourW="12700"/>
              </a:bodyPr>
              <a:lstStyle/>
              <a:p>
                <a:pPr>
                  <a:defRPr/>
                </a:pPr>
                <a:r>
                  <a:rPr lang="en-US" altLang="zh-CN" sz="4267"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4267" dirty="0">
                  <a:ln w="38100">
                    <a:noFill/>
                  </a:ln>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21"/>
              <p:cNvSpPr txBox="1">
                <a:spLocks noChangeArrowheads="1"/>
              </p:cNvSpPr>
              <p:nvPr/>
            </p:nvSpPr>
            <p:spPr bwMode="auto">
              <a:xfrm>
                <a:off x="5921110" y="1833826"/>
                <a:ext cx="1394098" cy="4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lnSpc>
                    <a:spcPct val="100000"/>
                  </a:lnSpc>
                </a:pPr>
                <a:r>
                  <a:rPr lang="en-US" altLang="zh-CN"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this is a dummy text. enter your own text here. this is a sample text.</a:t>
                </a:r>
                <a:endParaRPr lang="zh-CN" altLang="en-US" sz="10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矩形 22"/>
              <p:cNvSpPr>
                <a:spLocks noChangeArrowheads="1"/>
              </p:cNvSpPr>
              <p:nvPr/>
            </p:nvSpPr>
            <p:spPr bwMode="auto">
              <a:xfrm>
                <a:off x="5907990" y="1634554"/>
                <a:ext cx="1360104" cy="2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600"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38" name="组合 37"/>
          <p:cNvGrpSpPr>
            <a:grpSpLocks/>
          </p:cNvGrpSpPr>
          <p:nvPr/>
        </p:nvGrpSpPr>
        <p:grpSpPr bwMode="auto">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0" name="组合 7"/>
            <p:cNvGrpSpPr>
              <a:grpSpLocks/>
            </p:cNvGrpSpPr>
            <p:nvPr/>
          </p:nvGrpSpPr>
          <p:grpSpPr bwMode="auto">
            <a:xfrm>
              <a:off x="4707833" y="1498107"/>
              <a:ext cx="938212" cy="671863"/>
              <a:chOff x="4593533" y="1498107"/>
              <a:chExt cx="938212" cy="671863"/>
            </a:xfrm>
          </p:grpSpPr>
          <p:sp>
            <p:nvSpPr>
              <p:cNvPr id="41" name="文本框 40"/>
              <p:cNvSpPr txBox="1"/>
              <p:nvPr/>
            </p:nvSpPr>
            <p:spPr>
              <a:xfrm>
                <a:off x="4682673" y="1498107"/>
                <a:ext cx="569036" cy="561869"/>
              </a:xfrm>
              <a:prstGeom prst="rect">
                <a:avLst/>
              </a:prstGeom>
              <a:noFill/>
            </p:spPr>
            <p:txBody>
              <a:bodyPr wrap="none">
                <a:spAutoFit/>
                <a:scene3d>
                  <a:camera prst="orthographicFront"/>
                  <a:lightRig rig="threePt" dir="t"/>
                </a:scene3d>
                <a:sp3d contourW="12700"/>
              </a:bodyPr>
              <a:lstStyle/>
              <a:p>
                <a:pPr>
                  <a:defRPr/>
                </a:pPr>
                <a:r>
                  <a:rPr lang="en-US" altLang="zh-CN" sz="4267"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4267"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24"/>
              <p:cNvSpPr>
                <a:spLocks noChangeArrowheads="1"/>
              </p:cNvSpPr>
              <p:nvPr/>
            </p:nvSpPr>
            <p:spPr bwMode="auto">
              <a:xfrm>
                <a:off x="4593533" y="1977517"/>
                <a:ext cx="938212"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7"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067"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43" name="组合 42"/>
          <p:cNvGrpSpPr>
            <a:grpSpLocks/>
          </p:cNvGrpSpPr>
          <p:nvPr/>
        </p:nvGrpSpPr>
        <p:grpSpPr bwMode="auto">
          <a:xfrm>
            <a:off x="9429751" y="4584659"/>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accent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5" name="组合 26"/>
            <p:cNvGrpSpPr>
              <a:grpSpLocks/>
            </p:cNvGrpSpPr>
            <p:nvPr/>
          </p:nvGrpSpPr>
          <p:grpSpPr bwMode="auto">
            <a:xfrm>
              <a:off x="6784283" y="3488728"/>
              <a:ext cx="938212" cy="614809"/>
              <a:chOff x="4593533" y="1517053"/>
              <a:chExt cx="938212" cy="614809"/>
            </a:xfrm>
          </p:grpSpPr>
          <p:sp>
            <p:nvSpPr>
              <p:cNvPr id="46" name="文本框 45"/>
              <p:cNvSpPr txBox="1"/>
              <p:nvPr/>
            </p:nvSpPr>
            <p:spPr>
              <a:xfrm>
                <a:off x="4721013" y="1517053"/>
                <a:ext cx="526947" cy="500204"/>
              </a:xfrm>
              <a:prstGeom prst="rect">
                <a:avLst/>
              </a:prstGeom>
              <a:noFill/>
            </p:spPr>
            <p:txBody>
              <a:bodyPr wrap="none">
                <a:spAutoFit/>
                <a:scene3d>
                  <a:camera prst="orthographicFront"/>
                  <a:lightRig rig="threePt" dir="t"/>
                </a:scene3d>
                <a:sp3d contourW="12700"/>
              </a:bodyPr>
              <a:lstStyle/>
              <a:p>
                <a:pPr>
                  <a:defRPr/>
                </a:pPr>
                <a:r>
                  <a:rPr lang="en-US" altLang="zh-CN" sz="3733"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04</a:t>
                </a:r>
                <a:endParaRPr lang="zh-CN" altLang="en-US" sz="3733"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矩形 28"/>
              <p:cNvSpPr>
                <a:spLocks noChangeArrowheads="1"/>
              </p:cNvSpPr>
              <p:nvPr/>
            </p:nvSpPr>
            <p:spPr bwMode="auto">
              <a:xfrm>
                <a:off x="4593533" y="1939409"/>
                <a:ext cx="938212"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7"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067"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48" name="组合 47"/>
          <p:cNvGrpSpPr/>
          <p:nvPr/>
        </p:nvGrpSpPr>
        <p:grpSpPr>
          <a:xfrm>
            <a:off x="3135844" y="1901547"/>
            <a:ext cx="1183217" cy="1094316"/>
            <a:chOff x="4427538" y="566738"/>
            <a:chExt cx="887413" cy="820737"/>
          </a:xfrm>
          <a:solidFill>
            <a:schemeClr val="accent2"/>
          </a:solidFill>
        </p:grpSpPr>
        <p:sp>
          <p:nvSpPr>
            <p:cNvPr id="49" name="Freeform 8"/>
            <p:cNvSpPr>
              <a:spLocks noEditPoints="1"/>
            </p:cNvSpPr>
            <p:nvPr/>
          </p:nvSpPr>
          <p:spPr bwMode="auto">
            <a:xfrm>
              <a:off x="4429126" y="566738"/>
              <a:ext cx="885825" cy="815975"/>
            </a:xfrm>
            <a:custGeom>
              <a:avLst/>
              <a:gdLst>
                <a:gd name="T0" fmla="*/ 132 w 558"/>
                <a:gd name="T1" fmla="*/ 514 h 514"/>
                <a:gd name="T2" fmla="*/ 556 w 558"/>
                <a:gd name="T3" fmla="*/ 317 h 514"/>
                <a:gd name="T4" fmla="*/ 558 w 558"/>
                <a:gd name="T5" fmla="*/ 316 h 514"/>
                <a:gd name="T6" fmla="*/ 0 w 558"/>
                <a:gd name="T7" fmla="*/ 0 h 514"/>
                <a:gd name="T8" fmla="*/ 132 w 558"/>
                <a:gd name="T9" fmla="*/ 514 h 514"/>
                <a:gd name="T10" fmla="*/ 134 w 558"/>
                <a:gd name="T11" fmla="*/ 511 h 514"/>
                <a:gd name="T12" fmla="*/ 3 w 558"/>
                <a:gd name="T13" fmla="*/ 4 h 514"/>
                <a:gd name="T14" fmla="*/ 553 w 558"/>
                <a:gd name="T15" fmla="*/ 316 h 514"/>
                <a:gd name="T16" fmla="*/ 134 w 558"/>
                <a:gd name="T17" fmla="*/ 51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14">
                  <a:moveTo>
                    <a:pt x="132" y="514"/>
                  </a:moveTo>
                  <a:lnTo>
                    <a:pt x="556" y="317"/>
                  </a:lnTo>
                  <a:lnTo>
                    <a:pt x="558" y="316"/>
                  </a:lnTo>
                  <a:lnTo>
                    <a:pt x="0" y="0"/>
                  </a:lnTo>
                  <a:lnTo>
                    <a:pt x="132" y="514"/>
                  </a:lnTo>
                  <a:close/>
                  <a:moveTo>
                    <a:pt x="134" y="511"/>
                  </a:moveTo>
                  <a:lnTo>
                    <a:pt x="3" y="4"/>
                  </a:lnTo>
                  <a:lnTo>
                    <a:pt x="553" y="316"/>
                  </a:lnTo>
                  <a:lnTo>
                    <a:pt x="134" y="511"/>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9"/>
            <p:cNvSpPr>
              <a:spLocks noEditPoints="1"/>
            </p:cNvSpPr>
            <p:nvPr/>
          </p:nvSpPr>
          <p:spPr bwMode="auto">
            <a:xfrm>
              <a:off x="4629151" y="1066800"/>
              <a:ext cx="682625" cy="320675"/>
            </a:xfrm>
            <a:custGeom>
              <a:avLst/>
              <a:gdLst>
                <a:gd name="T0" fmla="*/ 111 w 430"/>
                <a:gd name="T1" fmla="*/ 110 h 202"/>
                <a:gd name="T2" fmla="*/ 111 w 430"/>
                <a:gd name="T3" fmla="*/ 110 h 202"/>
                <a:gd name="T4" fmla="*/ 0 w 430"/>
                <a:gd name="T5" fmla="*/ 202 h 202"/>
                <a:gd name="T6" fmla="*/ 430 w 430"/>
                <a:gd name="T7" fmla="*/ 2 h 202"/>
                <a:gd name="T8" fmla="*/ 429 w 430"/>
                <a:gd name="T9" fmla="*/ 0 h 202"/>
                <a:gd name="T10" fmla="*/ 111 w 430"/>
                <a:gd name="T11" fmla="*/ 110 h 202"/>
                <a:gd name="T12" fmla="*/ 14 w 430"/>
                <a:gd name="T13" fmla="*/ 193 h 202"/>
                <a:gd name="T14" fmla="*/ 112 w 430"/>
                <a:gd name="T15" fmla="*/ 112 h 202"/>
                <a:gd name="T16" fmla="*/ 409 w 430"/>
                <a:gd name="T17" fmla="*/ 9 h 202"/>
                <a:gd name="T18" fmla="*/ 14 w 430"/>
                <a:gd name="T19" fmla="*/ 19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202">
                  <a:moveTo>
                    <a:pt x="111" y="110"/>
                  </a:moveTo>
                  <a:lnTo>
                    <a:pt x="111" y="110"/>
                  </a:lnTo>
                  <a:lnTo>
                    <a:pt x="0" y="202"/>
                  </a:lnTo>
                  <a:lnTo>
                    <a:pt x="430" y="2"/>
                  </a:lnTo>
                  <a:lnTo>
                    <a:pt x="429" y="0"/>
                  </a:lnTo>
                  <a:lnTo>
                    <a:pt x="111" y="110"/>
                  </a:lnTo>
                  <a:close/>
                  <a:moveTo>
                    <a:pt x="14" y="193"/>
                  </a:moveTo>
                  <a:lnTo>
                    <a:pt x="112" y="112"/>
                  </a:lnTo>
                  <a:lnTo>
                    <a:pt x="409" y="9"/>
                  </a:lnTo>
                  <a:lnTo>
                    <a:pt x="14" y="193"/>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10"/>
            <p:cNvSpPr>
              <a:spLocks noEditPoints="1"/>
            </p:cNvSpPr>
            <p:nvPr/>
          </p:nvSpPr>
          <p:spPr bwMode="auto">
            <a:xfrm>
              <a:off x="4427538" y="566738"/>
              <a:ext cx="887413" cy="677863"/>
            </a:xfrm>
            <a:custGeom>
              <a:avLst/>
              <a:gdLst>
                <a:gd name="T0" fmla="*/ 237 w 559"/>
                <a:gd name="T1" fmla="*/ 427 h 427"/>
                <a:gd name="T2" fmla="*/ 238 w 559"/>
                <a:gd name="T3" fmla="*/ 427 h 427"/>
                <a:gd name="T4" fmla="*/ 559 w 559"/>
                <a:gd name="T5" fmla="*/ 317 h 427"/>
                <a:gd name="T6" fmla="*/ 0 w 559"/>
                <a:gd name="T7" fmla="*/ 0 h 427"/>
                <a:gd name="T8" fmla="*/ 237 w 559"/>
                <a:gd name="T9" fmla="*/ 427 h 427"/>
                <a:gd name="T10" fmla="*/ 239 w 559"/>
                <a:gd name="T11" fmla="*/ 425 h 427"/>
                <a:gd name="T12" fmla="*/ 5 w 559"/>
                <a:gd name="T13" fmla="*/ 5 h 427"/>
                <a:gd name="T14" fmla="*/ 554 w 559"/>
                <a:gd name="T15" fmla="*/ 316 h 427"/>
                <a:gd name="T16" fmla="*/ 239 w 559"/>
                <a:gd name="T17" fmla="*/ 42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427">
                  <a:moveTo>
                    <a:pt x="237" y="427"/>
                  </a:moveTo>
                  <a:lnTo>
                    <a:pt x="238" y="427"/>
                  </a:lnTo>
                  <a:lnTo>
                    <a:pt x="559" y="317"/>
                  </a:lnTo>
                  <a:lnTo>
                    <a:pt x="0" y="0"/>
                  </a:lnTo>
                  <a:lnTo>
                    <a:pt x="237" y="427"/>
                  </a:lnTo>
                  <a:close/>
                  <a:moveTo>
                    <a:pt x="239" y="425"/>
                  </a:moveTo>
                  <a:lnTo>
                    <a:pt x="5" y="5"/>
                  </a:lnTo>
                  <a:lnTo>
                    <a:pt x="554" y="316"/>
                  </a:lnTo>
                  <a:lnTo>
                    <a:pt x="239" y="425"/>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2" name="组合 51"/>
          <p:cNvGrpSpPr/>
          <p:nvPr/>
        </p:nvGrpSpPr>
        <p:grpSpPr>
          <a:xfrm>
            <a:off x="1250951" y="4891574"/>
            <a:ext cx="1007533" cy="702735"/>
            <a:chOff x="4672013" y="2482850"/>
            <a:chExt cx="755650" cy="527051"/>
          </a:xfrm>
          <a:solidFill>
            <a:schemeClr val="accent2"/>
          </a:solidFill>
        </p:grpSpPr>
        <p:sp>
          <p:nvSpPr>
            <p:cNvPr id="53" name="Freeform 17"/>
            <p:cNvSpPr>
              <a:spLocks noEditPoints="1"/>
            </p:cNvSpPr>
            <p:nvPr/>
          </p:nvSpPr>
          <p:spPr bwMode="auto">
            <a:xfrm>
              <a:off x="4672013" y="2484438"/>
              <a:ext cx="493713" cy="525463"/>
            </a:xfrm>
            <a:custGeom>
              <a:avLst/>
              <a:gdLst>
                <a:gd name="T0" fmla="*/ 0 w 311"/>
                <a:gd name="T1" fmla="*/ 331 h 331"/>
                <a:gd name="T2" fmla="*/ 311 w 311"/>
                <a:gd name="T3" fmla="*/ 95 h 331"/>
                <a:gd name="T4" fmla="*/ 183 w 311"/>
                <a:gd name="T5" fmla="*/ 0 h 331"/>
                <a:gd name="T6" fmla="*/ 0 w 311"/>
                <a:gd name="T7" fmla="*/ 331 h 331"/>
                <a:gd name="T8" fmla="*/ 308 w 311"/>
                <a:gd name="T9" fmla="*/ 95 h 331"/>
                <a:gd name="T10" fmla="*/ 7 w 311"/>
                <a:gd name="T11" fmla="*/ 323 h 331"/>
                <a:gd name="T12" fmla="*/ 183 w 311"/>
                <a:gd name="T13" fmla="*/ 3 h 331"/>
                <a:gd name="T14" fmla="*/ 308 w 311"/>
                <a:gd name="T15" fmla="*/ 95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31">
                  <a:moveTo>
                    <a:pt x="0" y="331"/>
                  </a:moveTo>
                  <a:lnTo>
                    <a:pt x="311" y="95"/>
                  </a:lnTo>
                  <a:lnTo>
                    <a:pt x="183" y="0"/>
                  </a:lnTo>
                  <a:lnTo>
                    <a:pt x="0" y="331"/>
                  </a:lnTo>
                  <a:close/>
                  <a:moveTo>
                    <a:pt x="308" y="95"/>
                  </a:moveTo>
                  <a:lnTo>
                    <a:pt x="7" y="323"/>
                  </a:lnTo>
                  <a:lnTo>
                    <a:pt x="183" y="3"/>
                  </a:lnTo>
                  <a:lnTo>
                    <a:pt x="308" y="95"/>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Freeform 18"/>
            <p:cNvSpPr>
              <a:spLocks noEditPoints="1"/>
            </p:cNvSpPr>
            <p:nvPr/>
          </p:nvSpPr>
          <p:spPr bwMode="auto">
            <a:xfrm>
              <a:off x="4954588" y="2482850"/>
              <a:ext cx="473075" cy="153988"/>
            </a:xfrm>
            <a:custGeom>
              <a:avLst/>
              <a:gdLst>
                <a:gd name="T0" fmla="*/ 131 w 298"/>
                <a:gd name="T1" fmla="*/ 97 h 97"/>
                <a:gd name="T2" fmla="*/ 131 w 298"/>
                <a:gd name="T3" fmla="*/ 97 h 97"/>
                <a:gd name="T4" fmla="*/ 298 w 298"/>
                <a:gd name="T5" fmla="*/ 85 h 97"/>
                <a:gd name="T6" fmla="*/ 0 w 298"/>
                <a:gd name="T7" fmla="*/ 0 h 97"/>
                <a:gd name="T8" fmla="*/ 131 w 298"/>
                <a:gd name="T9" fmla="*/ 97 h 97"/>
                <a:gd name="T10" fmla="*/ 132 w 298"/>
                <a:gd name="T11" fmla="*/ 95 h 97"/>
                <a:gd name="T12" fmla="*/ 11 w 298"/>
                <a:gd name="T13" fmla="*/ 5 h 97"/>
                <a:gd name="T14" fmla="*/ 286 w 298"/>
                <a:gd name="T15" fmla="*/ 84 h 97"/>
                <a:gd name="T16" fmla="*/ 132 w 298"/>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97">
                  <a:moveTo>
                    <a:pt x="131" y="97"/>
                  </a:moveTo>
                  <a:lnTo>
                    <a:pt x="131" y="97"/>
                  </a:lnTo>
                  <a:lnTo>
                    <a:pt x="298" y="85"/>
                  </a:lnTo>
                  <a:lnTo>
                    <a:pt x="0" y="0"/>
                  </a:lnTo>
                  <a:lnTo>
                    <a:pt x="131" y="97"/>
                  </a:lnTo>
                  <a:close/>
                  <a:moveTo>
                    <a:pt x="132" y="95"/>
                  </a:moveTo>
                  <a:lnTo>
                    <a:pt x="11" y="5"/>
                  </a:lnTo>
                  <a:lnTo>
                    <a:pt x="286" y="84"/>
                  </a:lnTo>
                  <a:lnTo>
                    <a:pt x="132" y="95"/>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19"/>
            <p:cNvSpPr>
              <a:spLocks noEditPoints="1"/>
            </p:cNvSpPr>
            <p:nvPr/>
          </p:nvSpPr>
          <p:spPr bwMode="auto">
            <a:xfrm>
              <a:off x="4676776" y="2614613"/>
              <a:ext cx="749300" cy="390525"/>
            </a:xfrm>
            <a:custGeom>
              <a:avLst/>
              <a:gdLst>
                <a:gd name="T0" fmla="*/ 306 w 472"/>
                <a:gd name="T1" fmla="*/ 12 h 246"/>
                <a:gd name="T2" fmla="*/ 0 w 472"/>
                <a:gd name="T3" fmla="*/ 244 h 246"/>
                <a:gd name="T4" fmla="*/ 1 w 472"/>
                <a:gd name="T5" fmla="*/ 246 h 246"/>
                <a:gd name="T6" fmla="*/ 472 w 472"/>
                <a:gd name="T7" fmla="*/ 0 h 246"/>
                <a:gd name="T8" fmla="*/ 307 w 472"/>
                <a:gd name="T9" fmla="*/ 12 h 246"/>
                <a:gd name="T10" fmla="*/ 306 w 472"/>
                <a:gd name="T11" fmla="*/ 12 h 246"/>
                <a:gd name="T12" fmla="*/ 462 w 472"/>
                <a:gd name="T13" fmla="*/ 3 h 246"/>
                <a:gd name="T14" fmla="*/ 12 w 472"/>
                <a:gd name="T15" fmla="*/ 238 h 246"/>
                <a:gd name="T16" fmla="*/ 307 w 472"/>
                <a:gd name="T17" fmla="*/ 14 h 246"/>
                <a:gd name="T18" fmla="*/ 462 w 472"/>
                <a:gd name="T19"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246">
                  <a:moveTo>
                    <a:pt x="306" y="12"/>
                  </a:moveTo>
                  <a:lnTo>
                    <a:pt x="0" y="244"/>
                  </a:lnTo>
                  <a:lnTo>
                    <a:pt x="1" y="246"/>
                  </a:lnTo>
                  <a:lnTo>
                    <a:pt x="472" y="0"/>
                  </a:lnTo>
                  <a:lnTo>
                    <a:pt x="307" y="12"/>
                  </a:lnTo>
                  <a:lnTo>
                    <a:pt x="306" y="12"/>
                  </a:lnTo>
                  <a:close/>
                  <a:moveTo>
                    <a:pt x="462" y="3"/>
                  </a:moveTo>
                  <a:lnTo>
                    <a:pt x="12" y="238"/>
                  </a:lnTo>
                  <a:lnTo>
                    <a:pt x="307" y="14"/>
                  </a:lnTo>
                  <a:lnTo>
                    <a:pt x="462" y="3"/>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6" name="组合 55"/>
          <p:cNvGrpSpPr/>
          <p:nvPr/>
        </p:nvGrpSpPr>
        <p:grpSpPr>
          <a:xfrm rot="3681175">
            <a:off x="4299295" y="4283316"/>
            <a:ext cx="1087183" cy="959465"/>
            <a:chOff x="5651501" y="654050"/>
            <a:chExt cx="1182688" cy="512763"/>
          </a:xfrm>
          <a:solidFill>
            <a:schemeClr val="accent2"/>
          </a:solidFill>
        </p:grpSpPr>
        <p:sp>
          <p:nvSpPr>
            <p:cNvPr id="57" name="Freeform 14"/>
            <p:cNvSpPr>
              <a:spLocks noEditPoints="1"/>
            </p:cNvSpPr>
            <p:nvPr/>
          </p:nvSpPr>
          <p:spPr bwMode="auto">
            <a:xfrm>
              <a:off x="5659438" y="655638"/>
              <a:ext cx="1173163" cy="511175"/>
            </a:xfrm>
            <a:custGeom>
              <a:avLst/>
              <a:gdLst>
                <a:gd name="T0" fmla="*/ 0 w 739"/>
                <a:gd name="T1" fmla="*/ 211 h 322"/>
                <a:gd name="T2" fmla="*/ 549 w 739"/>
                <a:gd name="T3" fmla="*/ 322 h 322"/>
                <a:gd name="T4" fmla="*/ 738 w 739"/>
                <a:gd name="T5" fmla="*/ 2 h 322"/>
                <a:gd name="T6" fmla="*/ 739 w 739"/>
                <a:gd name="T7" fmla="*/ 0 h 322"/>
                <a:gd name="T8" fmla="*/ 4 w 739"/>
                <a:gd name="T9" fmla="*/ 209 h 322"/>
                <a:gd name="T10" fmla="*/ 0 w 739"/>
                <a:gd name="T11" fmla="*/ 211 h 322"/>
                <a:gd name="T12" fmla="*/ 734 w 739"/>
                <a:gd name="T13" fmla="*/ 3 h 322"/>
                <a:gd name="T14" fmla="*/ 548 w 739"/>
                <a:gd name="T15" fmla="*/ 319 h 322"/>
                <a:gd name="T16" fmla="*/ 9 w 739"/>
                <a:gd name="T17" fmla="*/ 210 h 322"/>
                <a:gd name="T18" fmla="*/ 734 w 739"/>
                <a:gd name="T19" fmla="*/ 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9" h="322">
                  <a:moveTo>
                    <a:pt x="0" y="211"/>
                  </a:moveTo>
                  <a:lnTo>
                    <a:pt x="549" y="322"/>
                  </a:lnTo>
                  <a:lnTo>
                    <a:pt x="738" y="2"/>
                  </a:lnTo>
                  <a:lnTo>
                    <a:pt x="739" y="0"/>
                  </a:lnTo>
                  <a:lnTo>
                    <a:pt x="4" y="209"/>
                  </a:lnTo>
                  <a:lnTo>
                    <a:pt x="0" y="211"/>
                  </a:lnTo>
                  <a:close/>
                  <a:moveTo>
                    <a:pt x="734" y="3"/>
                  </a:moveTo>
                  <a:lnTo>
                    <a:pt x="548" y="319"/>
                  </a:lnTo>
                  <a:lnTo>
                    <a:pt x="9" y="210"/>
                  </a:lnTo>
                  <a:lnTo>
                    <a:pt x="734" y="3"/>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15"/>
            <p:cNvSpPr>
              <a:spLocks noEditPoints="1"/>
            </p:cNvSpPr>
            <p:nvPr/>
          </p:nvSpPr>
          <p:spPr bwMode="auto">
            <a:xfrm>
              <a:off x="5651501" y="657225"/>
              <a:ext cx="1177925" cy="334963"/>
            </a:xfrm>
            <a:custGeom>
              <a:avLst/>
              <a:gdLst>
                <a:gd name="T0" fmla="*/ 0 w 742"/>
                <a:gd name="T1" fmla="*/ 211 h 211"/>
                <a:gd name="T2" fmla="*/ 311 w 742"/>
                <a:gd name="T3" fmla="*/ 197 h 211"/>
                <a:gd name="T4" fmla="*/ 311 w 742"/>
                <a:gd name="T5" fmla="*/ 197 h 211"/>
                <a:gd name="T6" fmla="*/ 742 w 742"/>
                <a:gd name="T7" fmla="*/ 2 h 211"/>
                <a:gd name="T8" fmla="*/ 742 w 742"/>
                <a:gd name="T9" fmla="*/ 0 h 211"/>
                <a:gd name="T10" fmla="*/ 0 w 742"/>
                <a:gd name="T11" fmla="*/ 211 h 211"/>
                <a:gd name="T12" fmla="*/ 311 w 742"/>
                <a:gd name="T13" fmla="*/ 195 h 211"/>
                <a:gd name="T14" fmla="*/ 19 w 742"/>
                <a:gd name="T15" fmla="*/ 208 h 211"/>
                <a:gd name="T16" fmla="*/ 728 w 742"/>
                <a:gd name="T17" fmla="*/ 6 h 211"/>
                <a:gd name="T18" fmla="*/ 311 w 742"/>
                <a:gd name="T19"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2" h="211">
                  <a:moveTo>
                    <a:pt x="0" y="211"/>
                  </a:moveTo>
                  <a:lnTo>
                    <a:pt x="311" y="197"/>
                  </a:lnTo>
                  <a:lnTo>
                    <a:pt x="311" y="197"/>
                  </a:lnTo>
                  <a:lnTo>
                    <a:pt x="742" y="2"/>
                  </a:lnTo>
                  <a:lnTo>
                    <a:pt x="742" y="0"/>
                  </a:lnTo>
                  <a:lnTo>
                    <a:pt x="0" y="211"/>
                  </a:lnTo>
                  <a:close/>
                  <a:moveTo>
                    <a:pt x="311" y="195"/>
                  </a:moveTo>
                  <a:lnTo>
                    <a:pt x="19" y="208"/>
                  </a:lnTo>
                  <a:lnTo>
                    <a:pt x="728" y="6"/>
                  </a:lnTo>
                  <a:lnTo>
                    <a:pt x="311" y="195"/>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Freeform 16"/>
            <p:cNvSpPr>
              <a:spLocks noEditPoints="1"/>
            </p:cNvSpPr>
            <p:nvPr/>
          </p:nvSpPr>
          <p:spPr bwMode="auto">
            <a:xfrm>
              <a:off x="6140451" y="654050"/>
              <a:ext cx="693738" cy="512763"/>
            </a:xfrm>
            <a:custGeom>
              <a:avLst/>
              <a:gdLst>
                <a:gd name="T0" fmla="*/ 0 w 437"/>
                <a:gd name="T1" fmla="*/ 198 h 323"/>
                <a:gd name="T2" fmla="*/ 246 w 437"/>
                <a:gd name="T3" fmla="*/ 323 h 323"/>
                <a:gd name="T4" fmla="*/ 437 w 437"/>
                <a:gd name="T5" fmla="*/ 0 h 323"/>
                <a:gd name="T6" fmla="*/ 2 w 437"/>
                <a:gd name="T7" fmla="*/ 197 h 323"/>
                <a:gd name="T8" fmla="*/ 0 w 437"/>
                <a:gd name="T9" fmla="*/ 198 h 323"/>
                <a:gd name="T10" fmla="*/ 431 w 437"/>
                <a:gd name="T11" fmla="*/ 5 h 323"/>
                <a:gd name="T12" fmla="*/ 245 w 437"/>
                <a:gd name="T13" fmla="*/ 320 h 323"/>
                <a:gd name="T14" fmla="*/ 5 w 437"/>
                <a:gd name="T15" fmla="*/ 198 h 323"/>
                <a:gd name="T16" fmla="*/ 431 w 437"/>
                <a:gd name="T17" fmla="*/ 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323">
                  <a:moveTo>
                    <a:pt x="0" y="198"/>
                  </a:moveTo>
                  <a:lnTo>
                    <a:pt x="246" y="323"/>
                  </a:lnTo>
                  <a:lnTo>
                    <a:pt x="437" y="0"/>
                  </a:lnTo>
                  <a:lnTo>
                    <a:pt x="2" y="197"/>
                  </a:lnTo>
                  <a:lnTo>
                    <a:pt x="0" y="198"/>
                  </a:lnTo>
                  <a:close/>
                  <a:moveTo>
                    <a:pt x="431" y="5"/>
                  </a:moveTo>
                  <a:lnTo>
                    <a:pt x="245" y="320"/>
                  </a:lnTo>
                  <a:lnTo>
                    <a:pt x="5" y="198"/>
                  </a:lnTo>
                  <a:lnTo>
                    <a:pt x="431" y="5"/>
                  </a:lnTo>
                  <a:close/>
                </a:path>
              </a:pathLst>
            </a:custGeom>
            <a:grpFill/>
            <a:ln>
              <a:noFill/>
            </a:ln>
          </p:spPr>
          <p:txBody>
            <a:bodyPr vert="horz" wrap="square" lIns="121920" tIns="60960" rIns="121920" bIns="60960" numCol="1" anchor="t" anchorCtr="0" compatLnSpc="1">
              <a:prstTxWarp prst="textNoShape">
                <a:avLst/>
              </a:prstTxWarp>
              <a:scene3d>
                <a:camera prst="orthographicFront"/>
                <a:lightRig rig="threePt" dir="t"/>
              </a:scene3d>
              <a:sp3d contourW="12700"/>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60" name="文本框 66"/>
          <p:cNvSpPr txBox="1">
            <a:spLocks noChangeArrowheads="1"/>
          </p:cNvSpPr>
          <p:nvPr/>
        </p:nvSpPr>
        <p:spPr bwMode="auto">
          <a:xfrm>
            <a:off x="1202267" y="3613105"/>
            <a:ext cx="45783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en-US" altLang="zh-CN" sz="11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 Again. this is a dummy text. enter your own text here</a:t>
            </a:r>
            <a:endParaRPr lang="zh-CN" altLang="en-US" sz="11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文本框 60"/>
          <p:cNvSpPr txBox="1">
            <a:spLocks noChangeArrowheads="1"/>
          </p:cNvSpPr>
          <p:nvPr/>
        </p:nvSpPr>
        <p:spPr bwMode="auto">
          <a:xfrm>
            <a:off x="1191685" y="3159435"/>
            <a:ext cx="382508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Click To </a:t>
            </a:r>
            <a:r>
              <a:rPr lang="en-US" altLang="zh-CN" sz="2667"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2667" b="1"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nvGrpSpPr>
          <p:cNvPr id="62" name="组合 61"/>
          <p:cNvGrpSpPr>
            <a:grpSpLocks/>
          </p:cNvGrpSpPr>
          <p:nvPr/>
        </p:nvGrpSpPr>
        <p:grpSpPr bwMode="auto">
          <a:xfrm>
            <a:off x="5848351" y="4571959"/>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64" name="组合 26"/>
            <p:cNvGrpSpPr>
              <a:grpSpLocks/>
            </p:cNvGrpSpPr>
            <p:nvPr/>
          </p:nvGrpSpPr>
          <p:grpSpPr bwMode="auto">
            <a:xfrm>
              <a:off x="6784283" y="3488728"/>
              <a:ext cx="938212" cy="614809"/>
              <a:chOff x="4593533" y="1517053"/>
              <a:chExt cx="938212" cy="614809"/>
            </a:xfrm>
          </p:grpSpPr>
          <p:sp>
            <p:nvSpPr>
              <p:cNvPr id="65" name="文本框 64"/>
              <p:cNvSpPr txBox="1"/>
              <p:nvPr/>
            </p:nvSpPr>
            <p:spPr>
              <a:xfrm>
                <a:off x="4721013" y="1517053"/>
                <a:ext cx="520935" cy="500204"/>
              </a:xfrm>
              <a:prstGeom prst="rect">
                <a:avLst/>
              </a:prstGeom>
              <a:noFill/>
            </p:spPr>
            <p:txBody>
              <a:bodyPr wrap="none">
                <a:spAutoFit/>
                <a:scene3d>
                  <a:camera prst="orthographicFront"/>
                  <a:lightRig rig="threePt" dir="t"/>
                </a:scene3d>
                <a:sp3d contourW="12700"/>
              </a:bodyPr>
              <a:lstStyle/>
              <a:p>
                <a:pPr>
                  <a:defRPr/>
                </a:pPr>
                <a:r>
                  <a:rPr lang="en-US" altLang="zh-CN" sz="3733"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05</a:t>
                </a:r>
                <a:endParaRPr lang="zh-CN" altLang="en-US" sz="3733" dirty="0">
                  <a:ln w="38100">
                    <a:noFill/>
                  </a:ln>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矩形 28"/>
              <p:cNvSpPr>
                <a:spLocks noChangeArrowheads="1"/>
              </p:cNvSpPr>
              <p:nvPr/>
            </p:nvSpPr>
            <p:spPr bwMode="auto">
              <a:xfrm>
                <a:off x="4593533" y="1939409"/>
                <a:ext cx="938212"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7"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rPr>
                  <a:t>Add Title In Here</a:t>
                </a:r>
                <a:endParaRPr lang="zh-CN" altLang="en-US" sz="1067" dirty="0">
                  <a:solidFill>
                    <a:schemeClr val="tx1">
                      <a:lumMod val="65000"/>
                      <a:lumOff val="35000"/>
                    </a:schemeClr>
                  </a:solidFill>
                  <a:latin typeface="inpin heiti" panose="00000500000000000000" pitchFamily="2" charset="-122"/>
                  <a:ea typeface="inpin heiti" panose="00000500000000000000" pitchFamily="2" charset="-122"/>
                  <a:cs typeface="Arial" panose="020B0604020202020204" pitchFamily="34" charset="0"/>
                  <a:sym typeface="inpin heiti" panose="00000500000000000000" pitchFamily="2" charset="-122"/>
                </a:endParaRPr>
              </a:p>
            </p:txBody>
          </p:sp>
        </p:grpSp>
      </p:grpSp>
      <p:grpSp>
        <p:nvGrpSpPr>
          <p:cNvPr id="86" name="组合 85"/>
          <p:cNvGrpSpPr/>
          <p:nvPr/>
        </p:nvGrpSpPr>
        <p:grpSpPr>
          <a:xfrm>
            <a:off x="464457" y="300521"/>
            <a:ext cx="11099571" cy="523220"/>
            <a:chOff x="464457" y="300521"/>
            <a:chExt cx="11099571" cy="523220"/>
          </a:xfrm>
        </p:grpSpPr>
        <p:sp>
          <p:nvSpPr>
            <p:cNvPr id="87"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89" name="直接连接符 88"/>
            <p:cNvCxnSpPr>
              <a:cxnSpLocks/>
              <a:stCxn id="91"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11239724" y="468469"/>
              <a:ext cx="324304" cy="187323"/>
              <a:chOff x="9419771" y="-562044"/>
              <a:chExt cx="551543" cy="187323"/>
            </a:xfrm>
          </p:grpSpPr>
          <p:cxnSp>
            <p:nvCxnSpPr>
              <p:cNvPr id="92" name="直接连接符 91"/>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91" name="文本框 90"/>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p>
          </p:txBody>
        </p:sp>
      </p:grpSp>
    </p:spTree>
    <p:extLst>
      <p:ext uri="{BB962C8B-B14F-4D97-AF65-F5344CB8AC3E}">
        <p14:creationId xmlns:p14="http://schemas.microsoft.com/office/powerpoint/2010/main" val="35979552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9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5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80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750" fill="hold"/>
                                        <p:tgtEl>
                                          <p:spTgt spid="60"/>
                                        </p:tgtEl>
                                        <p:attrNameLst>
                                          <p:attrName>ppt_x</p:attrName>
                                        </p:attrNameLst>
                                      </p:cBhvr>
                                      <p:tavLst>
                                        <p:tav tm="0">
                                          <p:val>
                                            <p:strVal val="0-#ppt_w/2"/>
                                          </p:val>
                                        </p:tav>
                                        <p:tav tm="100000">
                                          <p:val>
                                            <p:strVal val="#ppt_x"/>
                                          </p:val>
                                        </p:tav>
                                      </p:tavLst>
                                    </p:anim>
                                    <p:anim calcmode="lin" valueType="num">
                                      <p:cBhvr additive="base">
                                        <p:cTn id="32" dur="750" fill="hold"/>
                                        <p:tgtEl>
                                          <p:spTgt spid="60"/>
                                        </p:tgtEl>
                                        <p:attrNameLst>
                                          <p:attrName>ppt_y</p:attrName>
                                        </p:attrNameLst>
                                      </p:cBhvr>
                                      <p:tavLst>
                                        <p:tav tm="0">
                                          <p:val>
                                            <p:strVal val="#ppt_y"/>
                                          </p:val>
                                        </p:tav>
                                        <p:tav tm="100000">
                                          <p:val>
                                            <p:strVal val="#ppt_y"/>
                                          </p:val>
                                        </p:tav>
                                      </p:tavLst>
                                    </p:anim>
                                  </p:childTnLst>
                                </p:cTn>
                              </p:par>
                              <p:par>
                                <p:cTn id="33" presetID="35"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4900"/>
                                        <p:tgtEl>
                                          <p:spTgt spid="56"/>
                                        </p:tgtEl>
                                      </p:cBhvr>
                                    </p:animEffect>
                                    <p:anim calcmode="lin" valueType="num">
                                      <p:cBhvr>
                                        <p:cTn id="36" dur="4900" fill="hold"/>
                                        <p:tgtEl>
                                          <p:spTgt spid="56"/>
                                        </p:tgtEl>
                                        <p:attrNameLst>
                                          <p:attrName>style.rotation</p:attrName>
                                        </p:attrNameLst>
                                      </p:cBhvr>
                                      <p:tavLst>
                                        <p:tav tm="0">
                                          <p:val>
                                            <p:fltVal val="720"/>
                                          </p:val>
                                        </p:tav>
                                        <p:tav tm="100000">
                                          <p:val>
                                            <p:fltVal val="0"/>
                                          </p:val>
                                        </p:tav>
                                      </p:tavLst>
                                    </p:anim>
                                    <p:anim calcmode="lin" valueType="num">
                                      <p:cBhvr>
                                        <p:cTn id="37" dur="4900" fill="hold"/>
                                        <p:tgtEl>
                                          <p:spTgt spid="56"/>
                                        </p:tgtEl>
                                        <p:attrNameLst>
                                          <p:attrName>ppt_h</p:attrName>
                                        </p:attrNameLst>
                                      </p:cBhvr>
                                      <p:tavLst>
                                        <p:tav tm="0">
                                          <p:val>
                                            <p:fltVal val="0"/>
                                          </p:val>
                                        </p:tav>
                                        <p:tav tm="100000">
                                          <p:val>
                                            <p:strVal val="#ppt_h"/>
                                          </p:val>
                                        </p:tav>
                                      </p:tavLst>
                                    </p:anim>
                                    <p:anim calcmode="lin" valueType="num">
                                      <p:cBhvr>
                                        <p:cTn id="38" dur="4900" fill="hold"/>
                                        <p:tgtEl>
                                          <p:spTgt spid="56"/>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11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300"/>
                                        <p:tgtEl>
                                          <p:spTgt spid="52"/>
                                        </p:tgtEl>
                                      </p:cBhvr>
                                    </p:animEffect>
                                    <p:anim calcmode="lin" valueType="num">
                                      <p:cBhvr>
                                        <p:cTn id="42" dur="5300" fill="hold"/>
                                        <p:tgtEl>
                                          <p:spTgt spid="52"/>
                                        </p:tgtEl>
                                        <p:attrNameLst>
                                          <p:attrName>style.rotation</p:attrName>
                                        </p:attrNameLst>
                                      </p:cBhvr>
                                      <p:tavLst>
                                        <p:tav tm="0">
                                          <p:val>
                                            <p:fltVal val="720"/>
                                          </p:val>
                                        </p:tav>
                                        <p:tav tm="100000">
                                          <p:val>
                                            <p:fltVal val="0"/>
                                          </p:val>
                                        </p:tav>
                                      </p:tavLst>
                                    </p:anim>
                                    <p:anim calcmode="lin" valueType="num">
                                      <p:cBhvr>
                                        <p:cTn id="43" dur="5300" fill="hold"/>
                                        <p:tgtEl>
                                          <p:spTgt spid="52"/>
                                        </p:tgtEl>
                                        <p:attrNameLst>
                                          <p:attrName>ppt_h</p:attrName>
                                        </p:attrNameLst>
                                      </p:cBhvr>
                                      <p:tavLst>
                                        <p:tav tm="0">
                                          <p:val>
                                            <p:fltVal val="0"/>
                                          </p:val>
                                        </p:tav>
                                        <p:tav tm="100000">
                                          <p:val>
                                            <p:strVal val="#ppt_h"/>
                                          </p:val>
                                        </p:tav>
                                      </p:tavLst>
                                    </p:anim>
                                    <p:anim calcmode="lin" valueType="num">
                                      <p:cBhvr>
                                        <p:cTn id="44" dur="5300" fill="hold"/>
                                        <p:tgtEl>
                                          <p:spTgt spid="52"/>
                                        </p:tgtEl>
                                        <p:attrNameLst>
                                          <p:attrName>ppt_w</p:attrName>
                                        </p:attrNameLst>
                                      </p:cBhvr>
                                      <p:tavLst>
                                        <p:tav tm="0">
                                          <p:val>
                                            <p:fltVal val="0"/>
                                          </p:val>
                                        </p:tav>
                                        <p:tav tm="100000">
                                          <p:val>
                                            <p:strVal val="#ppt_w"/>
                                          </p:val>
                                        </p:tav>
                                      </p:tavLst>
                                    </p:anim>
                                  </p:childTnLst>
                                </p:cTn>
                              </p:par>
                              <p:par>
                                <p:cTn id="45" presetID="35"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900"/>
                                        <p:tgtEl>
                                          <p:spTgt spid="48"/>
                                        </p:tgtEl>
                                      </p:cBhvr>
                                    </p:animEffect>
                                    <p:anim calcmode="lin" valueType="num">
                                      <p:cBhvr>
                                        <p:cTn id="48" dur="5900" fill="hold"/>
                                        <p:tgtEl>
                                          <p:spTgt spid="48"/>
                                        </p:tgtEl>
                                        <p:attrNameLst>
                                          <p:attrName>style.rotation</p:attrName>
                                        </p:attrNameLst>
                                      </p:cBhvr>
                                      <p:tavLst>
                                        <p:tav tm="0">
                                          <p:val>
                                            <p:fltVal val="720"/>
                                          </p:val>
                                        </p:tav>
                                        <p:tav tm="100000">
                                          <p:val>
                                            <p:fltVal val="0"/>
                                          </p:val>
                                        </p:tav>
                                      </p:tavLst>
                                    </p:anim>
                                    <p:anim calcmode="lin" valueType="num">
                                      <p:cBhvr>
                                        <p:cTn id="49" dur="5900" fill="hold"/>
                                        <p:tgtEl>
                                          <p:spTgt spid="48"/>
                                        </p:tgtEl>
                                        <p:attrNameLst>
                                          <p:attrName>ppt_h</p:attrName>
                                        </p:attrNameLst>
                                      </p:cBhvr>
                                      <p:tavLst>
                                        <p:tav tm="0">
                                          <p:val>
                                            <p:fltVal val="0"/>
                                          </p:val>
                                        </p:tav>
                                        <p:tav tm="100000">
                                          <p:val>
                                            <p:strVal val="#ppt_h"/>
                                          </p:val>
                                        </p:tav>
                                      </p:tavLst>
                                    </p:anim>
                                    <p:anim calcmode="lin" valueType="num">
                                      <p:cBhvr>
                                        <p:cTn id="50" dur="5900" fill="hold"/>
                                        <p:tgtEl>
                                          <p:spTgt spid="48"/>
                                        </p:tgtEl>
                                        <p:attrNameLst>
                                          <p:attrName>ppt_w</p:attrName>
                                        </p:attrNameLst>
                                      </p:cBhvr>
                                      <p:tavLst>
                                        <p:tav tm="0">
                                          <p:val>
                                            <p:fltVal val="0"/>
                                          </p:val>
                                        </p:tav>
                                        <p:tav tm="100000">
                                          <p:val>
                                            <p:strVal val="#ppt_w"/>
                                          </p:val>
                                        </p:tav>
                                      </p:tavLst>
                                    </p:anim>
                                  </p:childTnLst>
                                </p:cTn>
                              </p:par>
                              <p:par>
                                <p:cTn id="51" presetID="42" presetClass="entr" presetSubtype="0" fill="hold" nodeType="withEffect">
                                  <p:stCondLst>
                                    <p:cond delay="130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4704064" y="1765284"/>
            <a:ext cx="578307" cy="578307"/>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椭圆 27"/>
          <p:cNvSpPr/>
          <p:nvPr/>
        </p:nvSpPr>
        <p:spPr>
          <a:xfrm>
            <a:off x="10603581" y="4427148"/>
            <a:ext cx="410355" cy="410355"/>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椭圆 28"/>
          <p:cNvSpPr/>
          <p:nvPr/>
        </p:nvSpPr>
        <p:spPr>
          <a:xfrm>
            <a:off x="6377517" y="5230284"/>
            <a:ext cx="612563" cy="612563"/>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椭圆 29"/>
          <p:cNvSpPr/>
          <p:nvPr/>
        </p:nvSpPr>
        <p:spPr>
          <a:xfrm>
            <a:off x="1845735" y="4881035"/>
            <a:ext cx="625685" cy="625685"/>
          </a:xfrm>
          <a:prstGeom prst="ellipse">
            <a:avLst/>
          </a:prstGeom>
          <a:solidFill>
            <a:schemeClr val="accent1">
              <a:lumMod val="40000"/>
              <a:lumOff val="6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1" name="组合 30"/>
          <p:cNvGrpSpPr/>
          <p:nvPr/>
        </p:nvGrpSpPr>
        <p:grpSpPr>
          <a:xfrm>
            <a:off x="875635" y="1866235"/>
            <a:ext cx="2810149" cy="2810149"/>
            <a:chOff x="656726" y="1399676"/>
            <a:chExt cx="2107612" cy="2107612"/>
          </a:xfrm>
        </p:grpSpPr>
        <p:sp>
          <p:nvSpPr>
            <p:cNvPr id="32" name="椭圆 31"/>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66"/>
            <p:cNvSpPr txBox="1">
              <a:spLocks noChangeArrowheads="1"/>
            </p:cNvSpPr>
            <p:nvPr/>
          </p:nvSpPr>
          <p:spPr bwMode="auto">
            <a:xfrm>
              <a:off x="890906" y="2465070"/>
              <a:ext cx="1615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5" name="组合 34"/>
          <p:cNvGrpSpPr/>
          <p:nvPr/>
        </p:nvGrpSpPr>
        <p:grpSpPr>
          <a:xfrm>
            <a:off x="2975113" y="3337416"/>
            <a:ext cx="2527768" cy="2524904"/>
            <a:chOff x="2231335" y="2503062"/>
            <a:chExt cx="1895826" cy="1893678"/>
          </a:xfrm>
        </p:grpSpPr>
        <p:sp>
          <p:nvSpPr>
            <p:cNvPr id="36" name="椭圆 35"/>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文本框 37"/>
            <p:cNvSpPr txBox="1">
              <a:spLocks noChangeArrowheads="1"/>
            </p:cNvSpPr>
            <p:nvPr/>
          </p:nvSpPr>
          <p:spPr bwMode="auto">
            <a:xfrm>
              <a:off x="2376806" y="3501390"/>
              <a:ext cx="1615442"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9" name="组合 38"/>
          <p:cNvGrpSpPr/>
          <p:nvPr/>
        </p:nvGrpSpPr>
        <p:grpSpPr>
          <a:xfrm>
            <a:off x="4987716" y="2058672"/>
            <a:ext cx="2899405" cy="2899408"/>
            <a:chOff x="3740787" y="1544004"/>
            <a:chExt cx="2174554" cy="2174556"/>
          </a:xfrm>
        </p:grpSpPr>
        <p:sp>
          <p:nvSpPr>
            <p:cNvPr id="40" name="椭圆 39"/>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5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文本框 66"/>
            <p:cNvSpPr txBox="1">
              <a:spLocks noChangeArrowheads="1"/>
            </p:cNvSpPr>
            <p:nvPr/>
          </p:nvSpPr>
          <p:spPr bwMode="auto">
            <a:xfrm>
              <a:off x="4060826" y="2495550"/>
              <a:ext cx="1615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3" name="组合 42"/>
          <p:cNvGrpSpPr/>
          <p:nvPr/>
        </p:nvGrpSpPr>
        <p:grpSpPr>
          <a:xfrm>
            <a:off x="7060356" y="3704592"/>
            <a:ext cx="2614925" cy="2614928"/>
            <a:chOff x="5295267" y="2778444"/>
            <a:chExt cx="1961194" cy="1961196"/>
          </a:xfrm>
        </p:grpSpPr>
        <p:sp>
          <p:nvSpPr>
            <p:cNvPr id="44" name="椭圆 43"/>
            <p:cNvSpPr/>
            <p:nvPr/>
          </p:nvSpPr>
          <p:spPr>
            <a:xfrm>
              <a:off x="5295267" y="2778444"/>
              <a:ext cx="1961194" cy="1961196"/>
            </a:xfrm>
            <a:prstGeom prst="ellipse">
              <a:avLst/>
            </a:prstGeom>
            <a:noFill/>
            <a:ln w="3175" cap="flat" cmpd="sng" algn="ctr">
              <a:solidFill>
                <a:schemeClr val="tx1">
                  <a:lumMod val="85000"/>
                  <a:lumOff val="15000"/>
                  <a:alpha val="2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文本框 66"/>
            <p:cNvSpPr txBox="1">
              <a:spLocks noChangeArrowheads="1"/>
            </p:cNvSpPr>
            <p:nvPr/>
          </p:nvSpPr>
          <p:spPr bwMode="auto">
            <a:xfrm>
              <a:off x="5485766" y="3806190"/>
              <a:ext cx="1615442"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47" name="组合 46"/>
          <p:cNvGrpSpPr/>
          <p:nvPr/>
        </p:nvGrpSpPr>
        <p:grpSpPr>
          <a:xfrm>
            <a:off x="8384965" y="1647616"/>
            <a:ext cx="2853264" cy="2853264"/>
            <a:chOff x="6288724" y="1235712"/>
            <a:chExt cx="2139948" cy="2139948"/>
          </a:xfrm>
        </p:grpSpPr>
        <p:sp>
          <p:nvSpPr>
            <p:cNvPr id="48" name="椭圆 47"/>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scene3d>
                <a:camera prst="orthographicFront"/>
                <a:lightRig rig="threePt" dir="t"/>
              </a:scene3d>
              <a:sp3d contourW="12700"/>
            </a:bodyPr>
            <a:lstStyle/>
            <a:p>
              <a:pPr marL="0" marR="0" lvl="0" indent="0" algn="ctr"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marL="0" marR="0" lvl="0" indent="0" defTabSz="914400" eaLnBrk="0" fontAlgn="base" latinLnBrk="0" hangingPunct="0">
                <a:spcBef>
                  <a:spcPct val="0"/>
                </a:spcBef>
                <a:spcAft>
                  <a:spcPct val="0"/>
                </a:spcAft>
                <a:buClrTx/>
                <a:buSzTx/>
                <a:buFontTx/>
                <a:buNone/>
                <a:tabLst/>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文本框 66"/>
            <p:cNvSpPr txBox="1">
              <a:spLocks noChangeArrowheads="1"/>
            </p:cNvSpPr>
            <p:nvPr/>
          </p:nvSpPr>
          <p:spPr bwMode="auto">
            <a:xfrm>
              <a:off x="6598286" y="2266950"/>
              <a:ext cx="1615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this is a sample text. insert your desired text here. Again. this is a dummy text. enter your own text here. this is a sample text. insert your desired text here.</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70" name="组合 69"/>
          <p:cNvGrpSpPr/>
          <p:nvPr/>
        </p:nvGrpSpPr>
        <p:grpSpPr>
          <a:xfrm>
            <a:off x="464457" y="300521"/>
            <a:ext cx="11099571" cy="523220"/>
            <a:chOff x="464457" y="300521"/>
            <a:chExt cx="11099571" cy="523220"/>
          </a:xfrm>
        </p:grpSpPr>
        <p:sp>
          <p:nvSpPr>
            <p:cNvPr id="7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73" name="直接连接符 72"/>
            <p:cNvCxnSpPr>
              <a:cxnSpLocks/>
              <a:stCxn id="7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11239724" y="468469"/>
              <a:ext cx="324304" cy="187323"/>
              <a:chOff x="9419771" y="-562044"/>
              <a:chExt cx="551543" cy="187323"/>
            </a:xfrm>
          </p:grpSpPr>
          <p:cxnSp>
            <p:nvCxnSpPr>
              <p:cNvPr id="76" name="直接连接符 7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75" name="文本框 7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p>
          </p:txBody>
        </p:sp>
      </p:grpSp>
    </p:spTree>
    <p:extLst>
      <p:ext uri="{BB962C8B-B14F-4D97-AF65-F5344CB8AC3E}">
        <p14:creationId xmlns:p14="http://schemas.microsoft.com/office/powerpoint/2010/main" val="38820508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1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51000">
                                          <p:cBhvr additive="base">
                                            <p:cTn id="7" dur="2000" fill="hold"/>
                                            <p:tgtEl>
                                              <p:spTgt spid="31"/>
                                            </p:tgtEl>
                                            <p:attrNameLst>
                                              <p:attrName>ppt_x</p:attrName>
                                            </p:attrNameLst>
                                          </p:cBhvr>
                                          <p:tavLst>
                                            <p:tav tm="0">
                                              <p:val>
                                                <p:strVal val="#ppt_x"/>
                                              </p:val>
                                            </p:tav>
                                            <p:tav tm="100000">
                                              <p:val>
                                                <p:strVal val="#ppt_x"/>
                                              </p:val>
                                            </p:tav>
                                          </p:tavLst>
                                        </p:anim>
                                        <p:anim calcmode="lin" valueType="num" p14:bounceEnd="51000">
                                          <p:cBhvr additive="base">
                                            <p:cTn id="8" dur="2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1000">
                                      <p:stCondLst>
                                        <p:cond delay="300"/>
                                      </p:stCondLst>
                                      <p:childTnLst>
                                        <p:set>
                                          <p:cBhvr>
                                            <p:cTn id="10" dur="1" fill="hold">
                                              <p:stCondLst>
                                                <p:cond delay="0"/>
                                              </p:stCondLst>
                                            </p:cTn>
                                            <p:tgtEl>
                                              <p:spTgt spid="35"/>
                                            </p:tgtEl>
                                            <p:attrNameLst>
                                              <p:attrName>style.visibility</p:attrName>
                                            </p:attrNameLst>
                                          </p:cBhvr>
                                          <p:to>
                                            <p:strVal val="visible"/>
                                          </p:to>
                                        </p:set>
                                        <p:anim calcmode="lin" valueType="num" p14:bounceEnd="51000">
                                          <p:cBhvr additive="base">
                                            <p:cTn id="11" dur="2000" fill="hold"/>
                                            <p:tgtEl>
                                              <p:spTgt spid="35"/>
                                            </p:tgtEl>
                                            <p:attrNameLst>
                                              <p:attrName>ppt_x</p:attrName>
                                            </p:attrNameLst>
                                          </p:cBhvr>
                                          <p:tavLst>
                                            <p:tav tm="0">
                                              <p:val>
                                                <p:strVal val="#ppt_x"/>
                                              </p:val>
                                            </p:tav>
                                            <p:tav tm="100000">
                                              <p:val>
                                                <p:strVal val="#ppt_x"/>
                                              </p:val>
                                            </p:tav>
                                          </p:tavLst>
                                        </p:anim>
                                        <p:anim calcmode="lin" valueType="num" p14:bounceEnd="51000">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1000">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14:bounceEnd="51000">
                                          <p:cBhvr additive="base">
                                            <p:cTn id="15" dur="2000" fill="hold"/>
                                            <p:tgtEl>
                                              <p:spTgt spid="39"/>
                                            </p:tgtEl>
                                            <p:attrNameLst>
                                              <p:attrName>ppt_x</p:attrName>
                                            </p:attrNameLst>
                                          </p:cBhvr>
                                          <p:tavLst>
                                            <p:tav tm="0">
                                              <p:val>
                                                <p:strVal val="#ppt_x"/>
                                              </p:val>
                                            </p:tav>
                                            <p:tav tm="100000">
                                              <p:val>
                                                <p:strVal val="#ppt_x"/>
                                              </p:val>
                                            </p:tav>
                                          </p:tavLst>
                                        </p:anim>
                                        <p:anim calcmode="lin" valueType="num" p14:bounceEnd="51000">
                                          <p:cBhvr additive="base">
                                            <p:cTn id="16" dur="2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1000">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14:bounceEnd="51000">
                                          <p:cBhvr additive="base">
                                            <p:cTn id="19" dur="2000" fill="hold"/>
                                            <p:tgtEl>
                                              <p:spTgt spid="47"/>
                                            </p:tgtEl>
                                            <p:attrNameLst>
                                              <p:attrName>ppt_x</p:attrName>
                                            </p:attrNameLst>
                                          </p:cBhvr>
                                          <p:tavLst>
                                            <p:tav tm="0">
                                              <p:val>
                                                <p:strVal val="#ppt_x"/>
                                              </p:val>
                                            </p:tav>
                                            <p:tav tm="100000">
                                              <p:val>
                                                <p:strVal val="#ppt_x"/>
                                              </p:val>
                                            </p:tav>
                                          </p:tavLst>
                                        </p:anim>
                                        <p:anim calcmode="lin" valueType="num" p14:bounceEnd="51000">
                                          <p:cBhvr additive="base">
                                            <p:cTn id="20" dur="20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1000">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14:bounceEnd="51000">
                                          <p:cBhvr additive="base">
                                            <p:cTn id="23" dur="2000" fill="hold"/>
                                            <p:tgtEl>
                                              <p:spTgt spid="43"/>
                                            </p:tgtEl>
                                            <p:attrNameLst>
                                              <p:attrName>ppt_x</p:attrName>
                                            </p:attrNameLst>
                                          </p:cBhvr>
                                          <p:tavLst>
                                            <p:tav tm="0">
                                              <p:val>
                                                <p:strVal val="#ppt_x"/>
                                              </p:val>
                                            </p:tav>
                                            <p:tav tm="100000">
                                              <p:val>
                                                <p:strVal val="#ppt_x"/>
                                              </p:val>
                                            </p:tav>
                                          </p:tavLst>
                                        </p:anim>
                                        <p:anim calcmode="lin" valueType="num" p14:bounceEnd="51000">
                                          <p:cBhvr additive="base">
                                            <p:cTn id="24" dur="2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1000">
                                      <p:stCondLst>
                                        <p:cond delay="700"/>
                                      </p:stCondLst>
                                      <p:childTnLst>
                                        <p:set>
                                          <p:cBhvr>
                                            <p:cTn id="26" dur="1" fill="hold">
                                              <p:stCondLst>
                                                <p:cond delay="0"/>
                                              </p:stCondLst>
                                            </p:cTn>
                                            <p:tgtEl>
                                              <p:spTgt spid="30"/>
                                            </p:tgtEl>
                                            <p:attrNameLst>
                                              <p:attrName>style.visibility</p:attrName>
                                            </p:attrNameLst>
                                          </p:cBhvr>
                                          <p:to>
                                            <p:strVal val="visible"/>
                                          </p:to>
                                        </p:set>
                                        <p:anim calcmode="lin" valueType="num" p14:bounceEnd="51000">
                                          <p:cBhvr additive="base">
                                            <p:cTn id="27" dur="2000" fill="hold"/>
                                            <p:tgtEl>
                                              <p:spTgt spid="30"/>
                                            </p:tgtEl>
                                            <p:attrNameLst>
                                              <p:attrName>ppt_x</p:attrName>
                                            </p:attrNameLst>
                                          </p:cBhvr>
                                          <p:tavLst>
                                            <p:tav tm="0">
                                              <p:val>
                                                <p:strVal val="#ppt_x"/>
                                              </p:val>
                                            </p:tav>
                                            <p:tav tm="100000">
                                              <p:val>
                                                <p:strVal val="#ppt_x"/>
                                              </p:val>
                                            </p:tav>
                                          </p:tavLst>
                                        </p:anim>
                                        <p:anim calcmode="lin" valueType="num" p14:bounceEnd="51000">
                                          <p:cBhvr additive="base">
                                            <p:cTn id="28" dur="20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1000">
                                      <p:stCondLst>
                                        <p:cond delay="800"/>
                                      </p:stCondLst>
                                      <p:childTnLst>
                                        <p:set>
                                          <p:cBhvr>
                                            <p:cTn id="30" dur="1" fill="hold">
                                              <p:stCondLst>
                                                <p:cond delay="0"/>
                                              </p:stCondLst>
                                            </p:cTn>
                                            <p:tgtEl>
                                              <p:spTgt spid="27"/>
                                            </p:tgtEl>
                                            <p:attrNameLst>
                                              <p:attrName>style.visibility</p:attrName>
                                            </p:attrNameLst>
                                          </p:cBhvr>
                                          <p:to>
                                            <p:strVal val="visible"/>
                                          </p:to>
                                        </p:set>
                                        <p:anim calcmode="lin" valueType="num" p14:bounceEnd="51000">
                                          <p:cBhvr additive="base">
                                            <p:cTn id="31" dur="2000" fill="hold"/>
                                            <p:tgtEl>
                                              <p:spTgt spid="27"/>
                                            </p:tgtEl>
                                            <p:attrNameLst>
                                              <p:attrName>ppt_x</p:attrName>
                                            </p:attrNameLst>
                                          </p:cBhvr>
                                          <p:tavLst>
                                            <p:tav tm="0">
                                              <p:val>
                                                <p:strVal val="#ppt_x"/>
                                              </p:val>
                                            </p:tav>
                                            <p:tav tm="100000">
                                              <p:val>
                                                <p:strVal val="#ppt_x"/>
                                              </p:val>
                                            </p:tav>
                                          </p:tavLst>
                                        </p:anim>
                                        <p:anim calcmode="lin" valueType="num" p14:bounceEnd="51000">
                                          <p:cBhvr additive="base">
                                            <p:cTn id="32" dur="2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1000">
                                      <p:stCondLst>
                                        <p:cond delay="1300"/>
                                      </p:stCondLst>
                                      <p:childTnLst>
                                        <p:set>
                                          <p:cBhvr>
                                            <p:cTn id="34" dur="1" fill="hold">
                                              <p:stCondLst>
                                                <p:cond delay="0"/>
                                              </p:stCondLst>
                                            </p:cTn>
                                            <p:tgtEl>
                                              <p:spTgt spid="29"/>
                                            </p:tgtEl>
                                            <p:attrNameLst>
                                              <p:attrName>style.visibility</p:attrName>
                                            </p:attrNameLst>
                                          </p:cBhvr>
                                          <p:to>
                                            <p:strVal val="visible"/>
                                          </p:to>
                                        </p:set>
                                        <p:anim calcmode="lin" valueType="num" p14:bounceEnd="51000">
                                          <p:cBhvr additive="base">
                                            <p:cTn id="35" dur="2000" fill="hold"/>
                                            <p:tgtEl>
                                              <p:spTgt spid="29"/>
                                            </p:tgtEl>
                                            <p:attrNameLst>
                                              <p:attrName>ppt_x</p:attrName>
                                            </p:attrNameLst>
                                          </p:cBhvr>
                                          <p:tavLst>
                                            <p:tav tm="0">
                                              <p:val>
                                                <p:strVal val="#ppt_x"/>
                                              </p:val>
                                            </p:tav>
                                            <p:tav tm="100000">
                                              <p:val>
                                                <p:strVal val="#ppt_x"/>
                                              </p:val>
                                            </p:tav>
                                          </p:tavLst>
                                        </p:anim>
                                        <p:anim calcmode="lin" valueType="num" p14:bounceEnd="51000">
                                          <p:cBhvr additive="base">
                                            <p:cTn id="36" dur="2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1000">
                                      <p:stCondLst>
                                        <p:cond delay="900"/>
                                      </p:stCondLst>
                                      <p:childTnLst>
                                        <p:set>
                                          <p:cBhvr>
                                            <p:cTn id="38" dur="1" fill="hold">
                                              <p:stCondLst>
                                                <p:cond delay="0"/>
                                              </p:stCondLst>
                                            </p:cTn>
                                            <p:tgtEl>
                                              <p:spTgt spid="28"/>
                                            </p:tgtEl>
                                            <p:attrNameLst>
                                              <p:attrName>style.visibility</p:attrName>
                                            </p:attrNameLst>
                                          </p:cBhvr>
                                          <p:to>
                                            <p:strVal val="visible"/>
                                          </p:to>
                                        </p:set>
                                        <p:anim calcmode="lin" valueType="num" p14:bounceEnd="51000">
                                          <p:cBhvr additive="base">
                                            <p:cTn id="39" dur="2000" fill="hold"/>
                                            <p:tgtEl>
                                              <p:spTgt spid="28"/>
                                            </p:tgtEl>
                                            <p:attrNameLst>
                                              <p:attrName>ppt_x</p:attrName>
                                            </p:attrNameLst>
                                          </p:cBhvr>
                                          <p:tavLst>
                                            <p:tav tm="0">
                                              <p:val>
                                                <p:strVal val="#ppt_x"/>
                                              </p:val>
                                            </p:tav>
                                            <p:tav tm="100000">
                                              <p:val>
                                                <p:strVal val="#ppt_x"/>
                                              </p:val>
                                            </p:tav>
                                          </p:tavLst>
                                        </p:anim>
                                        <p:anim calcmode="lin" valueType="num" p14:bounceEnd="51000">
                                          <p:cBhvr additive="base">
                                            <p:cTn id="40"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ppt_x"/>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2000" fill="hold"/>
                                            <p:tgtEl>
                                              <p:spTgt spid="39"/>
                                            </p:tgtEl>
                                            <p:attrNameLst>
                                              <p:attrName>ppt_x</p:attrName>
                                            </p:attrNameLst>
                                          </p:cBhvr>
                                          <p:tavLst>
                                            <p:tav tm="0">
                                              <p:val>
                                                <p:strVal val="#ppt_x"/>
                                              </p:val>
                                            </p:tav>
                                            <p:tav tm="100000">
                                              <p:val>
                                                <p:strVal val="#ppt_x"/>
                                              </p:val>
                                            </p:tav>
                                          </p:tavLst>
                                        </p:anim>
                                        <p:anim calcmode="lin" valueType="num">
                                          <p:cBhvr additive="base">
                                            <p:cTn id="16" dur="2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000" fill="hold"/>
                                            <p:tgtEl>
                                              <p:spTgt spid="47"/>
                                            </p:tgtEl>
                                            <p:attrNameLst>
                                              <p:attrName>ppt_x</p:attrName>
                                            </p:attrNameLst>
                                          </p:cBhvr>
                                          <p:tavLst>
                                            <p:tav tm="0">
                                              <p:val>
                                                <p:strVal val="#ppt_x"/>
                                              </p:val>
                                            </p:tav>
                                            <p:tav tm="100000">
                                              <p:val>
                                                <p:strVal val="#ppt_x"/>
                                              </p:val>
                                            </p:tav>
                                          </p:tavLst>
                                        </p:anim>
                                        <p:anim calcmode="lin" valueType="num">
                                          <p:cBhvr additive="base">
                                            <p:cTn id="20" dur="20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2000" fill="hold"/>
                                            <p:tgtEl>
                                              <p:spTgt spid="43"/>
                                            </p:tgtEl>
                                            <p:attrNameLst>
                                              <p:attrName>ppt_x</p:attrName>
                                            </p:attrNameLst>
                                          </p:cBhvr>
                                          <p:tavLst>
                                            <p:tav tm="0">
                                              <p:val>
                                                <p:strVal val="#ppt_x"/>
                                              </p:val>
                                            </p:tav>
                                            <p:tav tm="100000">
                                              <p:val>
                                                <p:strVal val="#ppt_x"/>
                                              </p:val>
                                            </p:tav>
                                          </p:tavLst>
                                        </p:anim>
                                        <p:anim calcmode="lin" valueType="num">
                                          <p:cBhvr additive="base">
                                            <p:cTn id="24" dur="2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7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2000" fill="hold"/>
                                            <p:tgtEl>
                                              <p:spTgt spid="30"/>
                                            </p:tgtEl>
                                            <p:attrNameLst>
                                              <p:attrName>ppt_x</p:attrName>
                                            </p:attrNameLst>
                                          </p:cBhvr>
                                          <p:tavLst>
                                            <p:tav tm="0">
                                              <p:val>
                                                <p:strVal val="#ppt_x"/>
                                              </p:val>
                                            </p:tav>
                                            <p:tav tm="100000">
                                              <p:val>
                                                <p:strVal val="#ppt_x"/>
                                              </p:val>
                                            </p:tav>
                                          </p:tavLst>
                                        </p:anim>
                                        <p:anim calcmode="lin" valueType="num">
                                          <p:cBhvr additive="base">
                                            <p:cTn id="28" dur="20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2000" fill="hold"/>
                                            <p:tgtEl>
                                              <p:spTgt spid="27"/>
                                            </p:tgtEl>
                                            <p:attrNameLst>
                                              <p:attrName>ppt_x</p:attrName>
                                            </p:attrNameLst>
                                          </p:cBhvr>
                                          <p:tavLst>
                                            <p:tav tm="0">
                                              <p:val>
                                                <p:strVal val="#ppt_x"/>
                                              </p:val>
                                            </p:tav>
                                            <p:tav tm="100000">
                                              <p:val>
                                                <p:strVal val="#ppt_x"/>
                                              </p:val>
                                            </p:tav>
                                          </p:tavLst>
                                        </p:anim>
                                        <p:anim calcmode="lin" valueType="num">
                                          <p:cBhvr additive="base">
                                            <p:cTn id="32" dur="2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3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2000" fill="hold"/>
                                            <p:tgtEl>
                                              <p:spTgt spid="29"/>
                                            </p:tgtEl>
                                            <p:attrNameLst>
                                              <p:attrName>ppt_x</p:attrName>
                                            </p:attrNameLst>
                                          </p:cBhvr>
                                          <p:tavLst>
                                            <p:tav tm="0">
                                              <p:val>
                                                <p:strVal val="#ppt_x"/>
                                              </p:val>
                                            </p:tav>
                                            <p:tav tm="100000">
                                              <p:val>
                                                <p:strVal val="#ppt_x"/>
                                              </p:val>
                                            </p:tav>
                                          </p:tavLst>
                                        </p:anim>
                                        <p:anim calcmode="lin" valueType="num">
                                          <p:cBhvr additive="base">
                                            <p:cTn id="36" dur="2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9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2000" fill="hold"/>
                                            <p:tgtEl>
                                              <p:spTgt spid="28"/>
                                            </p:tgtEl>
                                            <p:attrNameLst>
                                              <p:attrName>ppt_x</p:attrName>
                                            </p:attrNameLst>
                                          </p:cBhvr>
                                          <p:tavLst>
                                            <p:tav tm="0">
                                              <p:val>
                                                <p:strVal val="#ppt_x"/>
                                              </p:val>
                                            </p:tav>
                                            <p:tav tm="100000">
                                              <p:val>
                                                <p:strVal val="#ppt_x"/>
                                              </p:val>
                                            </p:tav>
                                          </p:tavLst>
                                        </p:anim>
                                        <p:anim calcmode="lin" valueType="num">
                                          <p:cBhvr additive="base">
                                            <p:cTn id="40"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41067ae-78c3-4471-940d-7ac8c13a9a19"/>
          <p:cNvGrpSpPr>
            <a:grpSpLocks noChangeAspect="1"/>
          </p:cNvGrpSpPr>
          <p:nvPr/>
        </p:nvGrpSpPr>
        <p:grpSpPr>
          <a:xfrm>
            <a:off x="1397681" y="1767132"/>
            <a:ext cx="9396640" cy="4044462"/>
            <a:chOff x="1979612" y="2060848"/>
            <a:chExt cx="8261779" cy="3556000"/>
          </a:xfrm>
        </p:grpSpPr>
        <p:sp>
          <p:nvSpPr>
            <p:cNvPr id="4" name="Rectangle: Rounded Corners 60"/>
            <p:cNvSpPr/>
            <p:nvPr/>
          </p:nvSpPr>
          <p:spPr>
            <a:xfrm>
              <a:off x="7963857" y="2060848"/>
              <a:ext cx="2277534" cy="3556000"/>
            </a:xfrm>
            <a:prstGeom prst="roundRect">
              <a:avLst>
                <a:gd name="adj" fmla="val 5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Rectangle: Rounded Corners 53"/>
            <p:cNvSpPr/>
            <p:nvPr/>
          </p:nvSpPr>
          <p:spPr>
            <a:xfrm>
              <a:off x="4947707" y="2060848"/>
              <a:ext cx="2277534" cy="3556000"/>
            </a:xfrm>
            <a:prstGeom prst="roundRect">
              <a:avLst>
                <a:gd name="adj" fmla="val 5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Rectangle: Rounded Corners 41"/>
            <p:cNvSpPr/>
            <p:nvPr/>
          </p:nvSpPr>
          <p:spPr>
            <a:xfrm>
              <a:off x="1979612" y="2060848"/>
              <a:ext cx="2277534" cy="3556000"/>
            </a:xfrm>
            <a:prstGeom prst="roundRect">
              <a:avLst>
                <a:gd name="adj" fmla="val 5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Rectangle 15"/>
            <p:cNvSpPr/>
            <p:nvPr/>
          </p:nvSpPr>
          <p:spPr bwMode="auto">
            <a:xfrm>
              <a:off x="2269382" y="5024961"/>
              <a:ext cx="1707518" cy="32385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Freeform: Shape 48"/>
            <p:cNvSpPr>
              <a:spLocks/>
            </p:cNvSpPr>
            <p:nvPr/>
          </p:nvSpPr>
          <p:spPr bwMode="auto">
            <a:xfrm>
              <a:off x="8800310" y="2301311"/>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19050">
              <a:solidFill>
                <a:schemeClr val="accent1"/>
              </a:solid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Shape 49"/>
            <p:cNvSpPr>
              <a:spLocks/>
            </p:cNvSpPr>
            <p:nvPr/>
          </p:nvSpPr>
          <p:spPr bwMode="auto">
            <a:xfrm>
              <a:off x="2806539" y="2301311"/>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w="19050">
              <a:solidFill>
                <a:schemeClr val="accent1"/>
              </a:solid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Freeform: Shape 50"/>
            <p:cNvSpPr>
              <a:spLocks/>
            </p:cNvSpPr>
            <p:nvPr/>
          </p:nvSpPr>
          <p:spPr bwMode="auto">
            <a:xfrm>
              <a:off x="5784160" y="2301311"/>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19050">
              <a:solidFill>
                <a:schemeClr val="accent1"/>
              </a:solidFill>
            </a:ln>
          </p:spPr>
          <p:txBody>
            <a:bodyPr anchor="ctr"/>
            <a:lstStyle/>
            <a:p>
              <a:pPr algn="ctr"/>
              <a:endParaRPr>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Rectangle 54"/>
            <p:cNvSpPr/>
            <p:nvPr/>
          </p:nvSpPr>
          <p:spPr bwMode="auto">
            <a:xfrm>
              <a:off x="5247003" y="5024961"/>
              <a:ext cx="1707518" cy="32385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Rectangle 61"/>
            <p:cNvSpPr/>
            <p:nvPr/>
          </p:nvSpPr>
          <p:spPr bwMode="auto">
            <a:xfrm>
              <a:off x="8263153" y="5024961"/>
              <a:ext cx="1707518" cy="32385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0" name="矩形 19"/>
          <p:cNvSpPr/>
          <p:nvPr/>
        </p:nvSpPr>
        <p:spPr>
          <a:xfrm>
            <a:off x="5081345" y="3184514"/>
            <a:ext cx="2076256"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用户可以在投影仪或者计算机上进行演示也可以将演示文稿打印出来制作成胶片以便应用到更广泛的领域中</a:t>
            </a:r>
          </a:p>
        </p:txBody>
      </p:sp>
      <p:sp>
        <p:nvSpPr>
          <p:cNvPr id="21" name="矩形 20"/>
          <p:cNvSpPr/>
          <p:nvPr/>
        </p:nvSpPr>
        <p:spPr>
          <a:xfrm>
            <a:off x="1577133" y="5124713"/>
            <a:ext cx="2241974" cy="363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sp>
        <p:nvSpPr>
          <p:cNvPr id="26" name="矩形 25"/>
          <p:cNvSpPr/>
          <p:nvPr/>
        </p:nvSpPr>
        <p:spPr>
          <a:xfrm>
            <a:off x="8477252" y="3184514"/>
            <a:ext cx="2076256"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用户可以在投影仪或者计算机上进行演示也可以将演示文稿打印出来制作成胶片以便应用到更广泛的领域中</a:t>
            </a:r>
          </a:p>
        </p:txBody>
      </p:sp>
      <p:sp>
        <p:nvSpPr>
          <p:cNvPr id="27" name="矩形 26"/>
          <p:cNvSpPr/>
          <p:nvPr/>
        </p:nvSpPr>
        <p:spPr>
          <a:xfrm>
            <a:off x="4983462" y="5124713"/>
            <a:ext cx="2241974" cy="363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sp>
        <p:nvSpPr>
          <p:cNvPr id="28" name="矩形 27"/>
          <p:cNvSpPr/>
          <p:nvPr/>
        </p:nvSpPr>
        <p:spPr>
          <a:xfrm>
            <a:off x="8393430" y="5124713"/>
            <a:ext cx="2241974" cy="363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sp>
        <p:nvSpPr>
          <p:cNvPr id="29" name="矩形 28"/>
          <p:cNvSpPr/>
          <p:nvPr/>
        </p:nvSpPr>
        <p:spPr>
          <a:xfrm>
            <a:off x="1667070" y="3184514"/>
            <a:ext cx="2076256" cy="13849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用户可以在投影仪或者计算机上进行演示也可以将演示文稿打印出来制作成胶片以便应用到更广泛的领域中</a:t>
            </a:r>
          </a:p>
        </p:txBody>
      </p:sp>
      <p:grpSp>
        <p:nvGrpSpPr>
          <p:cNvPr id="30" name="组合 29"/>
          <p:cNvGrpSpPr/>
          <p:nvPr/>
        </p:nvGrpSpPr>
        <p:grpSpPr>
          <a:xfrm>
            <a:off x="464457" y="300521"/>
            <a:ext cx="11099571" cy="523220"/>
            <a:chOff x="464457" y="300521"/>
            <a:chExt cx="11099571" cy="523220"/>
          </a:xfrm>
        </p:grpSpPr>
        <p:sp>
          <p:nvSpPr>
            <p:cNvPr id="31"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33" name="直接连接符 32"/>
            <p:cNvCxnSpPr>
              <a:cxnSpLocks/>
              <a:stCxn id="3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1239724" y="468469"/>
              <a:ext cx="324304" cy="187323"/>
              <a:chOff x="9419771" y="-562044"/>
              <a:chExt cx="551543" cy="187323"/>
            </a:xfrm>
          </p:grpSpPr>
          <p:cxnSp>
            <p:nvCxnSpPr>
              <p:cNvPr id="36" name="直接连接符 3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明年工作计划</a:t>
              </a:r>
            </a:p>
          </p:txBody>
        </p:sp>
      </p:grpSp>
    </p:spTree>
    <p:extLst>
      <p:ext uri="{BB962C8B-B14F-4D97-AF65-F5344CB8AC3E}">
        <p14:creationId xmlns:p14="http://schemas.microsoft.com/office/powerpoint/2010/main" val="327541043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0187" t="18431" b="6467"/>
          <a:stretch/>
        </p:blipFill>
        <p:spPr>
          <a:xfrm>
            <a:off x="0" y="0"/>
            <a:ext cx="5481404" cy="6858000"/>
          </a:xfrm>
          <a:prstGeom prst="rect">
            <a:avLst/>
          </a:prstGeom>
        </p:spPr>
      </p:pic>
      <p:sp>
        <p:nvSpPr>
          <p:cNvPr id="6" name="矩形: 圆角 8"/>
          <p:cNvSpPr/>
          <p:nvPr/>
        </p:nvSpPr>
        <p:spPr>
          <a:xfrm>
            <a:off x="9509352" y="4918528"/>
            <a:ext cx="1712686" cy="4934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 name="组合 6"/>
          <p:cNvGrpSpPr/>
          <p:nvPr/>
        </p:nvGrpSpPr>
        <p:grpSpPr>
          <a:xfrm>
            <a:off x="10865984" y="844934"/>
            <a:ext cx="324304" cy="187323"/>
            <a:chOff x="9419771" y="-562044"/>
            <a:chExt cx="551543" cy="187323"/>
          </a:xfrm>
        </p:grpSpPr>
        <p:cxnSp>
          <p:nvCxnSpPr>
            <p:cNvPr id="8" name="直接连接符 7"/>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9540603"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工作总结</a:t>
            </a:r>
          </a:p>
        </p:txBody>
      </p:sp>
      <p:sp>
        <p:nvSpPr>
          <p:cNvPr id="12" name="文本框 11"/>
          <p:cNvSpPr txBox="1"/>
          <p:nvPr/>
        </p:nvSpPr>
        <p:spPr>
          <a:xfrm>
            <a:off x="8202624"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会议报告</a:t>
            </a:r>
          </a:p>
        </p:txBody>
      </p:sp>
      <p:sp>
        <p:nvSpPr>
          <p:cNvPr id="13" name="文本框 12"/>
          <p:cNvSpPr txBox="1"/>
          <p:nvPr/>
        </p:nvSpPr>
        <p:spPr>
          <a:xfrm>
            <a:off x="6864646"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项目展示</a:t>
            </a:r>
          </a:p>
        </p:txBody>
      </p:sp>
      <p:sp>
        <p:nvSpPr>
          <p:cNvPr id="14" name="文本框 13"/>
          <p:cNvSpPr txBox="1"/>
          <p:nvPr/>
        </p:nvSpPr>
        <p:spPr>
          <a:xfrm>
            <a:off x="5526668" y="769319"/>
            <a:ext cx="902811" cy="307777"/>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商务计划</a:t>
            </a:r>
          </a:p>
        </p:txBody>
      </p:sp>
      <p:sp>
        <p:nvSpPr>
          <p:cNvPr id="15" name="文本框 14"/>
          <p:cNvSpPr txBox="1"/>
          <p:nvPr/>
        </p:nvSpPr>
        <p:spPr>
          <a:xfrm>
            <a:off x="9227707" y="2141055"/>
            <a:ext cx="2137124"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smtClean="0">
                <a:solidFill>
                  <a:schemeClr val="accent3"/>
                </a:solidFill>
                <a:latin typeface="inpin heiti" panose="00000500000000000000" pitchFamily="2" charset="-122"/>
                <a:ea typeface="inpin heiti" panose="00000500000000000000" pitchFamily="2" charset="-122"/>
                <a:sym typeface="inpin heiti" panose="00000500000000000000" pitchFamily="2" charset="-122"/>
              </a:rPr>
              <a:t>20XX</a:t>
            </a:r>
            <a:endParaRPr lang="zh-CN" altLang="en-US" sz="6000" dirty="0">
              <a:solidFill>
                <a:schemeClr val="accent3"/>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文本框 15"/>
          <p:cNvSpPr txBox="1"/>
          <p:nvPr/>
        </p:nvSpPr>
        <p:spPr>
          <a:xfrm>
            <a:off x="9597264" y="5011381"/>
            <a:ext cx="1612942" cy="307777"/>
          </a:xfrm>
          <a:prstGeom prst="rect">
            <a:avLst/>
          </a:prstGeom>
          <a:noFill/>
        </p:spPr>
        <p:txBody>
          <a:bodyPr wrap="none" rtlCol="0">
            <a:spAutoFit/>
            <a:scene3d>
              <a:camera prst="orthographicFront"/>
              <a:lightRig rig="threePt" dir="t"/>
            </a:scene3d>
            <a:sp3d contourW="12700"/>
          </a:bodyPr>
          <a:lstStyle/>
          <a:p>
            <a:pPr algn="ct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汇报人</a:t>
            </a:r>
            <a:r>
              <a:rPr lang="zh-CN" altLang="en-US"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优品</a:t>
            </a:r>
            <a:r>
              <a:rPr lang="en-US" altLang="zh-CN" sz="1400" dirty="0" smtClean="0">
                <a:solidFill>
                  <a:schemeClr val="bg1"/>
                </a:solidFill>
                <a:latin typeface="inpin heiti" panose="00000500000000000000" pitchFamily="2" charset="-122"/>
                <a:ea typeface="inpin heiti" panose="00000500000000000000" pitchFamily="2" charset="-122"/>
                <a:sym typeface="inpin heiti" panose="00000500000000000000" pitchFamily="2" charset="-122"/>
              </a:rPr>
              <a:t>PPT</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文本框 16"/>
          <p:cNvSpPr txBox="1"/>
          <p:nvPr/>
        </p:nvSpPr>
        <p:spPr>
          <a:xfrm>
            <a:off x="7472332" y="3145556"/>
            <a:ext cx="3877985" cy="830997"/>
          </a:xfrm>
          <a:prstGeom prst="rect">
            <a:avLst/>
          </a:prstGeom>
          <a:noFill/>
        </p:spPr>
        <p:txBody>
          <a:bodyPr wrap="none" rtlCol="0">
            <a:spAutoFit/>
            <a:scene3d>
              <a:camera prst="orthographicFront"/>
              <a:lightRig rig="threePt" dir="t"/>
            </a:scene3d>
            <a:sp3d contourW="12700"/>
          </a:bodyPr>
          <a:lstStyle/>
          <a:p>
            <a:pPr algn="r"/>
            <a:r>
              <a:rPr lang="zh-CN" altLang="en-US" sz="4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感谢您的观看</a:t>
            </a:r>
          </a:p>
        </p:txBody>
      </p:sp>
      <p:sp>
        <p:nvSpPr>
          <p:cNvPr id="18" name="文本框 17"/>
          <p:cNvSpPr txBox="1"/>
          <p:nvPr/>
        </p:nvSpPr>
        <p:spPr>
          <a:xfrm>
            <a:off x="6334686" y="3979283"/>
            <a:ext cx="4990470" cy="738664"/>
          </a:xfrm>
          <a:prstGeom prst="rect">
            <a:avLst/>
          </a:prstGeom>
          <a:noFill/>
        </p:spPr>
        <p:txBody>
          <a:bodyPr wrap="square" rtlCol="0">
            <a:spAutoFit/>
            <a:scene3d>
              <a:camera prst="orthographicFront"/>
              <a:lightRig rig="threePt" dir="t"/>
            </a:scene3d>
            <a:sp3d contourW="12700"/>
          </a:bodyPr>
          <a:lstStyle/>
          <a:p>
            <a:pPr algn="r"/>
            <a:r>
              <a:rPr lang="en-US" altLang="zh-CN" sz="1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320029887"/>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980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0791" r="20277"/>
          <a:stretch/>
        </p:blipFill>
        <p:spPr>
          <a:xfrm>
            <a:off x="7088608" y="0"/>
            <a:ext cx="5103392" cy="68770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34851" t="30171"/>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sp>
        <p:nvSpPr>
          <p:cNvPr id="6" name="文本框 5"/>
          <p:cNvSpPr txBox="1"/>
          <p:nvPr/>
        </p:nvSpPr>
        <p:spPr>
          <a:xfrm>
            <a:off x="2145720" y="2825566"/>
            <a:ext cx="2463944"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01</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文本框 6"/>
          <p:cNvSpPr txBox="1"/>
          <p:nvPr/>
        </p:nvSpPr>
        <p:spPr>
          <a:xfrm>
            <a:off x="3325906" y="762000"/>
            <a:ext cx="1891553"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extLst>
      <p:ext uri="{BB962C8B-B14F-4D97-AF65-F5344CB8AC3E}">
        <p14:creationId xmlns:p14="http://schemas.microsoft.com/office/powerpoint/2010/main" val="152300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266826" y="4128557"/>
            <a:ext cx="2186274" cy="1234005"/>
            <a:chOff x="1170903" y="4077757"/>
            <a:chExt cx="2241975" cy="1234005"/>
          </a:xfrm>
        </p:grpSpPr>
        <p:sp>
          <p:nvSpPr>
            <p:cNvPr id="9" name="矩形 8"/>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p>
          </p:txBody>
        </p:sp>
        <p:sp>
          <p:nvSpPr>
            <p:cNvPr id="10" name="矩形 9"/>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p>
          </p:txBody>
        </p:sp>
      </p:grpSp>
      <p:grpSp>
        <p:nvGrpSpPr>
          <p:cNvPr id="17" name="组合 16"/>
          <p:cNvGrpSpPr/>
          <p:nvPr/>
        </p:nvGrpSpPr>
        <p:grpSpPr>
          <a:xfrm>
            <a:off x="3757517" y="4128557"/>
            <a:ext cx="2186274" cy="1234005"/>
            <a:chOff x="1170903" y="4077757"/>
            <a:chExt cx="2241975" cy="1234005"/>
          </a:xfrm>
        </p:grpSpPr>
        <p:sp>
          <p:nvSpPr>
            <p:cNvPr id="18" name="矩形 17"/>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p>
          </p:txBody>
        </p:sp>
        <p:sp>
          <p:nvSpPr>
            <p:cNvPr id="19" name="矩形 18"/>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p>
          </p:txBody>
        </p:sp>
      </p:grpSp>
      <p:grpSp>
        <p:nvGrpSpPr>
          <p:cNvPr id="20" name="组合 19"/>
          <p:cNvGrpSpPr/>
          <p:nvPr/>
        </p:nvGrpSpPr>
        <p:grpSpPr>
          <a:xfrm>
            <a:off x="6248208" y="4128557"/>
            <a:ext cx="2186274" cy="1234005"/>
            <a:chOff x="1170903" y="4077757"/>
            <a:chExt cx="2241975" cy="1234005"/>
          </a:xfrm>
        </p:grpSpPr>
        <p:sp>
          <p:nvSpPr>
            <p:cNvPr id="21" name="矩形 20"/>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p>
          </p:txBody>
        </p:sp>
        <p:sp>
          <p:nvSpPr>
            <p:cNvPr id="22" name="矩形 21"/>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p>
          </p:txBody>
        </p:sp>
      </p:grpSp>
      <p:grpSp>
        <p:nvGrpSpPr>
          <p:cNvPr id="23" name="组合 22"/>
          <p:cNvGrpSpPr/>
          <p:nvPr/>
        </p:nvGrpSpPr>
        <p:grpSpPr>
          <a:xfrm>
            <a:off x="8738899" y="4128557"/>
            <a:ext cx="2186274" cy="1234005"/>
            <a:chOff x="1170903" y="4077757"/>
            <a:chExt cx="2241975" cy="1234005"/>
          </a:xfrm>
        </p:grpSpPr>
        <p:sp>
          <p:nvSpPr>
            <p:cNvPr id="24" name="矩形 23"/>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a:t>
              </a:r>
            </a:p>
          </p:txBody>
        </p:sp>
        <p:sp>
          <p:nvSpPr>
            <p:cNvPr id="25" name="矩形 24"/>
            <p:cNvSpPr/>
            <p:nvPr/>
          </p:nvSpPr>
          <p:spPr>
            <a:xfrm>
              <a:off x="1170903" y="4077757"/>
              <a:ext cx="2241974" cy="3971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文字添加</a:t>
              </a:r>
            </a:p>
          </p:txBody>
        </p:sp>
      </p:grpSp>
      <p:grpSp>
        <p:nvGrpSpPr>
          <p:cNvPr id="26" name="组合 25"/>
          <p:cNvGrpSpPr/>
          <p:nvPr/>
        </p:nvGrpSpPr>
        <p:grpSpPr>
          <a:xfrm>
            <a:off x="464457" y="300521"/>
            <a:ext cx="11099571" cy="523220"/>
            <a:chOff x="464457" y="300521"/>
            <a:chExt cx="11099571" cy="523220"/>
          </a:xfrm>
        </p:grpSpPr>
        <p:sp>
          <p:nvSpPr>
            <p:cNvPr id="27"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9" name="直接连接符 28"/>
            <p:cNvCxnSpPr>
              <a:cxnSpLocks/>
              <a:stCxn id="35"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1239724" y="468469"/>
              <a:ext cx="324304" cy="187323"/>
              <a:chOff x="9419771" y="-562044"/>
              <a:chExt cx="551543" cy="187323"/>
            </a:xfrm>
          </p:grpSpPr>
          <p:cxnSp>
            <p:nvCxnSpPr>
              <p:cNvPr id="36" name="直接连接符 35"/>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p>
          </p:txBody>
        </p:sp>
      </p:grpSp>
      <p:pic>
        <p:nvPicPr>
          <p:cNvPr id="42" name="图片占位符 41">
            <a:extLst>
              <a:ext uri="{FF2B5EF4-FFF2-40B4-BE49-F238E27FC236}">
                <a16:creationId xmlns:a16="http://schemas.microsoft.com/office/drawing/2014/main" xmlns="" id="{D57AAC7B-5E67-5445-A96D-83168DCEDDE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713" r="16713"/>
          <a:stretch>
            <a:fillRect/>
          </a:stretch>
        </p:blipFill>
        <p:spPr/>
      </p:pic>
      <p:pic>
        <p:nvPicPr>
          <p:cNvPr id="40" name="图片占位符 39">
            <a:extLst>
              <a:ext uri="{FF2B5EF4-FFF2-40B4-BE49-F238E27FC236}">
                <a16:creationId xmlns:a16="http://schemas.microsoft.com/office/drawing/2014/main" xmlns="" id="{16314E0D-EDD9-0B42-870A-273BD9F568C1}"/>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95" r="16695"/>
          <a:stretch>
            <a:fillRect/>
          </a:stretch>
        </p:blipFill>
        <p:spPr/>
      </p:pic>
      <p:pic>
        <p:nvPicPr>
          <p:cNvPr id="15" name="图片占位符 14">
            <a:extLst>
              <a:ext uri="{FF2B5EF4-FFF2-40B4-BE49-F238E27FC236}">
                <a16:creationId xmlns:a16="http://schemas.microsoft.com/office/drawing/2014/main" xmlns="" id="{74613A3E-E3D0-3D4E-9DF5-4B7C8AA42331}"/>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695" r="16695"/>
          <a:stretch>
            <a:fillRect/>
          </a:stretch>
        </p:blipFill>
        <p:spPr/>
      </p:pic>
      <p:pic>
        <p:nvPicPr>
          <p:cNvPr id="13" name="图片占位符 12">
            <a:extLst>
              <a:ext uri="{FF2B5EF4-FFF2-40B4-BE49-F238E27FC236}">
                <a16:creationId xmlns:a16="http://schemas.microsoft.com/office/drawing/2014/main" xmlns="" id="{114B0D8C-78D5-524F-8D82-5AFDA4CC8427}"/>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69" r="16669"/>
          <a:stretch>
            <a:fillRect/>
          </a:stretch>
        </p:blipFill>
        <p:spPr/>
      </p:pic>
    </p:spTree>
    <p:extLst>
      <p:ext uri="{BB962C8B-B14F-4D97-AF65-F5344CB8AC3E}">
        <p14:creationId xmlns:p14="http://schemas.microsoft.com/office/powerpoint/2010/main" val="312992496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ppt_y</p:attrName>
                                        </p:attrNameLst>
                                      </p:cBhvr>
                                      <p:tavLst>
                                        <p:tav tm="0">
                                          <p:val>
                                            <p:strVal val="#ppt_y+#ppt_h*1.125000"/>
                                          </p:val>
                                        </p:tav>
                                        <p:tav tm="100000">
                                          <p:val>
                                            <p:strVal val="#ppt_y"/>
                                          </p:val>
                                        </p:tav>
                                      </p:tavLst>
                                    </p:anim>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568487" y="1762689"/>
            <a:ext cx="869714" cy="869714"/>
            <a:chOff x="6568487" y="1762689"/>
            <a:chExt cx="869714" cy="869714"/>
          </a:xfrm>
        </p:grpSpPr>
        <p:sp>
          <p:nvSpPr>
            <p:cNvPr id="10" name="椭圆 9"/>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2" name="组合 11"/>
          <p:cNvGrpSpPr/>
          <p:nvPr/>
        </p:nvGrpSpPr>
        <p:grpSpPr>
          <a:xfrm>
            <a:off x="7475830" y="3334254"/>
            <a:ext cx="869714" cy="86971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5" name="组合 14"/>
          <p:cNvGrpSpPr/>
          <p:nvPr/>
        </p:nvGrpSpPr>
        <p:grpSpPr>
          <a:xfrm>
            <a:off x="6568486" y="4905819"/>
            <a:ext cx="869714" cy="86971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8" name="组合 17"/>
          <p:cNvGrpSpPr/>
          <p:nvPr/>
        </p:nvGrpSpPr>
        <p:grpSpPr>
          <a:xfrm>
            <a:off x="4753800" y="4905819"/>
            <a:ext cx="869714" cy="869714"/>
            <a:chOff x="4753800" y="4905819"/>
            <a:chExt cx="869714" cy="869714"/>
          </a:xfrm>
        </p:grpSpPr>
        <p:sp>
          <p:nvSpPr>
            <p:cNvPr id="19" name="椭圆 18"/>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1" name="组合 20"/>
          <p:cNvGrpSpPr/>
          <p:nvPr/>
        </p:nvGrpSpPr>
        <p:grpSpPr>
          <a:xfrm>
            <a:off x="3846456" y="3334254"/>
            <a:ext cx="869714" cy="869714"/>
            <a:chOff x="3846456" y="3334254"/>
            <a:chExt cx="869714" cy="869714"/>
          </a:xfrm>
        </p:grpSpPr>
        <p:sp>
          <p:nvSpPr>
            <p:cNvPr id="22" name="椭圆 21"/>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4" name="组合 23"/>
          <p:cNvGrpSpPr/>
          <p:nvPr/>
        </p:nvGrpSpPr>
        <p:grpSpPr>
          <a:xfrm>
            <a:off x="4753799" y="1762689"/>
            <a:ext cx="869714" cy="869714"/>
            <a:chOff x="4753799" y="1762689"/>
            <a:chExt cx="869714" cy="869714"/>
          </a:xfrm>
        </p:grpSpPr>
        <p:sp>
          <p:nvSpPr>
            <p:cNvPr id="25" name="椭圆 24"/>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7" name="组合 26"/>
          <p:cNvGrpSpPr/>
          <p:nvPr/>
        </p:nvGrpSpPr>
        <p:grpSpPr>
          <a:xfrm>
            <a:off x="7538301" y="1752722"/>
            <a:ext cx="3689804" cy="961571"/>
            <a:chOff x="1136195" y="2091953"/>
            <a:chExt cx="3689804" cy="961571"/>
          </a:xfrm>
        </p:grpSpPr>
        <p:sp>
          <p:nvSpPr>
            <p:cNvPr id="28" name="文本框 27"/>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29" name="文本框 28"/>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grpSp>
        <p:nvGrpSpPr>
          <p:cNvPr id="33" name="组合 32"/>
          <p:cNvGrpSpPr/>
          <p:nvPr/>
        </p:nvGrpSpPr>
        <p:grpSpPr>
          <a:xfrm>
            <a:off x="7538301" y="4905819"/>
            <a:ext cx="3689804" cy="961571"/>
            <a:chOff x="1136195" y="2091953"/>
            <a:chExt cx="3689804" cy="961571"/>
          </a:xfrm>
        </p:grpSpPr>
        <p:sp>
          <p:nvSpPr>
            <p:cNvPr id="34" name="文本框 33"/>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35" name="文本框 34"/>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grpSp>
        <p:nvGrpSpPr>
          <p:cNvPr id="36" name="组合 35"/>
          <p:cNvGrpSpPr/>
          <p:nvPr/>
        </p:nvGrpSpPr>
        <p:grpSpPr>
          <a:xfrm>
            <a:off x="8465374" y="3341439"/>
            <a:ext cx="3180526" cy="961571"/>
            <a:chOff x="1136195" y="2091953"/>
            <a:chExt cx="3180526" cy="961571"/>
          </a:xfrm>
        </p:grpSpPr>
        <p:sp>
          <p:nvSpPr>
            <p:cNvPr id="37" name="文本框 36"/>
            <p:cNvSpPr txBox="1"/>
            <p:nvPr/>
          </p:nvSpPr>
          <p:spPr>
            <a:xfrm>
              <a:off x="1136195"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38" name="文本框 37"/>
            <p:cNvSpPr txBox="1"/>
            <p:nvPr/>
          </p:nvSpPr>
          <p:spPr>
            <a:xfrm>
              <a:off x="1136195" y="2407193"/>
              <a:ext cx="3180526"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grpSp>
        <p:nvGrpSpPr>
          <p:cNvPr id="48" name="组合 47"/>
          <p:cNvGrpSpPr/>
          <p:nvPr/>
        </p:nvGrpSpPr>
        <p:grpSpPr>
          <a:xfrm>
            <a:off x="966769" y="1752722"/>
            <a:ext cx="3689804" cy="961571"/>
            <a:chOff x="1136195" y="2091953"/>
            <a:chExt cx="3689804" cy="961571"/>
          </a:xfrm>
        </p:grpSpPr>
        <p:sp>
          <p:nvSpPr>
            <p:cNvPr id="49" name="文本框 48"/>
            <p:cNvSpPr txBox="1"/>
            <p:nvPr/>
          </p:nvSpPr>
          <p:spPr>
            <a:xfrm>
              <a:off x="3102450"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50" name="文本框 49"/>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grpSp>
        <p:nvGrpSpPr>
          <p:cNvPr id="51" name="组合 50"/>
          <p:cNvGrpSpPr/>
          <p:nvPr/>
        </p:nvGrpSpPr>
        <p:grpSpPr>
          <a:xfrm>
            <a:off x="966769" y="4905819"/>
            <a:ext cx="3689804" cy="961571"/>
            <a:chOff x="1136195" y="2091953"/>
            <a:chExt cx="3689804" cy="961571"/>
          </a:xfrm>
        </p:grpSpPr>
        <p:sp>
          <p:nvSpPr>
            <p:cNvPr id="52" name="文本框 51"/>
            <p:cNvSpPr txBox="1"/>
            <p:nvPr/>
          </p:nvSpPr>
          <p:spPr>
            <a:xfrm>
              <a:off x="3102450"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53" name="文本框 52"/>
            <p:cNvSpPr txBox="1"/>
            <p:nvPr/>
          </p:nvSpPr>
          <p:spPr>
            <a:xfrm>
              <a:off x="1136195" y="2407193"/>
              <a:ext cx="3689804"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grpSp>
        <p:nvGrpSpPr>
          <p:cNvPr id="54" name="组合 53"/>
          <p:cNvGrpSpPr/>
          <p:nvPr/>
        </p:nvGrpSpPr>
        <p:grpSpPr>
          <a:xfrm>
            <a:off x="566774" y="3341439"/>
            <a:ext cx="3180526" cy="961571"/>
            <a:chOff x="1136195" y="2091953"/>
            <a:chExt cx="3180526" cy="961571"/>
          </a:xfrm>
        </p:grpSpPr>
        <p:sp>
          <p:nvSpPr>
            <p:cNvPr id="55" name="文本框 54"/>
            <p:cNvSpPr txBox="1"/>
            <p:nvPr/>
          </p:nvSpPr>
          <p:spPr>
            <a:xfrm>
              <a:off x="2593172" y="2091953"/>
              <a:ext cx="1723549" cy="400110"/>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标题添加此处</a:t>
              </a:r>
            </a:p>
          </p:txBody>
        </p:sp>
        <p:sp>
          <p:nvSpPr>
            <p:cNvPr id="56" name="文本框 55"/>
            <p:cNvSpPr txBox="1"/>
            <p:nvPr/>
          </p:nvSpPr>
          <p:spPr>
            <a:xfrm>
              <a:off x="1136195" y="2407193"/>
              <a:ext cx="3180526" cy="6463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altLang="zh-CN" sz="1200" dirty="0">
                  <a:solidFill>
                    <a:prstClr val="white">
                      <a:lumMod val="50000"/>
                    </a:prst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a:t>
              </a:r>
            </a:p>
          </p:txBody>
        </p:sp>
      </p:grpSp>
      <p:pic>
        <p:nvPicPr>
          <p:cNvPr id="67" name="图片占位符 6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836000" y="2892361"/>
            <a:ext cx="2520000" cy="1753500"/>
          </a:xfrm>
        </p:spPr>
      </p:pic>
      <p:grpSp>
        <p:nvGrpSpPr>
          <p:cNvPr id="43" name="组合 42"/>
          <p:cNvGrpSpPr/>
          <p:nvPr/>
        </p:nvGrpSpPr>
        <p:grpSpPr>
          <a:xfrm>
            <a:off x="464457" y="300521"/>
            <a:ext cx="11099571" cy="523220"/>
            <a:chOff x="464457" y="300521"/>
            <a:chExt cx="11099571" cy="523220"/>
          </a:xfrm>
        </p:grpSpPr>
        <p:sp>
          <p:nvSpPr>
            <p:cNvPr id="44"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6" name="直接连接符 45"/>
            <p:cNvCxnSpPr>
              <a:cxnSpLocks/>
              <a:stCxn id="57"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11239724" y="468469"/>
              <a:ext cx="324304" cy="187323"/>
              <a:chOff x="9419771" y="-562044"/>
              <a:chExt cx="551543" cy="187323"/>
            </a:xfrm>
          </p:grpSpPr>
          <p:cxnSp>
            <p:nvCxnSpPr>
              <p:cNvPr id="58" name="直接连接符 57"/>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p>
          </p:txBody>
        </p:sp>
      </p:grpSp>
    </p:spTree>
    <p:extLst>
      <p:ext uri="{BB962C8B-B14F-4D97-AF65-F5344CB8AC3E}">
        <p14:creationId xmlns:p14="http://schemas.microsoft.com/office/powerpoint/2010/main" val="22457236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360"/>
                                          </p:val>
                                        </p:tav>
                                        <p:tav tm="100000">
                                          <p:val>
                                            <p:fltVal val="0"/>
                                          </p:val>
                                        </p:tav>
                                      </p:tavLst>
                                    </p:anim>
                                    <p:animEffect transition="in" filter="fade">
                                      <p:cBhvr>
                                        <p:cTn id="22" dur="500"/>
                                        <p:tgtEl>
                                          <p:spTgt spid="15"/>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par>
                                <p:cTn id="29" presetID="49" presetClass="entr" presetSubtype="0" decel="100000" fill="hold" nodeType="withEffect">
                                  <p:stCondLst>
                                    <p:cond delay="10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par>
                                <p:cTn id="35" presetID="49" presetClass="entr" presetSubtype="0" decel="100000" fill="hold" nodeType="withEffect">
                                  <p:stCondLst>
                                    <p:cond delay="125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childTnLst>
                          </p:cTn>
                        </p:par>
                        <p:par>
                          <p:cTn id="41" fill="hold">
                            <p:stCondLst>
                              <p:cond delay="1750"/>
                            </p:stCondLst>
                            <p:childTnLst>
                              <p:par>
                                <p:cTn id="42" presetID="14" presetClass="entr" presetSubtype="1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randombar(horizontal)">
                                      <p:cBhvr>
                                        <p:cTn id="44" dur="500"/>
                                        <p:tgtEl>
                                          <p:spTgt spid="48"/>
                                        </p:tgtEl>
                                      </p:cBhvr>
                                    </p:animEffect>
                                  </p:childTnLst>
                                </p:cTn>
                              </p:par>
                              <p:par>
                                <p:cTn id="45" presetID="14" presetClass="entr" presetSubtype="1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par>
                                <p:cTn id="48" presetID="14" presetClass="entr" presetSubtype="1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randombar(horizontal)">
                                      <p:cBhvr>
                                        <p:cTn id="50" dur="500"/>
                                        <p:tgtEl>
                                          <p:spTgt spid="36"/>
                                        </p:tgtEl>
                                      </p:cBhvr>
                                    </p:animEffect>
                                  </p:childTnLst>
                                </p:cTn>
                              </p:par>
                              <p:par>
                                <p:cTn id="51" presetID="14" presetClass="entr" presetSubtype="1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par>
                                <p:cTn id="54" presetID="14" presetClass="entr" presetSubtype="1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randombar(horizontal)">
                                      <p:cBhvr>
                                        <p:cTn id="56" dur="500"/>
                                        <p:tgtEl>
                                          <p:spTgt spid="54"/>
                                        </p:tgtEl>
                                      </p:cBhvr>
                                    </p:animEffect>
                                  </p:childTnLst>
                                </p:cTn>
                              </p:par>
                              <p:par>
                                <p:cTn id="57" presetID="14" presetClass="entr" presetSubtype="1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86310" y="1960091"/>
            <a:ext cx="1819380" cy="3776112"/>
            <a:chOff x="4923304" y="1684213"/>
            <a:chExt cx="2229277" cy="4626854"/>
          </a:xfrm>
        </p:grpSpPr>
        <p:sp>
          <p:nvSpPr>
            <p:cNvPr id="4" name="Freeform 3"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793154" y="2315778"/>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5" name="Freeform 4"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306522" y="3320269"/>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6" name="Freeform 5"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793154" y="4299283"/>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b="1" kern="120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Freeform 6"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SpPr/>
            <p:nvPr/>
          </p:nvSpPr>
          <p:spPr>
            <a:xfrm>
              <a:off x="5306522" y="5329250"/>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grpSp>
          <p:nvGrpSpPr>
            <p:cNvPr id="8" name="Group 7"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5407972" y="3693193"/>
              <a:ext cx="1744609" cy="1744787"/>
              <a:chOff x="5466028" y="3573608"/>
              <a:chExt cx="1744609" cy="1744787"/>
            </a:xfrm>
          </p:grpSpPr>
          <p:sp>
            <p:nvSpPr>
              <p:cNvPr id="9" name="Circular Arrow 8"/>
              <p:cNvSpPr/>
              <p:nvPr/>
            </p:nvSpPr>
            <p:spPr>
              <a:xfrm>
                <a:off x="5466028" y="3573608"/>
                <a:ext cx="1744609" cy="1744787"/>
              </a:xfrm>
              <a:prstGeom prst="circularArrow">
                <a:avLst>
                  <a:gd name="adj1" fmla="val 10980"/>
                  <a:gd name="adj2" fmla="val 1142322"/>
                  <a:gd name="adj3" fmla="val 4500000"/>
                  <a:gd name="adj4" fmla="val 13500000"/>
                  <a:gd name="adj5" fmla="val 12500"/>
                </a:avLst>
              </a:prstGeom>
              <a:solidFill>
                <a:schemeClr val="accent3"/>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Oval 9"/>
              <p:cNvSpPr/>
              <p:nvPr/>
            </p:nvSpPr>
            <p:spPr>
              <a:xfrm>
                <a:off x="6018081" y="4121528"/>
                <a:ext cx="584388" cy="584388"/>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C</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1" name="Group 1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5047662" y="4811504"/>
              <a:ext cx="1498839" cy="1499563"/>
              <a:chOff x="5105718" y="4691919"/>
              <a:chExt cx="1498839" cy="1499563"/>
            </a:xfrm>
          </p:grpSpPr>
          <p:sp>
            <p:nvSpPr>
              <p:cNvPr id="12" name="Block Arc 11"/>
              <p:cNvSpPr/>
              <p:nvPr/>
            </p:nvSpPr>
            <p:spPr>
              <a:xfrm>
                <a:off x="5105718" y="4691919"/>
                <a:ext cx="1498839" cy="1499563"/>
              </a:xfrm>
              <a:prstGeom prst="blockArc">
                <a:avLst>
                  <a:gd name="adj1" fmla="val 0"/>
                  <a:gd name="adj2" fmla="val 18900000"/>
                  <a:gd name="adj3" fmla="val 12740"/>
                </a:avLst>
              </a:prstGeom>
              <a:solidFill>
                <a:schemeClr val="accent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Oval 12"/>
              <p:cNvSpPr/>
              <p:nvPr/>
            </p:nvSpPr>
            <p:spPr>
              <a:xfrm>
                <a:off x="5576543" y="5163711"/>
                <a:ext cx="584388" cy="584388"/>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D</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4" name="Group 13"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4923304" y="2686852"/>
              <a:ext cx="1744609" cy="1744787"/>
              <a:chOff x="4981360" y="2567267"/>
              <a:chExt cx="1744609" cy="1744787"/>
            </a:xfrm>
          </p:grpSpPr>
          <p:sp>
            <p:nvSpPr>
              <p:cNvPr id="15" name="Shape 14"/>
              <p:cNvSpPr/>
              <p:nvPr/>
            </p:nvSpPr>
            <p:spPr>
              <a:xfrm>
                <a:off x="4981360" y="2567267"/>
                <a:ext cx="1744609" cy="174478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Oval 15"/>
              <p:cNvSpPr/>
              <p:nvPr/>
            </p:nvSpPr>
            <p:spPr>
              <a:xfrm>
                <a:off x="5576543" y="3163803"/>
                <a:ext cx="584388" cy="584388"/>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B</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7" name="Group 16"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p:cNvGrpSpPr/>
            <p:nvPr/>
          </p:nvGrpSpPr>
          <p:grpSpPr>
            <a:xfrm>
              <a:off x="5407972" y="1684213"/>
              <a:ext cx="1744609" cy="1744787"/>
              <a:chOff x="5466028" y="1564628"/>
              <a:chExt cx="1744609" cy="1744787"/>
            </a:xfrm>
          </p:grpSpPr>
          <p:sp>
            <p:nvSpPr>
              <p:cNvPr id="18" name="Circular Arrow 17"/>
              <p:cNvSpPr/>
              <p:nvPr/>
            </p:nvSpPr>
            <p:spPr>
              <a:xfrm>
                <a:off x="5466028" y="1564628"/>
                <a:ext cx="1744609" cy="1744787"/>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Oval 18"/>
              <p:cNvSpPr/>
              <p:nvPr/>
            </p:nvSpPr>
            <p:spPr>
              <a:xfrm>
                <a:off x="6050547" y="2147096"/>
                <a:ext cx="584388" cy="58438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A</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51" name="e7d195523061f1c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hidden="1"/>
          <p:cNvSpPr txBox="1"/>
          <p:nvPr/>
        </p:nvSpPr>
        <p:spPr>
          <a:xfrm>
            <a:off x="-355600" y="1803400"/>
            <a:ext cx="321563" cy="1016000"/>
          </a:xfrm>
          <a:prstGeom prst="rect">
            <a:avLst/>
          </a:prstGeom>
          <a:noFill/>
        </p:spPr>
        <p:txBody>
          <a:bodyPr vert="wordArtVert" rtlCol="0">
            <a:spAutoFit/>
          </a:bodyPr>
          <a:lstStyle/>
          <a:p>
            <a:r>
              <a:rPr lang="en-US" altLang="zh-CN" sz="100">
                <a:latin typeface="inpin heiti" panose="00000500000000000000" pitchFamily="2" charset="-122"/>
                <a:ea typeface="inpin heiti" panose="00000500000000000000" pitchFamily="2" charset="-122"/>
                <a:sym typeface="inpin heiti" panose="00000500000000000000" pitchFamily="2" charset="-122"/>
              </a:rPr>
              <a:t>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a:t>
            </a:r>
            <a:endParaRPr lang="zh-CN" altLang="en-US" sz="10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4" name="组合 33"/>
          <p:cNvGrpSpPr/>
          <p:nvPr/>
        </p:nvGrpSpPr>
        <p:grpSpPr>
          <a:xfrm>
            <a:off x="7150971" y="2143090"/>
            <a:ext cx="3534413" cy="884352"/>
            <a:chOff x="874713" y="3451823"/>
            <a:chExt cx="3534413" cy="884352"/>
          </a:xfrm>
        </p:grpSpPr>
        <p:sp>
          <p:nvSpPr>
            <p:cNvPr id="35" name="矩形 34"/>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36" name="矩形 35"/>
            <p:cNvSpPr/>
            <p:nvPr/>
          </p:nvSpPr>
          <p:spPr>
            <a:xfrm>
              <a:off x="874713" y="3451823"/>
              <a:ext cx="2241974" cy="3978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grpSp>
      <p:grpSp>
        <p:nvGrpSpPr>
          <p:cNvPr id="37" name="组合 36"/>
          <p:cNvGrpSpPr/>
          <p:nvPr/>
        </p:nvGrpSpPr>
        <p:grpSpPr>
          <a:xfrm>
            <a:off x="7150971" y="3840714"/>
            <a:ext cx="3534413" cy="884352"/>
            <a:chOff x="874713" y="3451823"/>
            <a:chExt cx="3534413" cy="884352"/>
          </a:xfrm>
        </p:grpSpPr>
        <p:sp>
          <p:nvSpPr>
            <p:cNvPr id="41" name="矩形 40"/>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42" name="矩形 41"/>
            <p:cNvSpPr/>
            <p:nvPr/>
          </p:nvSpPr>
          <p:spPr>
            <a:xfrm>
              <a:off x="874713" y="3451823"/>
              <a:ext cx="2241974" cy="3978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grpSp>
      <p:grpSp>
        <p:nvGrpSpPr>
          <p:cNvPr id="43" name="组合 42"/>
          <p:cNvGrpSpPr/>
          <p:nvPr/>
        </p:nvGrpSpPr>
        <p:grpSpPr>
          <a:xfrm>
            <a:off x="1471133" y="2902336"/>
            <a:ext cx="3534413" cy="884352"/>
            <a:chOff x="874713" y="3451823"/>
            <a:chExt cx="3534413" cy="884352"/>
          </a:xfrm>
        </p:grpSpPr>
        <p:sp>
          <p:nvSpPr>
            <p:cNvPr id="44" name="矩形 43"/>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45" name="矩形 44"/>
            <p:cNvSpPr/>
            <p:nvPr/>
          </p:nvSpPr>
          <p:spPr>
            <a:xfrm>
              <a:off x="2167152" y="3451823"/>
              <a:ext cx="2241974" cy="39786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grpSp>
      <p:grpSp>
        <p:nvGrpSpPr>
          <p:cNvPr id="46" name="组合 45"/>
          <p:cNvGrpSpPr/>
          <p:nvPr/>
        </p:nvGrpSpPr>
        <p:grpSpPr>
          <a:xfrm>
            <a:off x="1471133" y="4691360"/>
            <a:ext cx="3534413" cy="884352"/>
            <a:chOff x="874713" y="3451823"/>
            <a:chExt cx="3534413" cy="884352"/>
          </a:xfrm>
        </p:grpSpPr>
        <p:sp>
          <p:nvSpPr>
            <p:cNvPr id="47" name="矩形 46"/>
            <p:cNvSpPr/>
            <p:nvPr/>
          </p:nvSpPr>
          <p:spPr>
            <a:xfrm>
              <a:off x="874713" y="3800644"/>
              <a:ext cx="353441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latin typeface="inpin heiti" panose="00000500000000000000" pitchFamily="2" charset="-122"/>
                  <a:ea typeface="inpin heiti" panose="00000500000000000000" pitchFamily="2" charset="-122"/>
                  <a:sym typeface="inpin heiti" panose="00000500000000000000" pitchFamily="2" charset="-122"/>
                </a:rPr>
                <a:t>用户可以在投影仪或者计算机上进行演示也可以将演示文稿打印出来制作成胶片</a:t>
              </a:r>
            </a:p>
          </p:txBody>
        </p:sp>
        <p:sp>
          <p:nvSpPr>
            <p:cNvPr id="48" name="矩形 47"/>
            <p:cNvSpPr/>
            <p:nvPr/>
          </p:nvSpPr>
          <p:spPr>
            <a:xfrm>
              <a:off x="2167152" y="3451823"/>
              <a:ext cx="2241974" cy="39786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p>
          </p:txBody>
        </p:sp>
      </p:grpSp>
      <p:grpSp>
        <p:nvGrpSpPr>
          <p:cNvPr id="38" name="组合 37"/>
          <p:cNvGrpSpPr/>
          <p:nvPr/>
        </p:nvGrpSpPr>
        <p:grpSpPr>
          <a:xfrm>
            <a:off x="464457" y="300521"/>
            <a:ext cx="11099571" cy="523220"/>
            <a:chOff x="464457" y="300521"/>
            <a:chExt cx="11099571" cy="523220"/>
          </a:xfrm>
        </p:grpSpPr>
        <p:sp>
          <p:nvSpPr>
            <p:cNvPr id="39"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9" name="直接连接符 48"/>
            <p:cNvCxnSpPr>
              <a:cxnSpLocks/>
              <a:stCxn id="52"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1239724" y="468469"/>
              <a:ext cx="324304" cy="187323"/>
              <a:chOff x="9419771" y="-562044"/>
              <a:chExt cx="551543" cy="187323"/>
            </a:xfrm>
          </p:grpSpPr>
          <p:cxnSp>
            <p:nvCxnSpPr>
              <p:cNvPr id="53" name="直接连接符 52"/>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52" name="文本框 51"/>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p>
          </p:txBody>
        </p:sp>
      </p:grpSp>
      <p:sp>
        <p:nvSpPr>
          <p:cNvPr id="20" name="TextBox 9">
            <a:extLst>
              <a:ext uri="{FF2B5EF4-FFF2-40B4-BE49-F238E27FC236}">
                <a16:creationId xmlns:a16="http://schemas.microsoft.com/office/drawing/2014/main" xmlns="" id="{5B4E20BA-999C-6884-D7D5-656A95699926}"/>
              </a:ext>
            </a:extLst>
          </p:cNvPr>
          <p:cNvSpPr txBox="1"/>
          <p:nvPr/>
        </p:nvSpPr>
        <p:spPr>
          <a:xfrm>
            <a:off x="314070" y="6501648"/>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extLst>
      <p:ext uri="{BB962C8B-B14F-4D97-AF65-F5344CB8AC3E}">
        <p14:creationId xmlns:p14="http://schemas.microsoft.com/office/powerpoint/2010/main" val="3891686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1+#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1+#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0-#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55712" y="1899074"/>
            <a:ext cx="8743988" cy="4188957"/>
            <a:chOff x="823124" y="1312200"/>
            <a:chExt cx="10209164" cy="4890876"/>
          </a:xfrm>
        </p:grpSpPr>
        <p:grpSp>
          <p:nvGrpSpPr>
            <p:cNvPr id="14" name="Group 82">
              <a:extLst>
                <a:ext uri="{FF2B5EF4-FFF2-40B4-BE49-F238E27FC236}">
                  <a16:creationId xmlns:a16="http://schemas.microsoft.com/office/drawing/2014/main" xmlns="" id="{15866112-3F0D-4DBE-AE27-EFD5A4344960}"/>
                </a:ext>
              </a:extLst>
            </p:cNvPr>
            <p:cNvGrpSpPr/>
            <p:nvPr/>
          </p:nvGrpSpPr>
          <p:grpSpPr>
            <a:xfrm>
              <a:off x="3919000" y="1819922"/>
              <a:ext cx="4354000" cy="3600426"/>
              <a:chOff x="1584453" y="2176969"/>
              <a:chExt cx="2535113" cy="2096347"/>
            </a:xfrm>
          </p:grpSpPr>
          <p:grpSp>
            <p:nvGrpSpPr>
              <p:cNvPr id="15" name="Group 1">
                <a:extLst>
                  <a:ext uri="{FF2B5EF4-FFF2-40B4-BE49-F238E27FC236}">
                    <a16:creationId xmlns:a16="http://schemas.microsoft.com/office/drawing/2014/main" xmlns="" id="{619A95B1-4A19-4890-9A1E-7CBA9D86D000}"/>
                  </a:ext>
                </a:extLst>
              </p:cNvPr>
              <p:cNvGrpSpPr/>
              <p:nvPr/>
            </p:nvGrpSpPr>
            <p:grpSpPr>
              <a:xfrm rot="16200000">
                <a:off x="3433681" y="3037373"/>
                <a:ext cx="996232" cy="375538"/>
                <a:chOff x="5127480" y="5295120"/>
                <a:chExt cx="1938631" cy="594824"/>
              </a:xfrm>
            </p:grpSpPr>
            <p:sp>
              <p:nvSpPr>
                <p:cNvPr id="34" name="Oval 5">
                  <a:extLst>
                    <a:ext uri="{FF2B5EF4-FFF2-40B4-BE49-F238E27FC236}">
                      <a16:creationId xmlns:a16="http://schemas.microsoft.com/office/drawing/2014/main" xmlns="" id="{0143258C-471D-4A3D-BA96-551335F4DB08}"/>
                    </a:ext>
                  </a:extLst>
                </p:cNvPr>
                <p:cNvSpPr>
                  <a:spLocks noChangeArrowheads="1"/>
                </p:cNvSpPr>
                <p:nvPr/>
              </p:nvSpPr>
              <p:spPr bwMode="auto">
                <a:xfrm>
                  <a:off x="5127480" y="5295120"/>
                  <a:ext cx="1938631" cy="594824"/>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Freeform 6">
                  <a:extLst>
                    <a:ext uri="{FF2B5EF4-FFF2-40B4-BE49-F238E27FC236}">
                      <a16:creationId xmlns:a16="http://schemas.microsoft.com/office/drawing/2014/main" xmlns="" id="{CCF9C33E-025A-4CB4-BAFF-EFFC4A279FBB}"/>
                    </a:ext>
                  </a:extLst>
                </p:cNvPr>
                <p:cNvSpPr>
                  <a:spLocks/>
                </p:cNvSpPr>
                <p:nvPr/>
              </p:nvSpPr>
              <p:spPr bwMode="auto">
                <a:xfrm>
                  <a:off x="5127480" y="5591805"/>
                  <a:ext cx="1938631" cy="298139"/>
                </a:xfrm>
                <a:custGeom>
                  <a:avLst/>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ahLst/>
                  <a:cxnLst>
                    <a:cxn ang="0">
                      <a:pos x="T0" y="T1"/>
                    </a:cxn>
                    <a:cxn ang="0">
                      <a:pos x="T2" y="T3"/>
                    </a:cxn>
                    <a:cxn ang="0">
                      <a:pos x="T4" y="T5"/>
                    </a:cxn>
                    <a:cxn ang="0">
                      <a:pos x="T6" y="T7"/>
                    </a:cxn>
                    <a:cxn ang="0">
                      <a:pos x="T8" y="T9"/>
                    </a:cxn>
                    <a:cxn ang="0">
                      <a:pos x="T10" y="T11"/>
                    </a:cxn>
                    <a:cxn ang="0">
                      <a:pos x="T12" y="T13"/>
                    </a:cxn>
                  </a:cxnLst>
                  <a:rect l="0" t="0" r="r" b="b"/>
                  <a:pathLst>
                    <a:path w="868"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6" name="Group 4">
                <a:extLst>
                  <a:ext uri="{FF2B5EF4-FFF2-40B4-BE49-F238E27FC236}">
                    <a16:creationId xmlns:a16="http://schemas.microsoft.com/office/drawing/2014/main" xmlns="" id="{9F1BDD5A-F98A-4DD2-BE14-6B1EC6B3DB53}"/>
                  </a:ext>
                </a:extLst>
              </p:cNvPr>
              <p:cNvGrpSpPr/>
              <p:nvPr/>
            </p:nvGrpSpPr>
            <p:grpSpPr>
              <a:xfrm rot="16200000">
                <a:off x="2797324" y="2961709"/>
                <a:ext cx="1666615" cy="526121"/>
                <a:chOff x="4475937" y="4698842"/>
                <a:chExt cx="3243170" cy="833335"/>
              </a:xfrm>
            </p:grpSpPr>
            <p:sp>
              <p:nvSpPr>
                <p:cNvPr id="32" name="Oval 7">
                  <a:extLst>
                    <a:ext uri="{FF2B5EF4-FFF2-40B4-BE49-F238E27FC236}">
                      <a16:creationId xmlns:a16="http://schemas.microsoft.com/office/drawing/2014/main" xmlns="" id="{07D532A7-62A4-46F8-A4FF-4EBC4C4FB1E6}"/>
                    </a:ext>
                  </a:extLst>
                </p:cNvPr>
                <p:cNvSpPr>
                  <a:spLocks noChangeArrowheads="1"/>
                </p:cNvSpPr>
                <p:nvPr/>
              </p:nvSpPr>
              <p:spPr bwMode="auto">
                <a:xfrm>
                  <a:off x="4475937" y="4698842"/>
                  <a:ext cx="3243170" cy="833335"/>
                </a:xfrm>
                <a:prstGeom prst="ellipse">
                  <a:avLst/>
                </a:prstGeom>
                <a:solidFill>
                  <a:schemeClr val="accent5">
                    <a:lumMod val="90000"/>
                    <a:lumOff val="10000"/>
                    <a:alpha val="90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8">
                  <a:extLst>
                    <a:ext uri="{FF2B5EF4-FFF2-40B4-BE49-F238E27FC236}">
                      <a16:creationId xmlns:a16="http://schemas.microsoft.com/office/drawing/2014/main" xmlns="" id="{B7B73326-2D11-41E2-98D7-18C017B77A3F}"/>
                    </a:ext>
                  </a:extLst>
                </p:cNvPr>
                <p:cNvSpPr>
                  <a:spLocks/>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7" name="Group 7">
                <a:extLst>
                  <a:ext uri="{FF2B5EF4-FFF2-40B4-BE49-F238E27FC236}">
                    <a16:creationId xmlns:a16="http://schemas.microsoft.com/office/drawing/2014/main" xmlns="" id="{56ACCCC7-E177-4369-8A64-07735F21362E}"/>
                  </a:ext>
                </a:extLst>
              </p:cNvPr>
              <p:cNvGrpSpPr/>
              <p:nvPr/>
            </p:nvGrpSpPr>
            <p:grpSpPr>
              <a:xfrm rot="16200000">
                <a:off x="2274768" y="2916718"/>
                <a:ext cx="1979011" cy="616103"/>
                <a:chOff x="4171981" y="4047299"/>
                <a:chExt cx="3851083" cy="975860"/>
              </a:xfrm>
            </p:grpSpPr>
            <p:sp>
              <p:nvSpPr>
                <p:cNvPr id="30" name="Oval 9">
                  <a:extLst>
                    <a:ext uri="{FF2B5EF4-FFF2-40B4-BE49-F238E27FC236}">
                      <a16:creationId xmlns:a16="http://schemas.microsoft.com/office/drawing/2014/main" xmlns="" id="{A1F05E25-EC26-4388-BB4F-116DD7268077}"/>
                    </a:ext>
                  </a:extLst>
                </p:cNvPr>
                <p:cNvSpPr>
                  <a:spLocks noChangeArrowheads="1"/>
                </p:cNvSpPr>
                <p:nvPr/>
              </p:nvSpPr>
              <p:spPr bwMode="auto">
                <a:xfrm>
                  <a:off x="4171981" y="4047299"/>
                  <a:ext cx="3851083" cy="975860"/>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10">
                  <a:extLst>
                    <a:ext uri="{FF2B5EF4-FFF2-40B4-BE49-F238E27FC236}">
                      <a16:creationId xmlns:a16="http://schemas.microsoft.com/office/drawing/2014/main" xmlns="" id="{F73AC124-06E5-4A86-A9FB-F4A6E43B5EF7}"/>
                    </a:ext>
                  </a:extLst>
                </p:cNvPr>
                <p:cNvSpPr>
                  <a:spLocks/>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8" name="Group 10">
                <a:extLst>
                  <a:ext uri="{FF2B5EF4-FFF2-40B4-BE49-F238E27FC236}">
                    <a16:creationId xmlns:a16="http://schemas.microsoft.com/office/drawing/2014/main" xmlns="" id="{2D43E0B6-056C-439A-BAA4-620D13C172B5}"/>
                  </a:ext>
                </a:extLst>
              </p:cNvPr>
              <p:cNvGrpSpPr/>
              <p:nvPr/>
            </p:nvGrpSpPr>
            <p:grpSpPr>
              <a:xfrm rot="16200000">
                <a:off x="1804754" y="2875773"/>
                <a:ext cx="2096347" cy="698740"/>
                <a:chOff x="4057088" y="3330311"/>
                <a:chExt cx="4079414" cy="1106751"/>
              </a:xfrm>
            </p:grpSpPr>
            <p:sp>
              <p:nvSpPr>
                <p:cNvPr id="28" name="Oval 11">
                  <a:extLst>
                    <a:ext uri="{FF2B5EF4-FFF2-40B4-BE49-F238E27FC236}">
                      <a16:creationId xmlns:a16="http://schemas.microsoft.com/office/drawing/2014/main" xmlns="" id="{0BFF6DB2-F4B0-4F64-92F5-C30431BA6707}"/>
                    </a:ext>
                  </a:extLst>
                </p:cNvPr>
                <p:cNvSpPr>
                  <a:spLocks noChangeArrowheads="1"/>
                </p:cNvSpPr>
                <p:nvPr/>
              </p:nvSpPr>
              <p:spPr bwMode="auto">
                <a:xfrm>
                  <a:off x="4057088" y="3330311"/>
                  <a:ext cx="4079414" cy="1106751"/>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12">
                  <a:extLst>
                    <a:ext uri="{FF2B5EF4-FFF2-40B4-BE49-F238E27FC236}">
                      <a16:creationId xmlns:a16="http://schemas.microsoft.com/office/drawing/2014/main" xmlns="" id="{826B6DA9-1A29-4C24-ADA0-4F9D97EBFBEC}"/>
                    </a:ext>
                  </a:extLst>
                </p:cNvPr>
                <p:cNvSpPr>
                  <a:spLocks/>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9" name="Group 13">
                <a:extLst>
                  <a:ext uri="{FF2B5EF4-FFF2-40B4-BE49-F238E27FC236}">
                    <a16:creationId xmlns:a16="http://schemas.microsoft.com/office/drawing/2014/main" xmlns="" id="{B7F3574B-E10C-444C-A351-DDC2245D2B70}"/>
                  </a:ext>
                </a:extLst>
              </p:cNvPr>
              <p:cNvGrpSpPr/>
              <p:nvPr/>
            </p:nvGrpSpPr>
            <p:grpSpPr>
              <a:xfrm rot="16200000">
                <a:off x="1480079" y="2916256"/>
                <a:ext cx="1979013" cy="617021"/>
                <a:chOff x="4171981" y="2787843"/>
                <a:chExt cx="3851085" cy="977315"/>
              </a:xfrm>
            </p:grpSpPr>
            <p:sp>
              <p:nvSpPr>
                <p:cNvPr id="26" name="Oval 13">
                  <a:extLst>
                    <a:ext uri="{FF2B5EF4-FFF2-40B4-BE49-F238E27FC236}">
                      <a16:creationId xmlns:a16="http://schemas.microsoft.com/office/drawing/2014/main" xmlns="" id="{11DC99F6-47BA-4EE5-B09B-51AA6C6DBC21}"/>
                    </a:ext>
                  </a:extLst>
                </p:cNvPr>
                <p:cNvSpPr>
                  <a:spLocks noChangeArrowheads="1"/>
                </p:cNvSpPr>
                <p:nvPr/>
              </p:nvSpPr>
              <p:spPr bwMode="auto">
                <a:xfrm>
                  <a:off x="4171981" y="2787843"/>
                  <a:ext cx="3851083" cy="977314"/>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Freeform 14">
                  <a:extLst>
                    <a:ext uri="{FF2B5EF4-FFF2-40B4-BE49-F238E27FC236}">
                      <a16:creationId xmlns:a16="http://schemas.microsoft.com/office/drawing/2014/main" xmlns="" id="{C59A68C4-AEAB-43A7-9F8D-493947A07576}"/>
                    </a:ext>
                  </a:extLst>
                </p:cNvPr>
                <p:cNvSpPr>
                  <a:spLocks/>
                </p:cNvSpPr>
                <p:nvPr/>
              </p:nvSpPr>
              <p:spPr bwMode="auto">
                <a:xfrm>
                  <a:off x="4171983"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0" name="Group 16">
                <a:extLst>
                  <a:ext uri="{FF2B5EF4-FFF2-40B4-BE49-F238E27FC236}">
                    <a16:creationId xmlns:a16="http://schemas.microsoft.com/office/drawing/2014/main" xmlns="" id="{D28BE11A-EF12-416D-8742-B8A49C590061}"/>
                  </a:ext>
                </a:extLst>
              </p:cNvPr>
              <p:cNvGrpSpPr/>
              <p:nvPr/>
            </p:nvGrpSpPr>
            <p:grpSpPr>
              <a:xfrm rot="16200000">
                <a:off x="1269920" y="2961250"/>
                <a:ext cx="1666615" cy="527039"/>
                <a:chOff x="4475937" y="2278826"/>
                <a:chExt cx="3243170" cy="834790"/>
              </a:xfrm>
            </p:grpSpPr>
            <p:sp>
              <p:nvSpPr>
                <p:cNvPr id="24" name="Oval 15">
                  <a:extLst>
                    <a:ext uri="{FF2B5EF4-FFF2-40B4-BE49-F238E27FC236}">
                      <a16:creationId xmlns:a16="http://schemas.microsoft.com/office/drawing/2014/main" xmlns="" id="{DB1078C4-FAFB-439B-BCD1-048E44A05689}"/>
                    </a:ext>
                  </a:extLst>
                </p:cNvPr>
                <p:cNvSpPr>
                  <a:spLocks noChangeArrowheads="1"/>
                </p:cNvSpPr>
                <p:nvPr/>
              </p:nvSpPr>
              <p:spPr bwMode="auto">
                <a:xfrm>
                  <a:off x="4475937" y="2278826"/>
                  <a:ext cx="3243170" cy="834789"/>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16">
                  <a:extLst>
                    <a:ext uri="{FF2B5EF4-FFF2-40B4-BE49-F238E27FC236}">
                      <a16:creationId xmlns:a16="http://schemas.microsoft.com/office/drawing/2014/main" xmlns="" id="{0E4CF764-6F87-413D-B4BF-EDD29BCE3E0B}"/>
                    </a:ext>
                  </a:extLst>
                </p:cNvPr>
                <p:cNvSpPr>
                  <a:spLocks/>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1" name="Group 19">
                <a:extLst>
                  <a:ext uri="{FF2B5EF4-FFF2-40B4-BE49-F238E27FC236}">
                    <a16:creationId xmlns:a16="http://schemas.microsoft.com/office/drawing/2014/main" xmlns="" id="{8ADB9DE3-76DA-4BD6-90C9-29ACAD0FAEC0}"/>
                  </a:ext>
                </a:extLst>
              </p:cNvPr>
              <p:cNvGrpSpPr/>
              <p:nvPr/>
            </p:nvGrpSpPr>
            <p:grpSpPr>
              <a:xfrm rot="16200000">
                <a:off x="1268597" y="3042883"/>
                <a:ext cx="996232" cy="364520"/>
                <a:chOff x="5127480" y="1874520"/>
                <a:chExt cx="1938631" cy="577372"/>
              </a:xfrm>
            </p:grpSpPr>
            <p:sp>
              <p:nvSpPr>
                <p:cNvPr id="22" name="Oval 17">
                  <a:extLst>
                    <a:ext uri="{FF2B5EF4-FFF2-40B4-BE49-F238E27FC236}">
                      <a16:creationId xmlns:a16="http://schemas.microsoft.com/office/drawing/2014/main" xmlns="" id="{88F6E24F-DCC0-4019-AEFD-61221B17D056}"/>
                    </a:ext>
                  </a:extLst>
                </p:cNvPr>
                <p:cNvSpPr>
                  <a:spLocks noChangeArrowheads="1"/>
                </p:cNvSpPr>
                <p:nvPr/>
              </p:nvSpPr>
              <p:spPr bwMode="auto">
                <a:xfrm>
                  <a:off x="5127480" y="1874520"/>
                  <a:ext cx="1938631" cy="577372"/>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18">
                  <a:extLst>
                    <a:ext uri="{FF2B5EF4-FFF2-40B4-BE49-F238E27FC236}">
                      <a16:creationId xmlns:a16="http://schemas.microsoft.com/office/drawing/2014/main" xmlns="" id="{F604B74C-EBC2-4E81-9A02-F626656D1ECF}"/>
                    </a:ext>
                  </a:extLst>
                </p:cNvPr>
                <p:cNvSpPr>
                  <a:spLocks/>
                </p:cNvSpPr>
                <p:nvPr/>
              </p:nvSpPr>
              <p:spPr bwMode="auto">
                <a:xfrm>
                  <a:off x="5127480" y="2162479"/>
                  <a:ext cx="1938631" cy="289413"/>
                </a:xfrm>
                <a:custGeom>
                  <a:avLst/>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ahLst/>
                  <a:cxnLst>
                    <a:cxn ang="0">
                      <a:pos x="T0" y="T1"/>
                    </a:cxn>
                    <a:cxn ang="0">
                      <a:pos x="T2" y="T3"/>
                    </a:cxn>
                    <a:cxn ang="0">
                      <a:pos x="T4" y="T5"/>
                    </a:cxn>
                    <a:cxn ang="0">
                      <a:pos x="T6" y="T7"/>
                    </a:cxn>
                    <a:cxn ang="0">
                      <a:pos x="T8" y="T9"/>
                    </a:cxn>
                    <a:cxn ang="0">
                      <a:pos x="T10" y="T11"/>
                    </a:cxn>
                    <a:cxn ang="0">
                      <a:pos x="T12" y="T13"/>
                    </a:cxn>
                  </a:cxnLst>
                  <a:rect l="0" t="0" r="r" b="b"/>
                  <a:pathLst>
                    <a:path w="868"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6" name="任意多边形: 形状 5">
              <a:extLst>
                <a:ext uri="{FF2B5EF4-FFF2-40B4-BE49-F238E27FC236}">
                  <a16:creationId xmlns:a16="http://schemas.microsoft.com/office/drawing/2014/main" xmlns="" id="{48C68764-808E-4463-A09F-1CF416338B35}"/>
                </a:ext>
              </a:extLst>
            </p:cNvPr>
            <p:cNvSpPr/>
            <p:nvPr/>
          </p:nvSpPr>
          <p:spPr>
            <a:xfrm>
              <a:off x="2778711" y="3613212"/>
              <a:ext cx="1384916" cy="919135"/>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任意多边形: 形状 6">
              <a:extLst>
                <a:ext uri="{FF2B5EF4-FFF2-40B4-BE49-F238E27FC236}">
                  <a16:creationId xmlns:a16="http://schemas.microsoft.com/office/drawing/2014/main" xmlns="" id="{6B293523-4355-4A21-BB78-704D48732B7A}"/>
                </a:ext>
              </a:extLst>
            </p:cNvPr>
            <p:cNvSpPr/>
            <p:nvPr/>
          </p:nvSpPr>
          <p:spPr>
            <a:xfrm>
              <a:off x="3471169" y="2493546"/>
              <a:ext cx="1322773" cy="1119665"/>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任意多边形: 形状 35">
              <a:extLst>
                <a:ext uri="{FF2B5EF4-FFF2-40B4-BE49-F238E27FC236}">
                  <a16:creationId xmlns:a16="http://schemas.microsoft.com/office/drawing/2014/main" xmlns="" id="{4D495926-9A04-40DF-9E12-C5289999A74C}"/>
                </a:ext>
              </a:extLst>
            </p:cNvPr>
            <p:cNvSpPr/>
            <p:nvPr/>
          </p:nvSpPr>
          <p:spPr>
            <a:xfrm>
              <a:off x="3605827" y="3613211"/>
              <a:ext cx="2033641" cy="2014659"/>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任意多边形: 形状 36">
              <a:extLst>
                <a:ext uri="{FF2B5EF4-FFF2-40B4-BE49-F238E27FC236}">
                  <a16:creationId xmlns:a16="http://schemas.microsoft.com/office/drawing/2014/main" xmlns="" id="{08EEF203-63B6-4D8E-9F72-F12E96E84C2A}"/>
                </a:ext>
              </a:extLst>
            </p:cNvPr>
            <p:cNvSpPr/>
            <p:nvPr/>
          </p:nvSpPr>
          <p:spPr>
            <a:xfrm>
              <a:off x="4622525" y="1611106"/>
              <a:ext cx="1609582" cy="2002105"/>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任意多边形: 形状 37">
              <a:extLst>
                <a:ext uri="{FF2B5EF4-FFF2-40B4-BE49-F238E27FC236}">
                  <a16:creationId xmlns:a16="http://schemas.microsoft.com/office/drawing/2014/main" xmlns="" id="{0028FFCB-4E10-4FE3-B511-C2F79A1CB88F}"/>
                </a:ext>
              </a:extLst>
            </p:cNvPr>
            <p:cNvSpPr/>
            <p:nvPr/>
          </p:nvSpPr>
          <p:spPr>
            <a:xfrm flipH="1">
              <a:off x="8024029" y="3609975"/>
              <a:ext cx="1183469" cy="850292"/>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任意多边形: 形状 38">
              <a:extLst>
                <a:ext uri="{FF2B5EF4-FFF2-40B4-BE49-F238E27FC236}">
                  <a16:creationId xmlns:a16="http://schemas.microsoft.com/office/drawing/2014/main" xmlns="" id="{1C745035-2753-4CC7-8B2E-A88AC00A1B14}"/>
                </a:ext>
              </a:extLst>
            </p:cNvPr>
            <p:cNvSpPr/>
            <p:nvPr/>
          </p:nvSpPr>
          <p:spPr>
            <a:xfrm flipH="1">
              <a:off x="7485400" y="1935332"/>
              <a:ext cx="1130366" cy="1677879"/>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任意多边形: 形状 39">
              <a:extLst>
                <a:ext uri="{FF2B5EF4-FFF2-40B4-BE49-F238E27FC236}">
                  <a16:creationId xmlns:a16="http://schemas.microsoft.com/office/drawing/2014/main" xmlns="" id="{AE3474C2-ACAE-400D-87A1-1BB8412FAE0D}"/>
                </a:ext>
              </a:extLst>
            </p:cNvPr>
            <p:cNvSpPr/>
            <p:nvPr/>
          </p:nvSpPr>
          <p:spPr>
            <a:xfrm flipH="1">
              <a:off x="6762862" y="3613211"/>
              <a:ext cx="1737832" cy="2014659"/>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矩形 40">
              <a:extLst>
                <a:ext uri="{FF2B5EF4-FFF2-40B4-BE49-F238E27FC236}">
                  <a16:creationId xmlns:a16="http://schemas.microsoft.com/office/drawing/2014/main" xmlns="" id="{69984F30-B46B-41F9-9C0A-A982DA912E5F}"/>
                </a:ext>
              </a:extLst>
            </p:cNvPr>
            <p:cNvSpPr/>
            <p:nvPr/>
          </p:nvSpPr>
          <p:spPr>
            <a:xfrm>
              <a:off x="1096637" y="2167378"/>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sp>
          <p:nvSpPr>
            <p:cNvPr id="42" name="矩形 41">
              <a:extLst>
                <a:ext uri="{FF2B5EF4-FFF2-40B4-BE49-F238E27FC236}">
                  <a16:creationId xmlns:a16="http://schemas.microsoft.com/office/drawing/2014/main" xmlns="" id="{EF3DDE3B-6FC4-4010-8D2A-C4ABB75C4F32}"/>
                </a:ext>
              </a:extLst>
            </p:cNvPr>
            <p:cNvSpPr/>
            <p:nvPr/>
          </p:nvSpPr>
          <p:spPr>
            <a:xfrm>
              <a:off x="823124" y="3991381"/>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sp>
          <p:nvSpPr>
            <p:cNvPr id="43" name="矩形 42">
              <a:extLst>
                <a:ext uri="{FF2B5EF4-FFF2-40B4-BE49-F238E27FC236}">
                  <a16:creationId xmlns:a16="http://schemas.microsoft.com/office/drawing/2014/main" xmlns="" id="{E6F94108-8E88-4943-B00A-6B2553D0A0AF}"/>
                </a:ext>
              </a:extLst>
            </p:cNvPr>
            <p:cNvSpPr/>
            <p:nvPr/>
          </p:nvSpPr>
          <p:spPr>
            <a:xfrm>
              <a:off x="2231972" y="1312200"/>
              <a:ext cx="2365177" cy="898372"/>
            </a:xfrm>
            <a:prstGeom prst="rect">
              <a:avLst/>
            </a:prstGeom>
          </p:spPr>
          <p:txBody>
            <a:bodyPr wrap="square">
              <a:spAutoFit/>
              <a:scene3d>
                <a:camera prst="orthographicFront"/>
                <a:lightRig rig="threePt" dir="t"/>
              </a:scene3d>
              <a:sp3d contourW="12700"/>
            </a:bodyPr>
            <a:lstStyle/>
            <a:p>
              <a:pPr algn="ctr"/>
              <a:r>
                <a:rPr lang="en-US" altLang="zh-CN" sz="1100" dirty="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sp>
          <p:nvSpPr>
            <p:cNvPr id="44" name="矩形 43">
              <a:extLst>
                <a:ext uri="{FF2B5EF4-FFF2-40B4-BE49-F238E27FC236}">
                  <a16:creationId xmlns:a16="http://schemas.microsoft.com/office/drawing/2014/main" xmlns="" id="{78043DF3-1FAE-4F33-8885-CC92CF592802}"/>
                </a:ext>
              </a:extLst>
            </p:cNvPr>
            <p:cNvSpPr/>
            <p:nvPr/>
          </p:nvSpPr>
          <p:spPr>
            <a:xfrm>
              <a:off x="8667111" y="1626414"/>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sp>
          <p:nvSpPr>
            <p:cNvPr id="45" name="矩形 44">
              <a:extLst>
                <a:ext uri="{FF2B5EF4-FFF2-40B4-BE49-F238E27FC236}">
                  <a16:creationId xmlns:a16="http://schemas.microsoft.com/office/drawing/2014/main" xmlns="" id="{82A81E38-C5C8-4D2B-A745-FC4E392786A1}"/>
                </a:ext>
              </a:extLst>
            </p:cNvPr>
            <p:cNvSpPr/>
            <p:nvPr/>
          </p:nvSpPr>
          <p:spPr>
            <a:xfrm>
              <a:off x="8539521" y="3730136"/>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sp>
          <p:nvSpPr>
            <p:cNvPr id="46" name="矩形 45">
              <a:extLst>
                <a:ext uri="{FF2B5EF4-FFF2-40B4-BE49-F238E27FC236}">
                  <a16:creationId xmlns:a16="http://schemas.microsoft.com/office/drawing/2014/main" xmlns="" id="{A911B9A2-0347-4441-9B0A-B14995985C6E}"/>
                </a:ext>
              </a:extLst>
            </p:cNvPr>
            <p:cNvSpPr/>
            <p:nvPr/>
          </p:nvSpPr>
          <p:spPr>
            <a:xfrm>
              <a:off x="8589327" y="5304704"/>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sp>
          <p:nvSpPr>
            <p:cNvPr id="47" name="矩形 46">
              <a:extLst>
                <a:ext uri="{FF2B5EF4-FFF2-40B4-BE49-F238E27FC236}">
                  <a16:creationId xmlns:a16="http://schemas.microsoft.com/office/drawing/2014/main" xmlns="" id="{1A8F0CC2-FB8B-4760-9698-6E6DDDF66915}"/>
                </a:ext>
              </a:extLst>
            </p:cNvPr>
            <p:cNvSpPr/>
            <p:nvPr/>
          </p:nvSpPr>
          <p:spPr>
            <a:xfrm>
              <a:off x="1111339" y="5293700"/>
              <a:ext cx="2365177" cy="898372"/>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latin typeface="inpin heiti" panose="00000500000000000000" pitchFamily="2" charset="-122"/>
                  <a:ea typeface="inpin heiti" panose="00000500000000000000" pitchFamily="2" charset="-122"/>
                  <a:sym typeface="inpin heiti" panose="00000500000000000000" pitchFamily="2" charset="-122"/>
                </a:rPr>
                <a:t>When selecting a typeface for body text, your primary concern should be readability. </a:t>
              </a:r>
            </a:p>
          </p:txBody>
        </p:sp>
      </p:grpSp>
      <p:grpSp>
        <p:nvGrpSpPr>
          <p:cNvPr id="48" name="组合 47"/>
          <p:cNvGrpSpPr/>
          <p:nvPr/>
        </p:nvGrpSpPr>
        <p:grpSpPr>
          <a:xfrm>
            <a:off x="464457" y="300521"/>
            <a:ext cx="11099571" cy="523220"/>
            <a:chOff x="464457" y="300521"/>
            <a:chExt cx="11099571" cy="523220"/>
          </a:xfrm>
        </p:grpSpPr>
        <p:sp>
          <p:nvSpPr>
            <p:cNvPr id="49"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51" name="直接连接符 50"/>
            <p:cNvCxnSpPr>
              <a:cxnSpLocks/>
              <a:stCxn id="53"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1239724" y="468469"/>
              <a:ext cx="324304" cy="187323"/>
              <a:chOff x="9419771" y="-562044"/>
              <a:chExt cx="551543" cy="187323"/>
            </a:xfrm>
          </p:grpSpPr>
          <p:cxnSp>
            <p:nvCxnSpPr>
              <p:cNvPr id="54" name="直接连接符 53"/>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年度工作概述</a:t>
              </a:r>
            </a:p>
          </p:txBody>
        </p:sp>
      </p:grpSp>
    </p:spTree>
    <p:extLst>
      <p:ext uri="{BB962C8B-B14F-4D97-AF65-F5344CB8AC3E}">
        <p14:creationId xmlns:p14="http://schemas.microsoft.com/office/powerpoint/2010/main" val="385268482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0791" r="20277"/>
          <a:stretch/>
        </p:blipFill>
        <p:spPr>
          <a:xfrm>
            <a:off x="7088608" y="0"/>
            <a:ext cx="5103392" cy="68770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34851" t="30171"/>
          <a:stretch/>
        </p:blipFill>
        <p:spPr>
          <a:xfrm>
            <a:off x="0" y="0"/>
            <a:ext cx="2478219" cy="3399033"/>
          </a:xfrm>
          <a:prstGeom prst="rect">
            <a:avLst/>
          </a:prstGeom>
        </p:spPr>
      </p:pic>
      <p:sp>
        <p:nvSpPr>
          <p:cNvPr id="4" name="文本框 3"/>
          <p:cNvSpPr txBox="1"/>
          <p:nvPr/>
        </p:nvSpPr>
        <p:spPr>
          <a:xfrm>
            <a:off x="2145720" y="3536012"/>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sp>
        <p:nvSpPr>
          <p:cNvPr id="5" name="文本框 4"/>
          <p:cNvSpPr txBox="1"/>
          <p:nvPr/>
        </p:nvSpPr>
        <p:spPr>
          <a:xfrm>
            <a:off x="2145720" y="4317214"/>
            <a:ext cx="5610352"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The user can demonstrate on a projector or computer, or print the presentation and make it into a film to be used in a wider field</a:t>
            </a:r>
          </a:p>
        </p:txBody>
      </p:sp>
      <p:sp>
        <p:nvSpPr>
          <p:cNvPr id="6" name="文本框 5"/>
          <p:cNvSpPr txBox="1"/>
          <p:nvPr/>
        </p:nvSpPr>
        <p:spPr>
          <a:xfrm>
            <a:off x="2145720" y="2825566"/>
            <a:ext cx="2531462" cy="769441"/>
          </a:xfrm>
          <a:prstGeom prst="rect">
            <a:avLst/>
          </a:prstGeom>
          <a:noFill/>
        </p:spPr>
        <p:txBody>
          <a:bodyPr wrap="none" rtlCol="0">
            <a:spAutoFit/>
            <a:scene3d>
              <a:camera prst="orthographicFront"/>
              <a:lightRig rig="threePt" dir="t"/>
            </a:scene3d>
            <a:sp3d contourW="12700"/>
          </a:bodyPr>
          <a:lstStyle/>
          <a:p>
            <a:r>
              <a:rPr lang="en-US" altLang="zh-CN"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rPr>
              <a:t>PART 02</a:t>
            </a:r>
            <a:endParaRPr lang="zh-CN" altLang="en-US" sz="4400" b="1" dirty="0">
              <a:solidFill>
                <a:schemeClr val="accent1"/>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31877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85298" y="1651000"/>
            <a:ext cx="9421406" cy="4286959"/>
            <a:chOff x="2045602" y="1955154"/>
            <a:chExt cx="8100797" cy="3686053"/>
          </a:xfrm>
        </p:grpSpPr>
        <p:sp>
          <p:nvSpPr>
            <p:cNvPr id="8" name="椭圆 7"/>
            <p:cNvSpPr/>
            <p:nvPr/>
          </p:nvSpPr>
          <p:spPr bwMode="auto">
            <a:xfrm rot="351052">
              <a:off x="2659068" y="492154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椭圆 8"/>
            <p:cNvSpPr/>
            <p:nvPr/>
          </p:nvSpPr>
          <p:spPr bwMode="auto">
            <a:xfrm rot="285728">
              <a:off x="3257429" y="4328930"/>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椭圆 9"/>
            <p:cNvSpPr/>
            <p:nvPr/>
          </p:nvSpPr>
          <p:spPr bwMode="auto">
            <a:xfrm rot="20925770">
              <a:off x="4049322" y="3866270"/>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椭圆 10"/>
            <p:cNvSpPr/>
            <p:nvPr/>
          </p:nvSpPr>
          <p:spPr bwMode="auto">
            <a:xfrm rot="21146216">
              <a:off x="4650187" y="447762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椭圆 11"/>
            <p:cNvSpPr/>
            <p:nvPr/>
          </p:nvSpPr>
          <p:spPr bwMode="auto">
            <a:xfrm rot="372077">
              <a:off x="6085899" y="4115283"/>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椭圆 12"/>
            <p:cNvSpPr/>
            <p:nvPr/>
          </p:nvSpPr>
          <p:spPr bwMode="auto">
            <a:xfrm rot="444650">
              <a:off x="6775752" y="3737925"/>
              <a:ext cx="215391"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椭圆 13"/>
            <p:cNvSpPr/>
            <p:nvPr/>
          </p:nvSpPr>
          <p:spPr bwMode="auto">
            <a:xfrm rot="411978">
              <a:off x="7302869" y="3256443"/>
              <a:ext cx="216582" cy="220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椭圆 14"/>
            <p:cNvSpPr/>
            <p:nvPr/>
          </p:nvSpPr>
          <p:spPr bwMode="auto">
            <a:xfrm rot="705091">
              <a:off x="8323395" y="2784215"/>
              <a:ext cx="216582"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椭圆 15"/>
            <p:cNvSpPr/>
            <p:nvPr/>
          </p:nvSpPr>
          <p:spPr bwMode="auto">
            <a:xfrm rot="1654378">
              <a:off x="9243742" y="2261439"/>
              <a:ext cx="215391"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文本框 30"/>
            <p:cNvSpPr txBox="1">
              <a:spLocks noChangeArrowheads="1"/>
            </p:cNvSpPr>
            <p:nvPr/>
          </p:nvSpPr>
          <p:spPr bwMode="auto">
            <a:xfrm>
              <a:off x="2505886"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3</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18" name="文本框 31"/>
            <p:cNvSpPr txBox="1">
              <a:spLocks noChangeArrowheads="1"/>
            </p:cNvSpPr>
            <p:nvPr/>
          </p:nvSpPr>
          <p:spPr bwMode="auto">
            <a:xfrm>
              <a:off x="3118910"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4</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19" name="文本框 32"/>
            <p:cNvSpPr txBox="1">
              <a:spLocks noChangeArrowheads="1"/>
            </p:cNvSpPr>
            <p:nvPr/>
          </p:nvSpPr>
          <p:spPr bwMode="auto">
            <a:xfrm>
              <a:off x="3891052"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5</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25" name="文本框 33"/>
            <p:cNvSpPr txBox="1">
              <a:spLocks noChangeArrowheads="1"/>
            </p:cNvSpPr>
            <p:nvPr/>
          </p:nvSpPr>
          <p:spPr bwMode="auto">
            <a:xfrm>
              <a:off x="4468204"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6</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26" name="文本框 34"/>
            <p:cNvSpPr txBox="1">
              <a:spLocks noChangeArrowheads="1"/>
            </p:cNvSpPr>
            <p:nvPr/>
          </p:nvSpPr>
          <p:spPr bwMode="auto">
            <a:xfrm>
              <a:off x="5966421"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8</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27" name="文本框 35"/>
            <p:cNvSpPr txBox="1">
              <a:spLocks noChangeArrowheads="1"/>
            </p:cNvSpPr>
            <p:nvPr/>
          </p:nvSpPr>
          <p:spPr bwMode="auto">
            <a:xfrm>
              <a:off x="6685866"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9</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28" name="文本框 36"/>
            <p:cNvSpPr txBox="1">
              <a:spLocks noChangeArrowheads="1"/>
            </p:cNvSpPr>
            <p:nvPr/>
          </p:nvSpPr>
          <p:spPr bwMode="auto">
            <a:xfrm>
              <a:off x="7283418" y="5409682"/>
              <a:ext cx="53113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10</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29" name="文本框 37"/>
            <p:cNvSpPr txBox="1">
              <a:spLocks noChangeArrowheads="1"/>
            </p:cNvSpPr>
            <p:nvPr/>
          </p:nvSpPr>
          <p:spPr bwMode="auto">
            <a:xfrm>
              <a:off x="8307503" y="5409682"/>
              <a:ext cx="504948"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11</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30" name="文本框 38"/>
            <p:cNvSpPr txBox="1">
              <a:spLocks noChangeArrowheads="1"/>
            </p:cNvSpPr>
            <p:nvPr/>
          </p:nvSpPr>
          <p:spPr bwMode="auto">
            <a:xfrm>
              <a:off x="9154959" y="5409682"/>
              <a:ext cx="529758"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12</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31" name="文本框 39"/>
            <p:cNvSpPr txBox="1">
              <a:spLocks noChangeArrowheads="1"/>
            </p:cNvSpPr>
            <p:nvPr/>
          </p:nvSpPr>
          <p:spPr bwMode="auto">
            <a:xfrm>
              <a:off x="2993824" y="4872526"/>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2" name="文本框 40"/>
            <p:cNvSpPr txBox="1">
              <a:spLocks noChangeArrowheads="1"/>
            </p:cNvSpPr>
            <p:nvPr/>
          </p:nvSpPr>
          <p:spPr bwMode="auto">
            <a:xfrm>
              <a:off x="2045602" y="4321699"/>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3" name="文本框 41"/>
            <p:cNvSpPr txBox="1">
              <a:spLocks noChangeArrowheads="1"/>
            </p:cNvSpPr>
            <p:nvPr/>
          </p:nvSpPr>
          <p:spPr bwMode="auto">
            <a:xfrm>
              <a:off x="3692913" y="3543886"/>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4" name="文本框 42"/>
            <p:cNvSpPr txBox="1">
              <a:spLocks noChangeArrowheads="1"/>
            </p:cNvSpPr>
            <p:nvPr/>
          </p:nvSpPr>
          <p:spPr bwMode="auto">
            <a:xfrm>
              <a:off x="4588963" y="4187402"/>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5" name="文本框 43"/>
            <p:cNvSpPr txBox="1">
              <a:spLocks noChangeArrowheads="1"/>
            </p:cNvSpPr>
            <p:nvPr/>
          </p:nvSpPr>
          <p:spPr bwMode="auto">
            <a:xfrm>
              <a:off x="6344478" y="4074331"/>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6" name="文本框 44"/>
            <p:cNvSpPr txBox="1">
              <a:spLocks noChangeArrowheads="1"/>
            </p:cNvSpPr>
            <p:nvPr/>
          </p:nvSpPr>
          <p:spPr bwMode="auto">
            <a:xfrm>
              <a:off x="7036643" y="3718379"/>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7" name="文本框 45"/>
            <p:cNvSpPr txBox="1">
              <a:spLocks noChangeArrowheads="1"/>
            </p:cNvSpPr>
            <p:nvPr/>
          </p:nvSpPr>
          <p:spPr bwMode="auto">
            <a:xfrm>
              <a:off x="7615768" y="3240201"/>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38" name="文本框 46"/>
            <p:cNvSpPr txBox="1">
              <a:spLocks noChangeArrowheads="1"/>
            </p:cNvSpPr>
            <p:nvPr/>
          </p:nvSpPr>
          <p:spPr bwMode="auto">
            <a:xfrm>
              <a:off x="8637382" y="2747242"/>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cxnSp>
          <p:nvCxnSpPr>
            <p:cNvPr id="39" name="直接连接符 38"/>
            <p:cNvCxnSpPr>
              <a:stCxn id="8" idx="7"/>
              <a:endCxn id="9"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9" idx="7"/>
              <a:endCxn id="10"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10" idx="5"/>
              <a:endCxn id="11"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bwMode="auto">
            <a:xfrm rot="827460">
              <a:off x="5277747" y="48262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a:defRPr/>
              </a:pPr>
              <a:endParaRPr lang="zh-CN" altLang="en-US">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43" name="直接连接符 42"/>
            <p:cNvCxnSpPr>
              <a:stCxn id="11" idx="5"/>
              <a:endCxn id="42"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7"/>
              <a:endCxn id="12"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2" idx="7"/>
              <a:endCxn id="13"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3" idx="7"/>
              <a:endCxn id="14"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4" idx="7"/>
              <a:endCxn id="15"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5" idx="7"/>
              <a:endCxn id="16"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文本框 39"/>
            <p:cNvSpPr txBox="1">
              <a:spLocks noChangeArrowheads="1"/>
            </p:cNvSpPr>
            <p:nvPr/>
          </p:nvSpPr>
          <p:spPr bwMode="auto">
            <a:xfrm>
              <a:off x="5550382" y="4815387"/>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sp>
          <p:nvSpPr>
            <p:cNvPr id="50" name="文本框 33"/>
            <p:cNvSpPr txBox="1">
              <a:spLocks noChangeArrowheads="1"/>
            </p:cNvSpPr>
            <p:nvPr/>
          </p:nvSpPr>
          <p:spPr bwMode="auto">
            <a:xfrm>
              <a:off x="5131491" y="5409682"/>
              <a:ext cx="489787"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en-US" altLang="zh-CN"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7</a:t>
              </a:r>
              <a:r>
                <a:rPr lang="zh-CN" altLang="en-US" sz="1300" dirty="0">
                  <a:solidFill>
                    <a:schemeClr val="bg1">
                      <a:lumMod val="50000"/>
                    </a:schemeClr>
                  </a:solidFill>
                  <a:latin typeface="inpin heiti" panose="00000500000000000000" pitchFamily="2" charset="-122"/>
                  <a:ea typeface="inpin heiti" panose="00000500000000000000" pitchFamily="2" charset="-122"/>
                  <a:cs typeface="Arial" pitchFamily="34" charset="0"/>
                  <a:sym typeface="inpin heiti" panose="00000500000000000000" pitchFamily="2" charset="-122"/>
                </a:rPr>
                <a:t>月份</a:t>
              </a:r>
            </a:p>
          </p:txBody>
        </p:sp>
        <p:sp>
          <p:nvSpPr>
            <p:cNvPr id="51" name="文本框 46"/>
            <p:cNvSpPr txBox="1">
              <a:spLocks noChangeArrowheads="1"/>
            </p:cNvSpPr>
            <p:nvPr/>
          </p:nvSpPr>
          <p:spPr bwMode="auto">
            <a:xfrm>
              <a:off x="8776157" y="1955154"/>
              <a:ext cx="979086" cy="231525"/>
            </a:xfrm>
            <a:prstGeom prst="rect">
              <a:avLst/>
            </a:prstGeom>
            <a:noFill/>
            <a:ln w="9525">
              <a:noFill/>
              <a:miter lim="800000"/>
              <a:headEnd/>
              <a:tailEnd/>
            </a:ln>
          </p:spPr>
          <p:txBody>
            <a:bodyPr wrap="none" lIns="68543" tIns="34272" rIns="68543" bIns="34272">
              <a:spAutoFit/>
              <a:scene3d>
                <a:camera prst="orthographicFront"/>
                <a:lightRig rig="threePt" dir="t"/>
              </a:scene3d>
              <a:sp3d contourW="12700"/>
            </a:bodyPr>
            <a:lstStyle/>
            <a:p>
              <a:r>
                <a:rPr lang="zh-CN" altLang="en-US" sz="1300"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添加文字内容</a:t>
              </a:r>
            </a:p>
          </p:txBody>
        </p:sp>
        <p:grpSp>
          <p:nvGrpSpPr>
            <p:cNvPr id="52" name="组合 51"/>
            <p:cNvGrpSpPr/>
            <p:nvPr/>
          </p:nvGrpSpPr>
          <p:grpSpPr>
            <a:xfrm>
              <a:off x="2092444" y="5275574"/>
              <a:ext cx="8053955" cy="76668"/>
              <a:chOff x="738746" y="5964849"/>
              <a:chExt cx="10744200" cy="102248"/>
            </a:xfrm>
          </p:grpSpPr>
          <p:cxnSp>
            <p:nvCxnSpPr>
              <p:cNvPr id="53" name="直接连接符 52"/>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p:cNvGrpSpPr/>
          <p:nvPr/>
        </p:nvGrpSpPr>
        <p:grpSpPr>
          <a:xfrm>
            <a:off x="1726194" y="1868709"/>
            <a:ext cx="3439409" cy="878719"/>
            <a:chOff x="6736921" y="2180774"/>
            <a:chExt cx="3439409" cy="878719"/>
          </a:xfrm>
        </p:grpSpPr>
        <p:sp>
          <p:nvSpPr>
            <p:cNvPr id="65" name="TextBox 11"/>
            <p:cNvSpPr txBox="1"/>
            <p:nvPr/>
          </p:nvSpPr>
          <p:spPr>
            <a:xfrm>
              <a:off x="6736921" y="2520884"/>
              <a:ext cx="3439409"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Far </a:t>
              </a:r>
              <a:r>
                <a:rPr lang="en-US" sz="1200"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far</a:t>
              </a: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away, behind the word mountains, far from the countries </a:t>
              </a:r>
              <a:r>
                <a:rPr lang="en-US" sz="1200"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Vokalia</a:t>
              </a: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and </a:t>
              </a:r>
              <a:r>
                <a:rPr lang="en-US" sz="1200"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Consonantia</a:t>
              </a:r>
              <a:r>
                <a:rPr lang="en-US" sz="12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there live the blind texts.</a:t>
              </a:r>
            </a:p>
          </p:txBody>
        </p:sp>
        <p:sp>
          <p:nvSpPr>
            <p:cNvPr id="6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标题文字添加</a:t>
              </a:r>
              <a:endParaRPr lang="en-US"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67" name="组合 66"/>
          <p:cNvGrpSpPr/>
          <p:nvPr/>
        </p:nvGrpSpPr>
        <p:grpSpPr>
          <a:xfrm>
            <a:off x="464457" y="300521"/>
            <a:ext cx="11099571" cy="523220"/>
            <a:chOff x="464457" y="300521"/>
            <a:chExt cx="11099571" cy="523220"/>
          </a:xfrm>
        </p:grpSpPr>
        <p:sp>
          <p:nvSpPr>
            <p:cNvPr id="68" name="箭头: V 形 151"/>
            <p:cNvSpPr/>
            <p:nvPr/>
          </p:nvSpPr>
          <p:spPr>
            <a:xfrm>
              <a:off x="464457"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箭头: V 形 152"/>
            <p:cNvSpPr/>
            <p:nvPr/>
          </p:nvSpPr>
          <p:spPr>
            <a:xfrm>
              <a:off x="745335" y="362856"/>
              <a:ext cx="361606" cy="3773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70" name="直接连接符 69"/>
            <p:cNvCxnSpPr>
              <a:cxnSpLocks/>
              <a:stCxn id="72" idx="3"/>
            </p:cNvCxnSpPr>
            <p:nvPr/>
          </p:nvCxnSpPr>
          <p:spPr>
            <a:xfrm>
              <a:off x="3528819" y="562131"/>
              <a:ext cx="7526896" cy="3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11239724" y="468469"/>
              <a:ext cx="324304" cy="187323"/>
              <a:chOff x="9419771" y="-562044"/>
              <a:chExt cx="551543" cy="187323"/>
            </a:xfrm>
          </p:grpSpPr>
          <p:cxnSp>
            <p:nvCxnSpPr>
              <p:cNvPr id="73" name="直接连接符 72"/>
              <p:cNvCxnSpPr/>
              <p:nvPr/>
            </p:nvCxnSpPr>
            <p:spPr>
              <a:xfrm>
                <a:off x="9419771" y="-562044"/>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9419771" y="-468382"/>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419771" y="-374721"/>
                <a:ext cx="551543" cy="0"/>
              </a:xfrm>
              <a:prstGeom prst="line">
                <a:avLst/>
              </a:prstGeom>
              <a:ln w="28575"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72" name="文本框 71"/>
            <p:cNvSpPr txBox="1"/>
            <p:nvPr/>
          </p:nvSpPr>
          <p:spPr>
            <a:xfrm>
              <a:off x="1189717" y="300521"/>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inpin heiti" panose="00000500000000000000" pitchFamily="2" charset="-122"/>
                  <a:ea typeface="inpin heiti" panose="00000500000000000000" pitchFamily="2" charset="-122"/>
                  <a:sym typeface="inpin heiti" panose="00000500000000000000" pitchFamily="2" charset="-122"/>
                </a:rPr>
                <a:t>工作完成情况</a:t>
              </a:r>
            </a:p>
          </p:txBody>
        </p:sp>
      </p:grpSp>
    </p:spTree>
    <p:extLst>
      <p:ext uri="{BB962C8B-B14F-4D97-AF65-F5344CB8AC3E}">
        <p14:creationId xmlns:p14="http://schemas.microsoft.com/office/powerpoint/2010/main" val="573869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3588A9FB-E5F7-4105-A002-DCA36F5EAAC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十一批待发作品\362489"/>
  <p:tag name="ISPRING_FIRST_PUBLISH" val="1"/>
</p:tagLst>
</file>

<file path=ppt/theme/theme1.xml><?xml version="1.0" encoding="utf-8"?>
<a:theme xmlns:a="http://schemas.openxmlformats.org/drawingml/2006/main" name="第一PPT，www.1ppt.com">
  <a:themeElements>
    <a:clrScheme name="自定义 183">
      <a:dk1>
        <a:srgbClr val="000000"/>
      </a:dk1>
      <a:lt1>
        <a:srgbClr val="FFFFFF"/>
      </a:lt1>
      <a:dk2>
        <a:srgbClr val="778495"/>
      </a:dk2>
      <a:lt2>
        <a:srgbClr val="F0F0F0"/>
      </a:lt2>
      <a:accent1>
        <a:srgbClr val="C58405"/>
      </a:accent1>
      <a:accent2>
        <a:srgbClr val="F6C518"/>
      </a:accent2>
      <a:accent3>
        <a:srgbClr val="C58405"/>
      </a:accent3>
      <a:accent4>
        <a:srgbClr val="F6C518"/>
      </a:accent4>
      <a:accent5>
        <a:srgbClr val="C58405"/>
      </a:accent5>
      <a:accent6>
        <a:srgbClr val="F6C518"/>
      </a:accent6>
      <a:hlink>
        <a:srgbClr val="A5644E"/>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148</TotalTime>
  <Words>2016</Words>
  <Application>Microsoft Office PowerPoint</Application>
  <PresentationFormat>宽屏</PresentationFormat>
  <Paragraphs>264</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inpin heiti</vt: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34</cp:revision>
  <dcterms:created xsi:type="dcterms:W3CDTF">2017-09-19T03:01:22Z</dcterms:created>
  <dcterms:modified xsi:type="dcterms:W3CDTF">2023-01-06T07:20:30Z</dcterms:modified>
</cp:coreProperties>
</file>