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30"/>
  </p:notesMasterIdLst>
  <p:sldIdLst>
    <p:sldId id="283" r:id="rId4"/>
    <p:sldId id="303" r:id="rId5"/>
    <p:sldId id="258" r:id="rId6"/>
    <p:sldId id="284" r:id="rId7"/>
    <p:sldId id="304" r:id="rId8"/>
    <p:sldId id="294" r:id="rId9"/>
    <p:sldId id="286" r:id="rId10"/>
    <p:sldId id="287" r:id="rId11"/>
    <p:sldId id="305" r:id="rId12"/>
    <p:sldId id="288" r:id="rId13"/>
    <p:sldId id="289" r:id="rId14"/>
    <p:sldId id="292" r:id="rId15"/>
    <p:sldId id="293" r:id="rId16"/>
    <p:sldId id="299" r:id="rId17"/>
    <p:sldId id="280" r:id="rId18"/>
    <p:sldId id="306" r:id="rId19"/>
    <p:sldId id="295" r:id="rId20"/>
    <p:sldId id="282" r:id="rId21"/>
    <p:sldId id="297" r:id="rId22"/>
    <p:sldId id="279" r:id="rId23"/>
    <p:sldId id="307" r:id="rId24"/>
    <p:sldId id="291" r:id="rId25"/>
    <p:sldId id="300" r:id="rId26"/>
    <p:sldId id="301" r:id="rId27"/>
    <p:sldId id="302" r:id="rId28"/>
    <p:sldId id="308"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9C0"/>
    <a:srgbClr val="D5E9C1"/>
    <a:srgbClr val="6BAC37"/>
    <a:srgbClr val="588C35"/>
    <a:srgbClr val="1F5D05"/>
    <a:srgbClr val="009900"/>
    <a:srgbClr val="D50B48"/>
    <a:srgbClr val="3A2575"/>
    <a:srgbClr val="00B6EE"/>
    <a:srgbClr val="E68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6" autoAdjust="0"/>
    <p:restoredTop sz="96314" autoAdjust="0"/>
  </p:normalViewPr>
  <p:slideViewPr>
    <p:cSldViewPr snapToGrid="0">
      <p:cViewPr varScale="1">
        <p:scale>
          <a:sx n="108" d="100"/>
          <a:sy n="108" d="100"/>
        </p:scale>
        <p:origin x="66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D67DF-CF82-44E4-9FB6-564B8C4C207B}" type="datetimeFigureOut">
              <a:rPr lang="zh-CN" altLang="en-US" smtClean="0"/>
              <a:t>2023/1/6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51E1-17AB-487A-80A7-25A0F24E0602}" type="slidenum">
              <a:rPr lang="zh-CN" altLang="en-US" smtClean="0"/>
              <a:t>‹#›</a:t>
            </a:fld>
            <a:endParaRPr lang="zh-CN" altLang="en-US"/>
          </a:p>
        </p:txBody>
      </p:sp>
    </p:spTree>
    <p:extLst>
      <p:ext uri="{BB962C8B-B14F-4D97-AF65-F5344CB8AC3E}">
        <p14:creationId xmlns:p14="http://schemas.microsoft.com/office/powerpoint/2010/main" val="275477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a:t>
            </a:fld>
            <a:endParaRPr lang="zh-CN" altLang="en-US"/>
          </a:p>
        </p:txBody>
      </p:sp>
    </p:spTree>
    <p:extLst>
      <p:ext uri="{BB962C8B-B14F-4D97-AF65-F5344CB8AC3E}">
        <p14:creationId xmlns:p14="http://schemas.microsoft.com/office/powerpoint/2010/main" val="237116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headEnd/>
            <a:tailEnd/>
          </a:ln>
        </p:spPr>
      </p:sp>
      <p:sp>
        <p:nvSpPr>
          <p:cNvPr id="77826"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1AD58759-6D97-4FCA-A961-FB09EB9BE6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037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297566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57346"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a:p>
        </p:txBody>
      </p:sp>
      <p:sp>
        <p:nvSpPr>
          <p:cNvPr id="74755" name="灯片编号占位符 3"/>
          <p:cNvSpPr txBox="1">
            <a:spLocks noGrp="1"/>
          </p:cNvSpPr>
          <p:nvPr/>
        </p:nvSpPr>
        <p:spPr bwMode="auto">
          <a:xfrm>
            <a:off x="3884613" y="8685213"/>
            <a:ext cx="2971800" cy="458787"/>
          </a:xfrm>
          <a:prstGeom prst="rect">
            <a:avLst/>
          </a:prstGeom>
          <a:noFill/>
          <a:ln>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5667BE3-E335-489E-BE2C-74094095E20E}"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0912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a:lstStyle/>
          <a:p>
            <a:endParaRPr lang="zh-CN" altLang="en-US"/>
          </a:p>
        </p:txBody>
      </p:sp>
    </p:spTree>
    <p:extLst>
      <p:ext uri="{BB962C8B-B14F-4D97-AF65-F5344CB8AC3E}">
        <p14:creationId xmlns:p14="http://schemas.microsoft.com/office/powerpoint/2010/main" val="65893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8" name="备注占位符 2"/>
          <p:cNvSpPr>
            <a:spLocks noGrp="1"/>
          </p:cNvSpPr>
          <p:nvPr>
            <p:ph type="body" idx="1"/>
          </p:nvPr>
        </p:nvSpPr>
        <p:spPr bwMode="auto">
          <a:noFill/>
        </p:spPr>
        <p:txBody>
          <a:bodyPr/>
          <a:lstStyle/>
          <a:p>
            <a:pPr defTabSz="1087438">
              <a:spcBef>
                <a:spcPct val="0"/>
              </a:spcBef>
            </a:pPr>
            <a:endParaRPr lang="zh-CN" altLang="en-US"/>
          </a:p>
        </p:txBody>
      </p:sp>
      <p:sp>
        <p:nvSpPr>
          <p:cNvPr id="7577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1087438" rtl="0" eaLnBrk="1" fontAlgn="base" latinLnBrk="0" hangingPunct="1">
              <a:lnSpc>
                <a:spcPct val="100000"/>
              </a:lnSpc>
              <a:spcBef>
                <a:spcPct val="0"/>
              </a:spcBef>
              <a:spcAft>
                <a:spcPct val="0"/>
              </a:spcAft>
              <a:buClrTx/>
              <a:buSzTx/>
              <a:buFontTx/>
              <a:buNone/>
              <a:tabLst/>
              <a:defRPr/>
            </a:pPr>
            <a:fld id="{8E24562A-FD23-4E70-8B70-E05AD578CBA2}"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1087438"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1927672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a:lstStyle/>
          <a:p>
            <a:endParaRPr lang="zh-CN" altLang="en-US"/>
          </a:p>
        </p:txBody>
      </p:sp>
    </p:spTree>
    <p:extLst>
      <p:ext uri="{BB962C8B-B14F-4D97-AF65-F5344CB8AC3E}">
        <p14:creationId xmlns:p14="http://schemas.microsoft.com/office/powerpoint/2010/main" val="162284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a:lstStyle/>
          <a:p>
            <a:endParaRPr lang="zh-CN" altLang="en-US"/>
          </a:p>
        </p:txBody>
      </p:sp>
    </p:spTree>
    <p:extLst>
      <p:ext uri="{BB962C8B-B14F-4D97-AF65-F5344CB8AC3E}">
        <p14:creationId xmlns:p14="http://schemas.microsoft.com/office/powerpoint/2010/main" val="414497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49154"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8787"/>
          </a:xfrm>
          <a:prstGeom prst="rect">
            <a:avLst/>
          </a:prstGeom>
          <a:noFill/>
          <a:ln>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2F5C956-77DD-46DB-A340-0DE919E4CD13}"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521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headEnd/>
            <a:tailEnd/>
          </a:ln>
        </p:spPr>
      </p:sp>
      <p:sp>
        <p:nvSpPr>
          <p:cNvPr id="67586"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C9DEF712-DD0B-453D-8F71-22A3C69A40E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33452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a:lstStyle/>
          <a:p>
            <a:endParaRPr lang="zh-CN" altLang="en-US"/>
          </a:p>
        </p:txBody>
      </p:sp>
    </p:spTree>
    <p:extLst>
      <p:ext uri="{BB962C8B-B14F-4D97-AF65-F5344CB8AC3E}">
        <p14:creationId xmlns:p14="http://schemas.microsoft.com/office/powerpoint/2010/main" val="161487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headEnd/>
            <a:tailEnd/>
          </a:ln>
        </p:spPr>
      </p:sp>
      <p:sp>
        <p:nvSpPr>
          <p:cNvPr id="69634"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B7877438-1A4B-4E47-B565-F76AA91B11E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6375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1049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headEnd/>
            <a:tailEnd/>
          </a:ln>
        </p:spPr>
      </p:sp>
      <p:sp>
        <p:nvSpPr>
          <p:cNvPr id="69634"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B7877438-1A4B-4E47-B565-F76AA91B11E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073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a:lstStyle/>
          <a:p>
            <a:endParaRPr lang="zh-CN" altLang="en-US"/>
          </a:p>
        </p:txBody>
      </p:sp>
    </p:spTree>
    <p:extLst>
      <p:ext uri="{BB962C8B-B14F-4D97-AF65-F5344CB8AC3E}">
        <p14:creationId xmlns:p14="http://schemas.microsoft.com/office/powerpoint/2010/main" val="177667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headEnd/>
            <a:tailEnd/>
          </a:ln>
        </p:spPr>
      </p:sp>
      <p:sp>
        <p:nvSpPr>
          <p:cNvPr id="63490"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9F720370-682F-45A9-9D93-B08A09B88A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2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8" name="备注占位符 2"/>
          <p:cNvSpPr>
            <a:spLocks noGrp="1"/>
          </p:cNvSpPr>
          <p:nvPr>
            <p:ph type="body" idx="1"/>
          </p:nvPr>
        </p:nvSpPr>
        <p:spPr bwMode="auto">
          <a:noFill/>
        </p:spPr>
        <p:txBody>
          <a:bodyPr/>
          <a:lstStyle/>
          <a:p>
            <a:pPr defTabSz="914400">
              <a:spcBef>
                <a:spcPct val="0"/>
              </a:spcBef>
            </a:pPr>
            <a:endParaRPr lang="zh-CN" altLang="en-US"/>
          </a:p>
        </p:txBody>
      </p:sp>
      <p:sp>
        <p:nvSpPr>
          <p:cNvPr id="8601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1CAE1B0-FBEB-4294-AC0E-7771A83DB13D}"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36036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a:lstStyle/>
          <a:p>
            <a:pPr defTabSz="914400">
              <a:spcBef>
                <a:spcPct val="0"/>
              </a:spcBef>
            </a:pPr>
            <a:endParaRPr lang="zh-CN" altLang="en-US"/>
          </a:p>
        </p:txBody>
      </p:sp>
      <p:sp>
        <p:nvSpPr>
          <p:cNvPr id="8806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021DE3C-A6D2-4831-AAF3-BFF747F44D57}"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36525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headEnd/>
            <a:tailEnd/>
          </a:ln>
        </p:spPr>
      </p:sp>
      <p:sp>
        <p:nvSpPr>
          <p:cNvPr id="65538"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C9D1E306-1A25-48F5-8199-41ED57509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7374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a:lstStyle/>
          <a:p>
            <a:endParaRPr lang="zh-CN" altLang="en-US"/>
          </a:p>
        </p:txBody>
      </p:sp>
    </p:spTree>
    <p:extLst>
      <p:ext uri="{BB962C8B-B14F-4D97-AF65-F5344CB8AC3E}">
        <p14:creationId xmlns:p14="http://schemas.microsoft.com/office/powerpoint/2010/main" val="225698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8EEDD68-07F7-4DF9-9092-8BDA6BAC020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3CBFB3E-282B-4C48-976A-93AF8708B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E13EBF-A9BA-4FEA-9D8F-5A8994305388}"/>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xmlns="" id="{2F26C676-7FC5-4742-A542-ED7067DBE3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6750099-AEC4-48DB-AF90-ACDE2FBD9CF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70570212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BF0460-120D-4F4A-BF1A-B67F5E5FC69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EDA56C3-8C9F-4550-A4C7-8A97A3070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8DBC31E-EF24-48B8-9663-2D8BF3B62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20DC01-E688-41BA-8E40-564E13EF7BAE}"/>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xmlns="" id="{5798B482-5017-4C8E-8E6F-1CF5A648CD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7EE877E-E4EC-4149-8EE6-EA0359F61EF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69153596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B5F260-BE9E-48E3-9E69-4B1799A6D2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04C221E-E24F-4DCD-9BF5-94AE6FED6E6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AEE35C0-14A1-4134-BDF6-AA97B11D7487}"/>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xmlns="" id="{461BD5CD-ABD5-4676-96F9-57B9DFE09E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627E9B0-ADA5-4EDC-8202-4ED818C11BA4}"/>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5394860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2FEF2C6-03B6-41C6-8216-A908FBBB2AB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661D26B-6070-4859-9F39-0680F3FAA10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F35ECDC-C0AA-4E5F-986D-719B036715C2}"/>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xmlns="" id="{009BEF82-D1F5-4A30-90BC-B42CAC9A1B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79F1D0B-C1D2-4DFF-B024-01FA11AA8CB3}"/>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70846711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9130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75066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83645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44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2838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3574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344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6404AB-EB70-4D13-8543-257C72A8ED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E431061-56DA-4D91-B288-7BCAB2426A0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6ED2263-2E40-4EB8-AF93-8F24F42AEB7F}"/>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xmlns="" id="{0586CDE7-657A-43AD-BA3D-2C2941B9CB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57D3BFE-1E72-4A5F-BA19-B70A25971E2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196666489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9995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0152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5499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1001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2382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6924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2548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150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D6BB29-6D9F-4259-9649-FD3336E49B9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8BC16FC-2FC1-462A-B144-CA732FEF22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7C0C07F0-A32D-494D-A3AE-D0605D7C7D10}"/>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xmlns="" id="{9DF77B98-86AE-492B-A723-ED6F97CC65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7C16FDF-A5ED-4423-9924-40C5AB6820FD}"/>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12767392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9BE4E6-010D-422D-8A43-916D826705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059182A-909B-4127-A8AB-1C0B0968192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05462126-8A2D-4CE6-8772-BEC4F66BCDC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CFE7C791-DF5A-40CC-829F-3B2A4FB81552}"/>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xmlns="" id="{B3BB5747-D3E0-45B9-8F9D-A1EE14568D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0F2DA91-784B-435F-ADC6-5CA8B166F1BD}"/>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15802817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E7E1AF-DD10-486A-B8A4-40304F4424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BE9F8B6-E58F-4B6E-8BED-FED86AB1C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86B3E2BD-FC52-4AF8-ADD0-9B9D44663C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0907ECA-A84A-4D01-AC10-CE3DB6D52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238A45A1-F0DB-4BB2-8C9F-9CBD1511B7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61AF358-CEB3-4716-86C2-53A70E064E4D}"/>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8" name="页脚占位符 7">
            <a:extLst>
              <a:ext uri="{FF2B5EF4-FFF2-40B4-BE49-F238E27FC236}">
                <a16:creationId xmlns:a16="http://schemas.microsoft.com/office/drawing/2014/main" xmlns="" id="{289FBC55-9F97-4E49-BC44-8155347203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0C797DB-DED4-4BF4-9ABA-95C3461090D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333043706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E7E1AF-DD10-486A-B8A4-40304F4424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BE9F8B6-E58F-4B6E-8BED-FED86AB1C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86B3E2BD-FC52-4AF8-ADD0-9B9D44663C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0907ECA-A84A-4D01-AC10-CE3DB6D52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238A45A1-F0DB-4BB2-8C9F-9CBD1511B7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61AF358-CEB3-4716-86C2-53A70E064E4D}"/>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8" name="页脚占位符 7">
            <a:extLst>
              <a:ext uri="{FF2B5EF4-FFF2-40B4-BE49-F238E27FC236}">
                <a16:creationId xmlns:a16="http://schemas.microsoft.com/office/drawing/2014/main" xmlns="" id="{289FBC55-9F97-4E49-BC44-8155347203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0C797DB-DED4-4BF4-9ABA-95C3461090D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
        <p:nvSpPr>
          <p:cNvPr id="11" name="TextBox 9">
            <a:extLst>
              <a:ext uri="{FF2B5EF4-FFF2-40B4-BE49-F238E27FC236}">
                <a16:creationId xmlns:a16="http://schemas.microsoft.com/office/drawing/2014/main" xmlns="" id="{FCA4E35E-75B0-FB70-D4AC-F6F1A41DA03F}"/>
              </a:ext>
            </a:extLst>
          </p:cNvPr>
          <p:cNvSpPr txBox="1"/>
          <p:nvPr userDrawn="1"/>
        </p:nvSpPr>
        <p:spPr>
          <a:xfrm>
            <a:off x="1755304"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13697632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9739BD-42B0-46CE-BE51-FB35FD5877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3D2C71D-9539-47FF-872C-7D475D8AFB3D}"/>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4" name="页脚占位符 3">
            <a:extLst>
              <a:ext uri="{FF2B5EF4-FFF2-40B4-BE49-F238E27FC236}">
                <a16:creationId xmlns:a16="http://schemas.microsoft.com/office/drawing/2014/main" xmlns="" id="{0801F44D-3A15-40AB-A325-1EBA00B2CB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0D7FAE0-DC81-4DDA-AC3A-91AF5F748CD5}"/>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96144316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7589F7AC-15E6-481E-9A12-82C564F9F9E8}"/>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3" name="页脚占位符 2">
            <a:extLst>
              <a:ext uri="{FF2B5EF4-FFF2-40B4-BE49-F238E27FC236}">
                <a16:creationId xmlns:a16="http://schemas.microsoft.com/office/drawing/2014/main" xmlns="" id="{712AF03D-F21F-4BF4-A349-88C80A30C17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C8C89124-1FEE-4371-A02A-0E9F2247F47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389929677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3115B7-60FC-4E6D-8527-2405D42535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7D02859-4FDF-4497-9F8A-5A2E1346A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BAAC726-4093-45B6-91D9-5FEE6C9DD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B2A62C-93E5-45FE-980C-C681D1DCC261}"/>
              </a:ext>
            </a:extLst>
          </p:cNvPr>
          <p:cNvSpPr>
            <a:spLocks noGrp="1"/>
          </p:cNvSpPr>
          <p:nvPr>
            <p:ph type="dt" sz="half" idx="10"/>
          </p:nvPr>
        </p:nvSpPr>
        <p:spPr/>
        <p:txBody>
          <a:bodyPr/>
          <a:lstStyle/>
          <a:p>
            <a:fld id="{C18EDF5E-578C-4F7F-BA8F-EE7896D35C60}"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xmlns="" id="{C87B0584-DD24-433D-99DB-A507B73F0CE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97DE6C6-CFDE-48C2-A188-1837C92622BB}"/>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97714962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829A06E-1D14-41AA-B975-9335333AC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25C32E2-FDAE-4EAE-A736-999A3CE6C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A572E24-B8CA-4530-9959-B49186C03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EDF5E-578C-4F7F-BA8F-EE7896D35C60}"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xmlns="" id="{A32E7A62-6A96-45B6-91D6-FD5915714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2CFB206-6B25-467D-A8A9-A98D6E725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53392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36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20011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98C1B081-8BC0-47E0-AAD4-224B6E72EA9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09A73A66-04A8-4133-88E8-2911CFB2B8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01642" y="1833043"/>
            <a:ext cx="7028556" cy="2269619"/>
          </a:xfrm>
          <a:prstGeom prst="rect">
            <a:avLst/>
          </a:prstGeom>
        </p:spPr>
      </p:pic>
      <p:pic>
        <p:nvPicPr>
          <p:cNvPr id="5" name="图片 4">
            <a:extLst>
              <a:ext uri="{FF2B5EF4-FFF2-40B4-BE49-F238E27FC236}">
                <a16:creationId xmlns:a16="http://schemas.microsoft.com/office/drawing/2014/main" xmlns="" id="{6194B27C-488C-461F-BCB5-B292782266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379889"/>
            <a:ext cx="6741454" cy="4098221"/>
          </a:xfrm>
          <a:prstGeom prst="rect">
            <a:avLst/>
          </a:prstGeom>
        </p:spPr>
      </p:pic>
      <p:sp>
        <p:nvSpPr>
          <p:cNvPr id="6" name="文本框 5">
            <a:extLst>
              <a:ext uri="{FF2B5EF4-FFF2-40B4-BE49-F238E27FC236}">
                <a16:creationId xmlns:a16="http://schemas.microsoft.com/office/drawing/2014/main" xmlns="" id="{E64E3237-DA17-40E5-AD1F-8FBE2513E0C5}"/>
              </a:ext>
            </a:extLst>
          </p:cNvPr>
          <p:cNvSpPr txBox="1"/>
          <p:nvPr/>
        </p:nvSpPr>
        <p:spPr>
          <a:xfrm>
            <a:off x="4003967" y="3998748"/>
            <a:ext cx="8711217" cy="1138773"/>
          </a:xfrm>
          <a:prstGeom prst="rect">
            <a:avLst/>
          </a:prstGeom>
          <a:noFill/>
        </p:spPr>
        <p:txBody>
          <a:bodyPr wrap="square" rtlCol="0">
            <a:spAutoFit/>
          </a:bodyPr>
          <a:lstStyle/>
          <a:p>
            <a:pPr algn="ctr"/>
            <a:r>
              <a:rPr lang="zh-CN" altLang="en-US" sz="5400" dirty="0">
                <a:solidFill>
                  <a:srgbClr val="1F5D05"/>
                </a:solidFill>
                <a:cs typeface="+mn-ea"/>
                <a:sym typeface="+mn-lt"/>
              </a:rPr>
              <a:t>宣传</a:t>
            </a:r>
            <a:r>
              <a:rPr lang="en-US" altLang="zh-CN" sz="5400" dirty="0">
                <a:solidFill>
                  <a:srgbClr val="1F5D05"/>
                </a:solidFill>
                <a:cs typeface="+mn-ea"/>
                <a:sym typeface="+mn-lt"/>
              </a:rPr>
              <a:t>PPT</a:t>
            </a:r>
            <a:r>
              <a:rPr lang="zh-CN" altLang="en-US" sz="5400" dirty="0">
                <a:solidFill>
                  <a:srgbClr val="1F5D05"/>
                </a:solidFill>
                <a:cs typeface="+mn-ea"/>
                <a:sym typeface="+mn-lt"/>
              </a:rPr>
              <a:t>模板</a:t>
            </a:r>
            <a:endParaRPr lang="en-US" altLang="zh-CN" sz="5400" dirty="0">
              <a:solidFill>
                <a:srgbClr val="1F5D05"/>
              </a:solidFill>
              <a:cs typeface="+mn-ea"/>
              <a:sym typeface="+mn-lt"/>
            </a:endParaRPr>
          </a:p>
          <a:p>
            <a:pPr algn="ctr"/>
            <a:r>
              <a:rPr lang="en-US" altLang="zh-CN" sz="1400" dirty="0">
                <a:solidFill>
                  <a:schemeClr val="bg1"/>
                </a:solidFill>
                <a:cs typeface="+mn-ea"/>
                <a:sym typeface="+mn-lt"/>
              </a:rPr>
              <a:t>Great achievement of the construction bank, can not know</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12096058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3421158" y="1856005"/>
            <a:ext cx="5349683" cy="4645838"/>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321972"/>
              <a:gd name="connsiteY0" fmla="*/ 2340260 h 4680520"/>
              <a:gd name="connsiteX1" fmla="*/ 1137749 w 5321972"/>
              <a:gd name="connsiteY1" fmla="*/ 1790523 h 4680520"/>
              <a:gd name="connsiteX2" fmla="*/ 769809 w 5321972"/>
              <a:gd name="connsiteY2" fmla="*/ 685446 h 4680520"/>
              <a:gd name="connsiteX3" fmla="*/ 2010895 w 5321972"/>
              <a:gd name="connsiteY3" fmla="*/ 1013065 h 4680520"/>
              <a:gd name="connsiteX4" fmla="*/ 2628292 w 5321972"/>
              <a:gd name="connsiteY4" fmla="*/ 0 h 4680520"/>
              <a:gd name="connsiteX5" fmla="*/ 3245689 w 5321972"/>
              <a:gd name="connsiteY5" fmla="*/ 1013065 h 4680520"/>
              <a:gd name="connsiteX6" fmla="*/ 4486775 w 5321972"/>
              <a:gd name="connsiteY6" fmla="*/ 685446 h 4680520"/>
              <a:gd name="connsiteX7" fmla="*/ 4118835 w 5321972"/>
              <a:gd name="connsiteY7" fmla="*/ 1790523 h 4680520"/>
              <a:gd name="connsiteX8" fmla="*/ 5256584 w 5321972"/>
              <a:gd name="connsiteY8" fmla="*/ 2340260 h 4680520"/>
              <a:gd name="connsiteX9" fmla="*/ 4118835 w 5321972"/>
              <a:gd name="connsiteY9" fmla="*/ 2889997 h 4680520"/>
              <a:gd name="connsiteX10" fmla="*/ 4486775 w 5321972"/>
              <a:gd name="connsiteY10" fmla="*/ 3995074 h 4680520"/>
              <a:gd name="connsiteX11" fmla="*/ 3245689 w 5321972"/>
              <a:gd name="connsiteY11" fmla="*/ 3667455 h 4680520"/>
              <a:gd name="connsiteX12" fmla="*/ 2628292 w 5321972"/>
              <a:gd name="connsiteY12" fmla="*/ 4680520 h 4680520"/>
              <a:gd name="connsiteX13" fmla="*/ 2010895 w 5321972"/>
              <a:gd name="connsiteY13" fmla="*/ 3667455 h 4680520"/>
              <a:gd name="connsiteX14" fmla="*/ 769809 w 5321972"/>
              <a:gd name="connsiteY14" fmla="*/ 3995074 h 4680520"/>
              <a:gd name="connsiteX15" fmla="*/ 1137749 w 5321972"/>
              <a:gd name="connsiteY15" fmla="*/ 2889997 h 4680520"/>
              <a:gd name="connsiteX16" fmla="*/ 0 w 5321972"/>
              <a:gd name="connsiteY16" fmla="*/ 2340260 h 4680520"/>
              <a:gd name="connsiteX0" fmla="*/ 0 w 5321972"/>
              <a:gd name="connsiteY0" fmla="*/ 2340260 h 4680520"/>
              <a:gd name="connsiteX1" fmla="*/ 1137749 w 5321972"/>
              <a:gd name="connsiteY1" fmla="*/ 1790523 h 4680520"/>
              <a:gd name="connsiteX2" fmla="*/ 769809 w 5321972"/>
              <a:gd name="connsiteY2" fmla="*/ 685446 h 4680520"/>
              <a:gd name="connsiteX3" fmla="*/ 2010895 w 5321972"/>
              <a:gd name="connsiteY3" fmla="*/ 1013065 h 4680520"/>
              <a:gd name="connsiteX4" fmla="*/ 2628292 w 5321972"/>
              <a:gd name="connsiteY4" fmla="*/ 0 h 4680520"/>
              <a:gd name="connsiteX5" fmla="*/ 3245689 w 5321972"/>
              <a:gd name="connsiteY5" fmla="*/ 1013065 h 4680520"/>
              <a:gd name="connsiteX6" fmla="*/ 4486775 w 5321972"/>
              <a:gd name="connsiteY6" fmla="*/ 685446 h 4680520"/>
              <a:gd name="connsiteX7" fmla="*/ 4118835 w 5321972"/>
              <a:gd name="connsiteY7" fmla="*/ 1790523 h 4680520"/>
              <a:gd name="connsiteX8" fmla="*/ 5256584 w 5321972"/>
              <a:gd name="connsiteY8" fmla="*/ 2340260 h 4680520"/>
              <a:gd name="connsiteX9" fmla="*/ 4118835 w 5321972"/>
              <a:gd name="connsiteY9" fmla="*/ 2889997 h 4680520"/>
              <a:gd name="connsiteX10" fmla="*/ 4486775 w 5321972"/>
              <a:gd name="connsiteY10" fmla="*/ 3995074 h 4680520"/>
              <a:gd name="connsiteX11" fmla="*/ 3245689 w 5321972"/>
              <a:gd name="connsiteY11" fmla="*/ 3667455 h 4680520"/>
              <a:gd name="connsiteX12" fmla="*/ 2628292 w 5321972"/>
              <a:gd name="connsiteY12" fmla="*/ 4680520 h 4680520"/>
              <a:gd name="connsiteX13" fmla="*/ 2010895 w 5321972"/>
              <a:gd name="connsiteY13" fmla="*/ 3667455 h 4680520"/>
              <a:gd name="connsiteX14" fmla="*/ 769809 w 5321972"/>
              <a:gd name="connsiteY14" fmla="*/ 3995074 h 4680520"/>
              <a:gd name="connsiteX15" fmla="*/ 1137749 w 5321972"/>
              <a:gd name="connsiteY15" fmla="*/ 2889997 h 4680520"/>
              <a:gd name="connsiteX16" fmla="*/ 0 w 5321972"/>
              <a:gd name="connsiteY16" fmla="*/ 2340260 h 4680520"/>
              <a:gd name="connsiteX0" fmla="*/ 0 w 5321972"/>
              <a:gd name="connsiteY0" fmla="*/ 2340260 h 4738742"/>
              <a:gd name="connsiteX1" fmla="*/ 1137749 w 5321972"/>
              <a:gd name="connsiteY1" fmla="*/ 1790523 h 4738742"/>
              <a:gd name="connsiteX2" fmla="*/ 769809 w 5321972"/>
              <a:gd name="connsiteY2" fmla="*/ 685446 h 4738742"/>
              <a:gd name="connsiteX3" fmla="*/ 2010895 w 5321972"/>
              <a:gd name="connsiteY3" fmla="*/ 1013065 h 4738742"/>
              <a:gd name="connsiteX4" fmla="*/ 2628292 w 5321972"/>
              <a:gd name="connsiteY4" fmla="*/ 0 h 4738742"/>
              <a:gd name="connsiteX5" fmla="*/ 3245689 w 5321972"/>
              <a:gd name="connsiteY5" fmla="*/ 1013065 h 4738742"/>
              <a:gd name="connsiteX6" fmla="*/ 4486775 w 5321972"/>
              <a:gd name="connsiteY6" fmla="*/ 685446 h 4738742"/>
              <a:gd name="connsiteX7" fmla="*/ 4118835 w 5321972"/>
              <a:gd name="connsiteY7" fmla="*/ 1790523 h 4738742"/>
              <a:gd name="connsiteX8" fmla="*/ 5256584 w 5321972"/>
              <a:gd name="connsiteY8" fmla="*/ 2340260 h 4738742"/>
              <a:gd name="connsiteX9" fmla="*/ 4118835 w 5321972"/>
              <a:gd name="connsiteY9" fmla="*/ 2889997 h 4738742"/>
              <a:gd name="connsiteX10" fmla="*/ 4486775 w 5321972"/>
              <a:gd name="connsiteY10" fmla="*/ 3995074 h 4738742"/>
              <a:gd name="connsiteX11" fmla="*/ 3245689 w 5321972"/>
              <a:gd name="connsiteY11" fmla="*/ 3667455 h 4738742"/>
              <a:gd name="connsiteX12" fmla="*/ 2628292 w 5321972"/>
              <a:gd name="connsiteY12" fmla="*/ 4680520 h 4738742"/>
              <a:gd name="connsiteX13" fmla="*/ 2010895 w 5321972"/>
              <a:gd name="connsiteY13" fmla="*/ 3667455 h 4738742"/>
              <a:gd name="connsiteX14" fmla="*/ 769809 w 5321972"/>
              <a:gd name="connsiteY14" fmla="*/ 3995074 h 4738742"/>
              <a:gd name="connsiteX15" fmla="*/ 1137749 w 5321972"/>
              <a:gd name="connsiteY15" fmla="*/ 2889997 h 4738742"/>
              <a:gd name="connsiteX16" fmla="*/ 0 w 5321972"/>
              <a:gd name="connsiteY16" fmla="*/ 2340260 h 4738742"/>
              <a:gd name="connsiteX0" fmla="*/ 0 w 5321972"/>
              <a:gd name="connsiteY0" fmla="*/ 2340260 h 4738742"/>
              <a:gd name="connsiteX1" fmla="*/ 1137749 w 5321972"/>
              <a:gd name="connsiteY1" fmla="*/ 1790523 h 4738742"/>
              <a:gd name="connsiteX2" fmla="*/ 769809 w 5321972"/>
              <a:gd name="connsiteY2" fmla="*/ 685446 h 4738742"/>
              <a:gd name="connsiteX3" fmla="*/ 2010895 w 5321972"/>
              <a:gd name="connsiteY3" fmla="*/ 1013065 h 4738742"/>
              <a:gd name="connsiteX4" fmla="*/ 2628292 w 5321972"/>
              <a:gd name="connsiteY4" fmla="*/ 0 h 4738742"/>
              <a:gd name="connsiteX5" fmla="*/ 3245689 w 5321972"/>
              <a:gd name="connsiteY5" fmla="*/ 1013065 h 4738742"/>
              <a:gd name="connsiteX6" fmla="*/ 4486775 w 5321972"/>
              <a:gd name="connsiteY6" fmla="*/ 685446 h 4738742"/>
              <a:gd name="connsiteX7" fmla="*/ 4118835 w 5321972"/>
              <a:gd name="connsiteY7" fmla="*/ 1790523 h 4738742"/>
              <a:gd name="connsiteX8" fmla="*/ 5256584 w 5321972"/>
              <a:gd name="connsiteY8" fmla="*/ 2340260 h 4738742"/>
              <a:gd name="connsiteX9" fmla="*/ 4118835 w 5321972"/>
              <a:gd name="connsiteY9" fmla="*/ 2889997 h 4738742"/>
              <a:gd name="connsiteX10" fmla="*/ 4486775 w 5321972"/>
              <a:gd name="connsiteY10" fmla="*/ 3995074 h 4738742"/>
              <a:gd name="connsiteX11" fmla="*/ 3245689 w 5321972"/>
              <a:gd name="connsiteY11" fmla="*/ 3667455 h 4738742"/>
              <a:gd name="connsiteX12" fmla="*/ 2628292 w 5321972"/>
              <a:gd name="connsiteY12" fmla="*/ 4680520 h 4738742"/>
              <a:gd name="connsiteX13" fmla="*/ 2010895 w 5321972"/>
              <a:gd name="connsiteY13" fmla="*/ 3667455 h 4738742"/>
              <a:gd name="connsiteX14" fmla="*/ 769809 w 5321972"/>
              <a:gd name="connsiteY14" fmla="*/ 3995074 h 4738742"/>
              <a:gd name="connsiteX15" fmla="*/ 1137749 w 5321972"/>
              <a:gd name="connsiteY15" fmla="*/ 2889997 h 4738742"/>
              <a:gd name="connsiteX16" fmla="*/ 0 w 5321972"/>
              <a:gd name="connsiteY16" fmla="*/ 2340260 h 4738742"/>
              <a:gd name="connsiteX0" fmla="*/ 65388 w 5387360"/>
              <a:gd name="connsiteY0" fmla="*/ 2340260 h 4738742"/>
              <a:gd name="connsiteX1" fmla="*/ 1203137 w 5387360"/>
              <a:gd name="connsiteY1" fmla="*/ 1790523 h 4738742"/>
              <a:gd name="connsiteX2" fmla="*/ 835197 w 5387360"/>
              <a:gd name="connsiteY2" fmla="*/ 685446 h 4738742"/>
              <a:gd name="connsiteX3" fmla="*/ 2076283 w 5387360"/>
              <a:gd name="connsiteY3" fmla="*/ 1013065 h 4738742"/>
              <a:gd name="connsiteX4" fmla="*/ 2693680 w 5387360"/>
              <a:gd name="connsiteY4" fmla="*/ 0 h 4738742"/>
              <a:gd name="connsiteX5" fmla="*/ 3311077 w 5387360"/>
              <a:gd name="connsiteY5" fmla="*/ 1013065 h 4738742"/>
              <a:gd name="connsiteX6" fmla="*/ 4552163 w 5387360"/>
              <a:gd name="connsiteY6" fmla="*/ 685446 h 4738742"/>
              <a:gd name="connsiteX7" fmla="*/ 4184223 w 5387360"/>
              <a:gd name="connsiteY7" fmla="*/ 1790523 h 4738742"/>
              <a:gd name="connsiteX8" fmla="*/ 5321972 w 5387360"/>
              <a:gd name="connsiteY8" fmla="*/ 2340260 h 4738742"/>
              <a:gd name="connsiteX9" fmla="*/ 4184223 w 5387360"/>
              <a:gd name="connsiteY9" fmla="*/ 2889997 h 4738742"/>
              <a:gd name="connsiteX10" fmla="*/ 4552163 w 5387360"/>
              <a:gd name="connsiteY10" fmla="*/ 3995074 h 4738742"/>
              <a:gd name="connsiteX11" fmla="*/ 3311077 w 5387360"/>
              <a:gd name="connsiteY11" fmla="*/ 3667455 h 4738742"/>
              <a:gd name="connsiteX12" fmla="*/ 2693680 w 5387360"/>
              <a:gd name="connsiteY12" fmla="*/ 4680520 h 4738742"/>
              <a:gd name="connsiteX13" fmla="*/ 2076283 w 5387360"/>
              <a:gd name="connsiteY13" fmla="*/ 3667455 h 4738742"/>
              <a:gd name="connsiteX14" fmla="*/ 835197 w 5387360"/>
              <a:gd name="connsiteY14" fmla="*/ 3995074 h 4738742"/>
              <a:gd name="connsiteX15" fmla="*/ 1203137 w 5387360"/>
              <a:gd name="connsiteY15" fmla="*/ 2889997 h 4738742"/>
              <a:gd name="connsiteX16" fmla="*/ 65388 w 5387360"/>
              <a:gd name="connsiteY16" fmla="*/ 2340260 h 4738742"/>
              <a:gd name="connsiteX0" fmla="*/ 65388 w 5387360"/>
              <a:gd name="connsiteY0" fmla="*/ 2340260 h 4738742"/>
              <a:gd name="connsiteX1" fmla="*/ 1203137 w 5387360"/>
              <a:gd name="connsiteY1" fmla="*/ 1790523 h 4738742"/>
              <a:gd name="connsiteX2" fmla="*/ 835197 w 5387360"/>
              <a:gd name="connsiteY2" fmla="*/ 685446 h 4738742"/>
              <a:gd name="connsiteX3" fmla="*/ 2076283 w 5387360"/>
              <a:gd name="connsiteY3" fmla="*/ 1013065 h 4738742"/>
              <a:gd name="connsiteX4" fmla="*/ 2693680 w 5387360"/>
              <a:gd name="connsiteY4" fmla="*/ 0 h 4738742"/>
              <a:gd name="connsiteX5" fmla="*/ 3311077 w 5387360"/>
              <a:gd name="connsiteY5" fmla="*/ 1013065 h 4738742"/>
              <a:gd name="connsiteX6" fmla="*/ 4552163 w 5387360"/>
              <a:gd name="connsiteY6" fmla="*/ 685446 h 4738742"/>
              <a:gd name="connsiteX7" fmla="*/ 4184223 w 5387360"/>
              <a:gd name="connsiteY7" fmla="*/ 1790523 h 4738742"/>
              <a:gd name="connsiteX8" fmla="*/ 5321972 w 5387360"/>
              <a:gd name="connsiteY8" fmla="*/ 2340260 h 4738742"/>
              <a:gd name="connsiteX9" fmla="*/ 4184223 w 5387360"/>
              <a:gd name="connsiteY9" fmla="*/ 2889997 h 4738742"/>
              <a:gd name="connsiteX10" fmla="*/ 4552163 w 5387360"/>
              <a:gd name="connsiteY10" fmla="*/ 3995074 h 4738742"/>
              <a:gd name="connsiteX11" fmla="*/ 3311077 w 5387360"/>
              <a:gd name="connsiteY11" fmla="*/ 3667455 h 4738742"/>
              <a:gd name="connsiteX12" fmla="*/ 2693680 w 5387360"/>
              <a:gd name="connsiteY12" fmla="*/ 4680520 h 4738742"/>
              <a:gd name="connsiteX13" fmla="*/ 2076283 w 5387360"/>
              <a:gd name="connsiteY13" fmla="*/ 3667455 h 4738742"/>
              <a:gd name="connsiteX14" fmla="*/ 835197 w 5387360"/>
              <a:gd name="connsiteY14" fmla="*/ 3995074 h 4738742"/>
              <a:gd name="connsiteX15" fmla="*/ 1203137 w 5387360"/>
              <a:gd name="connsiteY15" fmla="*/ 2889997 h 4738742"/>
              <a:gd name="connsiteX16" fmla="*/ 65388 w 5387360"/>
              <a:gd name="connsiteY16" fmla="*/ 2340260 h 473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blipFill dpi="0" rotWithShape="1">
            <a:blip r:embed="rId3" cstate="screen">
              <a:extLst>
                <a:ext uri="{28A0092B-C50C-407E-A947-70E740481C1C}">
                  <a14:useLocalDpi xmlns:a14="http://schemas.microsoft.com/office/drawing/2010/main"/>
                </a:ext>
              </a:extLst>
            </a:blip>
            <a:srcRect/>
            <a:stretch>
              <a:fillRect r="2335"/>
            </a:stretch>
          </a:blipFill>
          <a:ln w="25400" cap="flat" cmpd="sng" algn="ctr">
            <a:noFill/>
            <a:prstDash val="sysDot"/>
          </a:ln>
          <a:effectLst/>
        </p:spPr>
        <p:txBody>
          <a:bodyPr anchor="ctr"/>
          <a:lstStyle/>
          <a:p>
            <a:pPr algn="ctr" defTabSz="1146751">
              <a:defRPr/>
            </a:pPr>
            <a:endParaRPr lang="en-US" sz="2257" kern="0" dirty="0">
              <a:solidFill>
                <a:sysClr val="window" lastClr="FFFFFF"/>
              </a:solidFill>
              <a:cs typeface="+mn-ea"/>
              <a:sym typeface="+mn-lt"/>
            </a:endParaRPr>
          </a:p>
        </p:txBody>
      </p:sp>
      <p:sp>
        <p:nvSpPr>
          <p:cNvPr id="12" name="TextBox 11"/>
          <p:cNvSpPr txBox="1">
            <a:spLocks noChangeArrowheads="1"/>
          </p:cNvSpPr>
          <p:nvPr/>
        </p:nvSpPr>
        <p:spPr bwMode="auto">
          <a:xfrm>
            <a:off x="1035462" y="3802746"/>
            <a:ext cx="1867423" cy="701945"/>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p:txBody>
      </p:sp>
      <p:sp>
        <p:nvSpPr>
          <p:cNvPr id="28" name="TextBox 27"/>
          <p:cNvSpPr txBox="1">
            <a:spLocks noChangeArrowheads="1"/>
          </p:cNvSpPr>
          <p:nvPr/>
        </p:nvSpPr>
        <p:spPr bwMode="auto">
          <a:xfrm>
            <a:off x="2363361" y="1977132"/>
            <a:ext cx="1865432" cy="701945"/>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dirty="0">
                <a:solidFill>
                  <a:srgbClr val="808080"/>
                </a:solidFill>
                <a:cs typeface="+mn-ea"/>
                <a:sym typeface="+mn-lt"/>
              </a:rPr>
              <a:t>请在此处添加您需要的文字内容请在此处添加您需要的文字内容</a:t>
            </a:r>
            <a:endParaRPr lang="en-US" altLang="zh-CN" sz="1255" dirty="0">
              <a:solidFill>
                <a:srgbClr val="808080"/>
              </a:solidFill>
              <a:cs typeface="+mn-ea"/>
              <a:sym typeface="+mn-lt"/>
            </a:endParaRPr>
          </a:p>
        </p:txBody>
      </p:sp>
      <p:sp>
        <p:nvSpPr>
          <p:cNvPr id="29" name="TextBox 28"/>
          <p:cNvSpPr txBox="1">
            <a:spLocks noChangeArrowheads="1"/>
          </p:cNvSpPr>
          <p:nvPr/>
        </p:nvSpPr>
        <p:spPr bwMode="auto">
          <a:xfrm>
            <a:off x="5324712" y="961870"/>
            <a:ext cx="1867423" cy="895074"/>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dirty="0">
                <a:solidFill>
                  <a:srgbClr val="808080"/>
                </a:solidFill>
                <a:cs typeface="+mn-ea"/>
                <a:sym typeface="+mn-lt"/>
              </a:rPr>
              <a:t>请在此处添加您需要的文字内容请在此处添加您需要的文字内容</a:t>
            </a:r>
            <a:endParaRPr lang="en-US" altLang="zh-CN" sz="1255" dirty="0">
              <a:solidFill>
                <a:srgbClr val="808080"/>
              </a:solidFill>
              <a:cs typeface="+mn-ea"/>
              <a:sym typeface="+mn-lt"/>
            </a:endParaRPr>
          </a:p>
          <a:p>
            <a:pPr algn="just" defTabSz="1214442">
              <a:defRPr/>
            </a:pPr>
            <a:endParaRPr lang="en-US" altLang="zh-CN" sz="1255" dirty="0">
              <a:solidFill>
                <a:srgbClr val="808080"/>
              </a:solidFill>
              <a:cs typeface="+mn-ea"/>
              <a:sym typeface="+mn-lt"/>
            </a:endParaRPr>
          </a:p>
        </p:txBody>
      </p:sp>
      <p:sp>
        <p:nvSpPr>
          <p:cNvPr id="30" name="TextBox 29"/>
          <p:cNvSpPr txBox="1">
            <a:spLocks noChangeArrowheads="1"/>
          </p:cNvSpPr>
          <p:nvPr/>
        </p:nvSpPr>
        <p:spPr bwMode="auto">
          <a:xfrm>
            <a:off x="8172858" y="2121643"/>
            <a:ext cx="1865431" cy="701945"/>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p:txBody>
      </p:sp>
      <p:pic>
        <p:nvPicPr>
          <p:cNvPr id="44" name="图片 43">
            <a:extLst>
              <a:ext uri="{FF2B5EF4-FFF2-40B4-BE49-F238E27FC236}">
                <a16:creationId xmlns:a16="http://schemas.microsoft.com/office/drawing/2014/main" xmlns="" id="{166CC110-CAB2-4E99-A15E-2DF99B4DD6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45" name="文本框 44">
            <a:extLst>
              <a:ext uri="{FF2B5EF4-FFF2-40B4-BE49-F238E27FC236}">
                <a16:creationId xmlns:a16="http://schemas.microsoft.com/office/drawing/2014/main" xmlns="" id="{9BF565D8-6A30-4774-89F8-120ABD59E5C8}"/>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现实中的环境问题</a:t>
            </a:r>
          </a:p>
        </p:txBody>
      </p:sp>
    </p:spTree>
    <p:extLst>
      <p:ext uri="{BB962C8B-B14F-4D97-AF65-F5344CB8AC3E}">
        <p14:creationId xmlns:p14="http://schemas.microsoft.com/office/powerpoint/2010/main" val="226739449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anim calcmode="lin" valueType="num">
                                      <p:cBhvr>
                                        <p:cTn id="12" dur="300" fill="hold"/>
                                        <p:tgtEl>
                                          <p:spTgt spid="12"/>
                                        </p:tgtEl>
                                        <p:attrNameLst>
                                          <p:attrName>ppt_x</p:attrName>
                                        </p:attrNameLst>
                                      </p:cBhvr>
                                      <p:tavLst>
                                        <p:tav tm="0">
                                          <p:val>
                                            <p:strVal val="#ppt_x"/>
                                          </p:val>
                                        </p:tav>
                                        <p:tav tm="100000">
                                          <p:val>
                                            <p:strVal val="#ppt_x"/>
                                          </p:val>
                                        </p:tav>
                                      </p:tavLst>
                                    </p:anim>
                                    <p:anim calcmode="lin" valueType="num">
                                      <p:cBhvr>
                                        <p:cTn id="13" dur="3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3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300"/>
                                        <p:tgtEl>
                                          <p:spTgt spid="28"/>
                                        </p:tgtEl>
                                      </p:cBhvr>
                                    </p:animEffect>
                                    <p:anim calcmode="lin" valueType="num">
                                      <p:cBhvr>
                                        <p:cTn id="18" dur="300" fill="hold"/>
                                        <p:tgtEl>
                                          <p:spTgt spid="28"/>
                                        </p:tgtEl>
                                        <p:attrNameLst>
                                          <p:attrName>ppt_x</p:attrName>
                                        </p:attrNameLst>
                                      </p:cBhvr>
                                      <p:tavLst>
                                        <p:tav tm="0">
                                          <p:val>
                                            <p:strVal val="#ppt_x"/>
                                          </p:val>
                                        </p:tav>
                                        <p:tav tm="100000">
                                          <p:val>
                                            <p:strVal val="#ppt_x"/>
                                          </p:val>
                                        </p:tav>
                                      </p:tavLst>
                                    </p:anim>
                                    <p:anim calcmode="lin" valueType="num">
                                      <p:cBhvr>
                                        <p:cTn id="19" dur="3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600"/>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300"/>
                                        <p:tgtEl>
                                          <p:spTgt spid="29"/>
                                        </p:tgtEl>
                                      </p:cBhvr>
                                    </p:animEffect>
                                    <p:anim calcmode="lin" valueType="num">
                                      <p:cBhvr>
                                        <p:cTn id="24" dur="300" fill="hold"/>
                                        <p:tgtEl>
                                          <p:spTgt spid="29"/>
                                        </p:tgtEl>
                                        <p:attrNameLst>
                                          <p:attrName>ppt_x</p:attrName>
                                        </p:attrNameLst>
                                      </p:cBhvr>
                                      <p:tavLst>
                                        <p:tav tm="0">
                                          <p:val>
                                            <p:strVal val="#ppt_x"/>
                                          </p:val>
                                        </p:tav>
                                        <p:tav tm="100000">
                                          <p:val>
                                            <p:strVal val="#ppt_x"/>
                                          </p:val>
                                        </p:tav>
                                      </p:tavLst>
                                    </p:anim>
                                    <p:anim calcmode="lin" valueType="num">
                                      <p:cBhvr>
                                        <p:cTn id="25" dur="3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29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300"/>
                                        <p:tgtEl>
                                          <p:spTgt spid="30"/>
                                        </p:tgtEl>
                                      </p:cBhvr>
                                    </p:animEffect>
                                    <p:anim calcmode="lin" valueType="num">
                                      <p:cBhvr>
                                        <p:cTn id="30" dur="300" fill="hold"/>
                                        <p:tgtEl>
                                          <p:spTgt spid="30"/>
                                        </p:tgtEl>
                                        <p:attrNameLst>
                                          <p:attrName>ppt_x</p:attrName>
                                        </p:attrNameLst>
                                      </p:cBhvr>
                                      <p:tavLst>
                                        <p:tav tm="0">
                                          <p:val>
                                            <p:strVal val="#ppt_x"/>
                                          </p:val>
                                        </p:tav>
                                        <p:tav tm="100000">
                                          <p:val>
                                            <p:strVal val="#ppt_x"/>
                                          </p:val>
                                        </p:tav>
                                      </p:tavLst>
                                    </p:anim>
                                    <p:anim calcmode="lin" valueType="num">
                                      <p:cBhvr>
                                        <p:cTn id="31" dur="3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00"/>
                            </p:stCondLst>
                            <p:childTnLst>
                              <p:par>
                                <p:cTn id="33" presetID="10" presetClass="entr" presetSubtype="0" fill="hold" grpId="0" nodeType="afterEffect">
                                  <p:stCondLst>
                                    <p:cond delay="0"/>
                                  </p:stCondLst>
                                  <p:iterate type="lt">
                                    <p:tmPct val="14000"/>
                                  </p:iterate>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30"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 name="直接连接符 2047"/>
          <p:cNvCxnSpPr/>
          <p:nvPr/>
        </p:nvCxnSpPr>
        <p:spPr>
          <a:xfrm flipH="1">
            <a:off x="3792699" y="4346858"/>
            <a:ext cx="234124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133944" y="4346858"/>
            <a:ext cx="234124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V="1">
            <a:off x="5093723" y="3306638"/>
            <a:ext cx="2080444"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2700000" flipH="1">
            <a:off x="4266521" y="3612234"/>
            <a:ext cx="20804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8900000">
            <a:off x="5791518" y="3612234"/>
            <a:ext cx="234124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pic>
        <p:nvPicPr>
          <p:cNvPr id="33" name="图片 32">
            <a:extLst>
              <a:ext uri="{FF2B5EF4-FFF2-40B4-BE49-F238E27FC236}">
                <a16:creationId xmlns:a16="http://schemas.microsoft.com/office/drawing/2014/main" xmlns="" id="{3123E6D2-4156-4862-99A1-26AB2FD890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34" name="文本框 33">
            <a:extLst>
              <a:ext uri="{FF2B5EF4-FFF2-40B4-BE49-F238E27FC236}">
                <a16:creationId xmlns:a16="http://schemas.microsoft.com/office/drawing/2014/main" xmlns="" id="{3F33B044-65E7-489A-BE56-9FA516ED9E87}"/>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现实中的环境问题</a:t>
            </a:r>
          </a:p>
        </p:txBody>
      </p:sp>
      <p:sp>
        <p:nvSpPr>
          <p:cNvPr id="44" name="椭圆 23">
            <a:extLst>
              <a:ext uri="{FF2B5EF4-FFF2-40B4-BE49-F238E27FC236}">
                <a16:creationId xmlns:a16="http://schemas.microsoft.com/office/drawing/2014/main" xmlns="" id="{8403E924-8388-427D-B36E-7E2A12562DED}"/>
              </a:ext>
            </a:extLst>
          </p:cNvPr>
          <p:cNvSpPr>
            <a:spLocks noChangeArrowheads="1"/>
          </p:cNvSpPr>
          <p:nvPr/>
        </p:nvSpPr>
        <p:spPr bwMode="auto">
          <a:xfrm>
            <a:off x="4603249" y="2519560"/>
            <a:ext cx="3093181" cy="309317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defTabSz="1146751" fontAlgn="base">
              <a:spcBef>
                <a:spcPct val="0"/>
              </a:spcBef>
              <a:spcAft>
                <a:spcPct val="0"/>
              </a:spcAft>
              <a:defRPr/>
            </a:pPr>
            <a:endParaRPr lang="zh-CN" altLang="zh-CN" sz="2508">
              <a:solidFill>
                <a:srgbClr val="FFFFFF"/>
              </a:solidFill>
              <a:cs typeface="+mn-ea"/>
              <a:sym typeface="+mn-lt"/>
            </a:endParaRPr>
          </a:p>
        </p:txBody>
      </p:sp>
      <p:sp>
        <p:nvSpPr>
          <p:cNvPr id="27" name="TextBox 28">
            <a:extLst>
              <a:ext uri="{FF2B5EF4-FFF2-40B4-BE49-F238E27FC236}">
                <a16:creationId xmlns:a16="http://schemas.microsoft.com/office/drawing/2014/main" xmlns="" id="{6CF7B8A5-3571-4E9B-ADBD-6106455B9627}"/>
              </a:ext>
            </a:extLst>
          </p:cNvPr>
          <p:cNvSpPr txBox="1">
            <a:spLocks noChangeArrowheads="1"/>
          </p:cNvSpPr>
          <p:nvPr/>
        </p:nvSpPr>
        <p:spPr bwMode="auto">
          <a:xfrm>
            <a:off x="7909715" y="2223056"/>
            <a:ext cx="1867423" cy="895074"/>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dirty="0">
                <a:solidFill>
                  <a:srgbClr val="808080"/>
                </a:solidFill>
                <a:cs typeface="+mn-ea"/>
                <a:sym typeface="+mn-lt"/>
              </a:rPr>
              <a:t>请在此处添加您需要的文字内容请在此处添加您需要的文字内容</a:t>
            </a:r>
            <a:endParaRPr lang="en-US" altLang="zh-CN" sz="1255" dirty="0">
              <a:solidFill>
                <a:srgbClr val="808080"/>
              </a:solidFill>
              <a:cs typeface="+mn-ea"/>
              <a:sym typeface="+mn-lt"/>
            </a:endParaRPr>
          </a:p>
          <a:p>
            <a:pPr algn="just" defTabSz="1214442">
              <a:defRPr/>
            </a:pPr>
            <a:endParaRPr lang="en-US" altLang="zh-CN" sz="1255" dirty="0">
              <a:solidFill>
                <a:srgbClr val="808080"/>
              </a:solidFill>
              <a:cs typeface="+mn-ea"/>
              <a:sym typeface="+mn-lt"/>
            </a:endParaRPr>
          </a:p>
        </p:txBody>
      </p:sp>
      <p:sp>
        <p:nvSpPr>
          <p:cNvPr id="28" name="TextBox 28">
            <a:extLst>
              <a:ext uri="{FF2B5EF4-FFF2-40B4-BE49-F238E27FC236}">
                <a16:creationId xmlns:a16="http://schemas.microsoft.com/office/drawing/2014/main" xmlns="" id="{F29E34BE-A77A-420A-B6A7-201F21D1D473}"/>
              </a:ext>
            </a:extLst>
          </p:cNvPr>
          <p:cNvSpPr txBox="1">
            <a:spLocks noChangeArrowheads="1"/>
          </p:cNvSpPr>
          <p:nvPr/>
        </p:nvSpPr>
        <p:spPr bwMode="auto">
          <a:xfrm>
            <a:off x="8630141" y="3899321"/>
            <a:ext cx="1867423" cy="895074"/>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dirty="0">
                <a:solidFill>
                  <a:srgbClr val="808080"/>
                </a:solidFill>
                <a:cs typeface="+mn-ea"/>
                <a:sym typeface="+mn-lt"/>
              </a:rPr>
              <a:t>请在此处添加您需要的文字内容请在此处添加您需要的文字内容</a:t>
            </a:r>
            <a:endParaRPr lang="en-US" altLang="zh-CN" sz="1255" dirty="0">
              <a:solidFill>
                <a:srgbClr val="808080"/>
              </a:solidFill>
              <a:cs typeface="+mn-ea"/>
              <a:sym typeface="+mn-lt"/>
            </a:endParaRPr>
          </a:p>
          <a:p>
            <a:pPr algn="just" defTabSz="1214442">
              <a:defRPr/>
            </a:pPr>
            <a:endParaRPr lang="en-US" altLang="zh-CN" sz="1255" dirty="0">
              <a:solidFill>
                <a:srgbClr val="808080"/>
              </a:solidFill>
              <a:cs typeface="+mn-ea"/>
              <a:sym typeface="+mn-lt"/>
            </a:endParaRPr>
          </a:p>
        </p:txBody>
      </p:sp>
      <p:sp>
        <p:nvSpPr>
          <p:cNvPr id="29" name="TextBox 28">
            <a:extLst>
              <a:ext uri="{FF2B5EF4-FFF2-40B4-BE49-F238E27FC236}">
                <a16:creationId xmlns:a16="http://schemas.microsoft.com/office/drawing/2014/main" xmlns="" id="{20B54DC4-5966-4826-9DAB-6CDD93CA3A55}"/>
              </a:ext>
            </a:extLst>
          </p:cNvPr>
          <p:cNvSpPr txBox="1">
            <a:spLocks noChangeArrowheads="1"/>
          </p:cNvSpPr>
          <p:nvPr/>
        </p:nvSpPr>
        <p:spPr bwMode="auto">
          <a:xfrm>
            <a:off x="5437144" y="1355512"/>
            <a:ext cx="1867423" cy="895074"/>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dirty="0">
                <a:solidFill>
                  <a:srgbClr val="808080"/>
                </a:solidFill>
                <a:cs typeface="+mn-ea"/>
                <a:sym typeface="+mn-lt"/>
              </a:rPr>
              <a:t>请在此处添加您需要的文字内容请在此处添加您需要的文字内容</a:t>
            </a:r>
            <a:endParaRPr lang="en-US" altLang="zh-CN" sz="1255" dirty="0">
              <a:solidFill>
                <a:srgbClr val="808080"/>
              </a:solidFill>
              <a:cs typeface="+mn-ea"/>
              <a:sym typeface="+mn-lt"/>
            </a:endParaRPr>
          </a:p>
          <a:p>
            <a:pPr algn="just" defTabSz="1214442">
              <a:defRPr/>
            </a:pPr>
            <a:endParaRPr lang="en-US" altLang="zh-CN" sz="1255" dirty="0">
              <a:solidFill>
                <a:srgbClr val="808080"/>
              </a:solidFill>
              <a:cs typeface="+mn-ea"/>
              <a:sym typeface="+mn-lt"/>
            </a:endParaRPr>
          </a:p>
        </p:txBody>
      </p:sp>
      <p:sp>
        <p:nvSpPr>
          <p:cNvPr id="30" name="TextBox 28">
            <a:extLst>
              <a:ext uri="{FF2B5EF4-FFF2-40B4-BE49-F238E27FC236}">
                <a16:creationId xmlns:a16="http://schemas.microsoft.com/office/drawing/2014/main" xmlns="" id="{33DE81AB-0D01-4C75-A898-629ABCF3E3A3}"/>
              </a:ext>
            </a:extLst>
          </p:cNvPr>
          <p:cNvSpPr txBox="1">
            <a:spLocks noChangeArrowheads="1"/>
          </p:cNvSpPr>
          <p:nvPr/>
        </p:nvSpPr>
        <p:spPr bwMode="auto">
          <a:xfrm>
            <a:off x="2735826" y="2259392"/>
            <a:ext cx="1867423" cy="895074"/>
          </a:xfrm>
          <a:prstGeom prst="rect">
            <a:avLst/>
          </a:prstGeom>
          <a:noFill/>
          <a:ln w="9525">
            <a:noFill/>
            <a:miter lim="800000"/>
            <a:headEnd/>
            <a:tailEnd/>
          </a:ln>
        </p:spPr>
        <p:txBody>
          <a:bodyPr lIns="121371" tIns="60685" rIns="121371" bIns="60685">
            <a:spAutoFit/>
          </a:bodyPr>
          <a:lstStyle/>
          <a:p>
            <a:pPr algn="r" defTabSz="1214442">
              <a:defRPr/>
            </a:pPr>
            <a:r>
              <a:rPr lang="zh-CN" altLang="en-US" sz="1255" dirty="0">
                <a:solidFill>
                  <a:srgbClr val="808080"/>
                </a:solidFill>
                <a:cs typeface="+mn-ea"/>
                <a:sym typeface="+mn-lt"/>
              </a:rPr>
              <a:t>请在此处添加您需要的文字内容请在此处添加您需要的文字内容</a:t>
            </a:r>
            <a:endParaRPr lang="en-US" altLang="zh-CN" sz="1255" dirty="0">
              <a:solidFill>
                <a:srgbClr val="808080"/>
              </a:solidFill>
              <a:cs typeface="+mn-ea"/>
              <a:sym typeface="+mn-lt"/>
            </a:endParaRPr>
          </a:p>
          <a:p>
            <a:pPr algn="r" defTabSz="1214442">
              <a:defRPr/>
            </a:pPr>
            <a:endParaRPr lang="en-US" altLang="zh-CN" sz="1255" dirty="0">
              <a:solidFill>
                <a:srgbClr val="808080"/>
              </a:solidFill>
              <a:cs typeface="+mn-ea"/>
              <a:sym typeface="+mn-lt"/>
            </a:endParaRPr>
          </a:p>
        </p:txBody>
      </p:sp>
      <p:sp>
        <p:nvSpPr>
          <p:cNvPr id="31" name="TextBox 28">
            <a:extLst>
              <a:ext uri="{FF2B5EF4-FFF2-40B4-BE49-F238E27FC236}">
                <a16:creationId xmlns:a16="http://schemas.microsoft.com/office/drawing/2014/main" xmlns="" id="{937FB96F-9152-4317-9AF4-ADE971A40F12}"/>
              </a:ext>
            </a:extLst>
          </p:cNvPr>
          <p:cNvSpPr txBox="1">
            <a:spLocks noChangeArrowheads="1"/>
          </p:cNvSpPr>
          <p:nvPr/>
        </p:nvSpPr>
        <p:spPr bwMode="auto">
          <a:xfrm>
            <a:off x="1970258" y="3882623"/>
            <a:ext cx="1867423" cy="895074"/>
          </a:xfrm>
          <a:prstGeom prst="rect">
            <a:avLst/>
          </a:prstGeom>
          <a:noFill/>
          <a:ln w="9525">
            <a:noFill/>
            <a:miter lim="800000"/>
            <a:headEnd/>
            <a:tailEnd/>
          </a:ln>
        </p:spPr>
        <p:txBody>
          <a:bodyPr lIns="121371" tIns="60685" rIns="121371" bIns="60685">
            <a:spAutoFit/>
          </a:bodyPr>
          <a:lstStyle/>
          <a:p>
            <a:pPr algn="r" defTabSz="1214442">
              <a:defRPr/>
            </a:pPr>
            <a:r>
              <a:rPr lang="zh-CN" altLang="en-US" sz="1255" dirty="0">
                <a:solidFill>
                  <a:srgbClr val="808080"/>
                </a:solidFill>
                <a:cs typeface="+mn-ea"/>
                <a:sym typeface="+mn-lt"/>
              </a:rPr>
              <a:t>请在此处添加您需要的文字内容请在此处添加您需要的文字内容</a:t>
            </a:r>
            <a:endParaRPr lang="en-US" altLang="zh-CN" sz="1255" dirty="0">
              <a:solidFill>
                <a:srgbClr val="808080"/>
              </a:solidFill>
              <a:cs typeface="+mn-ea"/>
              <a:sym typeface="+mn-lt"/>
            </a:endParaRPr>
          </a:p>
          <a:p>
            <a:pPr algn="r" defTabSz="1214442">
              <a:defRPr/>
            </a:pPr>
            <a:endParaRPr lang="en-US" altLang="zh-CN" sz="1255" dirty="0">
              <a:solidFill>
                <a:srgbClr val="808080"/>
              </a:solidFill>
              <a:cs typeface="+mn-ea"/>
              <a:sym typeface="+mn-lt"/>
            </a:endParaRPr>
          </a:p>
        </p:txBody>
      </p:sp>
      <p:sp>
        <p:nvSpPr>
          <p:cNvPr id="3" name="TextBox 9">
            <a:extLst>
              <a:ext uri="{FF2B5EF4-FFF2-40B4-BE49-F238E27FC236}">
                <a16:creationId xmlns:a16="http://schemas.microsoft.com/office/drawing/2014/main" xmlns="" id="{3E99C926-03BF-3759-2D1B-6EF9C0EED227}"/>
              </a:ext>
            </a:extLst>
          </p:cNvPr>
          <p:cNvSpPr txBox="1"/>
          <p:nvPr/>
        </p:nvSpPr>
        <p:spPr>
          <a:xfrm>
            <a:off x="358304" y="5979139"/>
            <a:ext cx="1224136" cy="118430"/>
          </a:xfrm>
          <a:prstGeom prst="rect">
            <a:avLst/>
          </a:prstGeom>
          <a:noFill/>
        </p:spPr>
        <p:txBody>
          <a:bodyPr wrap="square" rtlCol="0">
            <a:spAutoFit/>
          </a:bodyPr>
          <a:lstStyle/>
          <a:p>
            <a:pPr>
              <a:lnSpc>
                <a:spcPct val="200000"/>
              </a:lnSpc>
            </a:pPr>
            <a:r>
              <a:rPr lang="en-US" altLang="zh-CN" sz="100" dirty="0">
                <a:solidFill>
                  <a:srgbClr val="D5E9C1"/>
                </a:solidFill>
                <a:latin typeface="微软雅黑" panose="020B0503020204020204" pitchFamily="34" charset="-122"/>
              </a:rPr>
              <a:t>PPT</a:t>
            </a:r>
            <a:r>
              <a:rPr lang="zh-CN" altLang="en-US" sz="100" dirty="0">
                <a:solidFill>
                  <a:srgbClr val="D5E9C1"/>
                </a:solidFill>
                <a:latin typeface="微软雅黑" panose="020B0503020204020204" pitchFamily="34" charset="-122"/>
              </a:rPr>
              <a:t>下载 </a:t>
            </a:r>
            <a:r>
              <a:rPr lang="en-US" altLang="zh-CN" sz="100" dirty="0">
                <a:solidFill>
                  <a:srgbClr val="D5E9C1"/>
                </a:solidFill>
                <a:latin typeface="微软雅黑" panose="020B0503020204020204" pitchFamily="34" charset="-122"/>
              </a:rPr>
              <a:t>http://www.1ppt.com/xiazai/</a:t>
            </a:r>
          </a:p>
        </p:txBody>
      </p:sp>
    </p:spTree>
    <p:extLst>
      <p:ext uri="{BB962C8B-B14F-4D97-AF65-F5344CB8AC3E}">
        <p14:creationId xmlns:p14="http://schemas.microsoft.com/office/powerpoint/2010/main" val="181400204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wipe(down)">
                                      <p:cBhvr>
                                        <p:cTn id="7" dur="500"/>
                                        <p:tgtEl>
                                          <p:spTgt spid="2048"/>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p:stCondLst>
                              <p:cond delay="500"/>
                            </p:stCondLst>
                            <p:childTnLst>
                              <p:par>
                                <p:cTn id="21" presetID="10" presetClass="entr" presetSubtype="0" fill="hold" grpId="0" nodeType="afterEffect">
                                  <p:stCondLst>
                                    <p:cond delay="0"/>
                                  </p:stCondLst>
                                  <p:iterate type="lt">
                                    <p:tmPct val="14000"/>
                                  </p:iterate>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1490"/>
                            </p:stCondLst>
                            <p:childTnLst>
                              <p:par>
                                <p:cTn id="25" presetID="49" presetClass="entr" presetSubtype="0" decel="10000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 calcmode="lin" valueType="num">
                                      <p:cBhvr>
                                        <p:cTn id="29" dur="500" fill="hold"/>
                                        <p:tgtEl>
                                          <p:spTgt spid="44"/>
                                        </p:tgtEl>
                                        <p:attrNameLst>
                                          <p:attrName>style.rotation</p:attrName>
                                        </p:attrNameLst>
                                      </p:cBhvr>
                                      <p:tavLst>
                                        <p:tav tm="0">
                                          <p:val>
                                            <p:fltVal val="360"/>
                                          </p:val>
                                        </p:tav>
                                        <p:tav tm="100000">
                                          <p:val>
                                            <p:fltVal val="0"/>
                                          </p:val>
                                        </p:tav>
                                      </p:tavLst>
                                    </p:anim>
                                    <p:animEffect transition="in" filter="fade">
                                      <p:cBhvr>
                                        <p:cTn id="30" dur="500"/>
                                        <p:tgtEl>
                                          <p:spTgt spid="44"/>
                                        </p:tgtEl>
                                      </p:cBhvr>
                                    </p:animEffect>
                                  </p:childTnLst>
                                </p:cTn>
                              </p:par>
                            </p:childTnLst>
                          </p:cTn>
                        </p:par>
                        <p:par>
                          <p:cTn id="31" fill="hold">
                            <p:stCondLst>
                              <p:cond delay="1990"/>
                            </p:stCondLst>
                            <p:childTnLst>
                              <p:par>
                                <p:cTn id="32" presetID="42"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300"/>
                                        <p:tgtEl>
                                          <p:spTgt spid="27"/>
                                        </p:tgtEl>
                                      </p:cBhvr>
                                    </p:animEffect>
                                    <p:anim calcmode="lin" valueType="num">
                                      <p:cBhvr>
                                        <p:cTn id="35" dur="300" fill="hold"/>
                                        <p:tgtEl>
                                          <p:spTgt spid="27"/>
                                        </p:tgtEl>
                                        <p:attrNameLst>
                                          <p:attrName>ppt_x</p:attrName>
                                        </p:attrNameLst>
                                      </p:cBhvr>
                                      <p:tavLst>
                                        <p:tav tm="0">
                                          <p:val>
                                            <p:strVal val="#ppt_x"/>
                                          </p:val>
                                        </p:tav>
                                        <p:tav tm="100000">
                                          <p:val>
                                            <p:strVal val="#ppt_x"/>
                                          </p:val>
                                        </p:tav>
                                      </p:tavLst>
                                    </p:anim>
                                    <p:anim calcmode="lin" valueType="num">
                                      <p:cBhvr>
                                        <p:cTn id="36" dur="300" fill="hold"/>
                                        <p:tgtEl>
                                          <p:spTgt spid="27"/>
                                        </p:tgtEl>
                                        <p:attrNameLst>
                                          <p:attrName>ppt_y</p:attrName>
                                        </p:attrNameLst>
                                      </p:cBhvr>
                                      <p:tavLst>
                                        <p:tav tm="0">
                                          <p:val>
                                            <p:strVal val="#ppt_y+.1"/>
                                          </p:val>
                                        </p:tav>
                                        <p:tav tm="100000">
                                          <p:val>
                                            <p:strVal val="#ppt_y"/>
                                          </p:val>
                                        </p:tav>
                                      </p:tavLst>
                                    </p:anim>
                                  </p:childTnLst>
                                </p:cTn>
                              </p:par>
                            </p:childTnLst>
                          </p:cTn>
                        </p:par>
                        <p:par>
                          <p:cTn id="37" fill="hold">
                            <p:stCondLst>
                              <p:cond delay="2290"/>
                            </p:stCondLst>
                            <p:childTnLst>
                              <p:par>
                                <p:cTn id="38" presetID="42"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300"/>
                                        <p:tgtEl>
                                          <p:spTgt spid="28"/>
                                        </p:tgtEl>
                                      </p:cBhvr>
                                    </p:animEffect>
                                    <p:anim calcmode="lin" valueType="num">
                                      <p:cBhvr>
                                        <p:cTn id="41" dur="300" fill="hold"/>
                                        <p:tgtEl>
                                          <p:spTgt spid="28"/>
                                        </p:tgtEl>
                                        <p:attrNameLst>
                                          <p:attrName>ppt_x</p:attrName>
                                        </p:attrNameLst>
                                      </p:cBhvr>
                                      <p:tavLst>
                                        <p:tav tm="0">
                                          <p:val>
                                            <p:strVal val="#ppt_x"/>
                                          </p:val>
                                        </p:tav>
                                        <p:tav tm="100000">
                                          <p:val>
                                            <p:strVal val="#ppt_x"/>
                                          </p:val>
                                        </p:tav>
                                      </p:tavLst>
                                    </p:anim>
                                    <p:anim calcmode="lin" valueType="num">
                                      <p:cBhvr>
                                        <p:cTn id="42" dur="300" fill="hold"/>
                                        <p:tgtEl>
                                          <p:spTgt spid="28"/>
                                        </p:tgtEl>
                                        <p:attrNameLst>
                                          <p:attrName>ppt_y</p:attrName>
                                        </p:attrNameLst>
                                      </p:cBhvr>
                                      <p:tavLst>
                                        <p:tav tm="0">
                                          <p:val>
                                            <p:strVal val="#ppt_y+.1"/>
                                          </p:val>
                                        </p:tav>
                                        <p:tav tm="100000">
                                          <p:val>
                                            <p:strVal val="#ppt_y"/>
                                          </p:val>
                                        </p:tav>
                                      </p:tavLst>
                                    </p:anim>
                                  </p:childTnLst>
                                </p:cTn>
                              </p:par>
                            </p:childTnLst>
                          </p:cTn>
                        </p:par>
                        <p:par>
                          <p:cTn id="43" fill="hold">
                            <p:stCondLst>
                              <p:cond delay="259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300"/>
                                        <p:tgtEl>
                                          <p:spTgt spid="29"/>
                                        </p:tgtEl>
                                      </p:cBhvr>
                                    </p:animEffect>
                                    <p:anim calcmode="lin" valueType="num">
                                      <p:cBhvr>
                                        <p:cTn id="47" dur="300" fill="hold"/>
                                        <p:tgtEl>
                                          <p:spTgt spid="29"/>
                                        </p:tgtEl>
                                        <p:attrNameLst>
                                          <p:attrName>ppt_x</p:attrName>
                                        </p:attrNameLst>
                                      </p:cBhvr>
                                      <p:tavLst>
                                        <p:tav tm="0">
                                          <p:val>
                                            <p:strVal val="#ppt_x"/>
                                          </p:val>
                                        </p:tav>
                                        <p:tav tm="100000">
                                          <p:val>
                                            <p:strVal val="#ppt_x"/>
                                          </p:val>
                                        </p:tav>
                                      </p:tavLst>
                                    </p:anim>
                                    <p:anim calcmode="lin" valueType="num">
                                      <p:cBhvr>
                                        <p:cTn id="48" dur="3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289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3190"/>
                            </p:stCondLst>
                            <p:childTnLst>
                              <p:par>
                                <p:cTn id="56" presetID="42"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300"/>
                                        <p:tgtEl>
                                          <p:spTgt spid="31"/>
                                        </p:tgtEl>
                                      </p:cBhvr>
                                    </p:animEffect>
                                    <p:anim calcmode="lin" valueType="num">
                                      <p:cBhvr>
                                        <p:cTn id="59" dur="300" fill="hold"/>
                                        <p:tgtEl>
                                          <p:spTgt spid="31"/>
                                        </p:tgtEl>
                                        <p:attrNameLst>
                                          <p:attrName>ppt_x</p:attrName>
                                        </p:attrNameLst>
                                      </p:cBhvr>
                                      <p:tavLst>
                                        <p:tav tm="0">
                                          <p:val>
                                            <p:strVal val="#ppt_x"/>
                                          </p:val>
                                        </p:tav>
                                        <p:tav tm="100000">
                                          <p:val>
                                            <p:strVal val="#ppt_x"/>
                                          </p:val>
                                        </p:tav>
                                      </p:tavLst>
                                    </p:anim>
                                    <p:anim calcmode="lin" valueType="num">
                                      <p:cBhvr>
                                        <p:cTn id="60" dur="3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animBg="1"/>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3" name="文本框 14"/>
          <p:cNvSpPr txBox="1">
            <a:spLocks noChangeArrowheads="1"/>
          </p:cNvSpPr>
          <p:nvPr/>
        </p:nvSpPr>
        <p:spPr bwMode="auto">
          <a:xfrm>
            <a:off x="1542164" y="4958093"/>
            <a:ext cx="9169881" cy="636876"/>
          </a:xfrm>
          <a:prstGeom prst="rect">
            <a:avLst/>
          </a:prstGeom>
          <a:noFill/>
          <a:ln w="9525">
            <a:noFill/>
            <a:miter lim="800000"/>
            <a:headEnd/>
            <a:tailEnd/>
          </a:ln>
        </p:spPr>
        <p:txBody>
          <a:bodyPr lIns="0" tIns="45515" rIns="0" bIns="45515">
            <a:spAutoFit/>
          </a:bodyPr>
          <a:lstStyle/>
          <a:p>
            <a:pPr algn="ctr" defTabSz="909836" fontAlgn="base">
              <a:lnSpc>
                <a:spcPct val="150000"/>
              </a:lnSpc>
              <a:spcBef>
                <a:spcPct val="0"/>
              </a:spcBef>
              <a:spcAft>
                <a:spcPct val="0"/>
              </a:spcAft>
              <a:defRPr/>
            </a:pPr>
            <a:r>
              <a:rPr lang="zh-CN" altLang="en-US" sz="1255" dirty="0">
                <a:solidFill>
                  <a:srgbClr val="5F5F5F"/>
                </a:solidFill>
                <a:cs typeface="+mn-ea"/>
                <a:sym typeface="+mn-lt"/>
              </a:rPr>
              <a:t>请输入您想要的文字内容请输入您想要的文字内容请输入您想要的文字内容请输入您想要的文字内容请输入您想要的文字内容请输入您想要的文字内容请输入您想要的文字内容请输入您想要的文字内容请输入您想要的文字内容</a:t>
            </a:r>
          </a:p>
        </p:txBody>
      </p:sp>
      <p:pic>
        <p:nvPicPr>
          <p:cNvPr id="15" name="图片 14">
            <a:extLst>
              <a:ext uri="{FF2B5EF4-FFF2-40B4-BE49-F238E27FC236}">
                <a16:creationId xmlns:a16="http://schemas.microsoft.com/office/drawing/2014/main" xmlns="" id="{2304BC54-6A13-4FBA-A26B-13F1D8E48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16" name="文本框 15">
            <a:extLst>
              <a:ext uri="{FF2B5EF4-FFF2-40B4-BE49-F238E27FC236}">
                <a16:creationId xmlns:a16="http://schemas.microsoft.com/office/drawing/2014/main" xmlns="" id="{7B0AE62B-B96E-441A-8BFD-187144689A31}"/>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现实中的环境问题</a:t>
            </a:r>
          </a:p>
        </p:txBody>
      </p:sp>
      <p:pic>
        <p:nvPicPr>
          <p:cNvPr id="3" name="图片 2" descr="图片包含 树, 草, 户外, 天空&#10;&#10;描述已自动生成">
            <a:extLst>
              <a:ext uri="{FF2B5EF4-FFF2-40B4-BE49-F238E27FC236}">
                <a16:creationId xmlns:a16="http://schemas.microsoft.com/office/drawing/2014/main" xmlns="" id="{43BDE2BF-6A3B-487E-8BE2-29EEB7BD54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7608" y="1263030"/>
            <a:ext cx="9536784" cy="3601329"/>
          </a:xfrm>
          <a:prstGeom prst="rect">
            <a:avLst/>
          </a:prstGeom>
        </p:spPr>
      </p:pic>
    </p:spTree>
    <p:extLst>
      <p:ext uri="{BB962C8B-B14F-4D97-AF65-F5344CB8AC3E}">
        <p14:creationId xmlns:p14="http://schemas.microsoft.com/office/powerpoint/2010/main" val="258290622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73"/>
                                        </p:tgtEl>
                                        <p:attrNameLst>
                                          <p:attrName>style.visibility</p:attrName>
                                        </p:attrNameLst>
                                      </p:cBhvr>
                                      <p:to>
                                        <p:strVal val="visible"/>
                                      </p:to>
                                    </p:set>
                                    <p:anim calcmode="lin" valueType="num">
                                      <p:cBhvr additive="base">
                                        <p:cTn id="7" dur="500" fill="hold"/>
                                        <p:tgtEl>
                                          <p:spTgt spid="66573"/>
                                        </p:tgtEl>
                                        <p:attrNameLst>
                                          <p:attrName>ppt_x</p:attrName>
                                        </p:attrNameLst>
                                      </p:cBhvr>
                                      <p:tavLst>
                                        <p:tav tm="0">
                                          <p:val>
                                            <p:strVal val="#ppt_x"/>
                                          </p:val>
                                        </p:tav>
                                        <p:tav tm="100000">
                                          <p:val>
                                            <p:strVal val="#ppt_x"/>
                                          </p:val>
                                        </p:tav>
                                      </p:tavLst>
                                    </p:anim>
                                    <p:anim calcmode="lin" valueType="num">
                                      <p:cBhvr additive="base">
                                        <p:cTn id="8" dur="500" fill="hold"/>
                                        <p:tgtEl>
                                          <p:spTgt spid="665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4000"/>
                                  </p:iterate>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221897" y="2115830"/>
            <a:ext cx="2649829" cy="1042721"/>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dirty="0">
                <a:solidFill>
                  <a:srgbClr val="808080"/>
                </a:solidFill>
                <a:cs typeface="+mn-ea"/>
                <a:sym typeface="+mn-lt"/>
              </a:rPr>
              <a:t>标题内容</a:t>
            </a:r>
            <a:endParaRPr lang="en-US" altLang="zh-CN" sz="1756" dirty="0">
              <a:solidFill>
                <a:srgbClr val="808080"/>
              </a:solidFill>
              <a:cs typeface="+mn-ea"/>
              <a:sym typeface="+mn-lt"/>
            </a:endParaRPr>
          </a:p>
          <a:p>
            <a:pPr defTabSz="1212451" fontAlgn="base">
              <a:spcBef>
                <a:spcPct val="0"/>
              </a:spcBef>
              <a:spcAft>
                <a:spcPct val="0"/>
              </a:spcAft>
              <a:defRPr/>
            </a:pPr>
            <a:endParaRPr lang="zh-CN" altLang="en-US" sz="1255" dirty="0">
              <a:solidFill>
                <a:srgbClr val="808080"/>
              </a:solidFill>
              <a:cs typeface="+mn-ea"/>
              <a:sym typeface="+mn-lt"/>
            </a:endParaRPr>
          </a:p>
          <a:p>
            <a:pPr defTabSz="1212451" fontAlgn="base">
              <a:spcBef>
                <a:spcPct val="0"/>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请在此处添加您需要的文字内容请在此处添加您需要的文字内容请在此处添加您需要的文字内容</a:t>
            </a:r>
            <a:endParaRPr lang="en-US" altLang="zh-CN" sz="1255" dirty="0">
              <a:solidFill>
                <a:srgbClr val="808080"/>
              </a:solidFill>
              <a:cs typeface="+mn-ea"/>
              <a:sym typeface="+mn-lt"/>
            </a:endParaRPr>
          </a:p>
        </p:txBody>
      </p:sp>
      <p:sp>
        <p:nvSpPr>
          <p:cNvPr id="4" name="TextBox 3"/>
          <p:cNvSpPr txBox="1">
            <a:spLocks noChangeArrowheads="1"/>
          </p:cNvSpPr>
          <p:nvPr/>
        </p:nvSpPr>
        <p:spPr bwMode="auto">
          <a:xfrm>
            <a:off x="8386987" y="2115830"/>
            <a:ext cx="2649828" cy="1042721"/>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dirty="0">
                <a:solidFill>
                  <a:srgbClr val="808080"/>
                </a:solidFill>
                <a:cs typeface="+mn-ea"/>
                <a:sym typeface="+mn-lt"/>
              </a:rPr>
              <a:t>标题内容</a:t>
            </a:r>
            <a:endParaRPr lang="en-US" altLang="zh-CN" sz="1756" dirty="0">
              <a:solidFill>
                <a:srgbClr val="808080"/>
              </a:solidFill>
              <a:cs typeface="+mn-ea"/>
              <a:sym typeface="+mn-lt"/>
            </a:endParaRPr>
          </a:p>
          <a:p>
            <a:pPr defTabSz="1212451" fontAlgn="base">
              <a:spcBef>
                <a:spcPct val="0"/>
              </a:spcBef>
              <a:spcAft>
                <a:spcPct val="0"/>
              </a:spcAft>
              <a:defRPr/>
            </a:pPr>
            <a:endParaRPr lang="zh-CN" altLang="en-US" sz="1255" dirty="0">
              <a:solidFill>
                <a:srgbClr val="808080"/>
              </a:solidFill>
              <a:cs typeface="+mn-ea"/>
              <a:sym typeface="+mn-lt"/>
            </a:endParaRPr>
          </a:p>
          <a:p>
            <a:pPr defTabSz="1212451" fontAlgn="base">
              <a:spcBef>
                <a:spcPct val="0"/>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请在此处添加您需要的文字内容请在此处添加您需要的文字内容请在此处添加您需要的文字内容</a:t>
            </a:r>
            <a:endParaRPr lang="en-US" altLang="zh-CN" sz="1255" dirty="0">
              <a:solidFill>
                <a:srgbClr val="808080"/>
              </a:solidFill>
              <a:cs typeface="+mn-ea"/>
              <a:sym typeface="+mn-lt"/>
            </a:endParaRPr>
          </a:p>
        </p:txBody>
      </p:sp>
      <p:sp>
        <p:nvSpPr>
          <p:cNvPr id="5" name="TextBox 4"/>
          <p:cNvSpPr txBox="1">
            <a:spLocks noChangeArrowheads="1"/>
          </p:cNvSpPr>
          <p:nvPr/>
        </p:nvSpPr>
        <p:spPr bwMode="auto">
          <a:xfrm>
            <a:off x="8386987" y="3879728"/>
            <a:ext cx="2649828" cy="1042721"/>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dirty="0">
                <a:solidFill>
                  <a:srgbClr val="808080"/>
                </a:solidFill>
                <a:cs typeface="+mn-ea"/>
                <a:sym typeface="+mn-lt"/>
              </a:rPr>
              <a:t>标题内容</a:t>
            </a:r>
            <a:endParaRPr lang="en-US" altLang="zh-CN" sz="1756" dirty="0">
              <a:solidFill>
                <a:srgbClr val="808080"/>
              </a:solidFill>
              <a:cs typeface="+mn-ea"/>
              <a:sym typeface="+mn-lt"/>
            </a:endParaRPr>
          </a:p>
          <a:p>
            <a:pPr defTabSz="1212451" fontAlgn="base">
              <a:spcBef>
                <a:spcPct val="0"/>
              </a:spcBef>
              <a:spcAft>
                <a:spcPct val="0"/>
              </a:spcAft>
              <a:defRPr/>
            </a:pPr>
            <a:endParaRPr lang="zh-CN" altLang="en-US" sz="1255" dirty="0">
              <a:solidFill>
                <a:srgbClr val="808080"/>
              </a:solidFill>
              <a:cs typeface="+mn-ea"/>
              <a:sym typeface="+mn-lt"/>
            </a:endParaRPr>
          </a:p>
          <a:p>
            <a:pPr defTabSz="1212451" fontAlgn="base">
              <a:spcBef>
                <a:spcPct val="0"/>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请在此处添加您需要的文字内容请在此处添加您需要的文字内容请在此处添加您需要的文字内容</a:t>
            </a:r>
            <a:endParaRPr lang="en-US" altLang="zh-CN" sz="1255" dirty="0">
              <a:solidFill>
                <a:srgbClr val="808080"/>
              </a:solidFill>
              <a:cs typeface="+mn-ea"/>
              <a:sym typeface="+mn-lt"/>
            </a:endParaRPr>
          </a:p>
        </p:txBody>
      </p:sp>
      <p:sp>
        <p:nvSpPr>
          <p:cNvPr id="6" name="TextBox 5"/>
          <p:cNvSpPr txBox="1">
            <a:spLocks noChangeArrowheads="1"/>
          </p:cNvSpPr>
          <p:nvPr/>
        </p:nvSpPr>
        <p:spPr bwMode="auto">
          <a:xfrm>
            <a:off x="1221897" y="3879728"/>
            <a:ext cx="2649829" cy="1042721"/>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dirty="0">
                <a:solidFill>
                  <a:srgbClr val="808080"/>
                </a:solidFill>
                <a:cs typeface="+mn-ea"/>
                <a:sym typeface="+mn-lt"/>
              </a:rPr>
              <a:t>标题内容</a:t>
            </a:r>
            <a:endParaRPr lang="en-US" altLang="zh-CN" sz="1756" dirty="0">
              <a:solidFill>
                <a:srgbClr val="808080"/>
              </a:solidFill>
              <a:cs typeface="+mn-ea"/>
              <a:sym typeface="+mn-lt"/>
            </a:endParaRPr>
          </a:p>
          <a:p>
            <a:pPr defTabSz="1212451" fontAlgn="base">
              <a:spcBef>
                <a:spcPct val="0"/>
              </a:spcBef>
              <a:spcAft>
                <a:spcPct val="0"/>
              </a:spcAft>
              <a:defRPr/>
            </a:pPr>
            <a:endParaRPr lang="zh-CN" altLang="en-US" sz="1255" dirty="0">
              <a:solidFill>
                <a:srgbClr val="808080"/>
              </a:solidFill>
              <a:cs typeface="+mn-ea"/>
              <a:sym typeface="+mn-lt"/>
            </a:endParaRPr>
          </a:p>
          <a:p>
            <a:pPr defTabSz="1212451" fontAlgn="base">
              <a:spcBef>
                <a:spcPct val="0"/>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请在此处添加您需要的文字内容请在此处添加您需要的文字内容请在此处添加您需要的文字内容</a:t>
            </a:r>
            <a:endParaRPr lang="en-US" altLang="zh-CN" sz="1255" dirty="0">
              <a:solidFill>
                <a:srgbClr val="808080"/>
              </a:solidFill>
              <a:cs typeface="+mn-ea"/>
              <a:sym typeface="+mn-lt"/>
            </a:endParaRPr>
          </a:p>
        </p:txBody>
      </p:sp>
      <p:sp>
        <p:nvSpPr>
          <p:cNvPr id="8" name="椭圆 6"/>
          <p:cNvSpPr/>
          <p:nvPr/>
        </p:nvSpPr>
        <p:spPr bwMode="auto">
          <a:xfrm flipH="1" flipV="1">
            <a:off x="6189084" y="3244645"/>
            <a:ext cx="1803714" cy="1847514"/>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2451" fontAlgn="base">
              <a:spcBef>
                <a:spcPct val="0"/>
              </a:spcBef>
              <a:spcAft>
                <a:spcPct val="0"/>
              </a:spcAft>
              <a:defRPr/>
            </a:pPr>
            <a:endParaRPr lang="zh-CN" altLang="en-US" sz="2383" dirty="0">
              <a:solidFill>
                <a:srgbClr val="FFFFFF"/>
              </a:solidFill>
              <a:cs typeface="+mn-ea"/>
              <a:sym typeface="+mn-lt"/>
            </a:endParaRPr>
          </a:p>
        </p:txBody>
      </p:sp>
      <p:sp>
        <p:nvSpPr>
          <p:cNvPr id="9" name="椭圆 61"/>
          <p:cNvSpPr/>
          <p:nvPr/>
        </p:nvSpPr>
        <p:spPr bwMode="auto">
          <a:xfrm flipH="1" flipV="1">
            <a:off x="4321661" y="3487529"/>
            <a:ext cx="2078453" cy="1604630"/>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2451" fontAlgn="base">
              <a:spcBef>
                <a:spcPct val="0"/>
              </a:spcBef>
              <a:spcAft>
                <a:spcPct val="0"/>
              </a:spcAft>
              <a:defRPr/>
            </a:pPr>
            <a:endParaRPr lang="zh-CN" altLang="en-US" sz="2383" dirty="0">
              <a:solidFill>
                <a:srgbClr val="FFFFFF"/>
              </a:solidFill>
              <a:cs typeface="+mn-ea"/>
              <a:sym typeface="+mn-lt"/>
            </a:endParaRPr>
          </a:p>
        </p:txBody>
      </p:sp>
      <p:sp>
        <p:nvSpPr>
          <p:cNvPr id="10" name="椭圆 6"/>
          <p:cNvSpPr/>
          <p:nvPr/>
        </p:nvSpPr>
        <p:spPr bwMode="auto">
          <a:xfrm>
            <a:off x="4321661" y="1829146"/>
            <a:ext cx="1803714" cy="1847514"/>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2451" fontAlgn="base">
              <a:spcBef>
                <a:spcPct val="0"/>
              </a:spcBef>
              <a:spcAft>
                <a:spcPct val="0"/>
              </a:spcAft>
              <a:defRPr/>
            </a:pPr>
            <a:endParaRPr lang="zh-CN" altLang="en-US" sz="2383" dirty="0">
              <a:solidFill>
                <a:srgbClr val="FFFFFF"/>
              </a:solidFill>
              <a:cs typeface="+mn-ea"/>
              <a:sym typeface="+mn-lt"/>
            </a:endParaRPr>
          </a:p>
        </p:txBody>
      </p:sp>
      <p:sp>
        <p:nvSpPr>
          <p:cNvPr id="11" name="椭圆 61"/>
          <p:cNvSpPr/>
          <p:nvPr/>
        </p:nvSpPr>
        <p:spPr bwMode="auto">
          <a:xfrm>
            <a:off x="5914345" y="1829146"/>
            <a:ext cx="2078453" cy="1604630"/>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2451" fontAlgn="base">
              <a:spcBef>
                <a:spcPct val="0"/>
              </a:spcBef>
              <a:spcAft>
                <a:spcPct val="0"/>
              </a:spcAft>
              <a:defRPr/>
            </a:pPr>
            <a:endParaRPr lang="zh-CN" altLang="en-US" sz="2383" dirty="0">
              <a:solidFill>
                <a:srgbClr val="FFFFFF"/>
              </a:solidFill>
              <a:cs typeface="+mn-ea"/>
              <a:sym typeface="+mn-lt"/>
            </a:endParaRPr>
          </a:p>
        </p:txBody>
      </p:sp>
      <p:pic>
        <p:nvPicPr>
          <p:cNvPr id="19" name="图片 18">
            <a:extLst>
              <a:ext uri="{FF2B5EF4-FFF2-40B4-BE49-F238E27FC236}">
                <a16:creationId xmlns:a16="http://schemas.microsoft.com/office/drawing/2014/main" xmlns="" id="{1F1E68F9-B996-40A5-85BB-3A9B7304EF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20" name="文本框 19">
            <a:extLst>
              <a:ext uri="{FF2B5EF4-FFF2-40B4-BE49-F238E27FC236}">
                <a16:creationId xmlns:a16="http://schemas.microsoft.com/office/drawing/2014/main" xmlns="" id="{4C18067D-19F5-4BBE-8AEE-E468E4BE9CE7}"/>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现实中的环境问题</a:t>
            </a:r>
          </a:p>
        </p:txBody>
      </p:sp>
      <p:sp>
        <p:nvSpPr>
          <p:cNvPr id="21" name="椭圆 23">
            <a:extLst>
              <a:ext uri="{FF2B5EF4-FFF2-40B4-BE49-F238E27FC236}">
                <a16:creationId xmlns:a16="http://schemas.microsoft.com/office/drawing/2014/main" xmlns="" id="{44FB08CA-E4B5-4D7A-B5F1-1280038976B3}"/>
              </a:ext>
            </a:extLst>
          </p:cNvPr>
          <p:cNvSpPr>
            <a:spLocks noChangeArrowheads="1"/>
          </p:cNvSpPr>
          <p:nvPr/>
        </p:nvSpPr>
        <p:spPr bwMode="auto">
          <a:xfrm>
            <a:off x="4130712" y="1370630"/>
            <a:ext cx="4116744" cy="411674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defTabSz="1146751" fontAlgn="base">
              <a:spcBef>
                <a:spcPct val="0"/>
              </a:spcBef>
              <a:spcAft>
                <a:spcPct val="0"/>
              </a:spcAft>
              <a:defRPr/>
            </a:pPr>
            <a:endParaRPr lang="zh-CN" altLang="zh-CN" sz="2508">
              <a:solidFill>
                <a:srgbClr val="FFFFFF"/>
              </a:solidFill>
              <a:cs typeface="+mn-ea"/>
              <a:sym typeface="+mn-lt"/>
            </a:endParaRPr>
          </a:p>
        </p:txBody>
      </p:sp>
    </p:spTree>
    <p:extLst>
      <p:ext uri="{BB962C8B-B14F-4D97-AF65-F5344CB8AC3E}">
        <p14:creationId xmlns:p14="http://schemas.microsoft.com/office/powerpoint/2010/main" val="65839571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iterate type="lt">
                                    <p:tmPct val="14000"/>
                                  </p:iterate>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490"/>
                            </p:stCondLst>
                            <p:childTnLst>
                              <p:par>
                                <p:cTn id="26" presetID="49" presetClass="entr" presetSubtype="0" decel="10000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 calcmode="lin" valueType="num">
                                      <p:cBhvr>
                                        <p:cTn id="30" dur="500" fill="hold"/>
                                        <p:tgtEl>
                                          <p:spTgt spid="21"/>
                                        </p:tgtEl>
                                        <p:attrNameLst>
                                          <p:attrName>style.rotation</p:attrName>
                                        </p:attrNameLst>
                                      </p:cBhvr>
                                      <p:tavLst>
                                        <p:tav tm="0">
                                          <p:val>
                                            <p:fltVal val="360"/>
                                          </p:val>
                                        </p:tav>
                                        <p:tav tm="100000">
                                          <p:val>
                                            <p:fltVal val="0"/>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直接连接符 13"/>
          <p:cNvSpPr>
            <a:spLocks noChangeShapeType="1"/>
          </p:cNvSpPr>
          <p:nvPr/>
        </p:nvSpPr>
        <p:spPr bwMode="auto">
          <a:xfrm>
            <a:off x="5339971" y="3095532"/>
            <a:ext cx="1451335" cy="0"/>
          </a:xfrm>
          <a:prstGeom prst="line">
            <a:avLst/>
          </a:prstGeom>
          <a:noFill/>
          <a:ln w="9525">
            <a:solidFill>
              <a:schemeClr val="bg2"/>
            </a:solidFill>
            <a:bevel/>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55299" name="直接连接符 14"/>
          <p:cNvSpPr>
            <a:spLocks noChangeShapeType="1"/>
          </p:cNvSpPr>
          <p:nvPr/>
        </p:nvSpPr>
        <p:spPr bwMode="auto">
          <a:xfrm>
            <a:off x="5339971" y="3762468"/>
            <a:ext cx="1451335" cy="0"/>
          </a:xfrm>
          <a:prstGeom prst="line">
            <a:avLst/>
          </a:prstGeom>
          <a:noFill/>
          <a:ln w="9525">
            <a:solidFill>
              <a:schemeClr val="tx2"/>
            </a:solidFill>
            <a:bevel/>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grpSp>
        <p:nvGrpSpPr>
          <p:cNvPr id="55302" name="组合 17"/>
          <p:cNvGrpSpPr>
            <a:grpSpLocks/>
          </p:cNvGrpSpPr>
          <p:nvPr/>
        </p:nvGrpSpPr>
        <p:grpSpPr bwMode="auto">
          <a:xfrm>
            <a:off x="956107" y="1992598"/>
            <a:ext cx="4150935" cy="2872804"/>
            <a:chOff x="0" y="0"/>
            <a:chExt cx="2880320" cy="2019710"/>
          </a:xfrm>
        </p:grpSpPr>
        <p:grpSp>
          <p:nvGrpSpPr>
            <p:cNvPr id="58394" name="组合 18"/>
            <p:cNvGrpSpPr>
              <a:grpSpLocks/>
            </p:cNvGrpSpPr>
            <p:nvPr/>
          </p:nvGrpSpPr>
          <p:grpSpPr bwMode="auto">
            <a:xfrm>
              <a:off x="0" y="0"/>
              <a:ext cx="2880320" cy="775829"/>
              <a:chOff x="0" y="0"/>
              <a:chExt cx="2880320" cy="360040"/>
            </a:xfrm>
          </p:grpSpPr>
          <p:sp>
            <p:nvSpPr>
              <p:cNvPr id="58398" name="直接连接符 25"/>
              <p:cNvSpPr>
                <a:spLocks noChangeShapeType="1"/>
              </p:cNvSpPr>
              <p:nvPr/>
            </p:nvSpPr>
            <p:spPr bwMode="auto">
              <a:xfrm>
                <a:off x="0" y="0"/>
                <a:ext cx="1957772" cy="1"/>
              </a:xfrm>
              <a:prstGeom prst="line">
                <a:avLst/>
              </a:prstGeom>
              <a:noFill/>
              <a:ln w="9525">
                <a:solidFill>
                  <a:schemeClr val="bg2"/>
                </a:solidFill>
                <a:bevel/>
                <a:headEnd type="oval" w="med" len="me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58399" name="直接连接符 26"/>
              <p:cNvSpPr>
                <a:spLocks noChangeShapeType="1"/>
              </p:cNvSpPr>
              <p:nvPr/>
            </p:nvSpPr>
            <p:spPr bwMode="auto">
              <a:xfrm>
                <a:off x="1957772" y="0"/>
                <a:ext cx="922548" cy="360040"/>
              </a:xfrm>
              <a:prstGeom prst="line">
                <a:avLst/>
              </a:prstGeom>
              <a:noFill/>
              <a:ln w="9525">
                <a:solidFill>
                  <a:schemeClr val="bg2"/>
                </a:solidFill>
                <a:bevel/>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grpSp>
        <p:grpSp>
          <p:nvGrpSpPr>
            <p:cNvPr id="58395" name="组合 22"/>
            <p:cNvGrpSpPr>
              <a:grpSpLocks/>
            </p:cNvGrpSpPr>
            <p:nvPr/>
          </p:nvGrpSpPr>
          <p:grpSpPr bwMode="auto">
            <a:xfrm flipV="1">
              <a:off x="0" y="1243881"/>
              <a:ext cx="2880320" cy="775829"/>
              <a:chOff x="0" y="0"/>
              <a:chExt cx="2880320" cy="360040"/>
            </a:xfrm>
          </p:grpSpPr>
          <p:sp>
            <p:nvSpPr>
              <p:cNvPr id="58396" name="直接连接符 23"/>
              <p:cNvSpPr>
                <a:spLocks noChangeShapeType="1"/>
              </p:cNvSpPr>
              <p:nvPr/>
            </p:nvSpPr>
            <p:spPr bwMode="auto">
              <a:xfrm>
                <a:off x="0" y="0"/>
                <a:ext cx="1957772" cy="1"/>
              </a:xfrm>
              <a:prstGeom prst="line">
                <a:avLst/>
              </a:prstGeom>
              <a:noFill/>
              <a:ln w="9525">
                <a:solidFill>
                  <a:schemeClr val="bg2"/>
                </a:solidFill>
                <a:bevel/>
                <a:headEnd type="oval" w="med" len="me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58397" name="直接连接符 24"/>
              <p:cNvSpPr>
                <a:spLocks noChangeShapeType="1"/>
              </p:cNvSpPr>
              <p:nvPr/>
            </p:nvSpPr>
            <p:spPr bwMode="auto">
              <a:xfrm>
                <a:off x="1957772" y="0"/>
                <a:ext cx="922548" cy="360040"/>
              </a:xfrm>
              <a:prstGeom prst="line">
                <a:avLst/>
              </a:prstGeom>
              <a:noFill/>
              <a:ln w="9525">
                <a:solidFill>
                  <a:schemeClr val="bg2"/>
                </a:solidFill>
                <a:bevel/>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grpSp>
      </p:grpSp>
      <p:grpSp>
        <p:nvGrpSpPr>
          <p:cNvPr id="55305" name="组合 29"/>
          <p:cNvGrpSpPr>
            <a:grpSpLocks/>
          </p:cNvGrpSpPr>
          <p:nvPr/>
        </p:nvGrpSpPr>
        <p:grpSpPr bwMode="auto">
          <a:xfrm flipH="1">
            <a:off x="6972474" y="1992598"/>
            <a:ext cx="4146953" cy="2872804"/>
            <a:chOff x="0" y="0"/>
            <a:chExt cx="2880320" cy="2019710"/>
          </a:xfrm>
        </p:grpSpPr>
        <p:grpSp>
          <p:nvGrpSpPr>
            <p:cNvPr id="58388" name="组合 30"/>
            <p:cNvGrpSpPr>
              <a:grpSpLocks/>
            </p:cNvGrpSpPr>
            <p:nvPr/>
          </p:nvGrpSpPr>
          <p:grpSpPr bwMode="auto">
            <a:xfrm>
              <a:off x="0" y="0"/>
              <a:ext cx="2880320" cy="775829"/>
              <a:chOff x="0" y="0"/>
              <a:chExt cx="2880320" cy="360040"/>
            </a:xfrm>
          </p:grpSpPr>
          <p:sp>
            <p:nvSpPr>
              <p:cNvPr id="58392" name="直接连接符 34"/>
              <p:cNvSpPr>
                <a:spLocks noChangeShapeType="1"/>
              </p:cNvSpPr>
              <p:nvPr/>
            </p:nvSpPr>
            <p:spPr bwMode="auto">
              <a:xfrm>
                <a:off x="0" y="0"/>
                <a:ext cx="1957772" cy="1"/>
              </a:xfrm>
              <a:prstGeom prst="line">
                <a:avLst/>
              </a:prstGeom>
              <a:noFill/>
              <a:ln w="9525">
                <a:solidFill>
                  <a:schemeClr val="tx2"/>
                </a:solidFill>
                <a:bevel/>
                <a:headEnd type="oval" w="med" len="me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58393" name="直接连接符 35"/>
              <p:cNvSpPr>
                <a:spLocks noChangeShapeType="1"/>
              </p:cNvSpPr>
              <p:nvPr/>
            </p:nvSpPr>
            <p:spPr bwMode="auto">
              <a:xfrm>
                <a:off x="1957772" y="0"/>
                <a:ext cx="922548" cy="360040"/>
              </a:xfrm>
              <a:prstGeom prst="line">
                <a:avLst/>
              </a:prstGeom>
              <a:noFill/>
              <a:ln w="9525">
                <a:solidFill>
                  <a:schemeClr val="tx2"/>
                </a:solidFill>
                <a:bevel/>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grpSp>
        <p:grpSp>
          <p:nvGrpSpPr>
            <p:cNvPr id="58389" name="组合 31"/>
            <p:cNvGrpSpPr>
              <a:grpSpLocks/>
            </p:cNvGrpSpPr>
            <p:nvPr/>
          </p:nvGrpSpPr>
          <p:grpSpPr bwMode="auto">
            <a:xfrm flipV="1">
              <a:off x="0" y="1243881"/>
              <a:ext cx="2880320" cy="775829"/>
              <a:chOff x="0" y="0"/>
              <a:chExt cx="2880320" cy="360040"/>
            </a:xfrm>
          </p:grpSpPr>
          <p:sp>
            <p:nvSpPr>
              <p:cNvPr id="58390" name="直接连接符 32"/>
              <p:cNvSpPr>
                <a:spLocks noChangeShapeType="1"/>
              </p:cNvSpPr>
              <p:nvPr/>
            </p:nvSpPr>
            <p:spPr bwMode="auto">
              <a:xfrm>
                <a:off x="0" y="0"/>
                <a:ext cx="1957772" cy="1"/>
              </a:xfrm>
              <a:prstGeom prst="line">
                <a:avLst/>
              </a:prstGeom>
              <a:noFill/>
              <a:ln w="9525">
                <a:solidFill>
                  <a:schemeClr val="tx2"/>
                </a:solidFill>
                <a:bevel/>
                <a:headEnd type="oval" w="med" len="me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58391" name="直接连接符 33"/>
              <p:cNvSpPr>
                <a:spLocks noChangeShapeType="1"/>
              </p:cNvSpPr>
              <p:nvPr/>
            </p:nvSpPr>
            <p:spPr bwMode="auto">
              <a:xfrm>
                <a:off x="1957772" y="0"/>
                <a:ext cx="922548" cy="360040"/>
              </a:xfrm>
              <a:prstGeom prst="line">
                <a:avLst/>
              </a:prstGeom>
              <a:noFill/>
              <a:ln w="9525">
                <a:solidFill>
                  <a:schemeClr val="tx2"/>
                </a:solidFill>
                <a:bevel/>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grpSp>
      </p:grpSp>
      <p:sp>
        <p:nvSpPr>
          <p:cNvPr id="55306" name="矩形 36"/>
          <p:cNvSpPr>
            <a:spLocks noChangeArrowheads="1"/>
          </p:cNvSpPr>
          <p:nvPr/>
        </p:nvSpPr>
        <p:spPr bwMode="auto">
          <a:xfrm>
            <a:off x="7906184" y="1560581"/>
            <a:ext cx="3225187" cy="555123"/>
          </a:xfrm>
          <a:prstGeom prst="rect">
            <a:avLst/>
          </a:prstGeom>
          <a:noFill/>
          <a:ln w="9525">
            <a:noFill/>
            <a:miter lim="800000"/>
            <a:headEnd/>
            <a:tailEnd/>
          </a:ln>
        </p:spPr>
        <p:txBody>
          <a:bodyPr lIns="91028" tIns="45515" rIns="91028" bIns="45515">
            <a:spAutoFit/>
          </a:bodyPr>
          <a:lstStyle/>
          <a:p>
            <a:pPr algn="r" defTabSz="909836" fontAlgn="base">
              <a:spcBef>
                <a:spcPct val="0"/>
              </a:spcBef>
              <a:spcAft>
                <a:spcPct val="0"/>
              </a:spcAft>
              <a:defRPr/>
            </a:pPr>
            <a:r>
              <a:rPr lang="zh-CN" altLang="en-US" sz="1505" b="1" dirty="0">
                <a:solidFill>
                  <a:srgbClr val="808080"/>
                </a:solidFill>
                <a:cs typeface="+mn-ea"/>
                <a:sym typeface="+mn-lt"/>
              </a:rPr>
              <a:t>单击此处添加标题内容</a:t>
            </a:r>
          </a:p>
          <a:p>
            <a:pPr algn="r" defTabSz="909836" fontAlgn="base">
              <a:spcBef>
                <a:spcPct val="0"/>
              </a:spcBef>
              <a:spcAft>
                <a:spcPct val="0"/>
              </a:spcAft>
              <a:defRPr/>
            </a:pPr>
            <a:endParaRPr lang="en-US" altLang="zh-CN" sz="1505" b="1" dirty="0">
              <a:solidFill>
                <a:srgbClr val="808080"/>
              </a:solidFill>
              <a:cs typeface="+mn-ea"/>
              <a:sym typeface="+mn-lt"/>
            </a:endParaRPr>
          </a:p>
        </p:txBody>
      </p:sp>
      <p:sp>
        <p:nvSpPr>
          <p:cNvPr id="55307" name="TextBox 37"/>
          <p:cNvSpPr>
            <a:spLocks noChangeArrowheads="1"/>
          </p:cNvSpPr>
          <p:nvPr/>
        </p:nvSpPr>
        <p:spPr bwMode="auto">
          <a:xfrm>
            <a:off x="8403898" y="2018479"/>
            <a:ext cx="2727472" cy="1399841"/>
          </a:xfrm>
          <a:prstGeom prst="rect">
            <a:avLst/>
          </a:prstGeom>
          <a:noFill/>
          <a:ln w="9525">
            <a:noFill/>
            <a:miter lim="800000"/>
            <a:headEnd/>
            <a:tailEnd/>
          </a:ln>
        </p:spPr>
        <p:txBody>
          <a:bodyPr lIns="91028" tIns="45515" rIns="91028" bIns="45515">
            <a:spAutoFit/>
          </a:bodyPr>
          <a:lstStyle/>
          <a:p>
            <a:pPr algn="r" defTabSz="909836" fontAlgn="base">
              <a:lnSpc>
                <a:spcPct val="130000"/>
              </a:lnSpc>
              <a:spcBef>
                <a:spcPts val="596"/>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请在此处添加您需要的文字内容请在此处添加您需要的文字内容请在此处添加您需要的文字内容请在此处添加您需要的文字内容</a:t>
            </a:r>
          </a:p>
          <a:p>
            <a:pPr algn="r" defTabSz="909836" fontAlgn="base">
              <a:lnSpc>
                <a:spcPct val="130000"/>
              </a:lnSpc>
              <a:spcBef>
                <a:spcPts val="596"/>
              </a:spcBef>
              <a:spcAft>
                <a:spcPct val="0"/>
              </a:spcAft>
              <a:defRPr/>
            </a:pPr>
            <a:r>
              <a:rPr lang="en-US" altLang="zh-CN" sz="1255" dirty="0">
                <a:solidFill>
                  <a:srgbClr val="7F7F7F"/>
                </a:solidFill>
                <a:cs typeface="+mn-ea"/>
                <a:sym typeface="+mn-lt"/>
              </a:rPr>
              <a:t>.</a:t>
            </a:r>
            <a:endParaRPr lang="zh-CN" altLang="en-US" sz="1255" dirty="0">
              <a:solidFill>
                <a:srgbClr val="7F7F7F"/>
              </a:solidFill>
              <a:cs typeface="+mn-ea"/>
              <a:sym typeface="+mn-lt"/>
            </a:endParaRPr>
          </a:p>
        </p:txBody>
      </p:sp>
      <p:sp>
        <p:nvSpPr>
          <p:cNvPr id="55308" name="矩形 38"/>
          <p:cNvSpPr>
            <a:spLocks noChangeArrowheads="1"/>
          </p:cNvSpPr>
          <p:nvPr/>
        </p:nvSpPr>
        <p:spPr bwMode="auto">
          <a:xfrm>
            <a:off x="7906184" y="4893273"/>
            <a:ext cx="3225187" cy="555123"/>
          </a:xfrm>
          <a:prstGeom prst="rect">
            <a:avLst/>
          </a:prstGeom>
          <a:noFill/>
          <a:ln w="9525">
            <a:noFill/>
            <a:miter lim="800000"/>
            <a:headEnd/>
            <a:tailEnd/>
          </a:ln>
        </p:spPr>
        <p:txBody>
          <a:bodyPr lIns="91028" tIns="45515" rIns="91028" bIns="45515">
            <a:spAutoFit/>
          </a:bodyPr>
          <a:lstStyle/>
          <a:p>
            <a:pPr algn="r" defTabSz="909836" fontAlgn="base">
              <a:spcBef>
                <a:spcPct val="0"/>
              </a:spcBef>
              <a:spcAft>
                <a:spcPct val="0"/>
              </a:spcAft>
              <a:defRPr/>
            </a:pPr>
            <a:r>
              <a:rPr lang="zh-CN" altLang="en-US" sz="1505" b="1" dirty="0">
                <a:solidFill>
                  <a:srgbClr val="808080"/>
                </a:solidFill>
                <a:cs typeface="+mn-ea"/>
                <a:sym typeface="+mn-lt"/>
              </a:rPr>
              <a:t>单击此处添加标题内容</a:t>
            </a:r>
          </a:p>
          <a:p>
            <a:pPr algn="r" defTabSz="909836" fontAlgn="base">
              <a:spcBef>
                <a:spcPct val="0"/>
              </a:spcBef>
              <a:spcAft>
                <a:spcPct val="0"/>
              </a:spcAft>
              <a:defRPr/>
            </a:pPr>
            <a:endParaRPr lang="en-US" altLang="zh-CN" sz="1505" b="1" dirty="0">
              <a:solidFill>
                <a:srgbClr val="808080"/>
              </a:solidFill>
              <a:cs typeface="+mn-ea"/>
              <a:sym typeface="+mn-lt"/>
            </a:endParaRPr>
          </a:p>
        </p:txBody>
      </p:sp>
      <p:sp>
        <p:nvSpPr>
          <p:cNvPr id="55309" name="TextBox 39"/>
          <p:cNvSpPr>
            <a:spLocks noChangeArrowheads="1"/>
          </p:cNvSpPr>
          <p:nvPr/>
        </p:nvSpPr>
        <p:spPr bwMode="auto">
          <a:xfrm>
            <a:off x="8403898" y="3714688"/>
            <a:ext cx="2727472" cy="1068405"/>
          </a:xfrm>
          <a:prstGeom prst="rect">
            <a:avLst/>
          </a:prstGeom>
          <a:noFill/>
          <a:ln w="9525">
            <a:noFill/>
            <a:miter lim="800000"/>
            <a:headEnd/>
            <a:tailEnd/>
          </a:ln>
        </p:spPr>
        <p:txBody>
          <a:bodyPr lIns="91028" tIns="45515" rIns="91028" bIns="45515">
            <a:spAutoFit/>
          </a:bodyPr>
          <a:lstStyle/>
          <a:p>
            <a:pPr algn="r" defTabSz="909836" fontAlgn="base">
              <a:lnSpc>
                <a:spcPct val="130000"/>
              </a:lnSpc>
              <a:spcBef>
                <a:spcPts val="596"/>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请在此处添加您需要的文字内容请在此处添加您需要的文字内容请在此处添加您需要的文字内容请在此处添加您需要的文字内容</a:t>
            </a:r>
          </a:p>
        </p:txBody>
      </p:sp>
      <p:sp>
        <p:nvSpPr>
          <p:cNvPr id="55310" name="矩形 40"/>
          <p:cNvSpPr>
            <a:spLocks noChangeArrowheads="1"/>
          </p:cNvSpPr>
          <p:nvPr/>
        </p:nvSpPr>
        <p:spPr bwMode="auto">
          <a:xfrm>
            <a:off x="5262209" y="3163221"/>
            <a:ext cx="1600888" cy="516522"/>
          </a:xfrm>
          <a:prstGeom prst="rect">
            <a:avLst/>
          </a:prstGeom>
          <a:noFill/>
          <a:ln w="9525">
            <a:noFill/>
            <a:miter lim="800000"/>
            <a:headEnd/>
            <a:tailEnd/>
          </a:ln>
        </p:spPr>
        <p:txBody>
          <a:bodyPr wrap="none" lIns="91028" tIns="45515" rIns="91028" bIns="45515">
            <a:spAutoFit/>
          </a:bodyPr>
          <a:lstStyle/>
          <a:p>
            <a:pPr algn="ctr" defTabSz="909836" fontAlgn="base">
              <a:spcBef>
                <a:spcPct val="0"/>
              </a:spcBef>
              <a:spcAft>
                <a:spcPct val="0"/>
              </a:spcAft>
              <a:defRPr/>
            </a:pPr>
            <a:r>
              <a:rPr lang="zh-CN" altLang="en-US" sz="2759" b="1" dirty="0">
                <a:solidFill>
                  <a:srgbClr val="808080"/>
                </a:solidFill>
                <a:cs typeface="+mn-ea"/>
                <a:sym typeface="+mn-lt"/>
              </a:rPr>
              <a:t>添加标题</a:t>
            </a:r>
          </a:p>
        </p:txBody>
      </p:sp>
      <p:sp>
        <p:nvSpPr>
          <p:cNvPr id="58386" name="AutoShape 35"/>
          <p:cNvSpPr>
            <a:spLocks noChangeArrowheads="1"/>
          </p:cNvSpPr>
          <p:nvPr/>
        </p:nvSpPr>
        <p:spPr bwMode="auto">
          <a:xfrm>
            <a:off x="4933836" y="2118021"/>
            <a:ext cx="2168043" cy="722681"/>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6BAC37"/>
          </a:solidFill>
          <a:ln w="9525">
            <a:noFill/>
            <a:miter lim="800000"/>
            <a:headEnd/>
            <a:tailEnd/>
          </a:ln>
        </p:spPr>
        <p:txBody>
          <a:bodyPr wrap="none" anchor="ct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58387" name="Rectangle 37"/>
          <p:cNvSpPr>
            <a:spLocks noChangeArrowheads="1"/>
          </p:cNvSpPr>
          <p:nvPr/>
        </p:nvSpPr>
        <p:spPr bwMode="auto">
          <a:xfrm>
            <a:off x="5632627" y="2273308"/>
            <a:ext cx="796343" cy="459888"/>
          </a:xfrm>
          <a:prstGeom prst="rect">
            <a:avLst/>
          </a:prstGeom>
          <a:noFill/>
          <a:ln w="9525">
            <a:noFill/>
            <a:miter lim="800000"/>
            <a:headEnd/>
            <a:tailEnd/>
          </a:ln>
        </p:spPr>
        <p:txBody>
          <a:bodyPr wrap="none">
            <a:spAutoFit/>
          </a:bodyPr>
          <a:lstStyle/>
          <a:p>
            <a:pPr defTabSz="1146751" fontAlgn="base">
              <a:spcBef>
                <a:spcPct val="0"/>
              </a:spcBef>
              <a:spcAft>
                <a:spcPct val="0"/>
              </a:spcAft>
              <a:defRPr/>
            </a:pPr>
            <a:r>
              <a:rPr lang="zh-CN" altLang="en-US" sz="2383" b="1" dirty="0">
                <a:solidFill>
                  <a:srgbClr val="FFFFFF"/>
                </a:solidFill>
                <a:cs typeface="+mn-ea"/>
                <a:sym typeface="+mn-lt"/>
              </a:rPr>
              <a:t>标题</a:t>
            </a:r>
          </a:p>
        </p:txBody>
      </p:sp>
      <p:sp>
        <p:nvSpPr>
          <p:cNvPr id="58384" name="AutoShape 36"/>
          <p:cNvSpPr>
            <a:spLocks noChangeArrowheads="1"/>
          </p:cNvSpPr>
          <p:nvPr/>
        </p:nvSpPr>
        <p:spPr bwMode="auto">
          <a:xfrm flipV="1">
            <a:off x="4933836" y="4015306"/>
            <a:ext cx="2168043" cy="722680"/>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6BAC37"/>
          </a:solidFill>
          <a:ln w="9525">
            <a:noFill/>
            <a:miter lim="800000"/>
            <a:headEnd/>
            <a:tailEnd/>
          </a:ln>
        </p:spPr>
        <p:txBody>
          <a:bodyPr rot="10800000" wrap="none" anchor="ct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58385" name="Rectangle 38"/>
          <p:cNvSpPr>
            <a:spLocks noChangeArrowheads="1"/>
          </p:cNvSpPr>
          <p:nvPr/>
        </p:nvSpPr>
        <p:spPr bwMode="auto">
          <a:xfrm>
            <a:off x="5632627" y="4168602"/>
            <a:ext cx="796343" cy="459887"/>
          </a:xfrm>
          <a:prstGeom prst="rect">
            <a:avLst/>
          </a:prstGeom>
          <a:noFill/>
          <a:ln w="9525">
            <a:noFill/>
            <a:miter lim="800000"/>
            <a:headEnd/>
            <a:tailEnd/>
          </a:ln>
        </p:spPr>
        <p:txBody>
          <a:bodyPr wrap="none">
            <a:spAutoFit/>
          </a:bodyPr>
          <a:lstStyle/>
          <a:p>
            <a:pPr defTabSz="1146751" fontAlgn="base">
              <a:spcBef>
                <a:spcPct val="0"/>
              </a:spcBef>
              <a:spcAft>
                <a:spcPct val="0"/>
              </a:spcAft>
              <a:defRPr/>
            </a:pPr>
            <a:r>
              <a:rPr lang="zh-CN" altLang="en-US" sz="2383" b="1" dirty="0">
                <a:solidFill>
                  <a:srgbClr val="FFFFFF"/>
                </a:solidFill>
                <a:cs typeface="+mn-ea"/>
                <a:sym typeface="+mn-lt"/>
              </a:rPr>
              <a:t>标题</a:t>
            </a:r>
          </a:p>
        </p:txBody>
      </p:sp>
      <p:pic>
        <p:nvPicPr>
          <p:cNvPr id="33" name="图片 32">
            <a:extLst>
              <a:ext uri="{FF2B5EF4-FFF2-40B4-BE49-F238E27FC236}">
                <a16:creationId xmlns:a16="http://schemas.microsoft.com/office/drawing/2014/main" xmlns="" id="{440FBB43-83F4-4C44-BC99-7E0A048CBC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34" name="文本框 33">
            <a:extLst>
              <a:ext uri="{FF2B5EF4-FFF2-40B4-BE49-F238E27FC236}">
                <a16:creationId xmlns:a16="http://schemas.microsoft.com/office/drawing/2014/main" xmlns="" id="{8342C87A-23CC-4467-AECE-669942171F16}"/>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现实中的环境问题</a:t>
            </a:r>
          </a:p>
        </p:txBody>
      </p:sp>
      <p:sp>
        <p:nvSpPr>
          <p:cNvPr id="35" name="椭圆 23">
            <a:extLst>
              <a:ext uri="{FF2B5EF4-FFF2-40B4-BE49-F238E27FC236}">
                <a16:creationId xmlns:a16="http://schemas.microsoft.com/office/drawing/2014/main" xmlns="" id="{961DD8DA-F897-4195-9097-AA4BC606C548}"/>
              </a:ext>
            </a:extLst>
          </p:cNvPr>
          <p:cNvSpPr>
            <a:spLocks noChangeArrowheads="1"/>
          </p:cNvSpPr>
          <p:nvPr/>
        </p:nvSpPr>
        <p:spPr bwMode="auto">
          <a:xfrm>
            <a:off x="851762" y="1334395"/>
            <a:ext cx="4116744" cy="411674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defTabSz="1146751" fontAlgn="base">
              <a:spcBef>
                <a:spcPct val="0"/>
              </a:spcBef>
              <a:spcAft>
                <a:spcPct val="0"/>
              </a:spcAft>
              <a:defRPr/>
            </a:pPr>
            <a:endParaRPr lang="zh-CN" altLang="zh-CN" sz="2508">
              <a:solidFill>
                <a:srgbClr val="FFFFFF"/>
              </a:solidFill>
              <a:cs typeface="+mn-ea"/>
              <a:sym typeface="+mn-lt"/>
            </a:endParaRPr>
          </a:p>
        </p:txBody>
      </p:sp>
    </p:spTree>
    <p:extLst>
      <p:ext uri="{BB962C8B-B14F-4D97-AF65-F5344CB8AC3E}">
        <p14:creationId xmlns:p14="http://schemas.microsoft.com/office/powerpoint/2010/main" val="108080385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86"/>
                                        </p:tgtEl>
                                        <p:attrNameLst>
                                          <p:attrName>style.visibility</p:attrName>
                                        </p:attrNameLst>
                                      </p:cBhvr>
                                      <p:to>
                                        <p:strVal val="visible"/>
                                      </p:to>
                                    </p:set>
                                    <p:anim calcmode="lin" valueType="num">
                                      <p:cBhvr additive="base">
                                        <p:cTn id="7" dur="500" fill="hold"/>
                                        <p:tgtEl>
                                          <p:spTgt spid="58386"/>
                                        </p:tgtEl>
                                        <p:attrNameLst>
                                          <p:attrName>ppt_x</p:attrName>
                                        </p:attrNameLst>
                                      </p:cBhvr>
                                      <p:tavLst>
                                        <p:tav tm="0">
                                          <p:val>
                                            <p:strVal val="#ppt_x"/>
                                          </p:val>
                                        </p:tav>
                                        <p:tav tm="100000">
                                          <p:val>
                                            <p:strVal val="#ppt_x"/>
                                          </p:val>
                                        </p:tav>
                                      </p:tavLst>
                                    </p:anim>
                                    <p:anim calcmode="lin" valueType="num">
                                      <p:cBhvr additive="base">
                                        <p:cTn id="8" dur="500" fill="hold"/>
                                        <p:tgtEl>
                                          <p:spTgt spid="583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384"/>
                                        </p:tgtEl>
                                        <p:attrNameLst>
                                          <p:attrName>style.visibility</p:attrName>
                                        </p:attrNameLst>
                                      </p:cBhvr>
                                      <p:to>
                                        <p:strVal val="visible"/>
                                      </p:to>
                                    </p:set>
                                    <p:anim calcmode="lin" valueType="num">
                                      <p:cBhvr additive="base">
                                        <p:cTn id="11" dur="500" fill="hold"/>
                                        <p:tgtEl>
                                          <p:spTgt spid="58384"/>
                                        </p:tgtEl>
                                        <p:attrNameLst>
                                          <p:attrName>ppt_x</p:attrName>
                                        </p:attrNameLst>
                                      </p:cBhvr>
                                      <p:tavLst>
                                        <p:tav tm="0">
                                          <p:val>
                                            <p:strVal val="#ppt_x"/>
                                          </p:val>
                                        </p:tav>
                                        <p:tav tm="100000">
                                          <p:val>
                                            <p:strVal val="#ppt_x"/>
                                          </p:val>
                                        </p:tav>
                                      </p:tavLst>
                                    </p:anim>
                                    <p:anim calcmode="lin" valueType="num">
                                      <p:cBhvr additive="base">
                                        <p:cTn id="12" dur="500" fill="hold"/>
                                        <p:tgtEl>
                                          <p:spTgt spid="5838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55310"/>
                                        </p:tgtEl>
                                        <p:attrNameLst>
                                          <p:attrName>style.visibility</p:attrName>
                                        </p:attrNameLst>
                                      </p:cBhvr>
                                      <p:to>
                                        <p:strVal val="visible"/>
                                      </p:to>
                                    </p:set>
                                    <p:anim calcmode="lin" valueType="num">
                                      <p:cBhvr>
                                        <p:cTn id="16" dur="500" fill="hold"/>
                                        <p:tgtEl>
                                          <p:spTgt spid="55310"/>
                                        </p:tgtEl>
                                        <p:attrNameLst>
                                          <p:attrName>ppt_w</p:attrName>
                                        </p:attrNameLst>
                                      </p:cBhvr>
                                      <p:tavLst>
                                        <p:tav tm="0">
                                          <p:val>
                                            <p:fltVal val="0"/>
                                          </p:val>
                                        </p:tav>
                                        <p:tav tm="100000">
                                          <p:val>
                                            <p:strVal val="#ppt_w"/>
                                          </p:val>
                                        </p:tav>
                                      </p:tavLst>
                                    </p:anim>
                                    <p:anim calcmode="lin" valueType="num">
                                      <p:cBhvr>
                                        <p:cTn id="17" dur="500" fill="hold"/>
                                        <p:tgtEl>
                                          <p:spTgt spid="55310"/>
                                        </p:tgtEl>
                                        <p:attrNameLst>
                                          <p:attrName>ppt_h</p:attrName>
                                        </p:attrNameLst>
                                      </p:cBhvr>
                                      <p:tavLst>
                                        <p:tav tm="0">
                                          <p:val>
                                            <p:fltVal val="0"/>
                                          </p:val>
                                        </p:tav>
                                        <p:tav tm="100000">
                                          <p:val>
                                            <p:strVal val="#ppt_h"/>
                                          </p:val>
                                        </p:tav>
                                      </p:tavLst>
                                    </p:anim>
                                    <p:animEffect transition="in" filter="fade">
                                      <p:cBhvr>
                                        <p:cTn id="18" dur="500"/>
                                        <p:tgtEl>
                                          <p:spTgt spid="55310"/>
                                        </p:tgtEl>
                                      </p:cBhvr>
                                    </p:animEffect>
                                  </p:childTnLst>
                                </p:cTn>
                              </p:par>
                            </p:childTnLst>
                          </p:cTn>
                        </p:par>
                        <p:par>
                          <p:cTn id="19" fill="hold">
                            <p:stCondLst>
                              <p:cond delay="1000"/>
                            </p:stCondLst>
                            <p:childTnLst>
                              <p:par>
                                <p:cTn id="20" presetID="17" presetClass="entr" presetSubtype="10" fill="hold" grpId="0" nodeType="afterEffect">
                                  <p:stCondLst>
                                    <p:cond delay="0"/>
                                  </p:stCondLst>
                                  <p:childTnLst>
                                    <p:set>
                                      <p:cBhvr>
                                        <p:cTn id="21" dur="1" fill="hold">
                                          <p:stCondLst>
                                            <p:cond delay="0"/>
                                          </p:stCondLst>
                                        </p:cTn>
                                        <p:tgtEl>
                                          <p:spTgt spid="55298"/>
                                        </p:tgtEl>
                                        <p:attrNameLst>
                                          <p:attrName>style.visibility</p:attrName>
                                        </p:attrNameLst>
                                      </p:cBhvr>
                                      <p:to>
                                        <p:strVal val="visible"/>
                                      </p:to>
                                    </p:set>
                                    <p:anim calcmode="lin" valueType="num">
                                      <p:cBhvr>
                                        <p:cTn id="22" dur="500" fill="hold"/>
                                        <p:tgtEl>
                                          <p:spTgt spid="55298"/>
                                        </p:tgtEl>
                                        <p:attrNameLst>
                                          <p:attrName>ppt_w</p:attrName>
                                        </p:attrNameLst>
                                      </p:cBhvr>
                                      <p:tavLst>
                                        <p:tav tm="0">
                                          <p:val>
                                            <p:fltVal val="0"/>
                                          </p:val>
                                        </p:tav>
                                        <p:tav tm="100000">
                                          <p:val>
                                            <p:strVal val="#ppt_w"/>
                                          </p:val>
                                        </p:tav>
                                      </p:tavLst>
                                    </p:anim>
                                    <p:anim calcmode="lin" valueType="num">
                                      <p:cBhvr>
                                        <p:cTn id="23" dur="500" fill="hold"/>
                                        <p:tgtEl>
                                          <p:spTgt spid="55298"/>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55299"/>
                                        </p:tgtEl>
                                        <p:attrNameLst>
                                          <p:attrName>style.visibility</p:attrName>
                                        </p:attrNameLst>
                                      </p:cBhvr>
                                      <p:to>
                                        <p:strVal val="visible"/>
                                      </p:to>
                                    </p:set>
                                    <p:anim calcmode="lin" valueType="num">
                                      <p:cBhvr>
                                        <p:cTn id="26" dur="500" fill="hold"/>
                                        <p:tgtEl>
                                          <p:spTgt spid="55299"/>
                                        </p:tgtEl>
                                        <p:attrNameLst>
                                          <p:attrName>ppt_w</p:attrName>
                                        </p:attrNameLst>
                                      </p:cBhvr>
                                      <p:tavLst>
                                        <p:tav tm="0">
                                          <p:val>
                                            <p:fltVal val="0"/>
                                          </p:val>
                                        </p:tav>
                                        <p:tav tm="100000">
                                          <p:val>
                                            <p:strVal val="#ppt_w"/>
                                          </p:val>
                                        </p:tav>
                                      </p:tavLst>
                                    </p:anim>
                                    <p:anim calcmode="lin" valueType="num">
                                      <p:cBhvr>
                                        <p:cTn id="27" dur="500" fill="hold"/>
                                        <p:tgtEl>
                                          <p:spTgt spid="55299"/>
                                        </p:tgtEl>
                                        <p:attrNameLst>
                                          <p:attrName>ppt_h</p:attrName>
                                        </p:attrNameLst>
                                      </p:cBhvr>
                                      <p:tavLst>
                                        <p:tav tm="0">
                                          <p:val>
                                            <p:strVal val="#ppt_h"/>
                                          </p:val>
                                        </p:tav>
                                        <p:tav tm="100000">
                                          <p:val>
                                            <p:strVal val="#ppt_h"/>
                                          </p:val>
                                        </p:tav>
                                      </p:tavLst>
                                    </p:anim>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55302"/>
                                        </p:tgtEl>
                                        <p:attrNameLst>
                                          <p:attrName>style.visibility</p:attrName>
                                        </p:attrNameLst>
                                      </p:cBhvr>
                                      <p:to>
                                        <p:strVal val="visible"/>
                                      </p:to>
                                    </p:set>
                                    <p:animEffect transition="in" filter="wipe(down)">
                                      <p:cBhvr>
                                        <p:cTn id="31" dur="500"/>
                                        <p:tgtEl>
                                          <p:spTgt spid="55302"/>
                                        </p:tgtEl>
                                      </p:cBhvr>
                                    </p:animEffect>
                                  </p:childTnLst>
                                </p:cTn>
                              </p:par>
                              <p:par>
                                <p:cTn id="32" presetID="22" presetClass="entr" presetSubtype="4" fill="hold" nodeType="withEffect">
                                  <p:stCondLst>
                                    <p:cond delay="0"/>
                                  </p:stCondLst>
                                  <p:childTnLst>
                                    <p:set>
                                      <p:cBhvr>
                                        <p:cTn id="33" dur="1" fill="hold">
                                          <p:stCondLst>
                                            <p:cond delay="0"/>
                                          </p:stCondLst>
                                        </p:cTn>
                                        <p:tgtEl>
                                          <p:spTgt spid="55305"/>
                                        </p:tgtEl>
                                        <p:attrNameLst>
                                          <p:attrName>style.visibility</p:attrName>
                                        </p:attrNameLst>
                                      </p:cBhvr>
                                      <p:to>
                                        <p:strVal val="visible"/>
                                      </p:to>
                                    </p:set>
                                    <p:animEffect transition="in" filter="wipe(down)">
                                      <p:cBhvr>
                                        <p:cTn id="34" dur="500"/>
                                        <p:tgtEl>
                                          <p:spTgt spid="55305"/>
                                        </p:tgtEl>
                                      </p:cBhvr>
                                    </p:animEffect>
                                  </p:childTnLst>
                                </p:cTn>
                              </p:par>
                              <p:par>
                                <p:cTn id="35" presetID="17" presetClass="entr" presetSubtype="10" fill="hold" grpId="0" nodeType="withEffect">
                                  <p:stCondLst>
                                    <p:cond delay="0"/>
                                  </p:stCondLst>
                                  <p:childTnLst>
                                    <p:set>
                                      <p:cBhvr>
                                        <p:cTn id="36" dur="1" fill="hold">
                                          <p:stCondLst>
                                            <p:cond delay="0"/>
                                          </p:stCondLst>
                                        </p:cTn>
                                        <p:tgtEl>
                                          <p:spTgt spid="55306"/>
                                        </p:tgtEl>
                                        <p:attrNameLst>
                                          <p:attrName>style.visibility</p:attrName>
                                        </p:attrNameLst>
                                      </p:cBhvr>
                                      <p:to>
                                        <p:strVal val="visible"/>
                                      </p:to>
                                    </p:set>
                                    <p:anim calcmode="lin" valueType="num">
                                      <p:cBhvr>
                                        <p:cTn id="37" dur="500" fill="hold"/>
                                        <p:tgtEl>
                                          <p:spTgt spid="55306"/>
                                        </p:tgtEl>
                                        <p:attrNameLst>
                                          <p:attrName>ppt_w</p:attrName>
                                        </p:attrNameLst>
                                      </p:cBhvr>
                                      <p:tavLst>
                                        <p:tav tm="0">
                                          <p:val>
                                            <p:fltVal val="0"/>
                                          </p:val>
                                        </p:tav>
                                        <p:tav tm="100000">
                                          <p:val>
                                            <p:strVal val="#ppt_w"/>
                                          </p:val>
                                        </p:tav>
                                      </p:tavLst>
                                    </p:anim>
                                    <p:anim calcmode="lin" valueType="num">
                                      <p:cBhvr>
                                        <p:cTn id="38" dur="500" fill="hold"/>
                                        <p:tgtEl>
                                          <p:spTgt spid="55306"/>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0"/>
                                  </p:stCondLst>
                                  <p:childTnLst>
                                    <p:set>
                                      <p:cBhvr>
                                        <p:cTn id="40" dur="1" fill="hold">
                                          <p:stCondLst>
                                            <p:cond delay="0"/>
                                          </p:stCondLst>
                                        </p:cTn>
                                        <p:tgtEl>
                                          <p:spTgt spid="55307"/>
                                        </p:tgtEl>
                                        <p:attrNameLst>
                                          <p:attrName>style.visibility</p:attrName>
                                        </p:attrNameLst>
                                      </p:cBhvr>
                                      <p:to>
                                        <p:strVal val="visible"/>
                                      </p:to>
                                    </p:set>
                                    <p:anim calcmode="lin" valueType="num">
                                      <p:cBhvr>
                                        <p:cTn id="41" dur="500" fill="hold"/>
                                        <p:tgtEl>
                                          <p:spTgt spid="55307"/>
                                        </p:tgtEl>
                                        <p:attrNameLst>
                                          <p:attrName>ppt_w</p:attrName>
                                        </p:attrNameLst>
                                      </p:cBhvr>
                                      <p:tavLst>
                                        <p:tav tm="0">
                                          <p:val>
                                            <p:fltVal val="0"/>
                                          </p:val>
                                        </p:tav>
                                        <p:tav tm="100000">
                                          <p:val>
                                            <p:strVal val="#ppt_w"/>
                                          </p:val>
                                        </p:tav>
                                      </p:tavLst>
                                    </p:anim>
                                    <p:anim calcmode="lin" valueType="num">
                                      <p:cBhvr>
                                        <p:cTn id="42" dur="500" fill="hold"/>
                                        <p:tgtEl>
                                          <p:spTgt spid="55307"/>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55308"/>
                                        </p:tgtEl>
                                        <p:attrNameLst>
                                          <p:attrName>style.visibility</p:attrName>
                                        </p:attrNameLst>
                                      </p:cBhvr>
                                      <p:to>
                                        <p:strVal val="visible"/>
                                      </p:to>
                                    </p:set>
                                    <p:anim calcmode="lin" valueType="num">
                                      <p:cBhvr>
                                        <p:cTn id="45" dur="500" fill="hold"/>
                                        <p:tgtEl>
                                          <p:spTgt spid="55308"/>
                                        </p:tgtEl>
                                        <p:attrNameLst>
                                          <p:attrName>ppt_w</p:attrName>
                                        </p:attrNameLst>
                                      </p:cBhvr>
                                      <p:tavLst>
                                        <p:tav tm="0">
                                          <p:val>
                                            <p:fltVal val="0"/>
                                          </p:val>
                                        </p:tav>
                                        <p:tav tm="100000">
                                          <p:val>
                                            <p:strVal val="#ppt_w"/>
                                          </p:val>
                                        </p:tav>
                                      </p:tavLst>
                                    </p:anim>
                                    <p:anim calcmode="lin" valueType="num">
                                      <p:cBhvr>
                                        <p:cTn id="46" dur="500" fill="hold"/>
                                        <p:tgtEl>
                                          <p:spTgt spid="55308"/>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55309"/>
                                        </p:tgtEl>
                                        <p:attrNameLst>
                                          <p:attrName>style.visibility</p:attrName>
                                        </p:attrNameLst>
                                      </p:cBhvr>
                                      <p:to>
                                        <p:strVal val="visible"/>
                                      </p:to>
                                    </p:set>
                                    <p:anim calcmode="lin" valueType="num">
                                      <p:cBhvr>
                                        <p:cTn id="49" dur="500" fill="hold"/>
                                        <p:tgtEl>
                                          <p:spTgt spid="55309"/>
                                        </p:tgtEl>
                                        <p:attrNameLst>
                                          <p:attrName>ppt_w</p:attrName>
                                        </p:attrNameLst>
                                      </p:cBhvr>
                                      <p:tavLst>
                                        <p:tav tm="0">
                                          <p:val>
                                            <p:fltVal val="0"/>
                                          </p:val>
                                        </p:tav>
                                        <p:tav tm="100000">
                                          <p:val>
                                            <p:strVal val="#ppt_w"/>
                                          </p:val>
                                        </p:tav>
                                      </p:tavLst>
                                    </p:anim>
                                    <p:anim calcmode="lin" valueType="num">
                                      <p:cBhvr>
                                        <p:cTn id="50" dur="500" fill="hold"/>
                                        <p:tgtEl>
                                          <p:spTgt spid="55309"/>
                                        </p:tgtEl>
                                        <p:attrNameLst>
                                          <p:attrName>ppt_h</p:attrName>
                                        </p:attrNameLst>
                                      </p:cBhvr>
                                      <p:tavLst>
                                        <p:tav tm="0">
                                          <p:val>
                                            <p:strVal val="#ppt_h"/>
                                          </p:val>
                                        </p:tav>
                                        <p:tav tm="100000">
                                          <p:val>
                                            <p:strVal val="#ppt_h"/>
                                          </p:val>
                                        </p:tav>
                                      </p:tavLst>
                                    </p:anim>
                                  </p:childTnLst>
                                </p:cTn>
                              </p:par>
                            </p:childTnLst>
                          </p:cTn>
                        </p:par>
                        <p:par>
                          <p:cTn id="51" fill="hold">
                            <p:stCondLst>
                              <p:cond delay="2000"/>
                            </p:stCondLst>
                            <p:childTnLst>
                              <p:par>
                                <p:cTn id="52" presetID="10" presetClass="entr" presetSubtype="0" fill="hold" grpId="0" nodeType="afterEffect">
                                  <p:stCondLst>
                                    <p:cond delay="0"/>
                                  </p:stCondLst>
                                  <p:iterate type="lt">
                                    <p:tmPct val="14000"/>
                                  </p:iterate>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2990"/>
                            </p:stCondLst>
                            <p:childTnLst>
                              <p:par>
                                <p:cTn id="56" presetID="49" presetClass="entr" presetSubtype="0" decel="10000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 calcmode="lin" valueType="num">
                                      <p:cBhvr>
                                        <p:cTn id="60" dur="500" fill="hold"/>
                                        <p:tgtEl>
                                          <p:spTgt spid="35"/>
                                        </p:tgtEl>
                                        <p:attrNameLst>
                                          <p:attrName>style.rotation</p:attrName>
                                        </p:attrNameLst>
                                      </p:cBhvr>
                                      <p:tavLst>
                                        <p:tav tm="0">
                                          <p:val>
                                            <p:fltVal val="360"/>
                                          </p:val>
                                        </p:tav>
                                        <p:tav tm="100000">
                                          <p:val>
                                            <p:fltVal val="0"/>
                                          </p:val>
                                        </p:tav>
                                      </p:tavLst>
                                    </p:anim>
                                    <p:animEffect transition="in" filter="fade">
                                      <p:cBhvr>
                                        <p:cTn id="6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animBg="1"/>
      <p:bldP spid="55306" grpId="0"/>
      <p:bldP spid="55307" grpId="0"/>
      <p:bldP spid="55308" grpId="0"/>
      <p:bldP spid="55309" grpId="0"/>
      <p:bldP spid="55310" grpId="0"/>
      <p:bldP spid="58386" grpId="0" animBg="1"/>
      <p:bldP spid="58384" grpId="0" animBg="1"/>
      <p:bldP spid="34" grpId="0"/>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0"/>
          <p:cNvSpPr>
            <a:spLocks noChangeArrowheads="1"/>
          </p:cNvSpPr>
          <p:nvPr/>
        </p:nvSpPr>
        <p:spPr bwMode="gray">
          <a:xfrm>
            <a:off x="7261228" y="2472638"/>
            <a:ext cx="463869" cy="525585"/>
          </a:xfrm>
          <a:prstGeom prst="chevron">
            <a:avLst>
              <a:gd name="adj" fmla="val 52514"/>
            </a:avLst>
          </a:prstGeom>
          <a:solidFill>
            <a:srgbClr val="588C35"/>
          </a:solidFill>
          <a:ln w="9525">
            <a:noFill/>
            <a:miter lim="800000"/>
            <a:headEnd/>
            <a:tailEnd/>
          </a:ln>
        </p:spPr>
        <p:txBody>
          <a:bodyPr wrap="none" lIns="91028" tIns="45515" rIns="91028" bIns="45515" anchor="ctr"/>
          <a:lstStyle/>
          <a:p>
            <a:pPr defTabSz="909836" fontAlgn="base">
              <a:spcBef>
                <a:spcPct val="0"/>
              </a:spcBef>
              <a:spcAft>
                <a:spcPct val="0"/>
              </a:spcAft>
              <a:defRPr/>
            </a:pPr>
            <a:endParaRPr lang="zh-CN" altLang="en-US" sz="1756" dirty="0">
              <a:solidFill>
                <a:srgbClr val="000000"/>
              </a:solidFill>
              <a:cs typeface="+mn-ea"/>
              <a:sym typeface="+mn-lt"/>
            </a:endParaRPr>
          </a:p>
        </p:txBody>
      </p:sp>
      <p:sp>
        <p:nvSpPr>
          <p:cNvPr id="14" name="AutoShape 51"/>
          <p:cNvSpPr>
            <a:spLocks noChangeArrowheads="1"/>
          </p:cNvSpPr>
          <p:nvPr/>
        </p:nvSpPr>
        <p:spPr bwMode="gray">
          <a:xfrm>
            <a:off x="4185356" y="2472638"/>
            <a:ext cx="465860" cy="525585"/>
          </a:xfrm>
          <a:prstGeom prst="chevron">
            <a:avLst>
              <a:gd name="adj" fmla="val 52514"/>
            </a:avLst>
          </a:prstGeom>
          <a:solidFill>
            <a:srgbClr val="588C35"/>
          </a:solidFill>
          <a:ln w="9525">
            <a:noFill/>
            <a:miter lim="800000"/>
            <a:headEnd/>
            <a:tailEnd/>
          </a:ln>
        </p:spPr>
        <p:txBody>
          <a:bodyPr wrap="none" lIns="91028" tIns="45515" rIns="91028" bIns="45515" anchor="ctr"/>
          <a:lstStyle/>
          <a:p>
            <a:pPr defTabSz="909836" fontAlgn="base">
              <a:spcBef>
                <a:spcPct val="0"/>
              </a:spcBef>
              <a:spcAft>
                <a:spcPct val="0"/>
              </a:spcAft>
              <a:defRPr/>
            </a:pPr>
            <a:endParaRPr lang="zh-CN" altLang="en-US" sz="1756" dirty="0">
              <a:solidFill>
                <a:srgbClr val="000000"/>
              </a:solidFill>
              <a:cs typeface="+mn-ea"/>
              <a:sym typeface="+mn-lt"/>
            </a:endParaRPr>
          </a:p>
        </p:txBody>
      </p:sp>
      <p:sp>
        <p:nvSpPr>
          <p:cNvPr id="4" name="TextBox 3"/>
          <p:cNvSpPr txBox="1">
            <a:spLocks noChangeArrowheads="1"/>
          </p:cNvSpPr>
          <p:nvPr/>
        </p:nvSpPr>
        <p:spPr bwMode="auto">
          <a:xfrm>
            <a:off x="1679825" y="4544706"/>
            <a:ext cx="2363145" cy="772519"/>
          </a:xfrm>
          <a:prstGeom prst="rect">
            <a:avLst/>
          </a:prstGeom>
          <a:noFill/>
          <a:ln w="9525">
            <a:noFill/>
            <a:miter lim="800000"/>
            <a:headEnd/>
            <a:tailEnd/>
          </a:ln>
        </p:spPr>
        <p:txBody>
          <a:bodyPr lIns="0" tIns="0" rIns="0" bIns="0">
            <a:spAutoFit/>
          </a:bodyPr>
          <a:lstStyle/>
          <a:p>
            <a:pPr algn="ctr" defTabSz="1212451" fontAlgn="base">
              <a:spcBef>
                <a:spcPct val="0"/>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请在此处添加您需要的文字内容请在此处添加您需要的文字内容请在此处添加您需要</a:t>
            </a:r>
            <a:endParaRPr lang="en-US" altLang="zh-CN" sz="1255" dirty="0">
              <a:solidFill>
                <a:srgbClr val="808080"/>
              </a:solidFill>
              <a:cs typeface="+mn-ea"/>
              <a:sym typeface="+mn-lt"/>
            </a:endParaRPr>
          </a:p>
          <a:p>
            <a:pPr algn="ctr" defTabSz="1212451" fontAlgn="base">
              <a:spcBef>
                <a:spcPct val="0"/>
              </a:spcBef>
              <a:spcAft>
                <a:spcPct val="0"/>
              </a:spcAft>
              <a:defRPr/>
            </a:pPr>
            <a:endParaRPr lang="en-US" altLang="zh-CN" sz="1255" dirty="0">
              <a:solidFill>
                <a:srgbClr val="808080"/>
              </a:solidFill>
              <a:cs typeface="+mn-ea"/>
              <a:sym typeface="+mn-lt"/>
            </a:endParaRPr>
          </a:p>
        </p:txBody>
      </p:sp>
      <p:cxnSp>
        <p:nvCxnSpPr>
          <p:cNvPr id="6" name="直接连接符 5"/>
          <p:cNvCxnSpPr/>
          <p:nvPr/>
        </p:nvCxnSpPr>
        <p:spPr>
          <a:xfrm>
            <a:off x="1679825" y="4283904"/>
            <a:ext cx="236314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628062" y="3648820"/>
            <a:ext cx="2414907" cy="459036"/>
          </a:xfrm>
          <a:prstGeom prst="rect">
            <a:avLst/>
          </a:prstGeom>
          <a:noFill/>
          <a:ln w="9525">
            <a:noFill/>
            <a:miter lim="800000"/>
            <a:headEnd/>
            <a:tailEnd/>
          </a:ln>
        </p:spPr>
        <p:txBody>
          <a:bodyPr>
            <a:spAutoFit/>
          </a:bodyPr>
          <a:lstStyle/>
          <a:p>
            <a:pPr algn="ctr" defTabSz="1212451" fontAlgn="base">
              <a:spcBef>
                <a:spcPct val="0"/>
              </a:spcBef>
              <a:spcAft>
                <a:spcPct val="0"/>
              </a:spcAft>
              <a:defRPr/>
            </a:pPr>
            <a:r>
              <a:rPr lang="zh-CN" altLang="en-US" sz="2383" b="1" dirty="0">
                <a:solidFill>
                  <a:srgbClr val="009900"/>
                </a:solidFill>
                <a:cs typeface="+mn-ea"/>
                <a:sym typeface="+mn-lt"/>
              </a:rPr>
              <a:t>标题内容</a:t>
            </a:r>
          </a:p>
        </p:txBody>
      </p:sp>
      <p:sp>
        <p:nvSpPr>
          <p:cNvPr id="10" name="TextBox 9"/>
          <p:cNvSpPr txBox="1">
            <a:spLocks noChangeArrowheads="1"/>
          </p:cNvSpPr>
          <p:nvPr/>
        </p:nvSpPr>
        <p:spPr bwMode="auto">
          <a:xfrm>
            <a:off x="4747733" y="4544706"/>
            <a:ext cx="2365136" cy="579389"/>
          </a:xfrm>
          <a:prstGeom prst="rect">
            <a:avLst/>
          </a:prstGeom>
          <a:noFill/>
          <a:ln w="9525">
            <a:noFill/>
            <a:miter lim="800000"/>
            <a:headEnd/>
            <a:tailEnd/>
          </a:ln>
        </p:spPr>
        <p:txBody>
          <a:bodyPr lIns="0" tIns="0" rIns="0" bIns="0">
            <a:spAutoFit/>
          </a:bodyPr>
          <a:lstStyle/>
          <a:p>
            <a:pPr algn="ctr" defTabSz="1212451" fontAlgn="base">
              <a:spcBef>
                <a:spcPct val="0"/>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a:t>
            </a:r>
            <a:endParaRPr lang="en-US" altLang="zh-CN" sz="1255" dirty="0">
              <a:solidFill>
                <a:srgbClr val="808080"/>
              </a:solidFill>
              <a:cs typeface="+mn-ea"/>
              <a:sym typeface="+mn-lt"/>
            </a:endParaRPr>
          </a:p>
        </p:txBody>
      </p:sp>
      <p:cxnSp>
        <p:nvCxnSpPr>
          <p:cNvPr id="2" name="直接连接符 11"/>
          <p:cNvCxnSpPr/>
          <p:nvPr/>
        </p:nvCxnSpPr>
        <p:spPr>
          <a:xfrm>
            <a:off x="4747733" y="4283904"/>
            <a:ext cx="236513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2"/>
          <p:cNvSpPr txBox="1">
            <a:spLocks noChangeArrowheads="1"/>
          </p:cNvSpPr>
          <p:nvPr/>
        </p:nvSpPr>
        <p:spPr bwMode="auto">
          <a:xfrm>
            <a:off x="4695970" y="3648820"/>
            <a:ext cx="2416899" cy="459036"/>
          </a:xfrm>
          <a:prstGeom prst="rect">
            <a:avLst/>
          </a:prstGeom>
          <a:noFill/>
          <a:ln w="9525">
            <a:noFill/>
            <a:miter lim="800000"/>
            <a:headEnd/>
            <a:tailEnd/>
          </a:ln>
        </p:spPr>
        <p:txBody>
          <a:bodyPr>
            <a:spAutoFit/>
          </a:bodyPr>
          <a:lstStyle/>
          <a:p>
            <a:pPr algn="ctr" defTabSz="1212451" fontAlgn="base">
              <a:spcBef>
                <a:spcPct val="0"/>
              </a:spcBef>
              <a:spcAft>
                <a:spcPct val="0"/>
              </a:spcAft>
              <a:defRPr/>
            </a:pPr>
            <a:r>
              <a:rPr lang="zh-CN" altLang="en-US" sz="2383" b="1" dirty="0">
                <a:solidFill>
                  <a:srgbClr val="00A800"/>
                </a:solidFill>
                <a:cs typeface="+mn-ea"/>
                <a:sym typeface="+mn-lt"/>
              </a:rPr>
              <a:t>标题内容</a:t>
            </a:r>
          </a:p>
        </p:txBody>
      </p:sp>
      <p:sp>
        <p:nvSpPr>
          <p:cNvPr id="16" name="TextBox 15"/>
          <p:cNvSpPr txBox="1">
            <a:spLocks noChangeArrowheads="1"/>
          </p:cNvSpPr>
          <p:nvPr/>
        </p:nvSpPr>
        <p:spPr bwMode="auto">
          <a:xfrm>
            <a:off x="7889302" y="4544706"/>
            <a:ext cx="2363147" cy="579389"/>
          </a:xfrm>
          <a:prstGeom prst="rect">
            <a:avLst/>
          </a:prstGeom>
          <a:noFill/>
          <a:ln w="9525">
            <a:noFill/>
            <a:miter lim="800000"/>
            <a:headEnd/>
            <a:tailEnd/>
          </a:ln>
        </p:spPr>
        <p:txBody>
          <a:bodyPr lIns="0" tIns="0" rIns="0" bIns="0">
            <a:spAutoFit/>
          </a:bodyPr>
          <a:lstStyle/>
          <a:p>
            <a:pPr algn="ctr" defTabSz="1212451" fontAlgn="base">
              <a:spcBef>
                <a:spcPct val="0"/>
              </a:spcBef>
              <a:spcAft>
                <a:spcPct val="0"/>
              </a:spcAft>
              <a:defRPr/>
            </a:pPr>
            <a:r>
              <a:rPr lang="zh-CN" altLang="en-US" sz="1255" dirty="0">
                <a:solidFill>
                  <a:srgbClr val="808080"/>
                </a:solidFill>
                <a:cs typeface="+mn-ea"/>
                <a:sym typeface="+mn-lt"/>
              </a:rPr>
              <a:t>请在此处添加您需要的文字内容请在此处添加您需要的文字内容请在此处添加您</a:t>
            </a:r>
            <a:endParaRPr lang="en-US" altLang="zh-CN" sz="1255" dirty="0">
              <a:solidFill>
                <a:srgbClr val="808080"/>
              </a:solidFill>
              <a:cs typeface="+mn-ea"/>
              <a:sym typeface="+mn-lt"/>
            </a:endParaRPr>
          </a:p>
        </p:txBody>
      </p:sp>
      <p:cxnSp>
        <p:nvCxnSpPr>
          <p:cNvPr id="5" name="直接连接符 17"/>
          <p:cNvCxnSpPr/>
          <p:nvPr/>
        </p:nvCxnSpPr>
        <p:spPr>
          <a:xfrm>
            <a:off x="7889302" y="4283904"/>
            <a:ext cx="2363147"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7835550" y="3648820"/>
            <a:ext cx="2416899" cy="459036"/>
          </a:xfrm>
          <a:prstGeom prst="rect">
            <a:avLst/>
          </a:prstGeom>
          <a:noFill/>
          <a:ln w="9525">
            <a:noFill/>
            <a:miter lim="800000"/>
            <a:headEnd/>
            <a:tailEnd/>
          </a:ln>
        </p:spPr>
        <p:txBody>
          <a:bodyPr>
            <a:spAutoFit/>
          </a:bodyPr>
          <a:lstStyle/>
          <a:p>
            <a:pPr algn="ctr" defTabSz="1212451" fontAlgn="base">
              <a:spcBef>
                <a:spcPct val="0"/>
              </a:spcBef>
              <a:spcAft>
                <a:spcPct val="0"/>
              </a:spcAft>
              <a:defRPr/>
            </a:pPr>
            <a:r>
              <a:rPr lang="zh-CN" altLang="en-US" sz="2383" b="1" dirty="0">
                <a:solidFill>
                  <a:srgbClr val="009900"/>
                </a:solidFill>
                <a:cs typeface="+mn-ea"/>
                <a:sym typeface="+mn-lt"/>
              </a:rPr>
              <a:t>标题内容</a:t>
            </a:r>
          </a:p>
        </p:txBody>
      </p:sp>
      <p:cxnSp>
        <p:nvCxnSpPr>
          <p:cNvPr id="27" name="直接连接符 26"/>
          <p:cNvCxnSpPr/>
          <p:nvPr/>
        </p:nvCxnSpPr>
        <p:spPr>
          <a:xfrm>
            <a:off x="1679825" y="4283904"/>
            <a:ext cx="47382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747733" y="4283904"/>
            <a:ext cx="47382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889302" y="4283904"/>
            <a:ext cx="47382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图片 31">
            <a:extLst>
              <a:ext uri="{FF2B5EF4-FFF2-40B4-BE49-F238E27FC236}">
                <a16:creationId xmlns:a16="http://schemas.microsoft.com/office/drawing/2014/main" xmlns="" id="{CA562835-6250-4D36-B933-A64CAE516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141" y="384692"/>
            <a:ext cx="962952" cy="585392"/>
          </a:xfrm>
          <a:prstGeom prst="rect">
            <a:avLst/>
          </a:prstGeom>
        </p:spPr>
      </p:pic>
      <p:sp>
        <p:nvSpPr>
          <p:cNvPr id="33" name="文本框 32">
            <a:extLst>
              <a:ext uri="{FF2B5EF4-FFF2-40B4-BE49-F238E27FC236}">
                <a16:creationId xmlns:a16="http://schemas.microsoft.com/office/drawing/2014/main" xmlns="" id="{6392BFA1-4378-4B51-ADF3-47C70E58D0FF}"/>
              </a:ext>
            </a:extLst>
          </p:cNvPr>
          <p:cNvSpPr txBox="1"/>
          <p:nvPr/>
        </p:nvSpPr>
        <p:spPr>
          <a:xfrm>
            <a:off x="1170011" y="446555"/>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现实中的环境问题</a:t>
            </a:r>
          </a:p>
        </p:txBody>
      </p:sp>
      <p:pic>
        <p:nvPicPr>
          <p:cNvPr id="9" name="图片 8">
            <a:extLst>
              <a:ext uri="{FF2B5EF4-FFF2-40B4-BE49-F238E27FC236}">
                <a16:creationId xmlns:a16="http://schemas.microsoft.com/office/drawing/2014/main" xmlns="" id="{A826D9A0-EE58-4E1B-B38B-7B0D43EEB7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837" y="2236304"/>
            <a:ext cx="2000887" cy="920116"/>
          </a:xfrm>
          <a:prstGeom prst="rect">
            <a:avLst/>
          </a:prstGeom>
        </p:spPr>
      </p:pic>
      <p:pic>
        <p:nvPicPr>
          <p:cNvPr id="21" name="图片 20">
            <a:extLst>
              <a:ext uri="{FF2B5EF4-FFF2-40B4-BE49-F238E27FC236}">
                <a16:creationId xmlns:a16="http://schemas.microsoft.com/office/drawing/2014/main" xmlns="" id="{AB1378AA-ABC1-479F-AA5B-C122B8192C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4645" y="2236304"/>
            <a:ext cx="2000887" cy="920116"/>
          </a:xfrm>
          <a:prstGeom prst="rect">
            <a:avLst/>
          </a:prstGeom>
        </p:spPr>
      </p:pic>
      <p:pic>
        <p:nvPicPr>
          <p:cNvPr id="22" name="图片 21">
            <a:extLst>
              <a:ext uri="{FF2B5EF4-FFF2-40B4-BE49-F238E27FC236}">
                <a16:creationId xmlns:a16="http://schemas.microsoft.com/office/drawing/2014/main" xmlns="" id="{A16246F4-92E1-4A92-9351-09C6DEBB8B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4090" y="2165073"/>
            <a:ext cx="2000887" cy="920116"/>
          </a:xfrm>
          <a:prstGeom prst="rect">
            <a:avLst/>
          </a:prstGeom>
        </p:spPr>
      </p:pic>
    </p:spTree>
    <p:extLst>
      <p:ext uri="{BB962C8B-B14F-4D97-AF65-F5344CB8AC3E}">
        <p14:creationId xmlns:p14="http://schemas.microsoft.com/office/powerpoint/2010/main" val="3706092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3000"/>
                            </p:stCondLst>
                            <p:childTnLst>
                              <p:par>
                                <p:cTn id="35" presetID="16" presetClass="entr" presetSubtype="37"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4500"/>
                            </p:stCondLst>
                            <p:childTnLst>
                              <p:par>
                                <p:cTn id="50" presetID="16" presetClass="entr" presetSubtype="37"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outVertical)">
                                      <p:cBhvr>
                                        <p:cTn id="52" dur="500"/>
                                        <p:tgtEl>
                                          <p:spTgt spid="5"/>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5500"/>
                            </p:stCondLst>
                            <p:childTnLst>
                              <p:par>
                                <p:cTn id="58" presetID="10" presetClass="entr" presetSubtype="0" fill="hold" grpId="0" nodeType="afterEffect">
                                  <p:stCondLst>
                                    <p:cond delay="0"/>
                                  </p:stCondLst>
                                  <p:iterate type="lt">
                                    <p:tmPct val="14000"/>
                                  </p:iterate>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p:bldP spid="7" grpId="0"/>
      <p:bldP spid="10" grpId="0"/>
      <p:bldP spid="3" grpId="0"/>
      <p:bldP spid="16" grpId="0"/>
      <p:bldP spid="1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469426" y="1120113"/>
            <a:ext cx="4946933" cy="4811467"/>
          </a:xfrm>
          <a:prstGeom prst="diamond">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cs typeface="+mn-ea"/>
              <a:sym typeface="+mn-lt"/>
            </a:endParaRPr>
          </a:p>
        </p:txBody>
      </p:sp>
      <p:sp>
        <p:nvSpPr>
          <p:cNvPr id="10" name="AutoShape 23"/>
          <p:cNvSpPr>
            <a:spLocks noChangeArrowheads="1"/>
          </p:cNvSpPr>
          <p:nvPr/>
        </p:nvSpPr>
        <p:spPr bwMode="auto">
          <a:xfrm>
            <a:off x="3466293" y="1187847"/>
            <a:ext cx="4927600" cy="4598904"/>
          </a:xfrm>
          <a:prstGeom prst="diamond">
            <a:avLst/>
          </a:prstGeom>
          <a:noFill/>
          <a:ln w="190500" cmpd="thickThin">
            <a:solidFill>
              <a:srgbClr val="6BAC37"/>
            </a:solidFill>
            <a:miter lim="800000"/>
            <a:headEnd/>
            <a:tailEnd/>
          </a:ln>
        </p:spPr>
        <p:txBody>
          <a:bodyPr wrap="none" anchor="ctr"/>
          <a:lstStyle/>
          <a:p>
            <a:pPr defTabSz="1289018" fontAlgn="base">
              <a:spcBef>
                <a:spcPct val="0"/>
              </a:spcBef>
              <a:spcAft>
                <a:spcPct val="0"/>
              </a:spcAft>
              <a:defRPr/>
            </a:pPr>
            <a:endParaRPr lang="zh-CN" altLang="en-US" sz="2533" kern="0" dirty="0">
              <a:solidFill>
                <a:srgbClr val="000000"/>
              </a:solidFill>
              <a:cs typeface="+mn-ea"/>
              <a:sym typeface="+mn-lt"/>
            </a:endParaRPr>
          </a:p>
        </p:txBody>
      </p:sp>
      <p:sp>
        <p:nvSpPr>
          <p:cNvPr id="3" name="文本框 2"/>
          <p:cNvSpPr txBox="1"/>
          <p:nvPr/>
        </p:nvSpPr>
        <p:spPr>
          <a:xfrm>
            <a:off x="5231591" y="1745271"/>
            <a:ext cx="1441420" cy="1446550"/>
          </a:xfrm>
          <a:prstGeom prst="rect">
            <a:avLst/>
          </a:prstGeom>
          <a:noFill/>
        </p:spPr>
        <p:txBody>
          <a:bodyPr wrap="none" rtlCol="0">
            <a:spAutoFit/>
          </a:bodyPr>
          <a:lstStyle/>
          <a:p>
            <a:pPr defTabSz="914377">
              <a:defRPr/>
            </a:pPr>
            <a:r>
              <a:rPr lang="en-US" altLang="zh-CN" sz="8800" b="1" dirty="0">
                <a:solidFill>
                  <a:srgbClr val="1F5D05"/>
                </a:solidFill>
                <a:cs typeface="+mn-ea"/>
                <a:sym typeface="+mn-lt"/>
              </a:rPr>
              <a:t>03</a:t>
            </a:r>
            <a:endParaRPr lang="zh-CN" altLang="en-US" sz="8800" b="1" dirty="0">
              <a:solidFill>
                <a:srgbClr val="1F5D05"/>
              </a:solidFill>
              <a:cs typeface="+mn-ea"/>
              <a:sym typeface="+mn-lt"/>
            </a:endParaRPr>
          </a:p>
        </p:txBody>
      </p:sp>
      <p:sp>
        <p:nvSpPr>
          <p:cNvPr id="14" name="文本框 13"/>
          <p:cNvSpPr txBox="1"/>
          <p:nvPr/>
        </p:nvSpPr>
        <p:spPr>
          <a:xfrm>
            <a:off x="4606657" y="3036960"/>
            <a:ext cx="2646878" cy="1569660"/>
          </a:xfrm>
          <a:prstGeom prst="rect">
            <a:avLst/>
          </a:prstGeom>
          <a:noFill/>
        </p:spPr>
        <p:txBody>
          <a:bodyPr wrap="none" rtlCol="0">
            <a:spAutoFit/>
          </a:bodyPr>
          <a:lstStyle/>
          <a:p>
            <a:pPr algn="ctr" defTabSz="914377">
              <a:defRPr/>
            </a:pPr>
            <a:r>
              <a:rPr lang="zh-CN" altLang="en-US" sz="4800" b="1" dirty="0">
                <a:solidFill>
                  <a:srgbClr val="1F5D05"/>
                </a:solidFill>
                <a:cs typeface="+mn-ea"/>
                <a:sym typeface="+mn-lt"/>
              </a:rPr>
              <a:t>走出国门</a:t>
            </a:r>
            <a:endParaRPr lang="en-US" altLang="zh-CN" sz="4800" b="1" dirty="0">
              <a:solidFill>
                <a:srgbClr val="1F5D05"/>
              </a:solidFill>
              <a:cs typeface="+mn-ea"/>
              <a:sym typeface="+mn-lt"/>
            </a:endParaRPr>
          </a:p>
          <a:p>
            <a:pPr algn="ctr" defTabSz="914377">
              <a:defRPr/>
            </a:pPr>
            <a:r>
              <a:rPr lang="zh-CN" altLang="en-US" sz="4800" b="1" dirty="0">
                <a:solidFill>
                  <a:srgbClr val="1F5D05"/>
                </a:solidFill>
                <a:cs typeface="+mn-ea"/>
                <a:sym typeface="+mn-lt"/>
              </a:rPr>
              <a:t>看世界</a:t>
            </a:r>
          </a:p>
        </p:txBody>
      </p:sp>
    </p:spTree>
    <p:extLst>
      <p:ext uri="{BB962C8B-B14F-4D97-AF65-F5344CB8AC3E}">
        <p14:creationId xmlns:p14="http://schemas.microsoft.com/office/powerpoint/2010/main" val="409327222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iterate type="lt">
                                    <p:tmPct val="14000"/>
                                  </p:iterate>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a:cxnSpLocks noChangeShapeType="1"/>
          </p:cNvCxnSpPr>
          <p:nvPr/>
        </p:nvCxnSpPr>
        <p:spPr bwMode="auto">
          <a:xfrm flipH="1">
            <a:off x="3422283" y="3837127"/>
            <a:ext cx="2494541" cy="0"/>
          </a:xfrm>
          <a:prstGeom prst="line">
            <a:avLst/>
          </a:prstGeom>
          <a:noFill/>
          <a:ln w="19050" algn="ctr">
            <a:solidFill>
              <a:srgbClr val="6BAC37"/>
            </a:solidFill>
            <a:miter lim="800000"/>
            <a:headEnd type="oval" w="med" len="med"/>
            <a:tailEnd type="oval" w="med" len="med"/>
          </a:ln>
        </p:spPr>
      </p:cxnSp>
      <p:sp>
        <p:nvSpPr>
          <p:cNvPr id="7" name="Sev01"/>
          <p:cNvSpPr>
            <a:spLocks noChangeAspect="1"/>
          </p:cNvSpPr>
          <p:nvPr/>
        </p:nvSpPr>
        <p:spPr bwMode="auto">
          <a:xfrm>
            <a:off x="4551097" y="3729621"/>
            <a:ext cx="234921" cy="234921"/>
          </a:xfrm>
          <a:prstGeom prst="ellipse">
            <a:avLst/>
          </a:prstGeom>
          <a:solidFill>
            <a:srgbClr val="6BAC37"/>
          </a:solidFill>
          <a:ln w="57150" algn="ctr">
            <a:solidFill>
              <a:srgbClr val="D5E9C1"/>
            </a:solidFill>
            <a:miter lim="800000"/>
            <a:headEnd/>
            <a:tailEnd/>
          </a:ln>
        </p:spPr>
        <p:txBody>
          <a:bodyPr anchor="ctr"/>
          <a:lstStyle/>
          <a:p>
            <a:pPr algn="ctr" defTabSz="1146751">
              <a:defRPr/>
            </a:pPr>
            <a:endParaRPr lang="en-US" sz="5016" dirty="0">
              <a:solidFill>
                <a:srgbClr val="FFFFFF"/>
              </a:solidFill>
              <a:cs typeface="+mn-ea"/>
              <a:sym typeface="+mn-lt"/>
            </a:endParaRPr>
          </a:p>
        </p:txBody>
      </p:sp>
      <p:cxnSp>
        <p:nvCxnSpPr>
          <p:cNvPr id="8" name="Straight Connector 141"/>
          <p:cNvCxnSpPr>
            <a:cxnSpLocks noChangeShapeType="1"/>
          </p:cNvCxnSpPr>
          <p:nvPr/>
        </p:nvCxnSpPr>
        <p:spPr bwMode="auto">
          <a:xfrm flipH="1">
            <a:off x="6004422" y="3837127"/>
            <a:ext cx="2494543" cy="0"/>
          </a:xfrm>
          <a:prstGeom prst="line">
            <a:avLst/>
          </a:prstGeom>
          <a:noFill/>
          <a:ln w="19050" algn="ctr">
            <a:solidFill>
              <a:srgbClr val="6BAC37"/>
            </a:solidFill>
            <a:miter lim="800000"/>
            <a:headEnd type="oval" w="med" len="med"/>
            <a:tailEnd type="oval" w="med" len="med"/>
          </a:ln>
        </p:spPr>
      </p:cxnSp>
      <p:sp>
        <p:nvSpPr>
          <p:cNvPr id="13" name="Sev01"/>
          <p:cNvSpPr>
            <a:spLocks noChangeAspect="1"/>
          </p:cNvSpPr>
          <p:nvPr/>
        </p:nvSpPr>
        <p:spPr bwMode="auto">
          <a:xfrm>
            <a:off x="7135228" y="3729621"/>
            <a:ext cx="234921" cy="234921"/>
          </a:xfrm>
          <a:prstGeom prst="ellipse">
            <a:avLst/>
          </a:prstGeom>
          <a:solidFill>
            <a:srgbClr val="6BAC37"/>
          </a:solidFill>
          <a:ln w="57150" algn="ctr">
            <a:solidFill>
              <a:srgbClr val="D5E9C1"/>
            </a:solidFill>
            <a:miter lim="800000"/>
            <a:headEnd/>
            <a:tailEnd/>
          </a:ln>
        </p:spPr>
        <p:txBody>
          <a:bodyPr anchor="ctr"/>
          <a:lstStyle/>
          <a:p>
            <a:pPr algn="ctr" defTabSz="1146751">
              <a:defRPr/>
            </a:pPr>
            <a:endParaRPr lang="en-US" sz="5016" dirty="0">
              <a:solidFill>
                <a:srgbClr val="FFFFFF"/>
              </a:solidFill>
              <a:cs typeface="+mn-ea"/>
              <a:sym typeface="+mn-lt"/>
            </a:endParaRPr>
          </a:p>
        </p:txBody>
      </p:sp>
      <p:cxnSp>
        <p:nvCxnSpPr>
          <p:cNvPr id="15" name="Straight Connector 149"/>
          <p:cNvCxnSpPr>
            <a:cxnSpLocks noChangeShapeType="1"/>
          </p:cNvCxnSpPr>
          <p:nvPr/>
        </p:nvCxnSpPr>
        <p:spPr bwMode="auto">
          <a:xfrm flipH="1">
            <a:off x="8590543" y="3837127"/>
            <a:ext cx="2496533" cy="0"/>
          </a:xfrm>
          <a:prstGeom prst="line">
            <a:avLst/>
          </a:prstGeom>
          <a:noFill/>
          <a:ln w="19050" algn="ctr">
            <a:solidFill>
              <a:srgbClr val="6BAC37"/>
            </a:solidFill>
            <a:miter lim="800000"/>
            <a:headEnd type="oval" w="med" len="med"/>
            <a:tailEnd type="oval" w="med" len="med"/>
          </a:ln>
        </p:spPr>
      </p:cxnSp>
      <p:sp>
        <p:nvSpPr>
          <p:cNvPr id="21" name="Sev01"/>
          <p:cNvSpPr>
            <a:spLocks noChangeAspect="1"/>
          </p:cNvSpPr>
          <p:nvPr/>
        </p:nvSpPr>
        <p:spPr bwMode="auto">
          <a:xfrm>
            <a:off x="9721350" y="3729621"/>
            <a:ext cx="232929" cy="234921"/>
          </a:xfrm>
          <a:prstGeom prst="ellipse">
            <a:avLst/>
          </a:prstGeom>
          <a:solidFill>
            <a:srgbClr val="6BAC37"/>
          </a:solidFill>
          <a:ln w="57150" algn="ctr">
            <a:solidFill>
              <a:srgbClr val="D5E9C1"/>
            </a:solidFill>
            <a:miter lim="800000"/>
            <a:headEnd/>
            <a:tailEnd/>
          </a:ln>
        </p:spPr>
        <p:txBody>
          <a:bodyPr anchor="ctr"/>
          <a:lstStyle/>
          <a:p>
            <a:pPr algn="ctr" defTabSz="1146751">
              <a:defRPr/>
            </a:pPr>
            <a:endParaRPr lang="en-US" sz="5016" dirty="0">
              <a:solidFill>
                <a:srgbClr val="FFFFFF"/>
              </a:solidFill>
              <a:cs typeface="+mn-ea"/>
              <a:sym typeface="+mn-lt"/>
            </a:endParaRPr>
          </a:p>
        </p:txBody>
      </p:sp>
      <p:cxnSp>
        <p:nvCxnSpPr>
          <p:cNvPr id="26" name="Straight Connector 141"/>
          <p:cNvCxnSpPr>
            <a:cxnSpLocks noChangeShapeType="1"/>
          </p:cNvCxnSpPr>
          <p:nvPr/>
        </p:nvCxnSpPr>
        <p:spPr bwMode="auto">
          <a:xfrm flipH="1">
            <a:off x="812270" y="3837127"/>
            <a:ext cx="2496533" cy="0"/>
          </a:xfrm>
          <a:prstGeom prst="line">
            <a:avLst/>
          </a:prstGeom>
          <a:noFill/>
          <a:ln w="19050" algn="ctr">
            <a:solidFill>
              <a:srgbClr val="6BAC37"/>
            </a:solidFill>
            <a:miter lim="800000"/>
            <a:headEnd type="oval" w="med" len="med"/>
            <a:tailEnd type="oval" w="med" len="med"/>
          </a:ln>
        </p:spPr>
      </p:cxnSp>
      <p:sp>
        <p:nvSpPr>
          <p:cNvPr id="31" name="Sev01"/>
          <p:cNvSpPr>
            <a:spLocks noChangeAspect="1"/>
          </p:cNvSpPr>
          <p:nvPr/>
        </p:nvSpPr>
        <p:spPr bwMode="auto">
          <a:xfrm>
            <a:off x="1945068" y="3729621"/>
            <a:ext cx="232929" cy="234921"/>
          </a:xfrm>
          <a:prstGeom prst="ellipse">
            <a:avLst/>
          </a:prstGeom>
          <a:solidFill>
            <a:srgbClr val="6BAC37"/>
          </a:solidFill>
          <a:ln w="57150" algn="ctr">
            <a:solidFill>
              <a:srgbClr val="D5E9C1"/>
            </a:solidFill>
            <a:miter lim="800000"/>
            <a:headEnd/>
            <a:tailEnd/>
          </a:ln>
        </p:spPr>
        <p:txBody>
          <a:bodyPr anchor="ctr"/>
          <a:lstStyle/>
          <a:p>
            <a:pPr algn="ctr" defTabSz="1146751">
              <a:defRPr/>
            </a:pPr>
            <a:endParaRPr lang="en-US" sz="5016" dirty="0">
              <a:solidFill>
                <a:srgbClr val="FFFFFF"/>
              </a:solidFill>
              <a:cs typeface="+mn-ea"/>
              <a:sym typeface="+mn-lt"/>
            </a:endParaRPr>
          </a:p>
        </p:txBody>
      </p:sp>
      <p:grpSp>
        <p:nvGrpSpPr>
          <p:cNvPr id="91191" name="Group 55"/>
          <p:cNvGrpSpPr>
            <a:grpSpLocks/>
          </p:cNvGrpSpPr>
          <p:nvPr/>
        </p:nvGrpSpPr>
        <p:grpSpPr bwMode="auto">
          <a:xfrm>
            <a:off x="941677" y="4326882"/>
            <a:ext cx="2367127" cy="1258221"/>
            <a:chOff x="473" y="2125"/>
            <a:chExt cx="1189" cy="632"/>
          </a:xfrm>
        </p:grpSpPr>
        <p:sp>
          <p:nvSpPr>
            <p:cNvPr id="80923" name="文本框 53"/>
            <p:cNvSpPr txBox="1">
              <a:spLocks noChangeArrowheads="1"/>
            </p:cNvSpPr>
            <p:nvPr/>
          </p:nvSpPr>
          <p:spPr bwMode="auto">
            <a:xfrm>
              <a:off x="744" y="2125"/>
              <a:ext cx="776" cy="143"/>
            </a:xfrm>
            <a:prstGeom prst="rect">
              <a:avLst/>
            </a:prstGeom>
            <a:noFill/>
            <a:ln w="9525">
              <a:noFill/>
              <a:miter lim="800000"/>
              <a:headEnd/>
              <a:tailEnd/>
            </a:ln>
          </p:spPr>
          <p:txBody>
            <a:bodyPr>
              <a:spAutoFit/>
            </a:bodyPr>
            <a:lstStyle/>
            <a:p>
              <a:pPr defTabSz="1146751" fontAlgn="base">
                <a:spcBef>
                  <a:spcPct val="0"/>
                </a:spcBef>
                <a:spcAft>
                  <a:spcPct val="0"/>
                </a:spcAft>
                <a:defRPr/>
              </a:pPr>
              <a:r>
                <a:rPr lang="zh-CN" altLang="en-US" sz="1255" b="1" dirty="0">
                  <a:solidFill>
                    <a:srgbClr val="808080"/>
                  </a:solidFill>
                  <a:cs typeface="+mn-ea"/>
                  <a:sym typeface="+mn-lt"/>
                </a:rPr>
                <a:t>请输入标题</a:t>
              </a:r>
            </a:p>
          </p:txBody>
        </p:sp>
        <p:sp>
          <p:nvSpPr>
            <p:cNvPr id="80924" name="文本框 54"/>
            <p:cNvSpPr txBox="1">
              <a:spLocks noChangeArrowheads="1"/>
            </p:cNvSpPr>
            <p:nvPr/>
          </p:nvSpPr>
          <p:spPr bwMode="auto">
            <a:xfrm>
              <a:off x="473" y="2291"/>
              <a:ext cx="1189" cy="466"/>
            </a:xfrm>
            <a:prstGeom prst="rect">
              <a:avLst/>
            </a:prstGeom>
            <a:noFill/>
            <a:ln w="9525">
              <a:noFill/>
              <a:miter lim="800000"/>
              <a:headEnd/>
              <a:tailEnd/>
            </a:ln>
          </p:spPr>
          <p:txBody>
            <a:bodyPr>
              <a:spAutoFit/>
            </a:bodyPr>
            <a:lstStyle/>
            <a:p>
              <a:pPr algn="just" defTabSz="1146751" fontAlgn="base">
                <a:lnSpc>
                  <a:spcPct val="150000"/>
                </a:lnSpc>
                <a:spcBef>
                  <a:spcPct val="0"/>
                </a:spcBef>
                <a:spcAft>
                  <a:spcPct val="0"/>
                </a:spcAft>
                <a:defRPr/>
              </a:pPr>
              <a:r>
                <a:rPr lang="zh-CN" altLang="en-US" sz="1255" dirty="0">
                  <a:solidFill>
                    <a:srgbClr val="808080"/>
                  </a:solidFill>
                  <a:cs typeface="+mn-ea"/>
                  <a:sym typeface="+mn-lt"/>
                </a:rPr>
                <a:t>请输入您想要的文字内容请输入您想要的文字内容请输入您想要的文字内容</a:t>
              </a:r>
            </a:p>
          </p:txBody>
        </p:sp>
      </p:grpSp>
      <p:grpSp>
        <p:nvGrpSpPr>
          <p:cNvPr id="91193" name="Group 57"/>
          <p:cNvGrpSpPr>
            <a:grpSpLocks/>
          </p:cNvGrpSpPr>
          <p:nvPr/>
        </p:nvGrpSpPr>
        <p:grpSpPr bwMode="auto">
          <a:xfrm>
            <a:off x="6173645" y="4295029"/>
            <a:ext cx="2367127" cy="1258221"/>
            <a:chOff x="3101" y="2109"/>
            <a:chExt cx="1189" cy="632"/>
          </a:xfrm>
        </p:grpSpPr>
        <p:sp>
          <p:nvSpPr>
            <p:cNvPr id="80921" name="文本框 53"/>
            <p:cNvSpPr txBox="1">
              <a:spLocks noChangeArrowheads="1"/>
            </p:cNvSpPr>
            <p:nvPr/>
          </p:nvSpPr>
          <p:spPr bwMode="auto">
            <a:xfrm>
              <a:off x="3372" y="2109"/>
              <a:ext cx="776" cy="143"/>
            </a:xfrm>
            <a:prstGeom prst="rect">
              <a:avLst/>
            </a:prstGeom>
            <a:noFill/>
            <a:ln w="9525">
              <a:noFill/>
              <a:miter lim="800000"/>
              <a:headEnd/>
              <a:tailEnd/>
            </a:ln>
          </p:spPr>
          <p:txBody>
            <a:bodyPr>
              <a:spAutoFit/>
            </a:bodyPr>
            <a:lstStyle/>
            <a:p>
              <a:pPr defTabSz="1146751" fontAlgn="base">
                <a:spcBef>
                  <a:spcPct val="0"/>
                </a:spcBef>
                <a:spcAft>
                  <a:spcPct val="0"/>
                </a:spcAft>
                <a:defRPr/>
              </a:pPr>
              <a:r>
                <a:rPr lang="zh-CN" altLang="en-US" sz="1255" b="1" dirty="0">
                  <a:solidFill>
                    <a:srgbClr val="808080"/>
                  </a:solidFill>
                  <a:cs typeface="+mn-ea"/>
                  <a:sym typeface="+mn-lt"/>
                </a:rPr>
                <a:t>请输入标题</a:t>
              </a:r>
            </a:p>
          </p:txBody>
        </p:sp>
        <p:sp>
          <p:nvSpPr>
            <p:cNvPr id="80922" name="文本框 54"/>
            <p:cNvSpPr txBox="1">
              <a:spLocks noChangeArrowheads="1"/>
            </p:cNvSpPr>
            <p:nvPr/>
          </p:nvSpPr>
          <p:spPr bwMode="auto">
            <a:xfrm>
              <a:off x="3101" y="2275"/>
              <a:ext cx="1189" cy="466"/>
            </a:xfrm>
            <a:prstGeom prst="rect">
              <a:avLst/>
            </a:prstGeom>
            <a:noFill/>
            <a:ln w="9525">
              <a:noFill/>
              <a:miter lim="800000"/>
              <a:headEnd/>
              <a:tailEnd/>
            </a:ln>
          </p:spPr>
          <p:txBody>
            <a:bodyPr>
              <a:spAutoFit/>
            </a:bodyPr>
            <a:lstStyle/>
            <a:p>
              <a:pPr algn="just" defTabSz="1146751" fontAlgn="base">
                <a:lnSpc>
                  <a:spcPct val="150000"/>
                </a:lnSpc>
                <a:spcBef>
                  <a:spcPct val="0"/>
                </a:spcBef>
                <a:spcAft>
                  <a:spcPct val="0"/>
                </a:spcAft>
                <a:defRPr/>
              </a:pPr>
              <a:r>
                <a:rPr lang="zh-CN" altLang="en-US" sz="1255" dirty="0">
                  <a:solidFill>
                    <a:srgbClr val="808080"/>
                  </a:solidFill>
                  <a:cs typeface="+mn-ea"/>
                  <a:sym typeface="+mn-lt"/>
                </a:rPr>
                <a:t>请输入您想要的文字内容请输入您想要的文字内容请输入您想要的文字内容</a:t>
              </a:r>
            </a:p>
          </p:txBody>
        </p:sp>
      </p:grpSp>
      <p:sp>
        <p:nvSpPr>
          <p:cNvPr id="24" name="Sev01"/>
          <p:cNvSpPr>
            <a:spLocks noChangeAspect="1"/>
          </p:cNvSpPr>
          <p:nvPr/>
        </p:nvSpPr>
        <p:spPr bwMode="auto">
          <a:xfrm>
            <a:off x="4232561" y="4070058"/>
            <a:ext cx="856068" cy="856068"/>
          </a:xfrm>
          <a:prstGeom prst="ellipse">
            <a:avLst/>
          </a:prstGeom>
          <a:noFill/>
          <a:ln w="57150" algn="ctr">
            <a:solidFill>
              <a:srgbClr val="6BAC37"/>
            </a:solidFill>
            <a:miter lim="800000"/>
            <a:headEnd/>
            <a:tailEnd/>
          </a:ln>
        </p:spPr>
        <p:txBody>
          <a:bodyPr anchor="ctr"/>
          <a:lstStyle/>
          <a:p>
            <a:pPr algn="ctr" defTabSz="1146751">
              <a:defRPr/>
            </a:pPr>
            <a:endParaRPr lang="en-US" sz="5016" dirty="0">
              <a:solidFill>
                <a:srgbClr val="FFFFFF"/>
              </a:solidFill>
              <a:cs typeface="+mn-ea"/>
              <a:sym typeface="+mn-lt"/>
            </a:endParaRPr>
          </a:p>
        </p:txBody>
      </p:sp>
      <p:sp>
        <p:nvSpPr>
          <p:cNvPr id="80918" name="TextBox 67"/>
          <p:cNvSpPr txBox="1">
            <a:spLocks noChangeArrowheads="1"/>
          </p:cNvSpPr>
          <p:nvPr/>
        </p:nvSpPr>
        <p:spPr bwMode="auto">
          <a:xfrm>
            <a:off x="4290296" y="4205436"/>
            <a:ext cx="748562" cy="539522"/>
          </a:xfrm>
          <a:prstGeom prst="rect">
            <a:avLst/>
          </a:prstGeom>
          <a:noFill/>
          <a:ln w="9525">
            <a:noFill/>
            <a:miter lim="800000"/>
            <a:headEnd/>
            <a:tailEnd/>
          </a:ln>
        </p:spPr>
        <p:txBody>
          <a:bodyPr lIns="0" tIns="0" rIns="0" bIns="0">
            <a:spAutoFit/>
          </a:bodyPr>
          <a:lstStyle/>
          <a:p>
            <a:pPr algn="ctr" defTabSz="1212451" fontAlgn="base">
              <a:spcBef>
                <a:spcPct val="0"/>
              </a:spcBef>
              <a:spcAft>
                <a:spcPct val="0"/>
              </a:spcAft>
              <a:defRPr/>
            </a:pPr>
            <a:r>
              <a:rPr lang="zh-CN" altLang="en-US" sz="1756" b="1" dirty="0">
                <a:solidFill>
                  <a:srgbClr val="00A800"/>
                </a:solidFill>
                <a:cs typeface="+mn-ea"/>
                <a:sym typeface="+mn-lt"/>
              </a:rPr>
              <a:t>输入</a:t>
            </a:r>
          </a:p>
          <a:p>
            <a:pPr algn="ctr" defTabSz="1212451" fontAlgn="base">
              <a:spcBef>
                <a:spcPct val="0"/>
              </a:spcBef>
              <a:spcAft>
                <a:spcPct val="0"/>
              </a:spcAft>
              <a:defRPr/>
            </a:pPr>
            <a:r>
              <a:rPr lang="zh-CN" altLang="en-US" sz="1756" b="1" dirty="0">
                <a:solidFill>
                  <a:srgbClr val="00A800"/>
                </a:solidFill>
                <a:cs typeface="+mn-ea"/>
                <a:sym typeface="+mn-lt"/>
              </a:rPr>
              <a:t>标题</a:t>
            </a:r>
          </a:p>
        </p:txBody>
      </p:sp>
      <p:sp>
        <p:nvSpPr>
          <p:cNvPr id="14" name="Sev01"/>
          <p:cNvSpPr>
            <a:spLocks noChangeAspect="1"/>
          </p:cNvSpPr>
          <p:nvPr/>
        </p:nvSpPr>
        <p:spPr bwMode="auto">
          <a:xfrm>
            <a:off x="9410777" y="4070058"/>
            <a:ext cx="856068" cy="856068"/>
          </a:xfrm>
          <a:prstGeom prst="ellipse">
            <a:avLst/>
          </a:prstGeom>
          <a:noFill/>
          <a:ln w="57150" algn="ctr">
            <a:solidFill>
              <a:srgbClr val="6BAC37"/>
            </a:solidFill>
            <a:miter lim="800000"/>
            <a:headEnd/>
            <a:tailEnd/>
          </a:ln>
        </p:spPr>
        <p:txBody>
          <a:bodyPr anchor="ctr"/>
          <a:lstStyle/>
          <a:p>
            <a:pPr algn="ctr" defTabSz="1146751">
              <a:defRPr/>
            </a:pPr>
            <a:endParaRPr lang="en-US" sz="5016" dirty="0">
              <a:solidFill>
                <a:srgbClr val="FFFFFF"/>
              </a:solidFill>
              <a:cs typeface="+mn-ea"/>
              <a:sym typeface="+mn-lt"/>
            </a:endParaRPr>
          </a:p>
        </p:txBody>
      </p:sp>
      <p:sp>
        <p:nvSpPr>
          <p:cNvPr id="80914" name="TextBox 67"/>
          <p:cNvSpPr txBox="1">
            <a:spLocks noChangeArrowheads="1"/>
          </p:cNvSpPr>
          <p:nvPr/>
        </p:nvSpPr>
        <p:spPr bwMode="auto">
          <a:xfrm>
            <a:off x="9502356" y="4205436"/>
            <a:ext cx="748562" cy="539522"/>
          </a:xfrm>
          <a:prstGeom prst="rect">
            <a:avLst/>
          </a:prstGeom>
          <a:noFill/>
          <a:ln w="9525">
            <a:noFill/>
            <a:miter lim="800000"/>
            <a:headEnd/>
            <a:tailEnd/>
          </a:ln>
        </p:spPr>
        <p:txBody>
          <a:bodyPr lIns="0" tIns="0" rIns="0" bIns="0">
            <a:spAutoFit/>
          </a:bodyPr>
          <a:lstStyle/>
          <a:p>
            <a:pPr algn="ctr" defTabSz="1212451" fontAlgn="base">
              <a:spcBef>
                <a:spcPct val="0"/>
              </a:spcBef>
              <a:spcAft>
                <a:spcPct val="0"/>
              </a:spcAft>
              <a:defRPr/>
            </a:pPr>
            <a:r>
              <a:rPr lang="zh-CN" altLang="en-US" sz="1756" b="1" dirty="0">
                <a:solidFill>
                  <a:srgbClr val="00A800"/>
                </a:solidFill>
                <a:cs typeface="+mn-ea"/>
                <a:sym typeface="+mn-lt"/>
              </a:rPr>
              <a:t>输入</a:t>
            </a:r>
          </a:p>
          <a:p>
            <a:pPr algn="ctr" defTabSz="1212451" fontAlgn="base">
              <a:spcBef>
                <a:spcPct val="0"/>
              </a:spcBef>
              <a:spcAft>
                <a:spcPct val="0"/>
              </a:spcAft>
              <a:defRPr/>
            </a:pPr>
            <a:r>
              <a:rPr lang="zh-CN" altLang="en-US" sz="1756" b="1" dirty="0">
                <a:solidFill>
                  <a:srgbClr val="00A800"/>
                </a:solidFill>
                <a:cs typeface="+mn-ea"/>
                <a:sym typeface="+mn-lt"/>
              </a:rPr>
              <a:t>标题</a:t>
            </a:r>
          </a:p>
        </p:txBody>
      </p:sp>
      <p:pic>
        <p:nvPicPr>
          <p:cNvPr id="36" name="图片 35">
            <a:extLst>
              <a:ext uri="{FF2B5EF4-FFF2-40B4-BE49-F238E27FC236}">
                <a16:creationId xmlns:a16="http://schemas.microsoft.com/office/drawing/2014/main" xmlns="" id="{31768F37-C9BE-4A6F-836D-AB78ABE765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2270" y="1357907"/>
            <a:ext cx="10274806" cy="2313976"/>
          </a:xfrm>
          <a:prstGeom prst="rect">
            <a:avLst/>
          </a:prstGeom>
        </p:spPr>
      </p:pic>
      <p:pic>
        <p:nvPicPr>
          <p:cNvPr id="37" name="图片 36">
            <a:extLst>
              <a:ext uri="{FF2B5EF4-FFF2-40B4-BE49-F238E27FC236}">
                <a16:creationId xmlns:a16="http://schemas.microsoft.com/office/drawing/2014/main" xmlns="" id="{63148344-C39F-46B1-ACDB-EFB238F642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38" name="文本框 37">
            <a:extLst>
              <a:ext uri="{FF2B5EF4-FFF2-40B4-BE49-F238E27FC236}">
                <a16:creationId xmlns:a16="http://schemas.microsoft.com/office/drawing/2014/main" xmlns="" id="{FAD582E8-A7B0-453B-B760-67E4E9D56652}"/>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走出国门看世界</a:t>
            </a:r>
          </a:p>
        </p:txBody>
      </p:sp>
    </p:spTree>
    <p:extLst>
      <p:ext uri="{BB962C8B-B14F-4D97-AF65-F5344CB8AC3E}">
        <p14:creationId xmlns:p14="http://schemas.microsoft.com/office/powerpoint/2010/main" val="105931452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strVal val="4*#ppt_w"/>
                                          </p:val>
                                        </p:tav>
                                        <p:tav tm="100000">
                                          <p:val>
                                            <p:strVal val="#ppt_w"/>
                                          </p:val>
                                        </p:tav>
                                      </p:tavLst>
                                    </p:anim>
                                    <p:anim calcmode="lin" valueType="num">
                                      <p:cBhvr>
                                        <p:cTn id="12" dur="500" fill="hold"/>
                                        <p:tgtEl>
                                          <p:spTgt spid="31"/>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4*#ppt_w"/>
                                          </p:val>
                                        </p:tav>
                                        <p:tav tm="100000">
                                          <p:val>
                                            <p:strVal val="#ppt_w"/>
                                          </p:val>
                                        </p:tav>
                                      </p:tavLst>
                                    </p:anim>
                                    <p:anim calcmode="lin" valueType="num">
                                      <p:cBhvr>
                                        <p:cTn id="21" dur="500" fill="hold"/>
                                        <p:tgtEl>
                                          <p:spTgt spid="7"/>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500"/>
                            </p:stCondLst>
                            <p:childTnLst>
                              <p:par>
                                <p:cTn id="27" presetID="23" presetClass="entr" presetSubtype="3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strVal val="4*#ppt_w"/>
                                          </p:val>
                                        </p:tav>
                                        <p:tav tm="100000">
                                          <p:val>
                                            <p:strVal val="#ppt_w"/>
                                          </p:val>
                                        </p:tav>
                                      </p:tavLst>
                                    </p:anim>
                                    <p:anim calcmode="lin" valueType="num">
                                      <p:cBhvr>
                                        <p:cTn id="30" dur="500" fill="hold"/>
                                        <p:tgtEl>
                                          <p:spTgt spid="13"/>
                                        </p:tgtEl>
                                        <p:attrNameLst>
                                          <p:attrName>ppt_h</p:attrName>
                                        </p:attrNameLst>
                                      </p:cBhvr>
                                      <p:tavLst>
                                        <p:tav tm="0">
                                          <p:val>
                                            <p:strVal val="4*#ppt_h"/>
                                          </p:val>
                                        </p:tav>
                                        <p:tav tm="100000">
                                          <p:val>
                                            <p:strVal val="#ppt_h"/>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3500"/>
                            </p:stCondLst>
                            <p:childTnLst>
                              <p:par>
                                <p:cTn id="36" presetID="23" presetClass="entr" presetSubtype="32"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strVal val="4*#ppt_w"/>
                                          </p:val>
                                        </p:tav>
                                        <p:tav tm="100000">
                                          <p:val>
                                            <p:strVal val="#ppt_w"/>
                                          </p:val>
                                        </p:tav>
                                      </p:tavLst>
                                    </p:anim>
                                    <p:anim calcmode="lin" valueType="num">
                                      <p:cBhvr>
                                        <p:cTn id="39" dur="500" fill="hold"/>
                                        <p:tgtEl>
                                          <p:spTgt spid="21"/>
                                        </p:tgtEl>
                                        <p:attrNameLst>
                                          <p:attrName>ppt_h</p:attrName>
                                        </p:attrNameLst>
                                      </p:cBhvr>
                                      <p:tavLst>
                                        <p:tav tm="0">
                                          <p:val>
                                            <p:strVal val="4*#ppt_h"/>
                                          </p:val>
                                        </p:tav>
                                        <p:tav tm="100000">
                                          <p:val>
                                            <p:strVal val="#ppt_h"/>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91191"/>
                                        </p:tgtEl>
                                        <p:attrNameLst>
                                          <p:attrName>style.visibility</p:attrName>
                                        </p:attrNameLst>
                                      </p:cBhvr>
                                      <p:to>
                                        <p:strVal val="visible"/>
                                      </p:to>
                                    </p:set>
                                    <p:animEffect transition="in" filter="fade">
                                      <p:cBhvr>
                                        <p:cTn id="43" dur="1000"/>
                                        <p:tgtEl>
                                          <p:spTgt spid="91191"/>
                                        </p:tgtEl>
                                      </p:cBhvr>
                                    </p:animEffect>
                                    <p:anim calcmode="lin" valueType="num">
                                      <p:cBhvr>
                                        <p:cTn id="44" dur="1000" fill="hold"/>
                                        <p:tgtEl>
                                          <p:spTgt spid="91191"/>
                                        </p:tgtEl>
                                        <p:attrNameLst>
                                          <p:attrName>ppt_x</p:attrName>
                                        </p:attrNameLst>
                                      </p:cBhvr>
                                      <p:tavLst>
                                        <p:tav tm="0">
                                          <p:val>
                                            <p:strVal val="#ppt_x"/>
                                          </p:val>
                                        </p:tav>
                                        <p:tav tm="100000">
                                          <p:val>
                                            <p:strVal val="#ppt_x"/>
                                          </p:val>
                                        </p:tav>
                                      </p:tavLst>
                                    </p:anim>
                                    <p:anim calcmode="lin" valueType="num">
                                      <p:cBhvr>
                                        <p:cTn id="45" dur="1000" fill="hold"/>
                                        <p:tgtEl>
                                          <p:spTgt spid="9119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1193"/>
                                        </p:tgtEl>
                                        <p:attrNameLst>
                                          <p:attrName>style.visibility</p:attrName>
                                        </p:attrNameLst>
                                      </p:cBhvr>
                                      <p:to>
                                        <p:strVal val="visible"/>
                                      </p:to>
                                    </p:set>
                                    <p:animEffect transition="in" filter="fade">
                                      <p:cBhvr>
                                        <p:cTn id="48" dur="1000"/>
                                        <p:tgtEl>
                                          <p:spTgt spid="91193"/>
                                        </p:tgtEl>
                                      </p:cBhvr>
                                    </p:animEffect>
                                    <p:anim calcmode="lin" valueType="num">
                                      <p:cBhvr>
                                        <p:cTn id="49" dur="1000" fill="hold"/>
                                        <p:tgtEl>
                                          <p:spTgt spid="91193"/>
                                        </p:tgtEl>
                                        <p:attrNameLst>
                                          <p:attrName>ppt_x</p:attrName>
                                        </p:attrNameLst>
                                      </p:cBhvr>
                                      <p:tavLst>
                                        <p:tav tm="0">
                                          <p:val>
                                            <p:strVal val="#ppt_x"/>
                                          </p:val>
                                        </p:tav>
                                        <p:tav tm="100000">
                                          <p:val>
                                            <p:strVal val="#ppt_x"/>
                                          </p:val>
                                        </p:tav>
                                      </p:tavLst>
                                    </p:anim>
                                    <p:anim calcmode="lin" valueType="num">
                                      <p:cBhvr>
                                        <p:cTn id="50" dur="1000" fill="hold"/>
                                        <p:tgtEl>
                                          <p:spTgt spid="91193"/>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iterate type="lt">
                                    <p:tmPct val="14000"/>
                                  </p:iterate>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0918"/>
                                        </p:tgtEl>
                                        <p:attrNameLst>
                                          <p:attrName>style.visibility</p:attrName>
                                        </p:attrNameLst>
                                      </p:cBhvr>
                                      <p:to>
                                        <p:strVal val="visible"/>
                                      </p:to>
                                    </p:set>
                                    <p:anim calcmode="lin" valueType="num">
                                      <p:cBhvr additive="base">
                                        <p:cTn id="68" dur="500" fill="hold"/>
                                        <p:tgtEl>
                                          <p:spTgt spid="80918"/>
                                        </p:tgtEl>
                                        <p:attrNameLst>
                                          <p:attrName>ppt_x</p:attrName>
                                        </p:attrNameLst>
                                      </p:cBhvr>
                                      <p:tavLst>
                                        <p:tav tm="0">
                                          <p:val>
                                            <p:strVal val="#ppt_x"/>
                                          </p:val>
                                        </p:tav>
                                        <p:tav tm="100000">
                                          <p:val>
                                            <p:strVal val="#ppt_x"/>
                                          </p:val>
                                        </p:tav>
                                      </p:tavLst>
                                    </p:anim>
                                    <p:anim calcmode="lin" valueType="num">
                                      <p:cBhvr additive="base">
                                        <p:cTn id="69" dur="500" fill="hold"/>
                                        <p:tgtEl>
                                          <p:spTgt spid="8091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0914"/>
                                        </p:tgtEl>
                                        <p:attrNameLst>
                                          <p:attrName>style.visibility</p:attrName>
                                        </p:attrNameLst>
                                      </p:cBhvr>
                                      <p:to>
                                        <p:strVal val="visible"/>
                                      </p:to>
                                    </p:set>
                                    <p:anim calcmode="lin" valueType="num">
                                      <p:cBhvr additive="base">
                                        <p:cTn id="76" dur="500" fill="hold"/>
                                        <p:tgtEl>
                                          <p:spTgt spid="80914"/>
                                        </p:tgtEl>
                                        <p:attrNameLst>
                                          <p:attrName>ppt_x</p:attrName>
                                        </p:attrNameLst>
                                      </p:cBhvr>
                                      <p:tavLst>
                                        <p:tav tm="0">
                                          <p:val>
                                            <p:strVal val="#ppt_x"/>
                                          </p:val>
                                        </p:tav>
                                        <p:tav tm="100000">
                                          <p:val>
                                            <p:strVal val="#ppt_x"/>
                                          </p:val>
                                        </p:tav>
                                      </p:tavLst>
                                    </p:anim>
                                    <p:anim calcmode="lin" valueType="num">
                                      <p:cBhvr additive="base">
                                        <p:cTn id="77" dur="500" fill="hold"/>
                                        <p:tgtEl>
                                          <p:spTgt spid="80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1" grpId="0" animBg="1"/>
      <p:bldP spid="31" grpId="0" animBg="1"/>
      <p:bldP spid="24" grpId="0" animBg="1"/>
      <p:bldP spid="80918" grpId="0"/>
      <p:bldP spid="14" grpId="0" animBg="1"/>
      <p:bldP spid="80914"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76" name="Freeform 9"/>
          <p:cNvSpPr>
            <a:spLocks noEditPoints="1"/>
          </p:cNvSpPr>
          <p:nvPr/>
        </p:nvSpPr>
        <p:spPr bwMode="auto">
          <a:xfrm>
            <a:off x="1503097" y="2111057"/>
            <a:ext cx="1361746" cy="1347808"/>
          </a:xfrm>
          <a:custGeom>
            <a:avLst/>
            <a:gdLst>
              <a:gd name="T0" fmla="*/ 8520492 w 295"/>
              <a:gd name="T1" fmla="*/ 0 h 295"/>
              <a:gd name="T2" fmla="*/ 0 w 295"/>
              <a:gd name="T3" fmla="*/ 8275936 h 295"/>
              <a:gd name="T4" fmla="*/ 8520492 w 295"/>
              <a:gd name="T5" fmla="*/ 16495950 h 295"/>
              <a:gd name="T6" fmla="*/ 16983407 w 295"/>
              <a:gd name="T7" fmla="*/ 8275936 h 295"/>
              <a:gd name="T8" fmla="*/ 8520492 w 295"/>
              <a:gd name="T9" fmla="*/ 0 h 295"/>
              <a:gd name="T10" fmla="*/ 8520492 w 295"/>
              <a:gd name="T11" fmla="*/ 12357980 h 295"/>
              <a:gd name="T12" fmla="*/ 4260248 w 295"/>
              <a:gd name="T13" fmla="*/ 8275936 h 295"/>
              <a:gd name="T14" fmla="*/ 8520492 w 295"/>
              <a:gd name="T15" fmla="*/ 4137963 h 295"/>
              <a:gd name="T16" fmla="*/ 12723160 w 295"/>
              <a:gd name="T17" fmla="*/ 8275936 h 295"/>
              <a:gd name="T18" fmla="*/ 8520492 w 295"/>
              <a:gd name="T19" fmla="*/ 12357980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2"/>
          </a:solidFill>
          <a:ln w="9525">
            <a:noFill/>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74777" name="Freeform 10"/>
          <p:cNvSpPr>
            <a:spLocks/>
          </p:cNvSpPr>
          <p:nvPr/>
        </p:nvSpPr>
        <p:spPr bwMode="auto">
          <a:xfrm>
            <a:off x="1128816" y="1792520"/>
            <a:ext cx="1009364" cy="995427"/>
          </a:xfrm>
          <a:custGeom>
            <a:avLst/>
            <a:gdLst>
              <a:gd name="T0" fmla="*/ 12667717 w 218"/>
              <a:gd name="T1" fmla="*/ 6075129 h 218"/>
              <a:gd name="T2" fmla="*/ 12667717 w 218"/>
              <a:gd name="T3" fmla="*/ 0 h 218"/>
              <a:gd name="T4" fmla="*/ 0 w 218"/>
              <a:gd name="T5" fmla="*/ 12150258 h 218"/>
              <a:gd name="T6" fmla="*/ 6333859 w 218"/>
              <a:gd name="T7" fmla="*/ 12150258 h 218"/>
              <a:gd name="T8" fmla="*/ 12667717 w 218"/>
              <a:gd name="T9" fmla="*/ 6075129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rgbClr val="6BAC37"/>
          </a:solidFill>
          <a:ln w="9525">
            <a:noFill/>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8" name="TextBox 58"/>
          <p:cNvSpPr txBox="1">
            <a:spLocks noChangeArrowheads="1"/>
          </p:cNvSpPr>
          <p:nvPr/>
        </p:nvSpPr>
        <p:spPr bwMode="auto">
          <a:xfrm>
            <a:off x="1782929" y="2588860"/>
            <a:ext cx="796110" cy="458586"/>
          </a:xfrm>
          <a:prstGeom prst="rect">
            <a:avLst/>
          </a:prstGeom>
          <a:noFill/>
          <a:ln w="9525">
            <a:noFill/>
            <a:miter lim="800000"/>
            <a:headEnd/>
            <a:tailEnd/>
          </a:ln>
        </p:spPr>
        <p:txBody>
          <a:bodyPr wrap="none" lIns="90993" tIns="45497" rIns="90993" bIns="45497">
            <a:spAutoFit/>
          </a:bodyPr>
          <a:lstStyle/>
          <a:p>
            <a:pPr algn="ctr" defTabSz="1083042" fontAlgn="base">
              <a:spcBef>
                <a:spcPct val="0"/>
              </a:spcBef>
              <a:spcAft>
                <a:spcPct val="0"/>
              </a:spcAft>
              <a:defRPr/>
            </a:pPr>
            <a:r>
              <a:rPr lang="en-US" altLang="zh-CN" sz="2383" dirty="0">
                <a:solidFill>
                  <a:srgbClr val="6BAC37"/>
                </a:solidFill>
                <a:cs typeface="+mn-ea"/>
                <a:sym typeface="+mn-lt"/>
              </a:rPr>
              <a:t>25%</a:t>
            </a:r>
            <a:endParaRPr lang="zh-CN" altLang="en-US" sz="2383" dirty="0">
              <a:solidFill>
                <a:srgbClr val="6BAC37"/>
              </a:solidFill>
              <a:cs typeface="+mn-ea"/>
              <a:sym typeface="+mn-lt"/>
            </a:endParaRPr>
          </a:p>
        </p:txBody>
      </p:sp>
      <p:sp>
        <p:nvSpPr>
          <p:cNvPr id="74774" name="Freeform 14"/>
          <p:cNvSpPr>
            <a:spLocks noEditPoints="1"/>
          </p:cNvSpPr>
          <p:nvPr/>
        </p:nvSpPr>
        <p:spPr bwMode="auto">
          <a:xfrm>
            <a:off x="4013565" y="2111056"/>
            <a:ext cx="1357764" cy="1347809"/>
          </a:xfrm>
          <a:custGeom>
            <a:avLst/>
            <a:gdLst>
              <a:gd name="T0" fmla="*/ 8481342 w 294"/>
              <a:gd name="T1" fmla="*/ 0 h 295"/>
              <a:gd name="T2" fmla="*/ 0 w 294"/>
              <a:gd name="T3" fmla="*/ 8277772 h 295"/>
              <a:gd name="T4" fmla="*/ 8481342 w 294"/>
              <a:gd name="T5" fmla="*/ 16499612 h 295"/>
              <a:gd name="T6" fmla="*/ 16962674 w 294"/>
              <a:gd name="T7" fmla="*/ 8277772 h 295"/>
              <a:gd name="T8" fmla="*/ 8481342 w 294"/>
              <a:gd name="T9" fmla="*/ 0 h 295"/>
              <a:gd name="T10" fmla="*/ 8481342 w 294"/>
              <a:gd name="T11" fmla="*/ 12360716 h 295"/>
              <a:gd name="T12" fmla="*/ 4211825 w 294"/>
              <a:gd name="T13" fmla="*/ 8277772 h 295"/>
              <a:gd name="T14" fmla="*/ 8481342 w 294"/>
              <a:gd name="T15" fmla="*/ 4138879 h 295"/>
              <a:gd name="T16" fmla="*/ 12750848 w 294"/>
              <a:gd name="T17" fmla="*/ 8277772 h 295"/>
              <a:gd name="T18" fmla="*/ 8481342 w 294"/>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95"/>
              <a:gd name="T32" fmla="*/ 294 w 294"/>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2"/>
          </a:solidFill>
          <a:ln w="9525">
            <a:noFill/>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74775" name="Freeform 15"/>
          <p:cNvSpPr>
            <a:spLocks/>
          </p:cNvSpPr>
          <p:nvPr/>
        </p:nvSpPr>
        <p:spPr bwMode="auto">
          <a:xfrm>
            <a:off x="3643266" y="1792519"/>
            <a:ext cx="1003391" cy="1984883"/>
          </a:xfrm>
          <a:custGeom>
            <a:avLst/>
            <a:gdLst>
              <a:gd name="T0" fmla="*/ 6255272 w 217"/>
              <a:gd name="T1" fmla="*/ 12126409 h 435"/>
              <a:gd name="T2" fmla="*/ 12568442 w 217"/>
              <a:gd name="T3" fmla="*/ 6063209 h 435"/>
              <a:gd name="T4" fmla="*/ 12568442 w 217"/>
              <a:gd name="T5" fmla="*/ 0 h 435"/>
              <a:gd name="T6" fmla="*/ 0 w 217"/>
              <a:gd name="T7" fmla="*/ 12126409 h 435"/>
              <a:gd name="T8" fmla="*/ 12568442 w 217"/>
              <a:gd name="T9" fmla="*/ 24197206 h 435"/>
              <a:gd name="T10" fmla="*/ 12568442 w 217"/>
              <a:gd name="T11" fmla="*/ 18133986 h 435"/>
              <a:gd name="T12" fmla="*/ 6255272 w 217"/>
              <a:gd name="T13" fmla="*/ 12126409 h 435"/>
              <a:gd name="T14" fmla="*/ 0 60000 65536"/>
              <a:gd name="T15" fmla="*/ 0 60000 65536"/>
              <a:gd name="T16" fmla="*/ 0 60000 65536"/>
              <a:gd name="T17" fmla="*/ 0 60000 65536"/>
              <a:gd name="T18" fmla="*/ 0 60000 65536"/>
              <a:gd name="T19" fmla="*/ 0 60000 65536"/>
              <a:gd name="T20" fmla="*/ 0 60000 65536"/>
              <a:gd name="T21" fmla="*/ 0 w 217"/>
              <a:gd name="T22" fmla="*/ 0 h 435"/>
              <a:gd name="T23" fmla="*/ 217 w 217"/>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6BAC37"/>
          </a:solidFill>
          <a:ln w="9525">
            <a:noFill/>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12" name="TextBox 59"/>
          <p:cNvSpPr txBox="1">
            <a:spLocks noChangeArrowheads="1"/>
          </p:cNvSpPr>
          <p:nvPr/>
        </p:nvSpPr>
        <p:spPr bwMode="auto">
          <a:xfrm>
            <a:off x="4290411" y="2588860"/>
            <a:ext cx="796111" cy="458586"/>
          </a:xfrm>
          <a:prstGeom prst="rect">
            <a:avLst/>
          </a:prstGeom>
          <a:noFill/>
          <a:ln w="9525">
            <a:noFill/>
            <a:miter lim="800000"/>
            <a:headEnd/>
            <a:tailEnd/>
          </a:ln>
        </p:spPr>
        <p:txBody>
          <a:bodyPr wrap="none" lIns="90993" tIns="45497" rIns="90993" bIns="45497">
            <a:spAutoFit/>
          </a:bodyPr>
          <a:lstStyle/>
          <a:p>
            <a:pPr algn="ctr" defTabSz="1083042" fontAlgn="base">
              <a:spcBef>
                <a:spcPct val="0"/>
              </a:spcBef>
              <a:spcAft>
                <a:spcPct val="0"/>
              </a:spcAft>
              <a:defRPr/>
            </a:pPr>
            <a:r>
              <a:rPr lang="en-US" altLang="zh-CN" sz="2383" dirty="0">
                <a:solidFill>
                  <a:srgbClr val="6BAC37"/>
                </a:solidFill>
                <a:cs typeface="+mn-ea"/>
                <a:sym typeface="+mn-lt"/>
              </a:rPr>
              <a:t>50%</a:t>
            </a:r>
            <a:endParaRPr lang="zh-CN" altLang="en-US" sz="2383" dirty="0">
              <a:solidFill>
                <a:srgbClr val="6BAC37"/>
              </a:solidFill>
              <a:cs typeface="+mn-ea"/>
              <a:sym typeface="+mn-lt"/>
            </a:endParaRPr>
          </a:p>
        </p:txBody>
      </p:sp>
      <p:sp>
        <p:nvSpPr>
          <p:cNvPr id="74772" name="Freeform 19"/>
          <p:cNvSpPr>
            <a:spLocks noEditPoints="1"/>
          </p:cNvSpPr>
          <p:nvPr/>
        </p:nvSpPr>
        <p:spPr bwMode="auto">
          <a:xfrm>
            <a:off x="6522044" y="2111056"/>
            <a:ext cx="1359754" cy="1347809"/>
          </a:xfrm>
          <a:custGeom>
            <a:avLst/>
            <a:gdLst>
              <a:gd name="T0" fmla="*/ 8485063 w 295"/>
              <a:gd name="T1" fmla="*/ 0 h 295"/>
              <a:gd name="T2" fmla="*/ 0 w 295"/>
              <a:gd name="T3" fmla="*/ 8277772 h 295"/>
              <a:gd name="T4" fmla="*/ 8485063 w 295"/>
              <a:gd name="T5" fmla="*/ 16499612 h 295"/>
              <a:gd name="T6" fmla="*/ 16912800 w 295"/>
              <a:gd name="T7" fmla="*/ 8277772 h 295"/>
              <a:gd name="T8" fmla="*/ 8485063 w 295"/>
              <a:gd name="T9" fmla="*/ 0 h 295"/>
              <a:gd name="T10" fmla="*/ 8485063 w 295"/>
              <a:gd name="T11" fmla="*/ 12360716 h 295"/>
              <a:gd name="T12" fmla="*/ 4242531 w 295"/>
              <a:gd name="T13" fmla="*/ 8277772 h 295"/>
              <a:gd name="T14" fmla="*/ 8485063 w 295"/>
              <a:gd name="T15" fmla="*/ 4138879 h 295"/>
              <a:gd name="T16" fmla="*/ 12670275 w 295"/>
              <a:gd name="T17" fmla="*/ 8277772 h 295"/>
              <a:gd name="T18" fmla="*/ 8485063 w 295"/>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2"/>
          </a:solidFill>
          <a:ln w="9525">
            <a:noFill/>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74773" name="Freeform 20"/>
          <p:cNvSpPr>
            <a:spLocks/>
          </p:cNvSpPr>
          <p:nvPr/>
        </p:nvSpPr>
        <p:spPr bwMode="auto">
          <a:xfrm>
            <a:off x="6147763" y="1792519"/>
            <a:ext cx="2008773" cy="1984883"/>
          </a:xfrm>
          <a:custGeom>
            <a:avLst/>
            <a:gdLst>
              <a:gd name="T0" fmla="*/ 25081469 w 435"/>
              <a:gd name="T1" fmla="*/ 12126409 h 435"/>
              <a:gd name="T2" fmla="*/ 18796691 w 435"/>
              <a:gd name="T3" fmla="*/ 12126409 h 435"/>
              <a:gd name="T4" fmla="*/ 18796691 w 435"/>
              <a:gd name="T5" fmla="*/ 12126409 h 435"/>
              <a:gd name="T6" fmla="*/ 12569571 w 435"/>
              <a:gd name="T7" fmla="*/ 18133986 h 435"/>
              <a:gd name="T8" fmla="*/ 6284786 w 435"/>
              <a:gd name="T9" fmla="*/ 12126409 h 435"/>
              <a:gd name="T10" fmla="*/ 12569571 w 435"/>
              <a:gd name="T11" fmla="*/ 6063209 h 435"/>
              <a:gd name="T12" fmla="*/ 12569571 w 435"/>
              <a:gd name="T13" fmla="*/ 0 h 435"/>
              <a:gd name="T14" fmla="*/ 0 w 435"/>
              <a:gd name="T15" fmla="*/ 12126409 h 435"/>
              <a:gd name="T16" fmla="*/ 12569571 w 435"/>
              <a:gd name="T17" fmla="*/ 24197206 h 435"/>
              <a:gd name="T18" fmla="*/ 25081469 w 435"/>
              <a:gd name="T19" fmla="*/ 12126409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6BAC37"/>
          </a:solidFill>
          <a:ln w="9525">
            <a:noFill/>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16" name="TextBox 60"/>
          <p:cNvSpPr txBox="1">
            <a:spLocks noChangeArrowheads="1"/>
          </p:cNvSpPr>
          <p:nvPr/>
        </p:nvSpPr>
        <p:spPr bwMode="auto">
          <a:xfrm>
            <a:off x="6801877" y="2588860"/>
            <a:ext cx="796110" cy="458586"/>
          </a:xfrm>
          <a:prstGeom prst="rect">
            <a:avLst/>
          </a:prstGeom>
          <a:noFill/>
          <a:ln w="9525">
            <a:noFill/>
            <a:miter lim="800000"/>
            <a:headEnd/>
            <a:tailEnd/>
          </a:ln>
        </p:spPr>
        <p:txBody>
          <a:bodyPr wrap="none" lIns="90993" tIns="45497" rIns="90993" bIns="45497">
            <a:spAutoFit/>
          </a:bodyPr>
          <a:lstStyle/>
          <a:p>
            <a:pPr algn="ctr" defTabSz="1083042" fontAlgn="base">
              <a:spcBef>
                <a:spcPct val="0"/>
              </a:spcBef>
              <a:spcAft>
                <a:spcPct val="0"/>
              </a:spcAft>
              <a:defRPr/>
            </a:pPr>
            <a:r>
              <a:rPr lang="en-US" altLang="zh-CN" sz="2383" dirty="0">
                <a:solidFill>
                  <a:srgbClr val="6BAC37"/>
                </a:solidFill>
                <a:cs typeface="+mn-ea"/>
                <a:sym typeface="+mn-lt"/>
              </a:rPr>
              <a:t>75%</a:t>
            </a:r>
            <a:endParaRPr lang="zh-CN" altLang="en-US" sz="2383" dirty="0">
              <a:solidFill>
                <a:srgbClr val="6BAC37"/>
              </a:solidFill>
              <a:cs typeface="+mn-ea"/>
              <a:sym typeface="+mn-lt"/>
            </a:endParaRPr>
          </a:p>
        </p:txBody>
      </p:sp>
      <p:sp>
        <p:nvSpPr>
          <p:cNvPr id="74770" name="Freeform 24"/>
          <p:cNvSpPr>
            <a:spLocks noEditPoints="1"/>
          </p:cNvSpPr>
          <p:nvPr/>
        </p:nvSpPr>
        <p:spPr bwMode="auto">
          <a:xfrm>
            <a:off x="9303270" y="2111056"/>
            <a:ext cx="1361745" cy="1347809"/>
          </a:xfrm>
          <a:custGeom>
            <a:avLst/>
            <a:gdLst>
              <a:gd name="T0" fmla="*/ 8464803 w 295"/>
              <a:gd name="T1" fmla="*/ 0 h 295"/>
              <a:gd name="T2" fmla="*/ 0 w 295"/>
              <a:gd name="T3" fmla="*/ 8277772 h 295"/>
              <a:gd name="T4" fmla="*/ 8464803 w 295"/>
              <a:gd name="T5" fmla="*/ 16499612 h 295"/>
              <a:gd name="T6" fmla="*/ 16987182 w 295"/>
              <a:gd name="T7" fmla="*/ 8277772 h 295"/>
              <a:gd name="T8" fmla="*/ 8464803 w 295"/>
              <a:gd name="T9" fmla="*/ 0 h 295"/>
              <a:gd name="T10" fmla="*/ 8464803 w 295"/>
              <a:gd name="T11" fmla="*/ 12360716 h 295"/>
              <a:gd name="T12" fmla="*/ 4261197 w 295"/>
              <a:gd name="T13" fmla="*/ 8277772 h 295"/>
              <a:gd name="T14" fmla="*/ 8464803 w 295"/>
              <a:gd name="T15" fmla="*/ 4138879 h 295"/>
              <a:gd name="T16" fmla="*/ 12725989 w 295"/>
              <a:gd name="T17" fmla="*/ 8277772 h 295"/>
              <a:gd name="T18" fmla="*/ 8464803 w 295"/>
              <a:gd name="T19" fmla="*/ 123607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2"/>
          </a:solidFill>
          <a:ln w="9525">
            <a:noFill/>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74771" name="Freeform 25"/>
          <p:cNvSpPr>
            <a:spLocks noEditPoints="1"/>
          </p:cNvSpPr>
          <p:nvPr/>
        </p:nvSpPr>
        <p:spPr bwMode="auto">
          <a:xfrm>
            <a:off x="8980751" y="1792519"/>
            <a:ext cx="2008773" cy="1984883"/>
          </a:xfrm>
          <a:custGeom>
            <a:avLst/>
            <a:gdLst>
              <a:gd name="T0" fmla="*/ 12511907 w 435"/>
              <a:gd name="T1" fmla="*/ 0 h 435"/>
              <a:gd name="T2" fmla="*/ 0 w 435"/>
              <a:gd name="T3" fmla="*/ 12126409 h 435"/>
              <a:gd name="T4" fmla="*/ 12511907 w 435"/>
              <a:gd name="T5" fmla="*/ 24197206 h 435"/>
              <a:gd name="T6" fmla="*/ 25081451 w 435"/>
              <a:gd name="T7" fmla="*/ 12126409 h 435"/>
              <a:gd name="T8" fmla="*/ 12511907 w 435"/>
              <a:gd name="T9" fmla="*/ 0 h 435"/>
              <a:gd name="T10" fmla="*/ 12511907 w 435"/>
              <a:gd name="T11" fmla="*/ 18133986 h 435"/>
              <a:gd name="T12" fmla="*/ 6284786 w 435"/>
              <a:gd name="T13" fmla="*/ 12126409 h 435"/>
              <a:gd name="T14" fmla="*/ 12511907 w 435"/>
              <a:gd name="T15" fmla="*/ 6063209 h 435"/>
              <a:gd name="T16" fmla="*/ 18796691 w 435"/>
              <a:gd name="T17" fmla="*/ 12126409 h 435"/>
              <a:gd name="T18" fmla="*/ 12511907 w 435"/>
              <a:gd name="T19" fmla="*/ 18133986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6BAC37"/>
          </a:solidFill>
          <a:ln w="9525">
            <a:noFill/>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20" name="TextBox 61"/>
          <p:cNvSpPr txBox="1">
            <a:spLocks noChangeArrowheads="1"/>
          </p:cNvSpPr>
          <p:nvPr/>
        </p:nvSpPr>
        <p:spPr bwMode="auto">
          <a:xfrm>
            <a:off x="9502124" y="2588860"/>
            <a:ext cx="966030" cy="458586"/>
          </a:xfrm>
          <a:prstGeom prst="rect">
            <a:avLst/>
          </a:prstGeom>
          <a:noFill/>
          <a:ln w="9525">
            <a:noFill/>
            <a:miter lim="800000"/>
            <a:headEnd/>
            <a:tailEnd/>
          </a:ln>
        </p:spPr>
        <p:txBody>
          <a:bodyPr wrap="none" lIns="90993" tIns="45497" rIns="90993" bIns="45497">
            <a:spAutoFit/>
          </a:bodyPr>
          <a:lstStyle/>
          <a:p>
            <a:pPr algn="ctr" defTabSz="1083042" fontAlgn="base">
              <a:spcBef>
                <a:spcPct val="0"/>
              </a:spcBef>
              <a:spcAft>
                <a:spcPct val="0"/>
              </a:spcAft>
              <a:defRPr/>
            </a:pPr>
            <a:r>
              <a:rPr lang="en-US" altLang="zh-CN" sz="2383" dirty="0">
                <a:solidFill>
                  <a:srgbClr val="6BAC37"/>
                </a:solidFill>
                <a:cs typeface="+mn-ea"/>
                <a:sym typeface="+mn-lt"/>
              </a:rPr>
              <a:t>100%</a:t>
            </a:r>
            <a:endParaRPr lang="zh-CN" altLang="en-US" sz="2383" dirty="0">
              <a:solidFill>
                <a:srgbClr val="6BAC37"/>
              </a:solidFill>
              <a:cs typeface="+mn-ea"/>
              <a:sym typeface="+mn-lt"/>
            </a:endParaRPr>
          </a:p>
        </p:txBody>
      </p:sp>
      <p:sp>
        <p:nvSpPr>
          <p:cNvPr id="22" name="文本框 10"/>
          <p:cNvSpPr txBox="1">
            <a:spLocks noChangeArrowheads="1"/>
          </p:cNvSpPr>
          <p:nvPr/>
        </p:nvSpPr>
        <p:spPr bwMode="auto">
          <a:xfrm>
            <a:off x="629111" y="5013722"/>
            <a:ext cx="11168700" cy="555086"/>
          </a:xfrm>
          <a:prstGeom prst="rect">
            <a:avLst/>
          </a:prstGeom>
          <a:noFill/>
          <a:ln w="9525">
            <a:noFill/>
            <a:miter lim="800000"/>
            <a:headEnd/>
            <a:tailEnd/>
          </a:ln>
        </p:spPr>
        <p:txBody>
          <a:bodyPr lIns="90993" tIns="45497" rIns="90993" bIns="45497">
            <a:spAutoFit/>
          </a:bodyPr>
          <a:lstStyle/>
          <a:p>
            <a:pPr algn="ctr" defTabSz="1083042" fontAlgn="base">
              <a:spcBef>
                <a:spcPct val="0"/>
              </a:spcBef>
              <a:spcAft>
                <a:spcPct val="0"/>
              </a:spcAft>
              <a:defRPr/>
            </a:pPr>
            <a:r>
              <a:rPr lang="zh-CN" altLang="en-US" sz="1505" dirty="0">
                <a:solidFill>
                  <a:srgbClr val="808080"/>
                </a:solidFill>
                <a:cs typeface="+mn-ea"/>
                <a:sym typeface="+mn-lt"/>
              </a:rPr>
              <a:t>点击输入内容点击输入内容点击输入内容点击输入内容点击输入内容点击输入内容点击输入内容点击输入内容点击输入内点击输入内容点击输入内容点击输入内容点击输入内容点击输入内容点击输入内容点击输入内容点击输入内容点击输入内</a:t>
            </a:r>
          </a:p>
        </p:txBody>
      </p:sp>
      <p:sp>
        <p:nvSpPr>
          <p:cNvPr id="27" name="TextBox 26"/>
          <p:cNvSpPr txBox="1">
            <a:spLocks noChangeArrowheads="1"/>
          </p:cNvSpPr>
          <p:nvPr/>
        </p:nvSpPr>
        <p:spPr bwMode="auto">
          <a:xfrm>
            <a:off x="1434570" y="4024267"/>
            <a:ext cx="1216097" cy="400750"/>
          </a:xfrm>
          <a:prstGeom prst="rect">
            <a:avLst/>
          </a:prstGeom>
          <a:noFill/>
          <a:ln w="9525">
            <a:noFill/>
            <a:miter lim="800000"/>
            <a:headEnd/>
            <a:tailEnd/>
          </a:ln>
        </p:spPr>
        <p:txBody>
          <a:bodyPr wrap="none" lIns="90993" tIns="45497" rIns="90993" bIns="45497">
            <a:spAutoFit/>
          </a:bodyPr>
          <a:lstStyle/>
          <a:p>
            <a:pPr algn="ctr" defTabSz="1083042" fontAlgn="base">
              <a:spcBef>
                <a:spcPct val="0"/>
              </a:spcBef>
              <a:spcAft>
                <a:spcPct val="0"/>
              </a:spcAft>
              <a:defRPr/>
            </a:pPr>
            <a:r>
              <a:rPr lang="zh-CN" altLang="en-US" sz="2007" dirty="0">
                <a:solidFill>
                  <a:srgbClr val="808080"/>
                </a:solidFill>
                <a:cs typeface="+mn-ea"/>
                <a:sym typeface="+mn-lt"/>
              </a:rPr>
              <a:t>标题内容</a:t>
            </a:r>
          </a:p>
        </p:txBody>
      </p:sp>
      <p:sp>
        <p:nvSpPr>
          <p:cNvPr id="28" name="TextBox 27"/>
          <p:cNvSpPr txBox="1">
            <a:spLocks noChangeArrowheads="1"/>
          </p:cNvSpPr>
          <p:nvPr/>
        </p:nvSpPr>
        <p:spPr bwMode="auto">
          <a:xfrm>
            <a:off x="4036620" y="4024267"/>
            <a:ext cx="1216097" cy="400750"/>
          </a:xfrm>
          <a:prstGeom prst="rect">
            <a:avLst/>
          </a:prstGeom>
          <a:noFill/>
          <a:ln w="9525">
            <a:noFill/>
            <a:miter lim="800000"/>
            <a:headEnd/>
            <a:tailEnd/>
          </a:ln>
        </p:spPr>
        <p:txBody>
          <a:bodyPr wrap="none" lIns="90993" tIns="45497" rIns="90993" bIns="45497">
            <a:spAutoFit/>
          </a:bodyPr>
          <a:lstStyle/>
          <a:p>
            <a:pPr algn="ctr" defTabSz="1083042" fontAlgn="base">
              <a:spcBef>
                <a:spcPct val="0"/>
              </a:spcBef>
              <a:spcAft>
                <a:spcPct val="0"/>
              </a:spcAft>
              <a:defRPr/>
            </a:pPr>
            <a:r>
              <a:rPr lang="zh-CN" altLang="en-US" sz="2007" dirty="0">
                <a:solidFill>
                  <a:srgbClr val="808080"/>
                </a:solidFill>
                <a:cs typeface="+mn-ea"/>
                <a:sym typeface="+mn-lt"/>
              </a:rPr>
              <a:t>标题内容</a:t>
            </a:r>
          </a:p>
        </p:txBody>
      </p:sp>
      <p:sp>
        <p:nvSpPr>
          <p:cNvPr id="29" name="TextBox 28"/>
          <p:cNvSpPr txBox="1">
            <a:spLocks noChangeArrowheads="1"/>
          </p:cNvSpPr>
          <p:nvPr/>
        </p:nvSpPr>
        <p:spPr bwMode="auto">
          <a:xfrm>
            <a:off x="6545097" y="4024267"/>
            <a:ext cx="1216097" cy="400750"/>
          </a:xfrm>
          <a:prstGeom prst="rect">
            <a:avLst/>
          </a:prstGeom>
          <a:noFill/>
          <a:ln w="9525">
            <a:noFill/>
            <a:miter lim="800000"/>
            <a:headEnd/>
            <a:tailEnd/>
          </a:ln>
        </p:spPr>
        <p:txBody>
          <a:bodyPr wrap="none" lIns="90993" tIns="45497" rIns="90993" bIns="45497">
            <a:spAutoFit/>
          </a:bodyPr>
          <a:lstStyle/>
          <a:p>
            <a:pPr algn="ctr" defTabSz="1083042" fontAlgn="base">
              <a:spcBef>
                <a:spcPct val="0"/>
              </a:spcBef>
              <a:spcAft>
                <a:spcPct val="0"/>
              </a:spcAft>
              <a:defRPr/>
            </a:pPr>
            <a:r>
              <a:rPr lang="zh-CN" altLang="en-US" sz="2007" dirty="0">
                <a:solidFill>
                  <a:srgbClr val="808080"/>
                </a:solidFill>
                <a:cs typeface="+mn-ea"/>
                <a:sym typeface="+mn-lt"/>
              </a:rPr>
              <a:t>标题内容</a:t>
            </a:r>
          </a:p>
        </p:txBody>
      </p:sp>
      <p:sp>
        <p:nvSpPr>
          <p:cNvPr id="30" name="TextBox 29"/>
          <p:cNvSpPr txBox="1">
            <a:spLocks noChangeArrowheads="1"/>
          </p:cNvSpPr>
          <p:nvPr/>
        </p:nvSpPr>
        <p:spPr bwMode="auto">
          <a:xfrm>
            <a:off x="9376094" y="4024267"/>
            <a:ext cx="1216097" cy="400750"/>
          </a:xfrm>
          <a:prstGeom prst="rect">
            <a:avLst/>
          </a:prstGeom>
          <a:noFill/>
          <a:ln w="9525">
            <a:noFill/>
            <a:miter lim="800000"/>
            <a:headEnd/>
            <a:tailEnd/>
          </a:ln>
        </p:spPr>
        <p:txBody>
          <a:bodyPr wrap="none" lIns="90993" tIns="45497" rIns="90993" bIns="45497">
            <a:spAutoFit/>
          </a:bodyPr>
          <a:lstStyle/>
          <a:p>
            <a:pPr algn="ctr" defTabSz="1083042" fontAlgn="base">
              <a:spcBef>
                <a:spcPct val="0"/>
              </a:spcBef>
              <a:spcAft>
                <a:spcPct val="0"/>
              </a:spcAft>
              <a:defRPr/>
            </a:pPr>
            <a:r>
              <a:rPr lang="zh-CN" altLang="en-US" sz="2007" dirty="0">
                <a:solidFill>
                  <a:srgbClr val="808080"/>
                </a:solidFill>
                <a:cs typeface="+mn-ea"/>
                <a:sym typeface="+mn-lt"/>
              </a:rPr>
              <a:t>标题内容</a:t>
            </a:r>
          </a:p>
        </p:txBody>
      </p:sp>
      <p:cxnSp>
        <p:nvCxnSpPr>
          <p:cNvPr id="74768" name="直接连接符 39"/>
          <p:cNvCxnSpPr>
            <a:cxnSpLocks noChangeShapeType="1"/>
          </p:cNvCxnSpPr>
          <p:nvPr/>
        </p:nvCxnSpPr>
        <p:spPr bwMode="auto">
          <a:xfrm>
            <a:off x="714717" y="4742449"/>
            <a:ext cx="10866091" cy="0"/>
          </a:xfrm>
          <a:prstGeom prst="line">
            <a:avLst/>
          </a:prstGeom>
          <a:noFill/>
          <a:ln w="38100" algn="ctr">
            <a:solidFill>
              <a:srgbClr val="6BAC37"/>
            </a:solidFill>
            <a:round/>
            <a:headEnd/>
            <a:tailEnd/>
          </a:ln>
        </p:spPr>
      </p:cxnSp>
      <p:pic>
        <p:nvPicPr>
          <p:cNvPr id="31" name="图片 30">
            <a:extLst>
              <a:ext uri="{FF2B5EF4-FFF2-40B4-BE49-F238E27FC236}">
                <a16:creationId xmlns:a16="http://schemas.microsoft.com/office/drawing/2014/main" xmlns="" id="{47E52B9D-B700-4CB4-833B-6B27CDEA8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32" name="文本框 31">
            <a:extLst>
              <a:ext uri="{FF2B5EF4-FFF2-40B4-BE49-F238E27FC236}">
                <a16:creationId xmlns:a16="http://schemas.microsoft.com/office/drawing/2014/main" xmlns="" id="{861A140C-EE5A-47EE-A1CB-4D69F60C7EFD}"/>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走出国门看世界</a:t>
            </a:r>
          </a:p>
        </p:txBody>
      </p:sp>
    </p:spTree>
    <p:extLst>
      <p:ext uri="{BB962C8B-B14F-4D97-AF65-F5344CB8AC3E}">
        <p14:creationId xmlns:p14="http://schemas.microsoft.com/office/powerpoint/2010/main" val="342468488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27"/>
                                        </p:tgtEl>
                                        <p:attrNameLst>
                                          <p:attrName>ppt_y</p:attrName>
                                        </p:attrNameLst>
                                      </p:cBhvr>
                                      <p:tavLst>
                                        <p:tav tm="0">
                                          <p:val>
                                            <p:strVal val="#ppt_y"/>
                                          </p:val>
                                        </p:tav>
                                        <p:tav tm="100000">
                                          <p:val>
                                            <p:strVal val="#ppt_y"/>
                                          </p:val>
                                        </p:tav>
                                      </p:tavLst>
                                    </p:anim>
                                    <p:anim calcmode="lin" valueType="num">
                                      <p:cBhvr>
                                        <p:cTn id="33"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27"/>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9" dur="1000" fill="hold"/>
                                        <p:tgtEl>
                                          <p:spTgt spid="28"/>
                                        </p:tgtEl>
                                        <p:attrNameLst>
                                          <p:attrName>ppt_y</p:attrName>
                                        </p:attrNameLst>
                                      </p:cBhvr>
                                      <p:tavLst>
                                        <p:tav tm="0">
                                          <p:val>
                                            <p:strVal val="#ppt_y"/>
                                          </p:val>
                                        </p:tav>
                                        <p:tav tm="100000">
                                          <p:val>
                                            <p:strVal val="#ppt_y"/>
                                          </p:val>
                                        </p:tav>
                                      </p:tavLst>
                                    </p:anim>
                                    <p:anim calcmode="lin" valueType="num">
                                      <p:cBhvr>
                                        <p:cTn id="40"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1"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0" tmFilter="0,0; .5, 1; 1, 1"/>
                                        <p:tgtEl>
                                          <p:spTgt spid="28"/>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29"/>
                                        </p:tgtEl>
                                        <p:attrNameLst>
                                          <p:attrName>ppt_y</p:attrName>
                                        </p:attrNameLst>
                                      </p:cBhvr>
                                      <p:tavLst>
                                        <p:tav tm="0">
                                          <p:val>
                                            <p:strVal val="#ppt_y"/>
                                          </p:val>
                                        </p:tav>
                                        <p:tav tm="100000">
                                          <p:val>
                                            <p:strVal val="#ppt_y"/>
                                          </p:val>
                                        </p:tav>
                                      </p:tavLst>
                                    </p:anim>
                                    <p:anim calcmode="lin" valueType="num">
                                      <p:cBhvr>
                                        <p:cTn id="47"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29"/>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30"/>
                                        </p:tgtEl>
                                        <p:attrNameLst>
                                          <p:attrName>ppt_y</p:attrName>
                                        </p:attrNameLst>
                                      </p:cBhvr>
                                      <p:tavLst>
                                        <p:tav tm="0">
                                          <p:val>
                                            <p:strVal val="#ppt_y"/>
                                          </p:val>
                                        </p:tav>
                                        <p:tav tm="100000">
                                          <p:val>
                                            <p:strVal val="#ppt_y"/>
                                          </p:val>
                                        </p:tav>
                                      </p:tavLst>
                                    </p:anim>
                                    <p:anim calcmode="lin" valueType="num">
                                      <p:cBhvr>
                                        <p:cTn id="54"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30"/>
                                        </p:tgtEl>
                                      </p:cBhvr>
                                    </p:animEffect>
                                  </p:childTnLst>
                                </p:cTn>
                              </p:par>
                            </p:childTnLst>
                          </p:cTn>
                        </p:par>
                        <p:par>
                          <p:cTn id="57" fill="hold">
                            <p:stCondLst>
                              <p:cond delay="33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2"/>
                                        </p:tgtEl>
                                        <p:attrNameLst>
                                          <p:attrName>style.visibility</p:attrName>
                                        </p:attrNameLst>
                                      </p:cBhvr>
                                      <p:to>
                                        <p:strVal val="visible"/>
                                      </p:to>
                                    </p:set>
                                    <p:anim calcmode="lin" valueType="num">
                                      <p:cBhvr>
                                        <p:cTn id="60"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1" dur="250" fill="hold"/>
                                        <p:tgtEl>
                                          <p:spTgt spid="22"/>
                                        </p:tgtEl>
                                        <p:attrNameLst>
                                          <p:attrName>ppt_y</p:attrName>
                                        </p:attrNameLst>
                                      </p:cBhvr>
                                      <p:tavLst>
                                        <p:tav tm="0">
                                          <p:val>
                                            <p:strVal val="#ppt_y"/>
                                          </p:val>
                                        </p:tav>
                                        <p:tav tm="100000">
                                          <p:val>
                                            <p:strVal val="#ppt_y"/>
                                          </p:val>
                                        </p:tav>
                                      </p:tavLst>
                                    </p:anim>
                                    <p:anim calcmode="lin" valueType="num">
                                      <p:cBhvr>
                                        <p:cTn id="62"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3"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250" tmFilter="0,0; .5, 1; 1, 1"/>
                                        <p:tgtEl>
                                          <p:spTgt spid="22"/>
                                        </p:tgtEl>
                                      </p:cBhvr>
                                    </p:animEffect>
                                  </p:childTnLst>
                                </p:cTn>
                              </p:par>
                            </p:childTnLst>
                          </p:cTn>
                        </p:par>
                        <p:par>
                          <p:cTn id="65" fill="hold">
                            <p:stCondLst>
                              <p:cond delay="6175"/>
                            </p:stCondLst>
                            <p:childTnLst>
                              <p:par>
                                <p:cTn id="66" presetID="10" presetClass="entr" presetSubtype="0" fill="hold" grpId="0" nodeType="afterEffect">
                                  <p:stCondLst>
                                    <p:cond delay="0"/>
                                  </p:stCondLst>
                                  <p:iterate type="lt">
                                    <p:tmPct val="14000"/>
                                  </p:iterate>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P spid="22" grpId="0"/>
      <p:bldP spid="27" grpId="0"/>
      <p:bldP spid="28" grpId="0"/>
      <p:bldP spid="29" grpId="0"/>
      <p:bldP spid="3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17"/>
          <p:cNvSpPr>
            <a:spLocks noChangeArrowheads="1"/>
          </p:cNvSpPr>
          <p:nvPr/>
        </p:nvSpPr>
        <p:spPr bwMode="auto">
          <a:xfrm>
            <a:off x="1505321" y="3236233"/>
            <a:ext cx="744580" cy="746571"/>
          </a:xfrm>
          <a:prstGeom prst="ellipse">
            <a:avLst/>
          </a:prstGeom>
          <a:solidFill>
            <a:srgbClr val="6BAC37"/>
          </a:solid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43011" name="Oval 18"/>
          <p:cNvSpPr>
            <a:spLocks noChangeArrowheads="1"/>
          </p:cNvSpPr>
          <p:nvPr/>
        </p:nvSpPr>
        <p:spPr bwMode="auto">
          <a:xfrm>
            <a:off x="4985335" y="1330984"/>
            <a:ext cx="662955" cy="662956"/>
          </a:xfrm>
          <a:prstGeom prst="ellipse">
            <a:avLst/>
          </a:prstGeom>
          <a:solidFill>
            <a:srgbClr val="6BAC37"/>
          </a:solid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43012" name="Oval 19"/>
          <p:cNvSpPr>
            <a:spLocks noChangeArrowheads="1"/>
          </p:cNvSpPr>
          <p:nvPr/>
        </p:nvSpPr>
        <p:spPr bwMode="auto">
          <a:xfrm>
            <a:off x="6892576" y="5059857"/>
            <a:ext cx="577348" cy="579339"/>
          </a:xfrm>
          <a:prstGeom prst="ellipse">
            <a:avLst/>
          </a:prstGeom>
          <a:solidFill>
            <a:srgbClr val="6BAC37"/>
          </a:solid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43013" name="Oval 20"/>
          <p:cNvSpPr>
            <a:spLocks noChangeArrowheads="1"/>
          </p:cNvSpPr>
          <p:nvPr/>
        </p:nvSpPr>
        <p:spPr bwMode="auto">
          <a:xfrm>
            <a:off x="10038128" y="4064431"/>
            <a:ext cx="497713" cy="497713"/>
          </a:xfrm>
          <a:prstGeom prst="ellipse">
            <a:avLst/>
          </a:prstGeom>
          <a:solidFill>
            <a:srgbClr val="6BAC37"/>
          </a:solid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43014" name="Oval 21"/>
          <p:cNvSpPr>
            <a:spLocks noChangeArrowheads="1"/>
          </p:cNvSpPr>
          <p:nvPr/>
        </p:nvSpPr>
        <p:spPr bwMode="auto">
          <a:xfrm>
            <a:off x="9209930" y="1743092"/>
            <a:ext cx="746571" cy="746571"/>
          </a:xfrm>
          <a:prstGeom prst="ellipse">
            <a:avLst/>
          </a:prstGeom>
          <a:solidFill>
            <a:srgbClr val="6BAC37"/>
          </a:solid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50205" name="Oval 16"/>
          <p:cNvSpPr>
            <a:spLocks noChangeArrowheads="1"/>
          </p:cNvSpPr>
          <p:nvPr/>
        </p:nvSpPr>
        <p:spPr bwMode="auto">
          <a:xfrm>
            <a:off x="2665989" y="1496227"/>
            <a:ext cx="1489160" cy="1491151"/>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50203" name="Oval 22"/>
          <p:cNvSpPr>
            <a:spLocks noChangeArrowheads="1"/>
          </p:cNvSpPr>
          <p:nvPr/>
        </p:nvSpPr>
        <p:spPr bwMode="auto">
          <a:xfrm>
            <a:off x="6806968" y="1165744"/>
            <a:ext cx="1740009" cy="173801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50201" name="Oval 23"/>
          <p:cNvSpPr>
            <a:spLocks noChangeArrowheads="1"/>
          </p:cNvSpPr>
          <p:nvPr/>
        </p:nvSpPr>
        <p:spPr bwMode="auto">
          <a:xfrm>
            <a:off x="2582372" y="3815572"/>
            <a:ext cx="1574767" cy="1574768"/>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50199" name="Oval 24"/>
          <p:cNvSpPr>
            <a:spLocks noChangeArrowheads="1"/>
          </p:cNvSpPr>
          <p:nvPr/>
        </p:nvSpPr>
        <p:spPr bwMode="auto">
          <a:xfrm>
            <a:off x="7802397" y="3733948"/>
            <a:ext cx="1740008" cy="1740008"/>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50197" name="Oval 25"/>
          <p:cNvSpPr>
            <a:spLocks noChangeArrowheads="1"/>
          </p:cNvSpPr>
          <p:nvPr/>
        </p:nvSpPr>
        <p:spPr bwMode="auto">
          <a:xfrm>
            <a:off x="4820093" y="2656894"/>
            <a:ext cx="2319348" cy="2319348"/>
          </a:xfrm>
          <a:prstGeom prst="ellipse">
            <a:avLst/>
          </a:prstGeom>
          <a:solidFill>
            <a:srgbClr val="6BAC37"/>
          </a:solid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sp>
        <p:nvSpPr>
          <p:cNvPr id="50198" name="Text Box 31"/>
          <p:cNvSpPr txBox="1">
            <a:spLocks noChangeArrowheads="1"/>
          </p:cNvSpPr>
          <p:nvPr/>
        </p:nvSpPr>
        <p:spPr bwMode="auto">
          <a:xfrm>
            <a:off x="5027142" y="3289986"/>
            <a:ext cx="1895296" cy="1327901"/>
          </a:xfrm>
          <a:prstGeom prst="rect">
            <a:avLst/>
          </a:prstGeom>
          <a:noFill/>
          <a:ln w="9525">
            <a:noFill/>
            <a:miter lim="800000"/>
            <a:headEnd/>
            <a:tailEnd/>
          </a:ln>
        </p:spPr>
        <p:txBody>
          <a:bodyPr>
            <a:spAutoFit/>
          </a:bodyPr>
          <a:lstStyle/>
          <a:p>
            <a:pPr algn="ctr" defTabSz="1146751" fontAlgn="base">
              <a:spcBef>
                <a:spcPct val="50000"/>
              </a:spcBef>
              <a:spcAft>
                <a:spcPct val="0"/>
              </a:spcAft>
              <a:defRPr/>
            </a:pPr>
            <a:r>
              <a:rPr lang="zh-CN" altLang="en-US" sz="4013" dirty="0">
                <a:solidFill>
                  <a:srgbClr val="FFFFFF"/>
                </a:solidFill>
                <a:cs typeface="+mn-ea"/>
                <a:sym typeface="+mn-lt"/>
              </a:rPr>
              <a:t>添加标题</a:t>
            </a:r>
          </a:p>
        </p:txBody>
      </p:sp>
      <p:sp>
        <p:nvSpPr>
          <p:cNvPr id="43024" name="Line 32"/>
          <p:cNvSpPr>
            <a:spLocks noChangeShapeType="1"/>
          </p:cNvSpPr>
          <p:nvPr/>
        </p:nvSpPr>
        <p:spPr bwMode="auto">
          <a:xfrm flipV="1">
            <a:off x="2138413" y="2748474"/>
            <a:ext cx="631100" cy="541513"/>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25" name="Line 33"/>
          <p:cNvSpPr>
            <a:spLocks noChangeShapeType="1"/>
          </p:cNvSpPr>
          <p:nvPr/>
        </p:nvSpPr>
        <p:spPr bwMode="auto">
          <a:xfrm flipV="1">
            <a:off x="4214875" y="1844625"/>
            <a:ext cx="722681" cy="181168"/>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26" name="Line 34"/>
          <p:cNvSpPr>
            <a:spLocks noChangeShapeType="1"/>
          </p:cNvSpPr>
          <p:nvPr/>
        </p:nvSpPr>
        <p:spPr bwMode="auto">
          <a:xfrm>
            <a:off x="5749824" y="1663459"/>
            <a:ext cx="993436" cy="179177"/>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27" name="Line 35"/>
          <p:cNvSpPr>
            <a:spLocks noChangeShapeType="1"/>
          </p:cNvSpPr>
          <p:nvPr/>
        </p:nvSpPr>
        <p:spPr bwMode="auto">
          <a:xfrm>
            <a:off x="8550957" y="1934215"/>
            <a:ext cx="541513" cy="97551"/>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28" name="Line 36"/>
          <p:cNvSpPr>
            <a:spLocks noChangeShapeType="1"/>
          </p:cNvSpPr>
          <p:nvPr/>
        </p:nvSpPr>
        <p:spPr bwMode="auto">
          <a:xfrm>
            <a:off x="9723572" y="2567307"/>
            <a:ext cx="541513" cy="1445361"/>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29" name="Line 37"/>
          <p:cNvSpPr>
            <a:spLocks noChangeShapeType="1"/>
          </p:cNvSpPr>
          <p:nvPr/>
        </p:nvSpPr>
        <p:spPr bwMode="auto">
          <a:xfrm flipH="1">
            <a:off x="9633983" y="4462602"/>
            <a:ext cx="360345" cy="91580"/>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30" name="Line 38"/>
          <p:cNvSpPr>
            <a:spLocks noChangeShapeType="1"/>
          </p:cNvSpPr>
          <p:nvPr/>
        </p:nvSpPr>
        <p:spPr bwMode="auto">
          <a:xfrm flipH="1">
            <a:off x="7465941" y="5185282"/>
            <a:ext cx="451924" cy="91580"/>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31" name="Line 39"/>
          <p:cNvSpPr>
            <a:spLocks noChangeShapeType="1"/>
          </p:cNvSpPr>
          <p:nvPr/>
        </p:nvSpPr>
        <p:spPr bwMode="auto">
          <a:xfrm flipH="1" flipV="1">
            <a:off x="6834840" y="4735348"/>
            <a:ext cx="179177" cy="270756"/>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32" name="Line 40"/>
          <p:cNvSpPr>
            <a:spLocks noChangeShapeType="1"/>
          </p:cNvSpPr>
          <p:nvPr/>
        </p:nvSpPr>
        <p:spPr bwMode="auto">
          <a:xfrm flipH="1">
            <a:off x="4214874" y="4283424"/>
            <a:ext cx="633092" cy="89588"/>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sp>
        <p:nvSpPr>
          <p:cNvPr id="43033" name="Line 41"/>
          <p:cNvSpPr>
            <a:spLocks noChangeShapeType="1"/>
          </p:cNvSpPr>
          <p:nvPr/>
        </p:nvSpPr>
        <p:spPr bwMode="auto">
          <a:xfrm flipH="1" flipV="1">
            <a:off x="2317588" y="3831499"/>
            <a:ext cx="362336" cy="270756"/>
          </a:xfrm>
          <a:prstGeom prst="line">
            <a:avLst/>
          </a:prstGeom>
          <a:noFill/>
          <a:ln w="9525">
            <a:solidFill>
              <a:schemeClr val="tx2"/>
            </a:solidFill>
            <a:prstDash val="dash"/>
            <a:round/>
            <a:headEnd/>
            <a:tailEnd/>
          </a:ln>
        </p:spPr>
        <p:txBody>
          <a:bodyPr/>
          <a:lstStyle/>
          <a:p>
            <a:pPr defTabSz="1212451" fontAlgn="base">
              <a:spcBef>
                <a:spcPct val="0"/>
              </a:spcBef>
              <a:spcAft>
                <a:spcPct val="0"/>
              </a:spcAft>
              <a:defRPr/>
            </a:pPr>
            <a:endParaRPr lang="zh-CN" altLang="en-US" sz="2383" b="1" dirty="0">
              <a:solidFill>
                <a:srgbClr val="000000"/>
              </a:solidFill>
              <a:cs typeface="+mn-ea"/>
              <a:sym typeface="+mn-lt"/>
            </a:endParaRPr>
          </a:p>
        </p:txBody>
      </p:sp>
      <p:pic>
        <p:nvPicPr>
          <p:cNvPr id="32" name="图片 31">
            <a:extLst>
              <a:ext uri="{FF2B5EF4-FFF2-40B4-BE49-F238E27FC236}">
                <a16:creationId xmlns:a16="http://schemas.microsoft.com/office/drawing/2014/main" xmlns="" id="{627567BF-BA48-46D9-8E82-9AD73AFE09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33" name="文本框 32">
            <a:extLst>
              <a:ext uri="{FF2B5EF4-FFF2-40B4-BE49-F238E27FC236}">
                <a16:creationId xmlns:a16="http://schemas.microsoft.com/office/drawing/2014/main" xmlns="" id="{4F49A485-B81D-4B3C-9F75-149359BAB5A6}"/>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走出国门看世界</a:t>
            </a:r>
          </a:p>
        </p:txBody>
      </p:sp>
    </p:spTree>
    <p:extLst>
      <p:ext uri="{BB962C8B-B14F-4D97-AF65-F5344CB8AC3E}">
        <p14:creationId xmlns:p14="http://schemas.microsoft.com/office/powerpoint/2010/main" val="188057626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3011"/>
                                        </p:tgtEl>
                                        <p:attrNameLst>
                                          <p:attrName>style.visibility</p:attrName>
                                        </p:attrNameLst>
                                      </p:cBhvr>
                                      <p:to>
                                        <p:strVal val="visible"/>
                                      </p:to>
                                    </p:set>
                                    <p:anim calcmode="lin" valueType="num">
                                      <p:cBhvr>
                                        <p:cTn id="12" dur="500" fill="hold"/>
                                        <p:tgtEl>
                                          <p:spTgt spid="43011"/>
                                        </p:tgtEl>
                                        <p:attrNameLst>
                                          <p:attrName>ppt_w</p:attrName>
                                        </p:attrNameLst>
                                      </p:cBhvr>
                                      <p:tavLst>
                                        <p:tav tm="0">
                                          <p:val>
                                            <p:fltVal val="0"/>
                                          </p:val>
                                        </p:tav>
                                        <p:tav tm="100000">
                                          <p:val>
                                            <p:strVal val="#ppt_w"/>
                                          </p:val>
                                        </p:tav>
                                      </p:tavLst>
                                    </p:anim>
                                    <p:anim calcmode="lin" valueType="num">
                                      <p:cBhvr>
                                        <p:cTn id="13" dur="500" fill="hold"/>
                                        <p:tgtEl>
                                          <p:spTgt spid="43011"/>
                                        </p:tgtEl>
                                        <p:attrNameLst>
                                          <p:attrName>ppt_h</p:attrName>
                                        </p:attrNameLst>
                                      </p:cBhvr>
                                      <p:tavLst>
                                        <p:tav tm="0">
                                          <p:val>
                                            <p:fltVal val="0"/>
                                          </p:val>
                                        </p:tav>
                                        <p:tav tm="100000">
                                          <p:val>
                                            <p:strVal val="#ppt_h"/>
                                          </p:val>
                                        </p:tav>
                                      </p:tavLst>
                                    </p:anim>
                                    <p:animEffect transition="in" filter="fade">
                                      <p:cBhvr>
                                        <p:cTn id="14" dur="500"/>
                                        <p:tgtEl>
                                          <p:spTgt spid="430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3014"/>
                                        </p:tgtEl>
                                        <p:attrNameLst>
                                          <p:attrName>style.visibility</p:attrName>
                                        </p:attrNameLst>
                                      </p:cBhvr>
                                      <p:to>
                                        <p:strVal val="visible"/>
                                      </p:to>
                                    </p:set>
                                    <p:anim calcmode="lin" valueType="num">
                                      <p:cBhvr>
                                        <p:cTn id="17" dur="500" fill="hold"/>
                                        <p:tgtEl>
                                          <p:spTgt spid="43014"/>
                                        </p:tgtEl>
                                        <p:attrNameLst>
                                          <p:attrName>ppt_w</p:attrName>
                                        </p:attrNameLst>
                                      </p:cBhvr>
                                      <p:tavLst>
                                        <p:tav tm="0">
                                          <p:val>
                                            <p:fltVal val="0"/>
                                          </p:val>
                                        </p:tav>
                                        <p:tav tm="100000">
                                          <p:val>
                                            <p:strVal val="#ppt_w"/>
                                          </p:val>
                                        </p:tav>
                                      </p:tavLst>
                                    </p:anim>
                                    <p:anim calcmode="lin" valueType="num">
                                      <p:cBhvr>
                                        <p:cTn id="18" dur="500" fill="hold"/>
                                        <p:tgtEl>
                                          <p:spTgt spid="43014"/>
                                        </p:tgtEl>
                                        <p:attrNameLst>
                                          <p:attrName>ppt_h</p:attrName>
                                        </p:attrNameLst>
                                      </p:cBhvr>
                                      <p:tavLst>
                                        <p:tav tm="0">
                                          <p:val>
                                            <p:fltVal val="0"/>
                                          </p:val>
                                        </p:tav>
                                        <p:tav tm="100000">
                                          <p:val>
                                            <p:strVal val="#ppt_h"/>
                                          </p:val>
                                        </p:tav>
                                      </p:tavLst>
                                    </p:anim>
                                    <p:animEffect transition="in" filter="fade">
                                      <p:cBhvr>
                                        <p:cTn id="19" dur="500"/>
                                        <p:tgtEl>
                                          <p:spTgt spid="4301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3013"/>
                                        </p:tgtEl>
                                        <p:attrNameLst>
                                          <p:attrName>style.visibility</p:attrName>
                                        </p:attrNameLst>
                                      </p:cBhvr>
                                      <p:to>
                                        <p:strVal val="visible"/>
                                      </p:to>
                                    </p:set>
                                    <p:anim calcmode="lin" valueType="num">
                                      <p:cBhvr>
                                        <p:cTn id="22" dur="500" fill="hold"/>
                                        <p:tgtEl>
                                          <p:spTgt spid="43013"/>
                                        </p:tgtEl>
                                        <p:attrNameLst>
                                          <p:attrName>ppt_w</p:attrName>
                                        </p:attrNameLst>
                                      </p:cBhvr>
                                      <p:tavLst>
                                        <p:tav tm="0">
                                          <p:val>
                                            <p:fltVal val="0"/>
                                          </p:val>
                                        </p:tav>
                                        <p:tav tm="100000">
                                          <p:val>
                                            <p:strVal val="#ppt_w"/>
                                          </p:val>
                                        </p:tav>
                                      </p:tavLst>
                                    </p:anim>
                                    <p:anim calcmode="lin" valueType="num">
                                      <p:cBhvr>
                                        <p:cTn id="23" dur="500" fill="hold"/>
                                        <p:tgtEl>
                                          <p:spTgt spid="43013"/>
                                        </p:tgtEl>
                                        <p:attrNameLst>
                                          <p:attrName>ppt_h</p:attrName>
                                        </p:attrNameLst>
                                      </p:cBhvr>
                                      <p:tavLst>
                                        <p:tav tm="0">
                                          <p:val>
                                            <p:fltVal val="0"/>
                                          </p:val>
                                        </p:tav>
                                        <p:tav tm="100000">
                                          <p:val>
                                            <p:strVal val="#ppt_h"/>
                                          </p:val>
                                        </p:tav>
                                      </p:tavLst>
                                    </p:anim>
                                    <p:animEffect transition="in" filter="fade">
                                      <p:cBhvr>
                                        <p:cTn id="24" dur="500"/>
                                        <p:tgtEl>
                                          <p:spTgt spid="4301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43012"/>
                                        </p:tgtEl>
                                        <p:attrNameLst>
                                          <p:attrName>style.visibility</p:attrName>
                                        </p:attrNameLst>
                                      </p:cBhvr>
                                      <p:to>
                                        <p:strVal val="visible"/>
                                      </p:to>
                                    </p:set>
                                    <p:anim calcmode="lin" valueType="num">
                                      <p:cBhvr>
                                        <p:cTn id="27" dur="500" fill="hold"/>
                                        <p:tgtEl>
                                          <p:spTgt spid="43012"/>
                                        </p:tgtEl>
                                        <p:attrNameLst>
                                          <p:attrName>ppt_w</p:attrName>
                                        </p:attrNameLst>
                                      </p:cBhvr>
                                      <p:tavLst>
                                        <p:tav tm="0">
                                          <p:val>
                                            <p:fltVal val="0"/>
                                          </p:val>
                                        </p:tav>
                                        <p:tav tm="100000">
                                          <p:val>
                                            <p:strVal val="#ppt_w"/>
                                          </p:val>
                                        </p:tav>
                                      </p:tavLst>
                                    </p:anim>
                                    <p:anim calcmode="lin" valueType="num">
                                      <p:cBhvr>
                                        <p:cTn id="28" dur="500" fill="hold"/>
                                        <p:tgtEl>
                                          <p:spTgt spid="43012"/>
                                        </p:tgtEl>
                                        <p:attrNameLst>
                                          <p:attrName>ppt_h</p:attrName>
                                        </p:attrNameLst>
                                      </p:cBhvr>
                                      <p:tavLst>
                                        <p:tav tm="0">
                                          <p:val>
                                            <p:fltVal val="0"/>
                                          </p:val>
                                        </p:tav>
                                        <p:tav tm="100000">
                                          <p:val>
                                            <p:strVal val="#ppt_h"/>
                                          </p:val>
                                        </p:tav>
                                      </p:tavLst>
                                    </p:anim>
                                    <p:animEffect transition="in" filter="fade">
                                      <p:cBhvr>
                                        <p:cTn id="29" dur="500"/>
                                        <p:tgtEl>
                                          <p:spTgt spid="43012"/>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3024"/>
                                        </p:tgtEl>
                                        <p:attrNameLst>
                                          <p:attrName>style.visibility</p:attrName>
                                        </p:attrNameLst>
                                      </p:cBhvr>
                                      <p:to>
                                        <p:strVal val="visible"/>
                                      </p:to>
                                    </p:set>
                                    <p:animEffect transition="in" filter="wipe(down)">
                                      <p:cBhvr>
                                        <p:cTn id="33" dur="500"/>
                                        <p:tgtEl>
                                          <p:spTgt spid="430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3025"/>
                                        </p:tgtEl>
                                        <p:attrNameLst>
                                          <p:attrName>style.visibility</p:attrName>
                                        </p:attrNameLst>
                                      </p:cBhvr>
                                      <p:to>
                                        <p:strVal val="visible"/>
                                      </p:to>
                                    </p:set>
                                    <p:animEffect transition="in" filter="wipe(down)">
                                      <p:cBhvr>
                                        <p:cTn id="36" dur="500"/>
                                        <p:tgtEl>
                                          <p:spTgt spid="430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3026"/>
                                        </p:tgtEl>
                                        <p:attrNameLst>
                                          <p:attrName>style.visibility</p:attrName>
                                        </p:attrNameLst>
                                      </p:cBhvr>
                                      <p:to>
                                        <p:strVal val="visible"/>
                                      </p:to>
                                    </p:set>
                                    <p:animEffect transition="in" filter="wipe(down)">
                                      <p:cBhvr>
                                        <p:cTn id="39" dur="500"/>
                                        <p:tgtEl>
                                          <p:spTgt spid="430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3027"/>
                                        </p:tgtEl>
                                        <p:attrNameLst>
                                          <p:attrName>style.visibility</p:attrName>
                                        </p:attrNameLst>
                                      </p:cBhvr>
                                      <p:to>
                                        <p:strVal val="visible"/>
                                      </p:to>
                                    </p:set>
                                    <p:animEffect transition="in" filter="wipe(down)">
                                      <p:cBhvr>
                                        <p:cTn id="42" dur="500"/>
                                        <p:tgtEl>
                                          <p:spTgt spid="430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3028"/>
                                        </p:tgtEl>
                                        <p:attrNameLst>
                                          <p:attrName>style.visibility</p:attrName>
                                        </p:attrNameLst>
                                      </p:cBhvr>
                                      <p:to>
                                        <p:strVal val="visible"/>
                                      </p:to>
                                    </p:set>
                                    <p:animEffect transition="in" filter="wipe(down)">
                                      <p:cBhvr>
                                        <p:cTn id="45" dur="500"/>
                                        <p:tgtEl>
                                          <p:spTgt spid="430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3029"/>
                                        </p:tgtEl>
                                        <p:attrNameLst>
                                          <p:attrName>style.visibility</p:attrName>
                                        </p:attrNameLst>
                                      </p:cBhvr>
                                      <p:to>
                                        <p:strVal val="visible"/>
                                      </p:to>
                                    </p:set>
                                    <p:animEffect transition="in" filter="wipe(down)">
                                      <p:cBhvr>
                                        <p:cTn id="48" dur="500"/>
                                        <p:tgtEl>
                                          <p:spTgt spid="4302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3030"/>
                                        </p:tgtEl>
                                        <p:attrNameLst>
                                          <p:attrName>style.visibility</p:attrName>
                                        </p:attrNameLst>
                                      </p:cBhvr>
                                      <p:to>
                                        <p:strVal val="visible"/>
                                      </p:to>
                                    </p:set>
                                    <p:animEffect transition="in" filter="wipe(down)">
                                      <p:cBhvr>
                                        <p:cTn id="51" dur="500"/>
                                        <p:tgtEl>
                                          <p:spTgt spid="4303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3031"/>
                                        </p:tgtEl>
                                        <p:attrNameLst>
                                          <p:attrName>style.visibility</p:attrName>
                                        </p:attrNameLst>
                                      </p:cBhvr>
                                      <p:to>
                                        <p:strVal val="visible"/>
                                      </p:to>
                                    </p:set>
                                    <p:animEffect transition="in" filter="wipe(down)">
                                      <p:cBhvr>
                                        <p:cTn id="54" dur="500"/>
                                        <p:tgtEl>
                                          <p:spTgt spid="4303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3032"/>
                                        </p:tgtEl>
                                        <p:attrNameLst>
                                          <p:attrName>style.visibility</p:attrName>
                                        </p:attrNameLst>
                                      </p:cBhvr>
                                      <p:to>
                                        <p:strVal val="visible"/>
                                      </p:to>
                                    </p:set>
                                    <p:animEffect transition="in" filter="wipe(down)">
                                      <p:cBhvr>
                                        <p:cTn id="57" dur="500"/>
                                        <p:tgtEl>
                                          <p:spTgt spid="4303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3033"/>
                                        </p:tgtEl>
                                        <p:attrNameLst>
                                          <p:attrName>style.visibility</p:attrName>
                                        </p:attrNameLst>
                                      </p:cBhvr>
                                      <p:to>
                                        <p:strVal val="visible"/>
                                      </p:to>
                                    </p:set>
                                    <p:animEffect transition="in" filter="wipe(down)">
                                      <p:cBhvr>
                                        <p:cTn id="60" dur="500"/>
                                        <p:tgtEl>
                                          <p:spTgt spid="43033"/>
                                        </p:tgtEl>
                                      </p:cBhvr>
                                    </p:animEffect>
                                  </p:childTnLst>
                                </p:cTn>
                              </p:par>
                            </p:childTnLst>
                          </p:cTn>
                        </p:par>
                        <p:par>
                          <p:cTn id="61" fill="hold">
                            <p:stCondLst>
                              <p:cond delay="1000"/>
                            </p:stCondLst>
                            <p:childTnLst>
                              <p:par>
                                <p:cTn id="62" presetID="10" presetClass="entr" presetSubtype="0" fill="hold" grpId="0" nodeType="afterEffect">
                                  <p:stCondLst>
                                    <p:cond delay="0"/>
                                  </p:stCondLst>
                                  <p:iterate type="lt">
                                    <p:tmPct val="14000"/>
                                  </p:iterate>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animBg="1"/>
      <p:bldP spid="43013" grpId="0" animBg="1"/>
      <p:bldP spid="43014" grpId="0" animBg="1"/>
      <p:bldP spid="43024" grpId="0" animBg="1"/>
      <p:bldP spid="43025" grpId="0" animBg="1"/>
      <p:bldP spid="43026" grpId="0" animBg="1"/>
      <p:bldP spid="43027" grpId="0" animBg="1"/>
      <p:bldP spid="43028" grpId="0" animBg="1"/>
      <p:bldP spid="43029" grpId="0" animBg="1"/>
      <p:bldP spid="43030" grpId="0" animBg="1"/>
      <p:bldP spid="43031" grpId="0" animBg="1"/>
      <p:bldP spid="43032" grpId="0" animBg="1"/>
      <p:bldP spid="43033"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755891" y="1846335"/>
            <a:ext cx="2556933" cy="2556933"/>
          </a:xfrm>
          <a:prstGeom prst="ellipse">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schemeClr val="bg1"/>
              </a:solidFill>
              <a:cs typeface="+mn-ea"/>
              <a:sym typeface="+mn-lt"/>
            </a:endParaRPr>
          </a:p>
        </p:txBody>
      </p:sp>
      <p:sp>
        <p:nvSpPr>
          <p:cNvPr id="7" name="文本框 6"/>
          <p:cNvSpPr txBox="1"/>
          <p:nvPr/>
        </p:nvSpPr>
        <p:spPr>
          <a:xfrm>
            <a:off x="987918" y="2509249"/>
            <a:ext cx="2031325" cy="1200329"/>
          </a:xfrm>
          <a:prstGeom prst="rect">
            <a:avLst/>
          </a:prstGeom>
          <a:noFill/>
        </p:spPr>
        <p:txBody>
          <a:bodyPr wrap="none" rtlCol="0">
            <a:spAutoFit/>
          </a:bodyPr>
          <a:lstStyle/>
          <a:p>
            <a:pPr defTabSz="914377">
              <a:defRPr/>
            </a:pPr>
            <a:r>
              <a:rPr lang="zh-CN" altLang="en-US" sz="7200" b="1" dirty="0">
                <a:solidFill>
                  <a:schemeClr val="bg1"/>
                </a:solidFill>
                <a:cs typeface="+mn-ea"/>
                <a:sym typeface="+mn-lt"/>
              </a:rPr>
              <a:t>目录</a:t>
            </a:r>
          </a:p>
        </p:txBody>
      </p:sp>
      <p:sp>
        <p:nvSpPr>
          <p:cNvPr id="8" name="圆角矩形 7"/>
          <p:cNvSpPr/>
          <p:nvPr/>
        </p:nvSpPr>
        <p:spPr>
          <a:xfrm>
            <a:off x="4927859" y="1394383"/>
            <a:ext cx="6118744" cy="567267"/>
          </a:xfrm>
          <a:prstGeom prst="roundRect">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2400" b="1" dirty="0">
                <a:solidFill>
                  <a:schemeClr val="bg1"/>
                </a:solidFill>
                <a:cs typeface="+mn-ea"/>
                <a:sym typeface="+mn-lt"/>
              </a:rPr>
              <a:t>       第一部分：为什么要保护环境</a:t>
            </a:r>
          </a:p>
        </p:txBody>
      </p:sp>
      <p:sp>
        <p:nvSpPr>
          <p:cNvPr id="9" name="圆角矩形 8"/>
          <p:cNvSpPr/>
          <p:nvPr/>
        </p:nvSpPr>
        <p:spPr>
          <a:xfrm>
            <a:off x="4927859" y="4267092"/>
            <a:ext cx="6118744" cy="567267"/>
          </a:xfrm>
          <a:prstGeom prst="roundRect">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2400" b="1" dirty="0">
                <a:solidFill>
                  <a:schemeClr val="bg1"/>
                </a:solidFill>
                <a:cs typeface="+mn-ea"/>
                <a:sym typeface="+mn-lt"/>
              </a:rPr>
              <a:t>       第四部分：如何保护环境</a:t>
            </a:r>
          </a:p>
        </p:txBody>
      </p:sp>
      <p:sp>
        <p:nvSpPr>
          <p:cNvPr id="10" name="圆角矩形 9"/>
          <p:cNvSpPr/>
          <p:nvPr/>
        </p:nvSpPr>
        <p:spPr>
          <a:xfrm>
            <a:off x="4927859" y="3309521"/>
            <a:ext cx="6118744" cy="567267"/>
          </a:xfrm>
          <a:prstGeom prst="roundRect">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2400" b="1" dirty="0">
                <a:solidFill>
                  <a:schemeClr val="bg1"/>
                </a:solidFill>
                <a:cs typeface="+mn-ea"/>
                <a:sym typeface="+mn-lt"/>
              </a:rPr>
              <a:t>       第三部分：走出国门看世界</a:t>
            </a:r>
          </a:p>
        </p:txBody>
      </p:sp>
      <p:sp>
        <p:nvSpPr>
          <p:cNvPr id="11" name="圆角矩形 10"/>
          <p:cNvSpPr/>
          <p:nvPr/>
        </p:nvSpPr>
        <p:spPr>
          <a:xfrm>
            <a:off x="4927859" y="2351952"/>
            <a:ext cx="6118744" cy="567267"/>
          </a:xfrm>
          <a:prstGeom prst="roundRect">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2400" b="1" dirty="0">
                <a:solidFill>
                  <a:schemeClr val="bg1"/>
                </a:solidFill>
                <a:cs typeface="+mn-ea"/>
                <a:sym typeface="+mn-lt"/>
              </a:rPr>
              <a:t>       第二部分：现实中的环境问题</a:t>
            </a:r>
          </a:p>
        </p:txBody>
      </p:sp>
      <p:sp>
        <p:nvSpPr>
          <p:cNvPr id="2" name="菱形 1"/>
          <p:cNvSpPr/>
          <p:nvPr/>
        </p:nvSpPr>
        <p:spPr>
          <a:xfrm>
            <a:off x="3872427" y="1281292"/>
            <a:ext cx="711200" cy="711200"/>
          </a:xfrm>
          <a:prstGeom prst="diamond">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schemeClr val="bg1"/>
              </a:solidFill>
              <a:cs typeface="+mn-ea"/>
              <a:sym typeface="+mn-lt"/>
            </a:endParaRPr>
          </a:p>
        </p:txBody>
      </p:sp>
      <p:sp>
        <p:nvSpPr>
          <p:cNvPr id="3" name="文本框 2"/>
          <p:cNvSpPr txBox="1"/>
          <p:nvPr/>
        </p:nvSpPr>
        <p:spPr>
          <a:xfrm>
            <a:off x="3961550" y="1297459"/>
            <a:ext cx="465192" cy="666786"/>
          </a:xfrm>
          <a:prstGeom prst="rect">
            <a:avLst/>
          </a:prstGeom>
          <a:noFill/>
        </p:spPr>
        <p:txBody>
          <a:bodyPr wrap="none" rtlCol="0">
            <a:spAutoFit/>
          </a:bodyPr>
          <a:lstStyle/>
          <a:p>
            <a:pPr defTabSz="914377">
              <a:defRPr/>
            </a:pPr>
            <a:r>
              <a:rPr lang="en-US" altLang="zh-CN" sz="3733" dirty="0">
                <a:solidFill>
                  <a:schemeClr val="bg1"/>
                </a:solidFill>
                <a:cs typeface="+mn-ea"/>
                <a:sym typeface="+mn-lt"/>
              </a:rPr>
              <a:t>1</a:t>
            </a:r>
            <a:endParaRPr lang="zh-CN" altLang="en-US" sz="3733" dirty="0">
              <a:solidFill>
                <a:schemeClr val="bg1"/>
              </a:solidFill>
              <a:cs typeface="+mn-ea"/>
              <a:sym typeface="+mn-lt"/>
            </a:endParaRPr>
          </a:p>
        </p:txBody>
      </p:sp>
      <p:sp>
        <p:nvSpPr>
          <p:cNvPr id="18" name="菱形 17"/>
          <p:cNvSpPr/>
          <p:nvPr/>
        </p:nvSpPr>
        <p:spPr>
          <a:xfrm>
            <a:off x="3872427" y="2239936"/>
            <a:ext cx="711200" cy="711200"/>
          </a:xfrm>
          <a:prstGeom prst="diamond">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schemeClr val="bg1"/>
              </a:solidFill>
              <a:cs typeface="+mn-ea"/>
              <a:sym typeface="+mn-lt"/>
            </a:endParaRPr>
          </a:p>
        </p:txBody>
      </p:sp>
      <p:sp>
        <p:nvSpPr>
          <p:cNvPr id="19" name="文本框 18"/>
          <p:cNvSpPr txBox="1"/>
          <p:nvPr/>
        </p:nvSpPr>
        <p:spPr>
          <a:xfrm>
            <a:off x="3961550" y="2256103"/>
            <a:ext cx="465192" cy="666786"/>
          </a:xfrm>
          <a:prstGeom prst="rect">
            <a:avLst/>
          </a:prstGeom>
          <a:noFill/>
        </p:spPr>
        <p:txBody>
          <a:bodyPr wrap="none" rtlCol="0">
            <a:spAutoFit/>
          </a:bodyPr>
          <a:lstStyle/>
          <a:p>
            <a:pPr defTabSz="914377">
              <a:defRPr/>
            </a:pPr>
            <a:r>
              <a:rPr lang="en-US" altLang="zh-CN" sz="3733" dirty="0">
                <a:solidFill>
                  <a:schemeClr val="bg1"/>
                </a:solidFill>
                <a:cs typeface="+mn-ea"/>
                <a:sym typeface="+mn-lt"/>
              </a:rPr>
              <a:t>2</a:t>
            </a:r>
            <a:endParaRPr lang="zh-CN" altLang="en-US" sz="3733" dirty="0">
              <a:solidFill>
                <a:schemeClr val="bg1"/>
              </a:solidFill>
              <a:cs typeface="+mn-ea"/>
              <a:sym typeface="+mn-lt"/>
            </a:endParaRPr>
          </a:p>
        </p:txBody>
      </p:sp>
      <p:sp>
        <p:nvSpPr>
          <p:cNvPr id="21" name="菱形 20"/>
          <p:cNvSpPr/>
          <p:nvPr/>
        </p:nvSpPr>
        <p:spPr>
          <a:xfrm>
            <a:off x="3872427" y="3198580"/>
            <a:ext cx="711200" cy="711200"/>
          </a:xfrm>
          <a:prstGeom prst="diamond">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schemeClr val="bg1"/>
              </a:solidFill>
              <a:cs typeface="+mn-ea"/>
              <a:sym typeface="+mn-lt"/>
            </a:endParaRPr>
          </a:p>
        </p:txBody>
      </p:sp>
      <p:sp>
        <p:nvSpPr>
          <p:cNvPr id="22" name="文本框 21"/>
          <p:cNvSpPr txBox="1"/>
          <p:nvPr/>
        </p:nvSpPr>
        <p:spPr>
          <a:xfrm>
            <a:off x="3961550" y="3214747"/>
            <a:ext cx="465192" cy="666786"/>
          </a:xfrm>
          <a:prstGeom prst="rect">
            <a:avLst/>
          </a:prstGeom>
          <a:noFill/>
        </p:spPr>
        <p:txBody>
          <a:bodyPr wrap="none" rtlCol="0">
            <a:spAutoFit/>
          </a:bodyPr>
          <a:lstStyle/>
          <a:p>
            <a:pPr defTabSz="914377">
              <a:defRPr/>
            </a:pPr>
            <a:r>
              <a:rPr lang="en-US" altLang="zh-CN" sz="3733" dirty="0">
                <a:solidFill>
                  <a:schemeClr val="bg1"/>
                </a:solidFill>
                <a:cs typeface="+mn-ea"/>
                <a:sym typeface="+mn-lt"/>
              </a:rPr>
              <a:t>3</a:t>
            </a:r>
            <a:endParaRPr lang="zh-CN" altLang="en-US" sz="3733" dirty="0">
              <a:solidFill>
                <a:schemeClr val="bg1"/>
              </a:solidFill>
              <a:cs typeface="+mn-ea"/>
              <a:sym typeface="+mn-lt"/>
            </a:endParaRPr>
          </a:p>
        </p:txBody>
      </p:sp>
      <p:sp>
        <p:nvSpPr>
          <p:cNvPr id="24" name="菱形 23"/>
          <p:cNvSpPr/>
          <p:nvPr/>
        </p:nvSpPr>
        <p:spPr>
          <a:xfrm>
            <a:off x="3872427" y="4157222"/>
            <a:ext cx="711200" cy="711200"/>
          </a:xfrm>
          <a:prstGeom prst="diamond">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schemeClr val="bg1"/>
              </a:solidFill>
              <a:cs typeface="+mn-ea"/>
              <a:sym typeface="+mn-lt"/>
            </a:endParaRPr>
          </a:p>
        </p:txBody>
      </p:sp>
      <p:sp>
        <p:nvSpPr>
          <p:cNvPr id="25" name="文本框 24"/>
          <p:cNvSpPr txBox="1"/>
          <p:nvPr/>
        </p:nvSpPr>
        <p:spPr>
          <a:xfrm>
            <a:off x="3961550" y="4173389"/>
            <a:ext cx="465192" cy="666785"/>
          </a:xfrm>
          <a:prstGeom prst="rect">
            <a:avLst/>
          </a:prstGeom>
          <a:noFill/>
        </p:spPr>
        <p:txBody>
          <a:bodyPr wrap="none" rtlCol="0">
            <a:spAutoFit/>
          </a:bodyPr>
          <a:lstStyle/>
          <a:p>
            <a:pPr defTabSz="914377">
              <a:defRPr/>
            </a:pPr>
            <a:r>
              <a:rPr lang="en-US" altLang="zh-CN" sz="3733" dirty="0">
                <a:solidFill>
                  <a:schemeClr val="bg1"/>
                </a:solidFill>
                <a:cs typeface="+mn-ea"/>
                <a:sym typeface="+mn-lt"/>
              </a:rPr>
              <a:t>4</a:t>
            </a:r>
            <a:endParaRPr lang="zh-CN" altLang="en-US" sz="3733" dirty="0">
              <a:solidFill>
                <a:schemeClr val="bg1"/>
              </a:solidFill>
              <a:cs typeface="+mn-ea"/>
              <a:sym typeface="+mn-lt"/>
            </a:endParaRPr>
          </a:p>
        </p:txBody>
      </p:sp>
    </p:spTree>
    <p:extLst>
      <p:ext uri="{BB962C8B-B14F-4D97-AF65-F5344CB8AC3E}">
        <p14:creationId xmlns:p14="http://schemas.microsoft.com/office/powerpoint/2010/main" val="192644719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5" name="AutoShape 3"/>
          <p:cNvSpPr>
            <a:spLocks noChangeArrowheads="1"/>
          </p:cNvSpPr>
          <p:nvPr/>
        </p:nvSpPr>
        <p:spPr bwMode="auto">
          <a:xfrm rot="5400000">
            <a:off x="2573416" y="372650"/>
            <a:ext cx="1708154" cy="3708964"/>
          </a:xfrm>
          <a:prstGeom prst="upArrowCallout">
            <a:avLst>
              <a:gd name="adj1" fmla="val 33824"/>
              <a:gd name="adj2" fmla="val 25000"/>
              <a:gd name="adj3" fmla="val 29806"/>
              <a:gd name="adj4" fmla="val 86269"/>
            </a:avLst>
          </a:prstGeom>
          <a:solidFill>
            <a:srgbClr val="6BAC37"/>
          </a:solidFill>
          <a:ln w="9525">
            <a:noFill/>
            <a:bevel/>
            <a:headEnd/>
            <a:tailEnd/>
          </a:ln>
        </p:spPr>
        <p:txBody>
          <a:bodyPr rot="10800000" vert="eaVert" wrap="none" lIns="91028" tIns="45515" rIns="91028" bIns="45515" anchor="ctr"/>
          <a:lstStyle/>
          <a:p>
            <a:pPr defTabSz="909836" fontAlgn="base">
              <a:spcBef>
                <a:spcPct val="0"/>
              </a:spcBef>
              <a:spcAft>
                <a:spcPct val="0"/>
              </a:spcAft>
              <a:defRPr/>
            </a:pPr>
            <a:endParaRPr lang="zh-CN" altLang="en-US" sz="1756" b="1" i="1" dirty="0">
              <a:solidFill>
                <a:srgbClr val="000000"/>
              </a:solidFill>
              <a:cs typeface="+mn-ea"/>
              <a:sym typeface="+mn-lt"/>
            </a:endParaRPr>
          </a:p>
        </p:txBody>
      </p:sp>
      <p:sp>
        <p:nvSpPr>
          <p:cNvPr id="54296" name="文本框 26"/>
          <p:cNvSpPr>
            <a:spLocks noChangeArrowheads="1"/>
          </p:cNvSpPr>
          <p:nvPr/>
        </p:nvSpPr>
        <p:spPr bwMode="auto">
          <a:xfrm>
            <a:off x="2023940" y="1595035"/>
            <a:ext cx="2514451" cy="324509"/>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1505" dirty="0">
                <a:solidFill>
                  <a:srgbClr val="FFFFFF"/>
                </a:solidFill>
                <a:cs typeface="+mn-ea"/>
                <a:sym typeface="+mn-lt"/>
              </a:rPr>
              <a:t>请输入您想要的文字内容</a:t>
            </a:r>
          </a:p>
        </p:txBody>
      </p:sp>
      <p:sp>
        <p:nvSpPr>
          <p:cNvPr id="54297" name="文本框 27"/>
          <p:cNvSpPr>
            <a:spLocks noChangeArrowheads="1"/>
          </p:cNvSpPr>
          <p:nvPr/>
        </p:nvSpPr>
        <p:spPr bwMode="auto">
          <a:xfrm>
            <a:off x="2023940" y="1913572"/>
            <a:ext cx="2514451" cy="324509"/>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1505" dirty="0">
                <a:solidFill>
                  <a:srgbClr val="FFFFFF"/>
                </a:solidFill>
                <a:cs typeface="+mn-ea"/>
                <a:sym typeface="+mn-lt"/>
              </a:rPr>
              <a:t>请输入您想要的文字内容</a:t>
            </a:r>
          </a:p>
        </p:txBody>
      </p:sp>
      <p:sp>
        <p:nvSpPr>
          <p:cNvPr id="54298" name="文本框 28"/>
          <p:cNvSpPr>
            <a:spLocks noChangeArrowheads="1"/>
          </p:cNvSpPr>
          <p:nvPr/>
        </p:nvSpPr>
        <p:spPr bwMode="auto">
          <a:xfrm>
            <a:off x="2023940" y="2255999"/>
            <a:ext cx="2514451" cy="324509"/>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1505" dirty="0">
                <a:solidFill>
                  <a:srgbClr val="FFFFFF"/>
                </a:solidFill>
                <a:cs typeface="+mn-ea"/>
                <a:sym typeface="+mn-lt"/>
              </a:rPr>
              <a:t>请输入您想要的文字内容</a:t>
            </a:r>
          </a:p>
        </p:txBody>
      </p:sp>
      <p:sp>
        <p:nvSpPr>
          <p:cNvPr id="54299" name="文本框 29"/>
          <p:cNvSpPr>
            <a:spLocks noChangeArrowheads="1"/>
          </p:cNvSpPr>
          <p:nvPr/>
        </p:nvSpPr>
        <p:spPr bwMode="auto">
          <a:xfrm>
            <a:off x="2023940" y="2570554"/>
            <a:ext cx="2514451" cy="324509"/>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1505" dirty="0">
                <a:solidFill>
                  <a:srgbClr val="FFFFFF"/>
                </a:solidFill>
                <a:cs typeface="+mn-ea"/>
                <a:sym typeface="+mn-lt"/>
              </a:rPr>
              <a:t>请输入您想要的文字内容</a:t>
            </a:r>
          </a:p>
        </p:txBody>
      </p:sp>
      <p:sp>
        <p:nvSpPr>
          <p:cNvPr id="54290" name="AutoShape 5"/>
          <p:cNvSpPr>
            <a:spLocks noChangeArrowheads="1"/>
          </p:cNvSpPr>
          <p:nvPr/>
        </p:nvSpPr>
        <p:spPr bwMode="auto">
          <a:xfrm rot="16200000">
            <a:off x="8086097" y="382604"/>
            <a:ext cx="1708154" cy="3689055"/>
          </a:xfrm>
          <a:prstGeom prst="upArrowCallout">
            <a:avLst>
              <a:gd name="adj1" fmla="val 33824"/>
              <a:gd name="adj2" fmla="val 25000"/>
              <a:gd name="adj3" fmla="val 29646"/>
              <a:gd name="adj4" fmla="val 86269"/>
            </a:avLst>
          </a:prstGeom>
          <a:solidFill>
            <a:srgbClr val="6BAC37"/>
          </a:solidFill>
          <a:ln w="9525">
            <a:noFill/>
            <a:bevel/>
            <a:headEnd/>
            <a:tailEnd/>
          </a:ln>
        </p:spPr>
        <p:txBody>
          <a:bodyPr vert="eaVert" wrap="none" lIns="91028" tIns="45515" rIns="91028" bIns="45515" anchor="ctr"/>
          <a:lstStyle/>
          <a:p>
            <a:pPr defTabSz="909836" fontAlgn="base">
              <a:spcBef>
                <a:spcPct val="0"/>
              </a:spcBef>
              <a:spcAft>
                <a:spcPct val="0"/>
              </a:spcAft>
              <a:defRPr/>
            </a:pPr>
            <a:endParaRPr lang="zh-CN" altLang="en-US" sz="1756" b="1" i="1" dirty="0">
              <a:solidFill>
                <a:srgbClr val="000000"/>
              </a:solidFill>
              <a:cs typeface="+mn-ea"/>
              <a:sym typeface="+mn-lt"/>
            </a:endParaRPr>
          </a:p>
        </p:txBody>
      </p:sp>
      <p:sp>
        <p:nvSpPr>
          <p:cNvPr id="54291" name="文本框 30"/>
          <p:cNvSpPr>
            <a:spLocks noChangeArrowheads="1"/>
          </p:cNvSpPr>
          <p:nvPr/>
        </p:nvSpPr>
        <p:spPr bwMode="auto">
          <a:xfrm>
            <a:off x="8088088" y="1595035"/>
            <a:ext cx="2514450" cy="324509"/>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1505" dirty="0">
                <a:solidFill>
                  <a:srgbClr val="FFFFFF"/>
                </a:solidFill>
                <a:cs typeface="+mn-ea"/>
                <a:sym typeface="+mn-lt"/>
              </a:rPr>
              <a:t>请输入您想要的文字内容</a:t>
            </a:r>
            <a:endParaRPr lang="en-US" altLang="zh-CN" sz="1505" dirty="0">
              <a:solidFill>
                <a:srgbClr val="FFFFFF"/>
              </a:solidFill>
              <a:cs typeface="+mn-ea"/>
              <a:sym typeface="+mn-lt"/>
            </a:endParaRPr>
          </a:p>
        </p:txBody>
      </p:sp>
      <p:sp>
        <p:nvSpPr>
          <p:cNvPr id="54292" name="文本框 31"/>
          <p:cNvSpPr>
            <a:spLocks noChangeArrowheads="1"/>
          </p:cNvSpPr>
          <p:nvPr/>
        </p:nvSpPr>
        <p:spPr bwMode="auto">
          <a:xfrm>
            <a:off x="8088088" y="1913572"/>
            <a:ext cx="2514450" cy="324509"/>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1505" dirty="0">
                <a:solidFill>
                  <a:srgbClr val="FFFFFF"/>
                </a:solidFill>
                <a:cs typeface="+mn-ea"/>
                <a:sym typeface="+mn-lt"/>
              </a:rPr>
              <a:t>请输入您想要的文字内容</a:t>
            </a:r>
          </a:p>
        </p:txBody>
      </p:sp>
      <p:sp>
        <p:nvSpPr>
          <p:cNvPr id="54293" name="文本框 32"/>
          <p:cNvSpPr>
            <a:spLocks noChangeArrowheads="1"/>
          </p:cNvSpPr>
          <p:nvPr/>
        </p:nvSpPr>
        <p:spPr bwMode="auto">
          <a:xfrm>
            <a:off x="8088088" y="2255999"/>
            <a:ext cx="2514450" cy="324509"/>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1505" dirty="0">
                <a:solidFill>
                  <a:srgbClr val="FFFFFF"/>
                </a:solidFill>
                <a:cs typeface="+mn-ea"/>
                <a:sym typeface="+mn-lt"/>
              </a:rPr>
              <a:t>请输入您想要的文字内容</a:t>
            </a:r>
          </a:p>
        </p:txBody>
      </p:sp>
      <p:sp>
        <p:nvSpPr>
          <p:cNvPr id="54294" name="文本框 33"/>
          <p:cNvSpPr>
            <a:spLocks noChangeArrowheads="1"/>
          </p:cNvSpPr>
          <p:nvPr/>
        </p:nvSpPr>
        <p:spPr bwMode="auto">
          <a:xfrm>
            <a:off x="8088088" y="2570554"/>
            <a:ext cx="2514450" cy="324509"/>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1505" dirty="0">
                <a:solidFill>
                  <a:srgbClr val="FFFFFF"/>
                </a:solidFill>
                <a:cs typeface="+mn-ea"/>
                <a:sym typeface="+mn-lt"/>
              </a:rPr>
              <a:t>请输入您想要的文字内容</a:t>
            </a:r>
          </a:p>
        </p:txBody>
      </p:sp>
      <p:sp>
        <p:nvSpPr>
          <p:cNvPr id="54288" name="AutoShape 4"/>
          <p:cNvSpPr>
            <a:spLocks noChangeArrowheads="1"/>
          </p:cNvSpPr>
          <p:nvPr/>
        </p:nvSpPr>
        <p:spPr bwMode="auto">
          <a:xfrm rot="10800000">
            <a:off x="5294917" y="1374049"/>
            <a:ext cx="1763899" cy="1990856"/>
          </a:xfrm>
          <a:prstGeom prst="upArrowCallout">
            <a:avLst>
              <a:gd name="adj1" fmla="val 33824"/>
              <a:gd name="adj2" fmla="val 25000"/>
              <a:gd name="adj3" fmla="val 15498"/>
              <a:gd name="adj4" fmla="val 86269"/>
            </a:avLst>
          </a:prstGeom>
          <a:solidFill>
            <a:srgbClr val="588C35"/>
          </a:solidFill>
          <a:ln w="9525">
            <a:noFill/>
            <a:bevel/>
            <a:headEnd/>
            <a:tailEnd/>
          </a:ln>
        </p:spPr>
        <p:txBody>
          <a:bodyPr rot="10800000" wrap="none" lIns="91028" tIns="45515" rIns="91028" bIns="45515" anchor="ctr"/>
          <a:lstStyle/>
          <a:p>
            <a:pPr defTabSz="909836" fontAlgn="base">
              <a:spcBef>
                <a:spcPct val="0"/>
              </a:spcBef>
              <a:spcAft>
                <a:spcPct val="0"/>
              </a:spcAft>
              <a:defRPr/>
            </a:pPr>
            <a:endParaRPr lang="zh-CN" altLang="en-US" sz="1756" b="1" i="1" dirty="0">
              <a:solidFill>
                <a:srgbClr val="000000"/>
              </a:solidFill>
              <a:cs typeface="+mn-ea"/>
              <a:sym typeface="+mn-lt"/>
            </a:endParaRPr>
          </a:p>
        </p:txBody>
      </p:sp>
      <p:sp>
        <p:nvSpPr>
          <p:cNvPr id="54289" name="文本框 34"/>
          <p:cNvSpPr>
            <a:spLocks noChangeArrowheads="1"/>
          </p:cNvSpPr>
          <p:nvPr/>
        </p:nvSpPr>
        <p:spPr bwMode="auto">
          <a:xfrm>
            <a:off x="5623408" y="1680641"/>
            <a:ext cx="1096962" cy="1172614"/>
          </a:xfrm>
          <a:prstGeom prst="rect">
            <a:avLst/>
          </a:prstGeom>
          <a:noFill/>
          <a:ln w="9525">
            <a:noFill/>
            <a:miter lim="800000"/>
            <a:headEnd/>
            <a:tailEnd/>
          </a:ln>
        </p:spPr>
        <p:txBody>
          <a:bodyPr lIns="91028" tIns="45515" rIns="91028" bIns="45515">
            <a:spAutoFit/>
          </a:bodyPr>
          <a:lstStyle/>
          <a:p>
            <a:pPr defTabSz="909836" fontAlgn="base">
              <a:spcBef>
                <a:spcPct val="0"/>
              </a:spcBef>
              <a:spcAft>
                <a:spcPct val="0"/>
              </a:spcAft>
              <a:defRPr/>
            </a:pPr>
            <a:r>
              <a:rPr lang="zh-CN" altLang="en-US" sz="3512" dirty="0">
                <a:solidFill>
                  <a:srgbClr val="FFFFFF"/>
                </a:solidFill>
                <a:cs typeface="+mn-ea"/>
                <a:sym typeface="+mn-lt"/>
              </a:rPr>
              <a:t>标题</a:t>
            </a:r>
          </a:p>
          <a:p>
            <a:pPr defTabSz="909836" fontAlgn="base">
              <a:spcBef>
                <a:spcPct val="0"/>
              </a:spcBef>
              <a:spcAft>
                <a:spcPct val="0"/>
              </a:spcAft>
              <a:defRPr/>
            </a:pPr>
            <a:r>
              <a:rPr lang="zh-CN" altLang="en-US" sz="3512" dirty="0">
                <a:solidFill>
                  <a:srgbClr val="FFFFFF"/>
                </a:solidFill>
                <a:cs typeface="+mn-ea"/>
                <a:sym typeface="+mn-lt"/>
              </a:rPr>
              <a:t>内容</a:t>
            </a:r>
          </a:p>
        </p:txBody>
      </p:sp>
      <p:pic>
        <p:nvPicPr>
          <p:cNvPr id="35" name="图片 34">
            <a:extLst>
              <a:ext uri="{FF2B5EF4-FFF2-40B4-BE49-F238E27FC236}">
                <a16:creationId xmlns:a16="http://schemas.microsoft.com/office/drawing/2014/main" xmlns="" id="{ADA18A4C-773E-4498-8EDE-88D9EC9C28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36" name="文本框 35">
            <a:extLst>
              <a:ext uri="{FF2B5EF4-FFF2-40B4-BE49-F238E27FC236}">
                <a16:creationId xmlns:a16="http://schemas.microsoft.com/office/drawing/2014/main" xmlns="" id="{A24669FB-AD04-4360-BC03-4B131F5B8395}"/>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走出国门看世界</a:t>
            </a:r>
          </a:p>
        </p:txBody>
      </p:sp>
      <p:sp>
        <p:nvSpPr>
          <p:cNvPr id="37" name="椭圆 23">
            <a:extLst>
              <a:ext uri="{FF2B5EF4-FFF2-40B4-BE49-F238E27FC236}">
                <a16:creationId xmlns:a16="http://schemas.microsoft.com/office/drawing/2014/main" xmlns="" id="{C38AE33D-526A-4C62-8039-083A53DB802C}"/>
              </a:ext>
            </a:extLst>
          </p:cNvPr>
          <p:cNvSpPr>
            <a:spLocks noChangeArrowheads="1"/>
          </p:cNvSpPr>
          <p:nvPr/>
        </p:nvSpPr>
        <p:spPr bwMode="auto">
          <a:xfrm>
            <a:off x="5079192" y="3566698"/>
            <a:ext cx="2357078" cy="235707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defTabSz="1146751" fontAlgn="base">
              <a:spcBef>
                <a:spcPct val="0"/>
              </a:spcBef>
              <a:spcAft>
                <a:spcPct val="0"/>
              </a:spcAft>
              <a:defRPr/>
            </a:pPr>
            <a:endParaRPr lang="zh-CN" altLang="zh-CN" sz="2508">
              <a:solidFill>
                <a:srgbClr val="FFFFFF"/>
              </a:solidFill>
              <a:cs typeface="+mn-ea"/>
              <a:sym typeface="+mn-lt"/>
            </a:endParaRPr>
          </a:p>
        </p:txBody>
      </p:sp>
    </p:spTree>
    <p:extLst>
      <p:ext uri="{BB962C8B-B14F-4D97-AF65-F5344CB8AC3E}">
        <p14:creationId xmlns:p14="http://schemas.microsoft.com/office/powerpoint/2010/main" val="172926056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400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920"/>
                            </p:stCondLst>
                            <p:childTnLst>
                              <p:par>
                                <p:cTn id="9" presetID="49" presetClass="entr" presetSubtype="0" decel="10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 calcmode="lin" valueType="num">
                                      <p:cBhvr>
                                        <p:cTn id="13" dur="500" fill="hold"/>
                                        <p:tgtEl>
                                          <p:spTgt spid="37"/>
                                        </p:tgtEl>
                                        <p:attrNameLst>
                                          <p:attrName>style.rotation</p:attrName>
                                        </p:attrNameLst>
                                      </p:cBhvr>
                                      <p:tavLst>
                                        <p:tav tm="0">
                                          <p:val>
                                            <p:fltVal val="360"/>
                                          </p:val>
                                        </p:tav>
                                        <p:tav tm="100000">
                                          <p:val>
                                            <p:fltVal val="0"/>
                                          </p:val>
                                        </p:tav>
                                      </p:tavLst>
                                    </p:anim>
                                    <p:animEffect transition="in" filter="fade">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469426" y="1120113"/>
            <a:ext cx="4946933" cy="4811467"/>
          </a:xfrm>
          <a:prstGeom prst="diamond">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cs typeface="+mn-ea"/>
              <a:sym typeface="+mn-lt"/>
            </a:endParaRPr>
          </a:p>
        </p:txBody>
      </p:sp>
      <p:sp>
        <p:nvSpPr>
          <p:cNvPr id="10" name="AutoShape 23"/>
          <p:cNvSpPr>
            <a:spLocks noChangeArrowheads="1"/>
          </p:cNvSpPr>
          <p:nvPr/>
        </p:nvSpPr>
        <p:spPr bwMode="auto">
          <a:xfrm>
            <a:off x="3466293" y="1187847"/>
            <a:ext cx="4927600" cy="4598904"/>
          </a:xfrm>
          <a:prstGeom prst="diamond">
            <a:avLst/>
          </a:prstGeom>
          <a:noFill/>
          <a:ln w="190500" cmpd="thickThin">
            <a:solidFill>
              <a:srgbClr val="6BAC37"/>
            </a:solidFill>
            <a:miter lim="800000"/>
            <a:headEnd/>
            <a:tailEnd/>
          </a:ln>
        </p:spPr>
        <p:txBody>
          <a:bodyPr wrap="none" anchor="ctr"/>
          <a:lstStyle/>
          <a:p>
            <a:pPr defTabSz="1289018" fontAlgn="base">
              <a:spcBef>
                <a:spcPct val="0"/>
              </a:spcBef>
              <a:spcAft>
                <a:spcPct val="0"/>
              </a:spcAft>
              <a:defRPr/>
            </a:pPr>
            <a:endParaRPr lang="zh-CN" altLang="en-US" sz="2533" kern="0" dirty="0">
              <a:solidFill>
                <a:srgbClr val="000000"/>
              </a:solidFill>
              <a:cs typeface="+mn-ea"/>
              <a:sym typeface="+mn-lt"/>
            </a:endParaRPr>
          </a:p>
        </p:txBody>
      </p:sp>
      <p:sp>
        <p:nvSpPr>
          <p:cNvPr id="3" name="文本框 2"/>
          <p:cNvSpPr txBox="1"/>
          <p:nvPr/>
        </p:nvSpPr>
        <p:spPr>
          <a:xfrm>
            <a:off x="5231591" y="1745271"/>
            <a:ext cx="1441420" cy="1446550"/>
          </a:xfrm>
          <a:prstGeom prst="rect">
            <a:avLst/>
          </a:prstGeom>
          <a:noFill/>
        </p:spPr>
        <p:txBody>
          <a:bodyPr wrap="none" rtlCol="0">
            <a:spAutoFit/>
          </a:bodyPr>
          <a:lstStyle/>
          <a:p>
            <a:pPr defTabSz="914377">
              <a:defRPr/>
            </a:pPr>
            <a:r>
              <a:rPr lang="en-US" altLang="zh-CN" sz="8800" b="1" dirty="0">
                <a:solidFill>
                  <a:srgbClr val="1F5D05"/>
                </a:solidFill>
                <a:cs typeface="+mn-ea"/>
                <a:sym typeface="+mn-lt"/>
              </a:rPr>
              <a:t>04</a:t>
            </a:r>
            <a:endParaRPr lang="zh-CN" altLang="en-US" sz="8800" b="1" dirty="0">
              <a:solidFill>
                <a:srgbClr val="1F5D05"/>
              </a:solidFill>
              <a:cs typeface="+mn-ea"/>
              <a:sym typeface="+mn-lt"/>
            </a:endParaRPr>
          </a:p>
        </p:txBody>
      </p:sp>
      <p:sp>
        <p:nvSpPr>
          <p:cNvPr id="14" name="文本框 13"/>
          <p:cNvSpPr txBox="1"/>
          <p:nvPr/>
        </p:nvSpPr>
        <p:spPr>
          <a:xfrm>
            <a:off x="4606657" y="3036960"/>
            <a:ext cx="2646878" cy="1569660"/>
          </a:xfrm>
          <a:prstGeom prst="rect">
            <a:avLst/>
          </a:prstGeom>
          <a:noFill/>
        </p:spPr>
        <p:txBody>
          <a:bodyPr wrap="none" rtlCol="0">
            <a:spAutoFit/>
          </a:bodyPr>
          <a:lstStyle/>
          <a:p>
            <a:pPr algn="ctr" defTabSz="914377">
              <a:defRPr/>
            </a:pPr>
            <a:r>
              <a:rPr lang="zh-CN" altLang="en-US" sz="4800" b="1" dirty="0">
                <a:solidFill>
                  <a:srgbClr val="1F5D05"/>
                </a:solidFill>
                <a:cs typeface="+mn-ea"/>
                <a:sym typeface="+mn-lt"/>
              </a:rPr>
              <a:t>如何保护</a:t>
            </a:r>
            <a:endParaRPr lang="en-US" altLang="zh-CN" sz="4800" b="1" dirty="0">
              <a:solidFill>
                <a:srgbClr val="1F5D05"/>
              </a:solidFill>
              <a:cs typeface="+mn-ea"/>
              <a:sym typeface="+mn-lt"/>
            </a:endParaRPr>
          </a:p>
          <a:p>
            <a:pPr algn="ctr" defTabSz="914377">
              <a:defRPr/>
            </a:pPr>
            <a:r>
              <a:rPr lang="zh-CN" altLang="en-US" sz="4800" b="1" dirty="0">
                <a:solidFill>
                  <a:srgbClr val="1F5D05"/>
                </a:solidFill>
                <a:cs typeface="+mn-ea"/>
                <a:sym typeface="+mn-lt"/>
              </a:rPr>
              <a:t>环境</a:t>
            </a:r>
          </a:p>
        </p:txBody>
      </p:sp>
    </p:spTree>
    <p:extLst>
      <p:ext uri="{BB962C8B-B14F-4D97-AF65-F5344CB8AC3E}">
        <p14:creationId xmlns:p14="http://schemas.microsoft.com/office/powerpoint/2010/main" val="91869436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iterate type="lt">
                                    <p:tmPct val="14000"/>
                                  </p:iterate>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空心弧 11"/>
          <p:cNvSpPr>
            <a:spLocks noChangeArrowheads="1"/>
          </p:cNvSpPr>
          <p:nvPr/>
        </p:nvSpPr>
        <p:spPr bwMode="auto">
          <a:xfrm>
            <a:off x="4517252" y="2103093"/>
            <a:ext cx="3284912" cy="3245095"/>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bg2"/>
          </a:solidFill>
          <a:ln w="12700" algn="ctr">
            <a:solidFill>
              <a:schemeClr val="bg1"/>
            </a:solidFill>
            <a:miter lim="800000"/>
            <a:headEnd/>
            <a:tailEnd/>
          </a:ln>
        </p:spPr>
        <p:txBody>
          <a:bodyPr lIns="0" tIns="45515" rIns="430052" bIns="215027" anchor="ctr"/>
          <a:lstStyle/>
          <a:p>
            <a:pPr algn="ctr" defTabSz="909836" fontAlgn="base">
              <a:spcBef>
                <a:spcPct val="0"/>
              </a:spcBef>
              <a:spcAft>
                <a:spcPct val="0"/>
              </a:spcAft>
              <a:defRPr/>
            </a:pPr>
            <a:endParaRPr lang="zh-CN" altLang="en-US" sz="2759" dirty="0">
              <a:solidFill>
                <a:srgbClr val="FFFFFF"/>
              </a:solidFill>
              <a:cs typeface="+mn-ea"/>
              <a:sym typeface="+mn-lt"/>
            </a:endParaRPr>
          </a:p>
        </p:txBody>
      </p:sp>
      <p:sp>
        <p:nvSpPr>
          <p:cNvPr id="13" name="空心弧 12"/>
          <p:cNvSpPr>
            <a:spLocks noChangeArrowheads="1"/>
          </p:cNvSpPr>
          <p:nvPr/>
        </p:nvSpPr>
        <p:spPr bwMode="auto">
          <a:xfrm flipH="1">
            <a:off x="4517252" y="2103093"/>
            <a:ext cx="3284912" cy="3245095"/>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rgbClr val="588C35"/>
          </a:solidFill>
          <a:ln w="12700" algn="ctr">
            <a:solidFill>
              <a:schemeClr val="bg1"/>
            </a:solidFill>
            <a:miter lim="800000"/>
            <a:headEnd/>
            <a:tailEnd/>
          </a:ln>
        </p:spPr>
        <p:txBody>
          <a:bodyPr lIns="430052" tIns="45515" rIns="0" bIns="215027" anchor="ctr"/>
          <a:lstStyle/>
          <a:p>
            <a:pPr algn="ctr" defTabSz="909836" fontAlgn="base">
              <a:spcBef>
                <a:spcPct val="0"/>
              </a:spcBef>
              <a:spcAft>
                <a:spcPct val="0"/>
              </a:spcAft>
              <a:defRPr/>
            </a:pPr>
            <a:r>
              <a:rPr lang="en-US" altLang="zh-CN" sz="2759" dirty="0">
                <a:solidFill>
                  <a:srgbClr val="FFFFFF"/>
                </a:solidFill>
                <a:cs typeface="+mn-ea"/>
                <a:sym typeface="+mn-lt"/>
              </a:rPr>
              <a:t>       </a:t>
            </a:r>
            <a:endParaRPr lang="zh-CN" altLang="en-US" sz="2759" dirty="0">
              <a:solidFill>
                <a:srgbClr val="FFFFFF"/>
              </a:solidFill>
              <a:cs typeface="+mn-ea"/>
              <a:sym typeface="+mn-lt"/>
            </a:endParaRPr>
          </a:p>
        </p:txBody>
      </p:sp>
      <p:sp>
        <p:nvSpPr>
          <p:cNvPr id="14" name="空心弧 13"/>
          <p:cNvSpPr>
            <a:spLocks noChangeArrowheads="1"/>
          </p:cNvSpPr>
          <p:nvPr/>
        </p:nvSpPr>
        <p:spPr bwMode="auto">
          <a:xfrm>
            <a:off x="4517252" y="2103093"/>
            <a:ext cx="3284912" cy="3245095"/>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rgbClr val="588C35"/>
          </a:solidFill>
          <a:ln w="12700" algn="ctr">
            <a:solidFill>
              <a:schemeClr val="bg1"/>
            </a:solidFill>
            <a:miter lim="800000"/>
            <a:headEnd/>
            <a:tailEnd/>
          </a:ln>
        </p:spPr>
        <p:txBody>
          <a:bodyPr lIns="0" tIns="215027" rIns="430052" bIns="0" anchor="ctr"/>
          <a:lstStyle/>
          <a:p>
            <a:pPr algn="ctr" defTabSz="909836" fontAlgn="base">
              <a:spcBef>
                <a:spcPct val="0"/>
              </a:spcBef>
              <a:spcAft>
                <a:spcPct val="0"/>
              </a:spcAft>
              <a:defRPr/>
            </a:pPr>
            <a:r>
              <a:rPr lang="en-US" altLang="zh-CN" sz="2759" dirty="0">
                <a:solidFill>
                  <a:srgbClr val="FFFFFF"/>
                </a:solidFill>
                <a:cs typeface="+mn-ea"/>
                <a:sym typeface="+mn-lt"/>
              </a:rPr>
              <a:t>C</a:t>
            </a:r>
            <a:endParaRPr lang="zh-CN" altLang="en-US" sz="2759" dirty="0">
              <a:solidFill>
                <a:srgbClr val="FFFFFF"/>
              </a:solidFill>
              <a:cs typeface="+mn-ea"/>
              <a:sym typeface="+mn-lt"/>
            </a:endParaRPr>
          </a:p>
        </p:txBody>
      </p:sp>
      <p:sp>
        <p:nvSpPr>
          <p:cNvPr id="15" name="空心弧 14"/>
          <p:cNvSpPr>
            <a:spLocks noChangeArrowheads="1"/>
          </p:cNvSpPr>
          <p:nvPr/>
        </p:nvSpPr>
        <p:spPr bwMode="auto">
          <a:xfrm flipH="1">
            <a:off x="4531188" y="2103093"/>
            <a:ext cx="3284912" cy="3245095"/>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rgbClr val="588C35"/>
          </a:solidFill>
          <a:ln w="12700" algn="ctr">
            <a:solidFill>
              <a:schemeClr val="bg1"/>
            </a:solidFill>
            <a:miter lim="800000"/>
            <a:headEnd/>
            <a:tailEnd/>
          </a:ln>
        </p:spPr>
        <p:txBody>
          <a:bodyPr lIns="430052" tIns="215027" rIns="0" bIns="0" anchor="ctr"/>
          <a:lstStyle/>
          <a:p>
            <a:pPr algn="ctr" defTabSz="909836" fontAlgn="base">
              <a:spcBef>
                <a:spcPct val="0"/>
              </a:spcBef>
              <a:spcAft>
                <a:spcPct val="0"/>
              </a:spcAft>
              <a:defRPr/>
            </a:pPr>
            <a:r>
              <a:rPr lang="en-US" altLang="zh-CN" sz="2759" dirty="0">
                <a:solidFill>
                  <a:srgbClr val="FFFFFF"/>
                </a:solidFill>
                <a:cs typeface="+mn-ea"/>
                <a:sym typeface="+mn-lt"/>
              </a:rPr>
              <a:t>        </a:t>
            </a:r>
            <a:endParaRPr lang="zh-CN" altLang="en-US" sz="2759" dirty="0">
              <a:solidFill>
                <a:srgbClr val="FFFFFF"/>
              </a:solidFill>
              <a:cs typeface="+mn-ea"/>
              <a:sym typeface="+mn-lt"/>
            </a:endParaRPr>
          </a:p>
        </p:txBody>
      </p:sp>
      <p:sp>
        <p:nvSpPr>
          <p:cNvPr id="16" name="等腰三角形 15"/>
          <p:cNvSpPr>
            <a:spLocks noChangeArrowheads="1"/>
          </p:cNvSpPr>
          <p:nvPr/>
        </p:nvSpPr>
        <p:spPr bwMode="auto">
          <a:xfrm rot="-2700000">
            <a:off x="4738237" y="2439545"/>
            <a:ext cx="328492" cy="278720"/>
          </a:xfrm>
          <a:prstGeom prst="triangle">
            <a:avLst>
              <a:gd name="adj" fmla="val 50000"/>
            </a:avLst>
          </a:prstGeom>
          <a:solidFill>
            <a:srgbClr val="588C35"/>
          </a:solidFill>
          <a:ln w="12700" algn="ctr">
            <a:noFill/>
            <a:miter lim="800000"/>
            <a:headEnd/>
            <a:tailEnd/>
          </a:ln>
        </p:spPr>
        <p:txBody>
          <a:bodyPr lIns="91028" tIns="45515" rIns="91028" bIns="45515" anchor="ctr"/>
          <a:lstStyle/>
          <a:p>
            <a:pPr algn="ctr" defTabSz="909836" fontAlgn="base">
              <a:spcBef>
                <a:spcPct val="0"/>
              </a:spcBef>
              <a:spcAft>
                <a:spcPct val="0"/>
              </a:spcAft>
              <a:defRPr/>
            </a:pPr>
            <a:endParaRPr lang="zh-CN" altLang="en-US" sz="1756" dirty="0">
              <a:solidFill>
                <a:srgbClr val="FFFFFF"/>
              </a:solidFill>
              <a:cs typeface="+mn-ea"/>
              <a:sym typeface="+mn-lt"/>
            </a:endParaRPr>
          </a:p>
        </p:txBody>
      </p:sp>
      <p:sp>
        <p:nvSpPr>
          <p:cNvPr id="17" name="等腰三角形 16"/>
          <p:cNvSpPr>
            <a:spLocks noChangeArrowheads="1"/>
          </p:cNvSpPr>
          <p:nvPr/>
        </p:nvSpPr>
        <p:spPr bwMode="auto">
          <a:xfrm rot="2700000" flipV="1">
            <a:off x="4738237" y="4723058"/>
            <a:ext cx="328492" cy="280711"/>
          </a:xfrm>
          <a:prstGeom prst="triangle">
            <a:avLst>
              <a:gd name="adj" fmla="val 50000"/>
            </a:avLst>
          </a:prstGeom>
          <a:solidFill>
            <a:srgbClr val="588C35"/>
          </a:solidFill>
          <a:ln w="12700" algn="ctr">
            <a:noFill/>
            <a:miter lim="800000"/>
            <a:headEnd/>
            <a:tailEnd/>
          </a:ln>
        </p:spPr>
        <p:txBody>
          <a:bodyPr rot="10800000" lIns="91028" tIns="45515" rIns="91028" bIns="45515" anchor="ctr"/>
          <a:lstStyle/>
          <a:p>
            <a:pPr algn="ctr" defTabSz="909836" fontAlgn="base">
              <a:spcBef>
                <a:spcPct val="0"/>
              </a:spcBef>
              <a:spcAft>
                <a:spcPct val="0"/>
              </a:spcAft>
              <a:defRPr/>
            </a:pPr>
            <a:endParaRPr lang="zh-CN" altLang="en-US" sz="1756" dirty="0">
              <a:solidFill>
                <a:srgbClr val="FFFFFF"/>
              </a:solidFill>
              <a:cs typeface="+mn-ea"/>
              <a:sym typeface="+mn-lt"/>
            </a:endParaRPr>
          </a:p>
        </p:txBody>
      </p:sp>
      <p:sp>
        <p:nvSpPr>
          <p:cNvPr id="18" name="等腰三角形 17"/>
          <p:cNvSpPr>
            <a:spLocks noChangeArrowheads="1"/>
          </p:cNvSpPr>
          <p:nvPr/>
        </p:nvSpPr>
        <p:spPr bwMode="auto">
          <a:xfrm rot="2700000" flipH="1">
            <a:off x="7252688" y="2439545"/>
            <a:ext cx="328491" cy="278720"/>
          </a:xfrm>
          <a:prstGeom prst="triangle">
            <a:avLst>
              <a:gd name="adj" fmla="val 50000"/>
            </a:avLst>
          </a:prstGeom>
          <a:solidFill>
            <a:srgbClr val="588C35"/>
          </a:solidFill>
          <a:ln w="12700" algn="ctr">
            <a:noFill/>
            <a:miter lim="800000"/>
            <a:headEnd/>
            <a:tailEnd/>
          </a:ln>
        </p:spPr>
        <p:txBody>
          <a:bodyPr lIns="91028" tIns="45515" rIns="91028" bIns="45515" anchor="ctr"/>
          <a:lstStyle/>
          <a:p>
            <a:pPr algn="ctr" defTabSz="909836" fontAlgn="base">
              <a:spcBef>
                <a:spcPct val="0"/>
              </a:spcBef>
              <a:spcAft>
                <a:spcPct val="0"/>
              </a:spcAft>
              <a:defRPr/>
            </a:pPr>
            <a:endParaRPr lang="zh-CN" altLang="en-US" sz="1756" dirty="0">
              <a:solidFill>
                <a:srgbClr val="FFFFFF"/>
              </a:solidFill>
              <a:cs typeface="+mn-ea"/>
              <a:sym typeface="+mn-lt"/>
            </a:endParaRPr>
          </a:p>
        </p:txBody>
      </p:sp>
      <p:sp>
        <p:nvSpPr>
          <p:cNvPr id="21" name="等腰三角形 20"/>
          <p:cNvSpPr>
            <a:spLocks noChangeArrowheads="1"/>
          </p:cNvSpPr>
          <p:nvPr/>
        </p:nvSpPr>
        <p:spPr bwMode="auto">
          <a:xfrm rot="-2700000" flipH="1" flipV="1">
            <a:off x="7252688" y="4723058"/>
            <a:ext cx="328491" cy="280711"/>
          </a:xfrm>
          <a:prstGeom prst="triangle">
            <a:avLst>
              <a:gd name="adj" fmla="val 50000"/>
            </a:avLst>
          </a:prstGeom>
          <a:solidFill>
            <a:srgbClr val="588C35"/>
          </a:solidFill>
          <a:ln w="12700" algn="ctr">
            <a:noFill/>
            <a:miter lim="800000"/>
            <a:headEnd/>
            <a:tailEnd/>
          </a:ln>
        </p:spPr>
        <p:txBody>
          <a:bodyPr rot="10800000" lIns="91028" tIns="45515" rIns="91028" bIns="45515" anchor="ctr"/>
          <a:lstStyle/>
          <a:p>
            <a:pPr algn="ctr" defTabSz="909836" fontAlgn="base">
              <a:spcBef>
                <a:spcPct val="0"/>
              </a:spcBef>
              <a:spcAft>
                <a:spcPct val="0"/>
              </a:spcAft>
              <a:defRPr/>
            </a:pPr>
            <a:endParaRPr lang="zh-CN" altLang="en-US" sz="1756" dirty="0">
              <a:solidFill>
                <a:srgbClr val="FFFFFF"/>
              </a:solidFill>
              <a:cs typeface="+mn-ea"/>
              <a:sym typeface="+mn-lt"/>
            </a:endParaRPr>
          </a:p>
        </p:txBody>
      </p:sp>
      <p:sp>
        <p:nvSpPr>
          <p:cNvPr id="23" name="椭圆 22"/>
          <p:cNvSpPr>
            <a:spLocks noChangeArrowheads="1"/>
          </p:cNvSpPr>
          <p:nvPr/>
        </p:nvSpPr>
        <p:spPr bwMode="auto">
          <a:xfrm>
            <a:off x="4188761" y="1778582"/>
            <a:ext cx="3941895" cy="3894113"/>
          </a:xfrm>
          <a:prstGeom prst="ellipse">
            <a:avLst/>
          </a:prstGeom>
          <a:noFill/>
          <a:ln w="12700" algn="ctr">
            <a:solidFill>
              <a:srgbClr val="7F7F7F"/>
            </a:solidFill>
            <a:prstDash val="dash"/>
            <a:miter lim="800000"/>
            <a:headEnd/>
            <a:tailEnd/>
          </a:ln>
        </p:spPr>
        <p:txBody>
          <a:bodyPr lIns="91028" tIns="45515" rIns="91028" bIns="45515" anchor="ctr"/>
          <a:lstStyle/>
          <a:p>
            <a:pPr algn="ctr" defTabSz="909836" fontAlgn="base">
              <a:spcBef>
                <a:spcPct val="0"/>
              </a:spcBef>
              <a:spcAft>
                <a:spcPct val="0"/>
              </a:spcAft>
              <a:defRPr/>
            </a:pPr>
            <a:endParaRPr lang="zh-CN" altLang="en-US" sz="1756" dirty="0">
              <a:solidFill>
                <a:srgbClr val="FFFFFF"/>
              </a:solidFill>
              <a:cs typeface="+mn-ea"/>
              <a:sym typeface="+mn-lt"/>
            </a:endParaRPr>
          </a:p>
        </p:txBody>
      </p:sp>
      <p:sp>
        <p:nvSpPr>
          <p:cNvPr id="24" name="文本框 23"/>
          <p:cNvSpPr txBox="1">
            <a:spLocks noChangeArrowheads="1"/>
          </p:cNvSpPr>
          <p:nvPr/>
        </p:nvSpPr>
        <p:spPr bwMode="auto">
          <a:xfrm>
            <a:off x="5182197" y="3369276"/>
            <a:ext cx="1957011" cy="1018070"/>
          </a:xfrm>
          <a:prstGeom prst="rect">
            <a:avLst/>
          </a:prstGeom>
          <a:noFill/>
          <a:ln w="9525">
            <a:noFill/>
            <a:miter lim="800000"/>
            <a:headEnd/>
            <a:tailEnd/>
          </a:ln>
        </p:spPr>
        <p:txBody>
          <a:bodyPr lIns="91028" tIns="45515" rIns="91028" bIns="45515">
            <a:spAutoFit/>
          </a:bodyPr>
          <a:lstStyle/>
          <a:p>
            <a:pPr algn="ctr" defTabSz="909836" fontAlgn="base">
              <a:spcBef>
                <a:spcPct val="0"/>
              </a:spcBef>
              <a:spcAft>
                <a:spcPct val="0"/>
              </a:spcAft>
              <a:defRPr/>
            </a:pPr>
            <a:r>
              <a:rPr lang="zh-CN" altLang="en-US" sz="3009" b="1" dirty="0">
                <a:solidFill>
                  <a:srgbClr val="808080"/>
                </a:solidFill>
                <a:cs typeface="+mn-ea"/>
                <a:sym typeface="+mn-lt"/>
              </a:rPr>
              <a:t>标题</a:t>
            </a:r>
          </a:p>
          <a:p>
            <a:pPr algn="ctr" defTabSz="909836" fontAlgn="base">
              <a:spcBef>
                <a:spcPct val="0"/>
              </a:spcBef>
              <a:spcAft>
                <a:spcPct val="0"/>
              </a:spcAft>
              <a:defRPr/>
            </a:pPr>
            <a:r>
              <a:rPr lang="zh-CN" altLang="en-US" sz="3009" b="1" dirty="0">
                <a:solidFill>
                  <a:srgbClr val="808080"/>
                </a:solidFill>
                <a:cs typeface="+mn-ea"/>
                <a:sym typeface="+mn-lt"/>
              </a:rPr>
              <a:t>内容</a:t>
            </a:r>
          </a:p>
        </p:txBody>
      </p:sp>
      <p:sp>
        <p:nvSpPr>
          <p:cNvPr id="28" name="文本框 27"/>
          <p:cNvSpPr txBox="1">
            <a:spLocks noChangeArrowheads="1"/>
          </p:cNvSpPr>
          <p:nvPr/>
        </p:nvSpPr>
        <p:spPr bwMode="auto">
          <a:xfrm>
            <a:off x="416091" y="2045356"/>
            <a:ext cx="3728872" cy="786725"/>
          </a:xfrm>
          <a:prstGeom prst="rect">
            <a:avLst/>
          </a:prstGeom>
          <a:noFill/>
          <a:ln w="9525">
            <a:noFill/>
            <a:miter lim="800000"/>
            <a:headEnd/>
            <a:tailEnd/>
          </a:ln>
        </p:spPr>
        <p:txBody>
          <a:bodyPr lIns="91028" tIns="45515" rIns="91028" bIns="45515">
            <a:spAutoFit/>
          </a:bodyPr>
          <a:lstStyle/>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p:txBody>
      </p:sp>
      <p:sp>
        <p:nvSpPr>
          <p:cNvPr id="2" name="文本框 27"/>
          <p:cNvSpPr txBox="1">
            <a:spLocks noChangeArrowheads="1"/>
          </p:cNvSpPr>
          <p:nvPr/>
        </p:nvSpPr>
        <p:spPr bwMode="auto">
          <a:xfrm>
            <a:off x="406136" y="4758894"/>
            <a:ext cx="3728873" cy="786725"/>
          </a:xfrm>
          <a:prstGeom prst="rect">
            <a:avLst/>
          </a:prstGeom>
          <a:noFill/>
          <a:ln w="9525">
            <a:noFill/>
            <a:miter lim="800000"/>
            <a:headEnd/>
            <a:tailEnd/>
          </a:ln>
        </p:spPr>
        <p:txBody>
          <a:bodyPr lIns="91028" tIns="45515" rIns="91028" bIns="45515">
            <a:spAutoFit/>
          </a:bodyPr>
          <a:lstStyle/>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p:txBody>
      </p:sp>
      <p:sp>
        <p:nvSpPr>
          <p:cNvPr id="3" name="文本框 27"/>
          <p:cNvSpPr txBox="1">
            <a:spLocks noChangeArrowheads="1"/>
          </p:cNvSpPr>
          <p:nvPr/>
        </p:nvSpPr>
        <p:spPr bwMode="auto">
          <a:xfrm>
            <a:off x="7449782" y="4758894"/>
            <a:ext cx="3728873" cy="786725"/>
          </a:xfrm>
          <a:prstGeom prst="rect">
            <a:avLst/>
          </a:prstGeom>
          <a:noFill/>
          <a:ln w="9525">
            <a:noFill/>
            <a:miter lim="800000"/>
            <a:headEnd/>
            <a:tailEnd/>
          </a:ln>
        </p:spPr>
        <p:txBody>
          <a:bodyPr lIns="91028" tIns="45515" rIns="91028" bIns="45515">
            <a:spAutoFit/>
          </a:bodyPr>
          <a:lstStyle/>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p:txBody>
      </p:sp>
      <p:sp>
        <p:nvSpPr>
          <p:cNvPr id="4" name="文本框 27"/>
          <p:cNvSpPr txBox="1">
            <a:spLocks noChangeArrowheads="1"/>
          </p:cNvSpPr>
          <p:nvPr/>
        </p:nvSpPr>
        <p:spPr bwMode="auto">
          <a:xfrm>
            <a:off x="7449782" y="2049338"/>
            <a:ext cx="3728873" cy="786725"/>
          </a:xfrm>
          <a:prstGeom prst="rect">
            <a:avLst/>
          </a:prstGeom>
          <a:noFill/>
          <a:ln w="9525">
            <a:noFill/>
            <a:miter lim="800000"/>
            <a:headEnd/>
            <a:tailEnd/>
          </a:ln>
        </p:spPr>
        <p:txBody>
          <a:bodyPr lIns="91028" tIns="45515" rIns="91028" bIns="45515">
            <a:spAutoFit/>
          </a:bodyPr>
          <a:lstStyle/>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a:p>
            <a:pPr marL="284697" indent="-284697" algn="r" defTabSz="909836" fontAlgn="base">
              <a:spcBef>
                <a:spcPct val="0"/>
              </a:spcBef>
              <a:spcAft>
                <a:spcPct val="0"/>
              </a:spcAft>
              <a:buFont typeface="Wingdings" pitchFamily="2" charset="2"/>
              <a:buChar char="n"/>
              <a:defRPr/>
            </a:pPr>
            <a:r>
              <a:rPr lang="zh-CN" altLang="en-US" sz="1505" dirty="0">
                <a:solidFill>
                  <a:srgbClr val="808080"/>
                </a:solidFill>
                <a:cs typeface="+mn-ea"/>
                <a:sym typeface="+mn-lt"/>
              </a:rPr>
              <a:t>请在此处添加您需要的文字内容</a:t>
            </a:r>
          </a:p>
        </p:txBody>
      </p:sp>
      <p:sp>
        <p:nvSpPr>
          <p:cNvPr id="19" name="Oval 24">
            <a:extLst>
              <a:ext uri="{FF2B5EF4-FFF2-40B4-BE49-F238E27FC236}">
                <a16:creationId xmlns:a16="http://schemas.microsoft.com/office/drawing/2014/main" xmlns="" id="{630976B2-F24D-4E89-8F05-261A17C04C7D}"/>
              </a:ext>
            </a:extLst>
          </p:cNvPr>
          <p:cNvSpPr>
            <a:spLocks noChangeArrowheads="1"/>
          </p:cNvSpPr>
          <p:nvPr/>
        </p:nvSpPr>
        <p:spPr bwMode="auto">
          <a:xfrm>
            <a:off x="4513425" y="2075263"/>
            <a:ext cx="3284911" cy="3284911"/>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wrap="none" anchor="ctr"/>
          <a:lstStyle/>
          <a:p>
            <a:pPr defTabSz="1212451" fontAlgn="base">
              <a:spcBef>
                <a:spcPct val="0"/>
              </a:spcBef>
              <a:spcAft>
                <a:spcPct val="0"/>
              </a:spcAft>
              <a:defRPr/>
            </a:pPr>
            <a:endParaRPr lang="zh-CN" altLang="en-US" sz="2383">
              <a:solidFill>
                <a:srgbClr val="000000"/>
              </a:solidFill>
              <a:cs typeface="+mn-ea"/>
              <a:sym typeface="+mn-lt"/>
            </a:endParaRPr>
          </a:p>
        </p:txBody>
      </p:sp>
      <p:pic>
        <p:nvPicPr>
          <p:cNvPr id="20" name="图片 19">
            <a:extLst>
              <a:ext uri="{FF2B5EF4-FFF2-40B4-BE49-F238E27FC236}">
                <a16:creationId xmlns:a16="http://schemas.microsoft.com/office/drawing/2014/main" xmlns="" id="{F6B50FF3-66C9-459C-9339-34E98BB92B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22" name="文本框 21">
            <a:extLst>
              <a:ext uri="{FF2B5EF4-FFF2-40B4-BE49-F238E27FC236}">
                <a16:creationId xmlns:a16="http://schemas.microsoft.com/office/drawing/2014/main" xmlns="" id="{37E0AFFC-832D-4D41-8C15-2144D40B3775}"/>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如何保护环境</a:t>
            </a:r>
          </a:p>
        </p:txBody>
      </p:sp>
    </p:spTree>
    <p:extLst>
      <p:ext uri="{BB962C8B-B14F-4D97-AF65-F5344CB8AC3E}">
        <p14:creationId xmlns:p14="http://schemas.microsoft.com/office/powerpoint/2010/main" val="256885756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1000"/>
                                        <p:tgtEl>
                                          <p:spTgt spid="23"/>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750"/>
                                        <p:tgtEl>
                                          <p:spTgt spid="28"/>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2250"/>
                            </p:stCondLst>
                            <p:childTnLst>
                              <p:par>
                                <p:cTn id="42" presetID="10"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750"/>
                                        <p:tgtEl>
                                          <p:spTgt spid="2"/>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par>
                          <p:cTn id="57" fill="hold">
                            <p:stCondLst>
                              <p:cond delay="3750"/>
                            </p:stCondLst>
                            <p:childTnLst>
                              <p:par>
                                <p:cTn id="58" presetID="10"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50"/>
                                        <p:tgtEl>
                                          <p:spTgt spid="3"/>
                                        </p:tgtEl>
                                      </p:cBhvr>
                                    </p:animEffect>
                                  </p:childTnLst>
                                </p:cTn>
                              </p:par>
                            </p:childTnLst>
                          </p:cTn>
                        </p:par>
                        <p:par>
                          <p:cTn id="61" fill="hold">
                            <p:stCondLst>
                              <p:cond delay="4500"/>
                            </p:stCondLst>
                            <p:childTnLst>
                              <p:par>
                                <p:cTn id="62" presetID="10" presetClass="entr" presetSubtype="0" fill="hold" grpId="0" nodeType="afterEffect">
                                  <p:stCondLst>
                                    <p:cond delay="0"/>
                                  </p:stCondLst>
                                  <p:iterate type="lt">
                                    <p:tmPct val="14000"/>
                                  </p:iterate>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1" grpId="0" animBg="1"/>
      <p:bldP spid="23" grpId="0" animBg="1"/>
      <p:bldP spid="24" grpId="0"/>
      <p:bldP spid="28" grpId="0"/>
      <p:bldP spid="2" grpId="0"/>
      <p:bldP spid="3" grpId="0"/>
      <p:bldP spid="4" grpId="0"/>
      <p:bldP spid="19"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8914564" y="3268737"/>
            <a:ext cx="2291476" cy="965649"/>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255" dirty="0">
                <a:solidFill>
                  <a:srgbClr val="808080"/>
                </a:solidFill>
                <a:cs typeface="+mn-ea"/>
                <a:sym typeface="+mn-lt"/>
              </a:rPr>
              <a:t>请输入您想要的文字内容请输入您想要的文字内容请输入您想要的文字内容请输入您想要的文字</a:t>
            </a:r>
          </a:p>
          <a:p>
            <a:pPr defTabSz="1212451" fontAlgn="base">
              <a:spcBef>
                <a:spcPct val="0"/>
              </a:spcBef>
              <a:spcAft>
                <a:spcPct val="0"/>
              </a:spcAft>
              <a:defRPr/>
            </a:pPr>
            <a:r>
              <a:rPr lang="zh-CN" altLang="en-US" sz="1255" dirty="0">
                <a:solidFill>
                  <a:srgbClr val="808080"/>
                </a:solidFill>
                <a:cs typeface="+mn-ea"/>
                <a:sym typeface="+mn-lt"/>
              </a:rPr>
              <a:t>内容请请输入您想要的文字</a:t>
            </a:r>
          </a:p>
          <a:p>
            <a:pPr defTabSz="1212451" fontAlgn="base">
              <a:spcBef>
                <a:spcPct val="0"/>
              </a:spcBef>
              <a:spcAft>
                <a:spcPct val="0"/>
              </a:spcAft>
              <a:defRPr/>
            </a:pPr>
            <a:endParaRPr lang="zh-CN" altLang="en-US" sz="1255" dirty="0">
              <a:solidFill>
                <a:srgbClr val="808080"/>
              </a:solidFill>
              <a:cs typeface="+mn-ea"/>
              <a:sym typeface="+mn-lt"/>
            </a:endParaRPr>
          </a:p>
        </p:txBody>
      </p:sp>
      <p:sp>
        <p:nvSpPr>
          <p:cNvPr id="17" name="TextBox 16"/>
          <p:cNvSpPr txBox="1">
            <a:spLocks noChangeArrowheads="1"/>
          </p:cNvSpPr>
          <p:nvPr/>
        </p:nvSpPr>
        <p:spPr bwMode="auto">
          <a:xfrm>
            <a:off x="8914562" y="2862601"/>
            <a:ext cx="2189941" cy="270202"/>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b="1" dirty="0">
                <a:solidFill>
                  <a:srgbClr val="00A800"/>
                </a:solidFill>
                <a:cs typeface="+mn-ea"/>
                <a:sym typeface="+mn-lt"/>
              </a:rPr>
              <a:t>请输入标题内容</a:t>
            </a:r>
          </a:p>
        </p:txBody>
      </p:sp>
      <p:sp>
        <p:nvSpPr>
          <p:cNvPr id="18" name="TextBox 17"/>
          <p:cNvSpPr txBox="1">
            <a:spLocks noChangeArrowheads="1"/>
          </p:cNvSpPr>
          <p:nvPr/>
        </p:nvSpPr>
        <p:spPr bwMode="auto">
          <a:xfrm>
            <a:off x="1221897" y="3268737"/>
            <a:ext cx="2291476" cy="965649"/>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255" dirty="0">
                <a:solidFill>
                  <a:srgbClr val="808080"/>
                </a:solidFill>
                <a:cs typeface="+mn-ea"/>
                <a:sym typeface="+mn-lt"/>
              </a:rPr>
              <a:t>请输入您想要的文字内容请输入您想要的文字内容请输入您想要的文字内容请输入您想要的文字</a:t>
            </a:r>
          </a:p>
          <a:p>
            <a:pPr defTabSz="1212451" fontAlgn="base">
              <a:spcBef>
                <a:spcPct val="0"/>
              </a:spcBef>
              <a:spcAft>
                <a:spcPct val="0"/>
              </a:spcAft>
              <a:defRPr/>
            </a:pPr>
            <a:r>
              <a:rPr lang="zh-CN" altLang="en-US" sz="1255" dirty="0">
                <a:solidFill>
                  <a:srgbClr val="808080"/>
                </a:solidFill>
                <a:cs typeface="+mn-ea"/>
                <a:sym typeface="+mn-lt"/>
              </a:rPr>
              <a:t>内容请请输入您想要的文字</a:t>
            </a:r>
          </a:p>
          <a:p>
            <a:pPr defTabSz="1212451" fontAlgn="base">
              <a:spcBef>
                <a:spcPct val="0"/>
              </a:spcBef>
              <a:spcAft>
                <a:spcPct val="0"/>
              </a:spcAft>
              <a:defRPr/>
            </a:pPr>
            <a:endParaRPr lang="zh-CN" altLang="en-US" sz="1255" dirty="0">
              <a:solidFill>
                <a:srgbClr val="808080"/>
              </a:solidFill>
              <a:cs typeface="+mn-ea"/>
              <a:sym typeface="+mn-lt"/>
            </a:endParaRPr>
          </a:p>
        </p:txBody>
      </p:sp>
      <p:sp>
        <p:nvSpPr>
          <p:cNvPr id="19" name="TextBox 18"/>
          <p:cNvSpPr txBox="1">
            <a:spLocks noChangeArrowheads="1"/>
          </p:cNvSpPr>
          <p:nvPr/>
        </p:nvSpPr>
        <p:spPr bwMode="auto">
          <a:xfrm>
            <a:off x="1221897" y="2862601"/>
            <a:ext cx="2189941" cy="270202"/>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b="1" dirty="0">
                <a:solidFill>
                  <a:srgbClr val="00A800"/>
                </a:solidFill>
                <a:cs typeface="+mn-ea"/>
                <a:sym typeface="+mn-lt"/>
              </a:rPr>
              <a:t>请输入标题内容</a:t>
            </a:r>
          </a:p>
        </p:txBody>
      </p:sp>
      <p:sp>
        <p:nvSpPr>
          <p:cNvPr id="62487" name="AutoShape 23"/>
          <p:cNvSpPr>
            <a:spLocks noChangeArrowheads="1"/>
          </p:cNvSpPr>
          <p:nvPr/>
        </p:nvSpPr>
        <p:spPr bwMode="auto">
          <a:xfrm>
            <a:off x="4471463" y="1827356"/>
            <a:ext cx="3432235" cy="3203288"/>
          </a:xfrm>
          <a:prstGeom prst="diamond">
            <a:avLst/>
          </a:prstGeom>
          <a:blipFill dpi="0" rotWithShape="1">
            <a:blip r:embed="rId3" cstate="screen">
              <a:extLst>
                <a:ext uri="{28A0092B-C50C-407E-A947-70E740481C1C}">
                  <a14:useLocalDpi xmlns:a14="http://schemas.microsoft.com/office/drawing/2010/main"/>
                </a:ext>
              </a:extLst>
            </a:blip>
            <a:srcRect/>
            <a:stretch>
              <a:fillRect/>
            </a:stretch>
          </a:blipFill>
          <a:ln w="190500" cmpd="thickThin">
            <a:noFill/>
            <a:miter lim="800000"/>
            <a:headEnd/>
            <a:tailEnd/>
          </a:ln>
        </p:spPr>
        <p:txBody>
          <a:bodyPr wrap="none" anchor="ctr"/>
          <a:lstStyle/>
          <a:p>
            <a:pPr defTabSz="1212451" fontAlgn="base">
              <a:spcBef>
                <a:spcPct val="0"/>
              </a:spcBef>
              <a:spcAft>
                <a:spcPct val="0"/>
              </a:spcAft>
              <a:defRPr/>
            </a:pPr>
            <a:endParaRPr lang="zh-CN" altLang="en-US" sz="2383" dirty="0">
              <a:solidFill>
                <a:srgbClr val="000000"/>
              </a:solidFill>
              <a:cs typeface="+mn-ea"/>
              <a:sym typeface="+mn-lt"/>
            </a:endParaRPr>
          </a:p>
        </p:txBody>
      </p:sp>
      <p:sp>
        <p:nvSpPr>
          <p:cNvPr id="62490" name="AutoShape 26"/>
          <p:cNvSpPr>
            <a:spLocks noChangeArrowheads="1"/>
          </p:cNvSpPr>
          <p:nvPr/>
        </p:nvSpPr>
        <p:spPr bwMode="auto">
          <a:xfrm>
            <a:off x="3838370" y="2862601"/>
            <a:ext cx="1353781" cy="1262203"/>
          </a:xfrm>
          <a:prstGeom prst="diamond">
            <a:avLst/>
          </a:prstGeom>
          <a:noFill/>
          <a:ln w="190500" cmpd="thickThin">
            <a:solidFill>
              <a:srgbClr val="6BAC37"/>
            </a:solidFill>
            <a:miter lim="800000"/>
            <a:headEnd/>
            <a:tailEnd/>
          </a:ln>
        </p:spPr>
        <p:txBody>
          <a:bodyPr wrap="none" anchor="ctr"/>
          <a:lstStyle/>
          <a:p>
            <a:pPr defTabSz="1212451" fontAlgn="base">
              <a:spcBef>
                <a:spcPct val="0"/>
              </a:spcBef>
              <a:spcAft>
                <a:spcPct val="0"/>
              </a:spcAft>
              <a:defRPr/>
            </a:pPr>
            <a:endParaRPr lang="zh-CN" altLang="en-US" sz="2383" dirty="0">
              <a:solidFill>
                <a:srgbClr val="000000"/>
              </a:solidFill>
              <a:cs typeface="+mn-ea"/>
              <a:sym typeface="+mn-lt"/>
            </a:endParaRPr>
          </a:p>
        </p:txBody>
      </p:sp>
      <p:sp>
        <p:nvSpPr>
          <p:cNvPr id="62491" name="AutoShape 27"/>
          <p:cNvSpPr>
            <a:spLocks noChangeArrowheads="1"/>
          </p:cNvSpPr>
          <p:nvPr/>
        </p:nvSpPr>
        <p:spPr bwMode="auto">
          <a:xfrm>
            <a:off x="7179026" y="2862601"/>
            <a:ext cx="1353781" cy="1262203"/>
          </a:xfrm>
          <a:prstGeom prst="diamond">
            <a:avLst/>
          </a:prstGeom>
          <a:noFill/>
          <a:ln w="190500" cmpd="thickThin">
            <a:solidFill>
              <a:srgbClr val="6BAC37"/>
            </a:solidFill>
            <a:miter lim="800000"/>
            <a:headEnd/>
            <a:tailEnd/>
          </a:ln>
        </p:spPr>
        <p:txBody>
          <a:bodyPr wrap="none" anchor="ctr"/>
          <a:lstStyle/>
          <a:p>
            <a:pPr defTabSz="1212451" fontAlgn="base">
              <a:spcBef>
                <a:spcPct val="0"/>
              </a:spcBef>
              <a:spcAft>
                <a:spcPct val="0"/>
              </a:spcAft>
              <a:defRPr/>
            </a:pPr>
            <a:endParaRPr lang="zh-CN" altLang="en-US" sz="2383" dirty="0">
              <a:solidFill>
                <a:srgbClr val="000000"/>
              </a:solidFill>
              <a:cs typeface="+mn-ea"/>
              <a:sym typeface="+mn-lt"/>
            </a:endParaRPr>
          </a:p>
        </p:txBody>
      </p:sp>
      <p:pic>
        <p:nvPicPr>
          <p:cNvPr id="12" name="图片 11">
            <a:extLst>
              <a:ext uri="{FF2B5EF4-FFF2-40B4-BE49-F238E27FC236}">
                <a16:creationId xmlns:a16="http://schemas.microsoft.com/office/drawing/2014/main" xmlns="" id="{A38105C3-04CB-4903-AC9F-29B3855D11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13" name="文本框 12">
            <a:extLst>
              <a:ext uri="{FF2B5EF4-FFF2-40B4-BE49-F238E27FC236}">
                <a16:creationId xmlns:a16="http://schemas.microsoft.com/office/drawing/2014/main" xmlns="" id="{4E6EEC95-2B9E-4F79-8C39-C0C319A9CB42}"/>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如何保护环境</a:t>
            </a:r>
          </a:p>
        </p:txBody>
      </p:sp>
    </p:spTree>
    <p:extLst>
      <p:ext uri="{BB962C8B-B14F-4D97-AF65-F5344CB8AC3E}">
        <p14:creationId xmlns:p14="http://schemas.microsoft.com/office/powerpoint/2010/main" val="96495926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90"/>
                                        </p:tgtEl>
                                        <p:attrNameLst>
                                          <p:attrName>style.visibility</p:attrName>
                                        </p:attrNameLst>
                                      </p:cBhvr>
                                      <p:to>
                                        <p:strVal val="visible"/>
                                      </p:to>
                                    </p:set>
                                    <p:anim calcmode="lin" valueType="num">
                                      <p:cBhvr additive="base">
                                        <p:cTn id="11" dur="500" fill="hold"/>
                                        <p:tgtEl>
                                          <p:spTgt spid="62490"/>
                                        </p:tgtEl>
                                        <p:attrNameLst>
                                          <p:attrName>ppt_x</p:attrName>
                                        </p:attrNameLst>
                                      </p:cBhvr>
                                      <p:tavLst>
                                        <p:tav tm="0">
                                          <p:val>
                                            <p:strVal val="#ppt_x"/>
                                          </p:val>
                                        </p:tav>
                                        <p:tav tm="100000">
                                          <p:val>
                                            <p:strVal val="#ppt_x"/>
                                          </p:val>
                                        </p:tav>
                                      </p:tavLst>
                                    </p:anim>
                                    <p:anim calcmode="lin" valueType="num">
                                      <p:cBhvr additive="base">
                                        <p:cTn id="12" dur="500" fill="hold"/>
                                        <p:tgtEl>
                                          <p:spTgt spid="624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91"/>
                                        </p:tgtEl>
                                        <p:attrNameLst>
                                          <p:attrName>style.visibility</p:attrName>
                                        </p:attrNameLst>
                                      </p:cBhvr>
                                      <p:to>
                                        <p:strVal val="visible"/>
                                      </p:to>
                                    </p:set>
                                    <p:anim calcmode="lin" valueType="num">
                                      <p:cBhvr additive="base">
                                        <p:cTn id="15" dur="500" fill="hold"/>
                                        <p:tgtEl>
                                          <p:spTgt spid="62491"/>
                                        </p:tgtEl>
                                        <p:attrNameLst>
                                          <p:attrName>ppt_x</p:attrName>
                                        </p:attrNameLst>
                                      </p:cBhvr>
                                      <p:tavLst>
                                        <p:tav tm="0">
                                          <p:val>
                                            <p:strVal val="#ppt_x"/>
                                          </p:val>
                                        </p:tav>
                                        <p:tav tm="100000">
                                          <p:val>
                                            <p:strVal val="#ppt_x"/>
                                          </p:val>
                                        </p:tav>
                                      </p:tavLst>
                                    </p:anim>
                                    <p:anim calcmode="lin" valueType="num">
                                      <p:cBhvr additive="base">
                                        <p:cTn id="16" dur="500" fill="hold"/>
                                        <p:tgtEl>
                                          <p:spTgt spid="6249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2"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par>
                                <p:cTn id="27" presetID="22" presetClass="entr" presetSubtype="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1000"/>
                            </p:stCondLst>
                            <p:childTnLst>
                              <p:par>
                                <p:cTn id="31" presetID="10" presetClass="entr" presetSubtype="0" fill="hold" grpId="0" nodeType="afterEffect">
                                  <p:stCondLst>
                                    <p:cond delay="0"/>
                                  </p:stCondLst>
                                  <p:iterate type="lt">
                                    <p:tmPct val="14000"/>
                                  </p:iterate>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2487" grpId="0" animBg="1"/>
      <p:bldP spid="62490" grpId="0" animBg="1"/>
      <p:bldP spid="62491"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51" name="组合 15"/>
          <p:cNvGrpSpPr>
            <a:grpSpLocks/>
          </p:cNvGrpSpPr>
          <p:nvPr/>
        </p:nvGrpSpPr>
        <p:grpSpPr bwMode="auto">
          <a:xfrm>
            <a:off x="693596" y="1765355"/>
            <a:ext cx="6826878" cy="708567"/>
            <a:chOff x="4006936" y="791417"/>
            <a:chExt cx="5123515" cy="537794"/>
          </a:xfrm>
        </p:grpSpPr>
        <p:sp>
          <p:nvSpPr>
            <p:cNvPr id="70676" name="TextBox 81"/>
            <p:cNvSpPr txBox="1">
              <a:spLocks noChangeArrowheads="1"/>
            </p:cNvSpPr>
            <p:nvPr/>
          </p:nvSpPr>
          <p:spPr bwMode="auto">
            <a:xfrm>
              <a:off x="4006936" y="791417"/>
              <a:ext cx="2649282" cy="350084"/>
            </a:xfrm>
            <a:prstGeom prst="rect">
              <a:avLst/>
            </a:prstGeom>
            <a:noFill/>
            <a:ln w="9525">
              <a:noFill/>
              <a:miter lim="800000"/>
              <a:headEnd/>
              <a:tailEnd/>
            </a:ln>
          </p:spPr>
          <p:txBody>
            <a:bodyPr wrap="square" lIns="91028" tIns="45515" rIns="91028" bIns="45515">
              <a:spAutoFit/>
            </a:bodyPr>
            <a:lstStyle/>
            <a:p>
              <a:pPr defTabSz="909836" fontAlgn="base">
                <a:spcBef>
                  <a:spcPct val="0"/>
                </a:spcBef>
                <a:spcAft>
                  <a:spcPct val="0"/>
                </a:spcAft>
                <a:defRPr/>
              </a:pPr>
              <a:r>
                <a:rPr lang="zh-CN" altLang="en-US" sz="2400" b="1" dirty="0">
                  <a:solidFill>
                    <a:srgbClr val="808080"/>
                  </a:solidFill>
                  <a:cs typeface="+mn-ea"/>
                  <a:sym typeface="+mn-lt"/>
                </a:rPr>
                <a:t>请在此处添加标题内容</a:t>
              </a:r>
            </a:p>
          </p:txBody>
        </p:sp>
        <p:sp>
          <p:nvSpPr>
            <p:cNvPr id="70677" name="TextBox 82"/>
            <p:cNvSpPr txBox="1">
              <a:spLocks noChangeArrowheads="1"/>
            </p:cNvSpPr>
            <p:nvPr/>
          </p:nvSpPr>
          <p:spPr bwMode="auto">
            <a:xfrm>
              <a:off x="4090793" y="1062639"/>
              <a:ext cx="5039658" cy="266572"/>
            </a:xfrm>
            <a:prstGeom prst="rect">
              <a:avLst/>
            </a:prstGeom>
            <a:noFill/>
            <a:ln w="9525">
              <a:noFill/>
              <a:miter lim="800000"/>
              <a:headEnd/>
              <a:tailEnd/>
            </a:ln>
          </p:spPr>
          <p:txBody>
            <a:bodyPr wrap="square" lIns="0" tIns="45515" rIns="0" bIns="45515">
              <a:spAutoFit/>
            </a:bodyPr>
            <a:lstStyle/>
            <a:p>
              <a:pPr algn="just" defTabSz="909836" fontAlgn="base">
                <a:lnSpc>
                  <a:spcPct val="150000"/>
                </a:lnSpc>
                <a:spcBef>
                  <a:spcPct val="0"/>
                </a:spcBef>
                <a:spcAft>
                  <a:spcPct val="0"/>
                </a:spcAft>
                <a:defRPr/>
              </a:pPr>
              <a:r>
                <a:rPr lang="zh-CN" altLang="en-US" sz="1255" dirty="0">
                  <a:solidFill>
                    <a:srgbClr val="808080"/>
                  </a:solidFill>
                  <a:cs typeface="+mn-ea"/>
                  <a:sym typeface="+mn-lt"/>
                </a:rPr>
                <a:t>在此添加正文并根据需要调整字体大小，建议采用</a:t>
              </a:r>
              <a:r>
                <a:rPr lang="en-US" altLang="zh-CN" sz="1255" dirty="0">
                  <a:solidFill>
                    <a:srgbClr val="808080"/>
                  </a:solidFill>
                  <a:cs typeface="+mn-ea"/>
                  <a:sym typeface="+mn-lt"/>
                </a:rPr>
                <a:t>1.5</a:t>
              </a:r>
              <a:r>
                <a:rPr lang="zh-CN" altLang="en-US" sz="1255" dirty="0">
                  <a:solidFill>
                    <a:srgbClr val="808080"/>
                  </a:solidFill>
                  <a:cs typeface="+mn-ea"/>
                  <a:sym typeface="+mn-lt"/>
                </a:rPr>
                <a:t>倍行距和两端对齐方式。</a:t>
              </a:r>
            </a:p>
          </p:txBody>
        </p:sp>
      </p:grpSp>
      <p:pic>
        <p:nvPicPr>
          <p:cNvPr id="23" name="图片 22">
            <a:extLst>
              <a:ext uri="{FF2B5EF4-FFF2-40B4-BE49-F238E27FC236}">
                <a16:creationId xmlns:a16="http://schemas.microsoft.com/office/drawing/2014/main" xmlns="" id="{990E4F4E-56C3-488A-AA40-6C497C643F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24" name="文本框 23">
            <a:extLst>
              <a:ext uri="{FF2B5EF4-FFF2-40B4-BE49-F238E27FC236}">
                <a16:creationId xmlns:a16="http://schemas.microsoft.com/office/drawing/2014/main" xmlns="" id="{8F2CEC97-8CF1-4C9D-B20A-87CA92673280}"/>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如何保护环境</a:t>
            </a:r>
          </a:p>
        </p:txBody>
      </p:sp>
      <p:pic>
        <p:nvPicPr>
          <p:cNvPr id="3" name="图片 2" descr="图片包含 山, 天空, 户外, 水&#10;&#10;描述已自动生成">
            <a:extLst>
              <a:ext uri="{FF2B5EF4-FFF2-40B4-BE49-F238E27FC236}">
                <a16:creationId xmlns:a16="http://schemas.microsoft.com/office/drawing/2014/main" xmlns="" id="{40029252-2CB2-48BF-954A-5F9F2FB388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
          <a:stretch/>
        </p:blipFill>
        <p:spPr>
          <a:xfrm>
            <a:off x="161731" y="2750242"/>
            <a:ext cx="11862317" cy="3961578"/>
          </a:xfrm>
          <a:prstGeom prst="rect">
            <a:avLst/>
          </a:prstGeom>
        </p:spPr>
      </p:pic>
    </p:spTree>
    <p:extLst>
      <p:ext uri="{BB962C8B-B14F-4D97-AF65-F5344CB8AC3E}">
        <p14:creationId xmlns:p14="http://schemas.microsoft.com/office/powerpoint/2010/main" val="151466036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551"/>
                                        </p:tgtEl>
                                        <p:attrNameLst>
                                          <p:attrName>style.visibility</p:attrName>
                                        </p:attrNameLst>
                                      </p:cBhvr>
                                      <p:to>
                                        <p:strVal val="visible"/>
                                      </p:to>
                                    </p:set>
                                    <p:animEffect transition="in" filter="wipe(left)">
                                      <p:cBhvr>
                                        <p:cTn id="7" dur="500"/>
                                        <p:tgtEl>
                                          <p:spTgt spid="6555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4000"/>
                                  </p:iterate>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001470" y="3933073"/>
            <a:ext cx="7130478" cy="830997"/>
          </a:xfrm>
          <a:prstGeom prst="rect">
            <a:avLst/>
          </a:prstGeom>
          <a:noFill/>
        </p:spPr>
        <p:txBody>
          <a:bodyPr wrap="none" rtlCol="0">
            <a:spAutoFit/>
          </a:bodyPr>
          <a:lstStyle/>
          <a:p>
            <a:r>
              <a:rPr lang="zh-CN" altLang="en-US" sz="4800" b="1" dirty="0">
                <a:solidFill>
                  <a:srgbClr val="6BAC37"/>
                </a:solidFill>
                <a:cs typeface="+mn-ea"/>
                <a:sym typeface="+mn-lt"/>
              </a:rPr>
              <a:t>感谢您的观看  </a:t>
            </a:r>
            <a:r>
              <a:rPr lang="en-US" altLang="zh-CN" sz="4800" b="1" dirty="0">
                <a:solidFill>
                  <a:srgbClr val="6BAC37"/>
                </a:solidFill>
                <a:cs typeface="+mn-ea"/>
                <a:sym typeface="+mn-lt"/>
              </a:rPr>
              <a:t>THANKS!</a:t>
            </a:r>
            <a:endParaRPr lang="zh-CN" altLang="en-US" sz="4800" b="1" dirty="0">
              <a:solidFill>
                <a:srgbClr val="6BAC37"/>
              </a:solidFill>
              <a:cs typeface="+mn-ea"/>
              <a:sym typeface="+mn-lt"/>
            </a:endParaRPr>
          </a:p>
        </p:txBody>
      </p:sp>
      <p:pic>
        <p:nvPicPr>
          <p:cNvPr id="8" name="图片 7">
            <a:extLst>
              <a:ext uri="{FF2B5EF4-FFF2-40B4-BE49-F238E27FC236}">
                <a16:creationId xmlns:a16="http://schemas.microsoft.com/office/drawing/2014/main" xmlns="" id="{1FBB60D1-6503-425E-AE86-082FE04101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7096" y="1783280"/>
            <a:ext cx="7028556" cy="2269619"/>
          </a:xfrm>
          <a:prstGeom prst="rect">
            <a:avLst/>
          </a:prstGeom>
        </p:spPr>
      </p:pic>
    </p:spTree>
    <p:extLst>
      <p:ext uri="{BB962C8B-B14F-4D97-AF65-F5344CB8AC3E}">
        <p14:creationId xmlns:p14="http://schemas.microsoft.com/office/powerpoint/2010/main" val="200854881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8000" fill="hold" grpId="0" nodeType="afterEffect">
                                  <p:stCondLst>
                                    <p:cond delay="0"/>
                                  </p:stCondLst>
                                  <p:iterate type="lt">
                                    <p:tmPct val="13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165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469426" y="1120113"/>
            <a:ext cx="4946933" cy="4811467"/>
          </a:xfrm>
          <a:prstGeom prst="diamond">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cs typeface="+mn-ea"/>
              <a:sym typeface="+mn-lt"/>
            </a:endParaRPr>
          </a:p>
        </p:txBody>
      </p:sp>
      <p:sp>
        <p:nvSpPr>
          <p:cNvPr id="10" name="AutoShape 23"/>
          <p:cNvSpPr>
            <a:spLocks noChangeArrowheads="1"/>
          </p:cNvSpPr>
          <p:nvPr/>
        </p:nvSpPr>
        <p:spPr bwMode="auto">
          <a:xfrm>
            <a:off x="3466293" y="1187847"/>
            <a:ext cx="4927600" cy="4598904"/>
          </a:xfrm>
          <a:prstGeom prst="diamond">
            <a:avLst/>
          </a:prstGeom>
          <a:noFill/>
          <a:ln w="190500" cmpd="thickThin">
            <a:solidFill>
              <a:srgbClr val="6BAC37"/>
            </a:solidFill>
            <a:miter lim="800000"/>
            <a:headEnd/>
            <a:tailEnd/>
          </a:ln>
        </p:spPr>
        <p:txBody>
          <a:bodyPr wrap="none" anchor="ctr"/>
          <a:lstStyle/>
          <a:p>
            <a:pPr defTabSz="1289018" fontAlgn="base">
              <a:spcBef>
                <a:spcPct val="0"/>
              </a:spcBef>
              <a:spcAft>
                <a:spcPct val="0"/>
              </a:spcAft>
              <a:defRPr/>
            </a:pPr>
            <a:endParaRPr lang="zh-CN" altLang="en-US" sz="2533" kern="0" dirty="0">
              <a:solidFill>
                <a:srgbClr val="000000"/>
              </a:solidFill>
              <a:cs typeface="+mn-ea"/>
              <a:sym typeface="+mn-lt"/>
            </a:endParaRPr>
          </a:p>
        </p:txBody>
      </p:sp>
      <p:sp>
        <p:nvSpPr>
          <p:cNvPr id="3" name="文本框 2"/>
          <p:cNvSpPr txBox="1"/>
          <p:nvPr/>
        </p:nvSpPr>
        <p:spPr>
          <a:xfrm>
            <a:off x="5231591" y="1745271"/>
            <a:ext cx="1441420" cy="1446550"/>
          </a:xfrm>
          <a:prstGeom prst="rect">
            <a:avLst/>
          </a:prstGeom>
          <a:noFill/>
        </p:spPr>
        <p:txBody>
          <a:bodyPr wrap="none" rtlCol="0">
            <a:spAutoFit/>
          </a:bodyPr>
          <a:lstStyle/>
          <a:p>
            <a:pPr defTabSz="914377">
              <a:defRPr/>
            </a:pPr>
            <a:r>
              <a:rPr lang="en-US" altLang="zh-CN" sz="8800" b="1" dirty="0">
                <a:solidFill>
                  <a:srgbClr val="1F5D05"/>
                </a:solidFill>
                <a:cs typeface="+mn-ea"/>
                <a:sym typeface="+mn-lt"/>
              </a:rPr>
              <a:t>01</a:t>
            </a:r>
            <a:endParaRPr lang="zh-CN" altLang="en-US" sz="8800" b="1" dirty="0">
              <a:solidFill>
                <a:srgbClr val="1F5D05"/>
              </a:solidFill>
              <a:cs typeface="+mn-ea"/>
              <a:sym typeface="+mn-lt"/>
            </a:endParaRPr>
          </a:p>
        </p:txBody>
      </p:sp>
      <p:sp>
        <p:nvSpPr>
          <p:cNvPr id="14" name="文本框 13"/>
          <p:cNvSpPr txBox="1"/>
          <p:nvPr/>
        </p:nvSpPr>
        <p:spPr>
          <a:xfrm>
            <a:off x="4606654" y="3036960"/>
            <a:ext cx="2646878" cy="1569660"/>
          </a:xfrm>
          <a:prstGeom prst="rect">
            <a:avLst/>
          </a:prstGeom>
          <a:noFill/>
        </p:spPr>
        <p:txBody>
          <a:bodyPr wrap="none" rtlCol="0">
            <a:spAutoFit/>
          </a:bodyPr>
          <a:lstStyle/>
          <a:p>
            <a:pPr algn="ctr" defTabSz="914377">
              <a:defRPr/>
            </a:pPr>
            <a:r>
              <a:rPr lang="zh-CN" altLang="en-US" sz="4800" b="1" dirty="0">
                <a:solidFill>
                  <a:srgbClr val="1F5D05"/>
                </a:solidFill>
                <a:cs typeface="+mn-ea"/>
                <a:sym typeface="+mn-lt"/>
              </a:rPr>
              <a:t>为什么要</a:t>
            </a:r>
            <a:endParaRPr lang="en-US" altLang="zh-CN" sz="4800" b="1" dirty="0">
              <a:solidFill>
                <a:srgbClr val="1F5D05"/>
              </a:solidFill>
              <a:cs typeface="+mn-ea"/>
              <a:sym typeface="+mn-lt"/>
            </a:endParaRPr>
          </a:p>
          <a:p>
            <a:pPr algn="ctr" defTabSz="914377">
              <a:defRPr/>
            </a:pPr>
            <a:r>
              <a:rPr lang="zh-CN" altLang="en-US" sz="4800" b="1" dirty="0">
                <a:solidFill>
                  <a:srgbClr val="1F5D05"/>
                </a:solidFill>
                <a:cs typeface="+mn-ea"/>
                <a:sym typeface="+mn-lt"/>
              </a:rPr>
              <a:t>保护环境</a:t>
            </a:r>
          </a:p>
        </p:txBody>
      </p:sp>
      <p:sp>
        <p:nvSpPr>
          <p:cNvPr id="4" name="文本框 3"/>
          <p:cNvSpPr txBox="1"/>
          <p:nvPr/>
        </p:nvSpPr>
        <p:spPr>
          <a:xfrm>
            <a:off x="1846555" y="1411550"/>
            <a:ext cx="2050742" cy="276999"/>
          </a:xfrm>
          <a:prstGeom prst="rect">
            <a:avLst/>
          </a:prstGeom>
          <a:noFill/>
        </p:spPr>
        <p:txBody>
          <a:bodyPr wrap="square" rtlCol="0">
            <a:spAutoFit/>
          </a:bodyPr>
          <a:lstStyle/>
          <a:p>
            <a:r>
              <a:rPr lang="en-US" altLang="zh-CN" sz="1200" dirty="0">
                <a:solidFill>
                  <a:srgbClr val="D6E9C0"/>
                </a:solidFill>
              </a:rPr>
              <a:t>https://www.ypppt.com/</a:t>
            </a:r>
            <a:endParaRPr lang="zh-CN" altLang="en-US" sz="1200" dirty="0">
              <a:solidFill>
                <a:srgbClr val="D6E9C0"/>
              </a:solidFill>
            </a:endParaRPr>
          </a:p>
        </p:txBody>
      </p:sp>
    </p:spTree>
    <p:extLst>
      <p:ext uri="{BB962C8B-B14F-4D97-AF65-F5344CB8AC3E}">
        <p14:creationId xmlns:p14="http://schemas.microsoft.com/office/powerpoint/2010/main" val="42335069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iterate type="lt">
                                    <p:tmPct val="14000"/>
                                  </p:iterate>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21A74FA5-7FD3-4539-8B0E-BF472251B3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19" name="文本框 18">
            <a:extLst>
              <a:ext uri="{FF2B5EF4-FFF2-40B4-BE49-F238E27FC236}">
                <a16:creationId xmlns:a16="http://schemas.microsoft.com/office/drawing/2014/main" xmlns="" id="{FA713E00-C805-4238-BBCC-2AC32EAB0F87}"/>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为什么要保护环境</a:t>
            </a:r>
          </a:p>
        </p:txBody>
      </p:sp>
      <p:sp>
        <p:nvSpPr>
          <p:cNvPr id="20" name="文本占位符 1">
            <a:extLst>
              <a:ext uri="{FF2B5EF4-FFF2-40B4-BE49-F238E27FC236}">
                <a16:creationId xmlns:a16="http://schemas.microsoft.com/office/drawing/2014/main" xmlns="" id="{1EA2F3B5-4265-4242-A9EB-BF5BC14646AA}"/>
              </a:ext>
            </a:extLst>
          </p:cNvPr>
          <p:cNvSpPr txBox="1">
            <a:spLocks/>
          </p:cNvSpPr>
          <p:nvPr/>
        </p:nvSpPr>
        <p:spPr>
          <a:xfrm>
            <a:off x="3538861" y="1467152"/>
            <a:ext cx="5308487" cy="1087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CN" altLang="en-US" sz="5000" dirty="0">
                <a:ln>
                  <a:solidFill>
                    <a:srgbClr val="0F863B"/>
                  </a:solidFill>
                </a:ln>
                <a:solidFill>
                  <a:srgbClr val="1F5D05"/>
                </a:solidFill>
                <a:cs typeface="+mn-ea"/>
                <a:sym typeface="+mn-lt"/>
              </a:rPr>
              <a:t>世界环境日的由来</a:t>
            </a:r>
          </a:p>
        </p:txBody>
      </p:sp>
      <p:sp>
        <p:nvSpPr>
          <p:cNvPr id="21" name="内容占位符 2">
            <a:extLst>
              <a:ext uri="{FF2B5EF4-FFF2-40B4-BE49-F238E27FC236}">
                <a16:creationId xmlns:a16="http://schemas.microsoft.com/office/drawing/2014/main" xmlns="" id="{A31AB15D-B703-48E3-A74E-EF97F02967A2}"/>
              </a:ext>
            </a:extLst>
          </p:cNvPr>
          <p:cNvSpPr txBox="1">
            <a:spLocks/>
          </p:cNvSpPr>
          <p:nvPr/>
        </p:nvSpPr>
        <p:spPr>
          <a:xfrm>
            <a:off x="1150793" y="3032489"/>
            <a:ext cx="10084624" cy="2807635"/>
          </a:xfrm>
        </p:spPr>
        <p:txBody>
          <a:bodyPr/>
          <a:lstStyle>
            <a:lvl1pPr marL="447675" indent="-361950" algn="just" defTabSz="914400" rtl="0" eaLnBrk="1" latinLnBrk="0" hangingPunct="1">
              <a:lnSpc>
                <a:spcPct val="110000"/>
              </a:lnSpc>
              <a:spcBef>
                <a:spcPts val="1800"/>
              </a:spcBef>
              <a:spcAft>
                <a:spcPts val="0"/>
              </a:spcAft>
              <a:buClr>
                <a:schemeClr val="accent1"/>
              </a:buClr>
              <a:buSzPct val="70000"/>
              <a:buFont typeface="Wingdings" pitchFamily="2" charset="2"/>
              <a:buChar char="R"/>
              <a:defRPr sz="2000" kern="1200" baseline="0">
                <a:solidFill>
                  <a:schemeClr val="accent1">
                    <a:lumMod val="75000"/>
                  </a:schemeClr>
                </a:solidFill>
                <a:latin typeface="幼圆" pitchFamily="49" charset="-122"/>
                <a:ea typeface="幼圆" pitchFamily="49" charset="-122"/>
                <a:cs typeface="+mn-cs"/>
              </a:defRPr>
            </a:lvl1pPr>
            <a:lvl2pPr marL="447675" indent="-447675" algn="just" defTabSz="914400" rtl="0" eaLnBrk="1" latinLnBrk="0" hangingPunct="1">
              <a:lnSpc>
                <a:spcPct val="130000"/>
              </a:lnSpc>
              <a:spcBef>
                <a:spcPts val="0"/>
              </a:spcBef>
              <a:spcAft>
                <a:spcPts val="600"/>
              </a:spcAft>
              <a:buClr>
                <a:schemeClr val="accent2">
                  <a:lumMod val="60000"/>
                  <a:lumOff val="40000"/>
                </a:schemeClr>
              </a:buClr>
              <a:buFont typeface="幼圆" pitchFamily="49" charset="-122"/>
              <a:buChar char=" "/>
              <a:defRPr sz="1600" kern="1200" baseline="0">
                <a:solidFill>
                  <a:srgbClr val="7D7D7D"/>
                </a:solidFill>
                <a:latin typeface="幼圆" pitchFamily="49" charset="-122"/>
                <a:ea typeface="幼圆" pitchFamily="49" charset="-122"/>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85725" indent="0">
              <a:lnSpc>
                <a:spcPct val="170000"/>
              </a:lnSpc>
              <a:buClr>
                <a:srgbClr val="92D050"/>
              </a:buClr>
              <a:buNone/>
              <a:defRPr/>
            </a:pPr>
            <a:r>
              <a:rPr lang="en-US" altLang="zh-CN" sz="1600" b="1" dirty="0">
                <a:solidFill>
                  <a:schemeClr val="tx1">
                    <a:lumMod val="95000"/>
                    <a:lumOff val="5000"/>
                  </a:schemeClr>
                </a:solidFill>
                <a:latin typeface="+mn-lt"/>
                <a:ea typeface="+mn-ea"/>
                <a:cs typeface="+mn-ea"/>
                <a:sym typeface="+mn-lt"/>
              </a:rPr>
              <a:t>1972</a:t>
            </a:r>
            <a:r>
              <a:rPr lang="zh-CN" altLang="en-US" sz="1600" b="1" dirty="0">
                <a:solidFill>
                  <a:schemeClr val="tx1">
                    <a:lumMod val="95000"/>
                    <a:lumOff val="5000"/>
                  </a:schemeClr>
                </a:solidFill>
                <a:latin typeface="+mn-lt"/>
                <a:ea typeface="+mn-ea"/>
                <a:cs typeface="+mn-ea"/>
                <a:sym typeface="+mn-lt"/>
              </a:rPr>
              <a:t>年</a:t>
            </a:r>
            <a:r>
              <a:rPr lang="en-US" altLang="zh-CN" sz="1600" b="1" dirty="0">
                <a:solidFill>
                  <a:schemeClr val="tx1">
                    <a:lumMod val="95000"/>
                    <a:lumOff val="5000"/>
                  </a:schemeClr>
                </a:solidFill>
                <a:latin typeface="+mn-lt"/>
                <a:ea typeface="+mn-ea"/>
                <a:cs typeface="+mn-ea"/>
                <a:sym typeface="+mn-lt"/>
              </a:rPr>
              <a:t>6</a:t>
            </a:r>
            <a:r>
              <a:rPr lang="zh-CN" altLang="en-US" sz="1600" b="1" dirty="0">
                <a:solidFill>
                  <a:schemeClr val="tx1">
                    <a:lumMod val="95000"/>
                    <a:lumOff val="5000"/>
                  </a:schemeClr>
                </a:solidFill>
                <a:latin typeface="+mn-lt"/>
                <a:ea typeface="+mn-ea"/>
                <a:cs typeface="+mn-ea"/>
                <a:sym typeface="+mn-lt"/>
              </a:rPr>
              <a:t>月</a:t>
            </a:r>
            <a:r>
              <a:rPr lang="en-US" altLang="zh-CN" sz="1600" b="1" dirty="0">
                <a:solidFill>
                  <a:schemeClr val="tx1">
                    <a:lumMod val="95000"/>
                    <a:lumOff val="5000"/>
                  </a:schemeClr>
                </a:solidFill>
                <a:latin typeface="+mn-lt"/>
                <a:ea typeface="+mn-ea"/>
                <a:cs typeface="+mn-ea"/>
                <a:sym typeface="+mn-lt"/>
              </a:rPr>
              <a:t>5</a:t>
            </a:r>
            <a:r>
              <a:rPr lang="zh-CN" altLang="en-US" sz="1600" b="1" dirty="0">
                <a:solidFill>
                  <a:schemeClr val="tx1">
                    <a:lumMod val="95000"/>
                    <a:lumOff val="5000"/>
                  </a:schemeClr>
                </a:solidFill>
                <a:latin typeface="+mn-lt"/>
                <a:ea typeface="+mn-ea"/>
                <a:cs typeface="+mn-ea"/>
                <a:sym typeface="+mn-lt"/>
              </a:rPr>
              <a:t>曰</a:t>
            </a:r>
            <a:r>
              <a:rPr lang="en-US" altLang="zh-CN" sz="1600" b="1" dirty="0">
                <a:solidFill>
                  <a:schemeClr val="tx1">
                    <a:lumMod val="95000"/>
                    <a:lumOff val="5000"/>
                  </a:schemeClr>
                </a:solidFill>
                <a:latin typeface="+mn-lt"/>
                <a:ea typeface="+mn-ea"/>
                <a:cs typeface="+mn-ea"/>
                <a:sym typeface="+mn-lt"/>
              </a:rPr>
              <a:t>-16</a:t>
            </a:r>
            <a:r>
              <a:rPr lang="zh-CN" altLang="en-US" sz="1600" b="1" dirty="0">
                <a:solidFill>
                  <a:schemeClr val="tx1">
                    <a:lumMod val="95000"/>
                    <a:lumOff val="5000"/>
                  </a:schemeClr>
                </a:solidFill>
                <a:latin typeface="+mn-lt"/>
                <a:ea typeface="+mn-ea"/>
                <a:cs typeface="+mn-ea"/>
                <a:sym typeface="+mn-lt"/>
              </a:rPr>
              <a:t>日联合国在瑞典斯德哥尔摩召开了有</a:t>
            </a:r>
            <a:r>
              <a:rPr lang="en-US" altLang="zh-CN" sz="1600" b="1" dirty="0">
                <a:solidFill>
                  <a:schemeClr val="tx1">
                    <a:lumMod val="95000"/>
                    <a:lumOff val="5000"/>
                  </a:schemeClr>
                </a:solidFill>
                <a:latin typeface="+mn-lt"/>
                <a:ea typeface="+mn-ea"/>
                <a:cs typeface="+mn-ea"/>
                <a:sym typeface="+mn-lt"/>
              </a:rPr>
              <a:t>113</a:t>
            </a:r>
            <a:r>
              <a:rPr lang="zh-CN" altLang="en-US" sz="1600" b="1" dirty="0">
                <a:solidFill>
                  <a:schemeClr val="tx1">
                    <a:lumMod val="95000"/>
                    <a:lumOff val="5000"/>
                  </a:schemeClr>
                </a:solidFill>
                <a:latin typeface="+mn-lt"/>
                <a:ea typeface="+mn-ea"/>
                <a:cs typeface="+mn-ea"/>
                <a:sym typeface="+mn-lt"/>
              </a:rPr>
              <a:t>个国家参加的</a:t>
            </a:r>
            <a:r>
              <a:rPr lang="en-US" altLang="x-none" sz="1600" b="1" dirty="0">
                <a:solidFill>
                  <a:schemeClr val="tx1">
                    <a:lumMod val="95000"/>
                    <a:lumOff val="5000"/>
                  </a:schemeClr>
                </a:solidFill>
                <a:latin typeface="+mn-lt"/>
                <a:ea typeface="+mn-ea"/>
                <a:cs typeface="+mn-ea"/>
                <a:sym typeface="+mn-lt"/>
              </a:rPr>
              <a:t>“</a:t>
            </a:r>
            <a:r>
              <a:rPr lang="zh-CN" altLang="en-US" sz="1600" b="1" dirty="0">
                <a:solidFill>
                  <a:schemeClr val="tx1">
                    <a:lumMod val="95000"/>
                    <a:lumOff val="5000"/>
                  </a:schemeClr>
                </a:solidFill>
                <a:latin typeface="+mn-lt"/>
                <a:ea typeface="+mn-ea"/>
                <a:cs typeface="+mn-ea"/>
                <a:sym typeface="+mn-lt"/>
              </a:rPr>
              <a:t>联合国人类环境会议</a:t>
            </a:r>
            <a:r>
              <a:rPr lang="en-US" altLang="x-none" sz="1600" b="1" dirty="0">
                <a:solidFill>
                  <a:schemeClr val="tx1">
                    <a:lumMod val="95000"/>
                    <a:lumOff val="5000"/>
                  </a:schemeClr>
                </a:solidFill>
                <a:latin typeface="+mn-lt"/>
                <a:ea typeface="+mn-ea"/>
                <a:cs typeface="+mn-ea"/>
                <a:sym typeface="+mn-lt"/>
              </a:rPr>
              <a:t>”</a:t>
            </a:r>
            <a:r>
              <a:rPr lang="zh-CN" altLang="en-US" sz="1600" b="1" dirty="0">
                <a:solidFill>
                  <a:schemeClr val="tx1">
                    <a:lumMod val="95000"/>
                    <a:lumOff val="5000"/>
                  </a:schemeClr>
                </a:solidFill>
                <a:latin typeface="+mn-lt"/>
                <a:ea typeface="+mn-ea"/>
                <a:cs typeface="+mn-ea"/>
                <a:sym typeface="+mn-lt"/>
              </a:rPr>
              <a:t>。会议讨论了保护全球环境的行动计划，通过了</a:t>
            </a:r>
            <a:r>
              <a:rPr lang="en-US" altLang="zh-CN" sz="1600" b="1" dirty="0">
                <a:solidFill>
                  <a:schemeClr val="tx1">
                    <a:lumMod val="95000"/>
                    <a:lumOff val="5000"/>
                  </a:schemeClr>
                </a:solidFill>
                <a:latin typeface="+mn-lt"/>
                <a:ea typeface="+mn-ea"/>
                <a:cs typeface="+mn-ea"/>
                <a:sym typeface="+mn-lt"/>
              </a:rPr>
              <a:t>《</a:t>
            </a:r>
            <a:r>
              <a:rPr lang="zh-CN" altLang="en-US" sz="1600" b="1" dirty="0">
                <a:solidFill>
                  <a:schemeClr val="tx1">
                    <a:lumMod val="95000"/>
                    <a:lumOff val="5000"/>
                  </a:schemeClr>
                </a:solidFill>
                <a:latin typeface="+mn-lt"/>
                <a:ea typeface="+mn-ea"/>
                <a:cs typeface="+mn-ea"/>
                <a:sym typeface="+mn-lt"/>
              </a:rPr>
              <a:t>人类环境宣言</a:t>
            </a:r>
            <a:r>
              <a:rPr lang="en-US" altLang="zh-CN" sz="1600" b="1" dirty="0">
                <a:solidFill>
                  <a:schemeClr val="tx1">
                    <a:lumMod val="95000"/>
                    <a:lumOff val="5000"/>
                  </a:schemeClr>
                </a:solidFill>
                <a:latin typeface="+mn-lt"/>
                <a:ea typeface="+mn-ea"/>
                <a:cs typeface="+mn-ea"/>
                <a:sym typeface="+mn-lt"/>
              </a:rPr>
              <a:t>》</a:t>
            </a:r>
            <a:r>
              <a:rPr lang="zh-CN" altLang="en-US" sz="1600" b="1" dirty="0">
                <a:solidFill>
                  <a:schemeClr val="tx1">
                    <a:lumMod val="95000"/>
                    <a:lumOff val="5000"/>
                  </a:schemeClr>
                </a:solidFill>
                <a:latin typeface="+mn-lt"/>
                <a:ea typeface="+mn-ea"/>
                <a:cs typeface="+mn-ea"/>
                <a:sym typeface="+mn-lt"/>
              </a:rPr>
              <a:t>。会议建议联合国大会将这次会议开幕日的</a:t>
            </a:r>
            <a:r>
              <a:rPr lang="en-US" altLang="zh-CN" sz="1600" b="1" dirty="0">
                <a:solidFill>
                  <a:schemeClr val="tx1">
                    <a:lumMod val="95000"/>
                    <a:lumOff val="5000"/>
                  </a:schemeClr>
                </a:solidFill>
                <a:latin typeface="+mn-lt"/>
                <a:ea typeface="+mn-ea"/>
                <a:cs typeface="+mn-ea"/>
                <a:sym typeface="+mn-lt"/>
              </a:rPr>
              <a:t>6</a:t>
            </a:r>
            <a:r>
              <a:rPr lang="zh-CN" altLang="en-US" sz="1600" b="1" dirty="0">
                <a:solidFill>
                  <a:schemeClr val="tx1">
                    <a:lumMod val="95000"/>
                    <a:lumOff val="5000"/>
                  </a:schemeClr>
                </a:solidFill>
                <a:latin typeface="+mn-lt"/>
                <a:ea typeface="+mn-ea"/>
                <a:cs typeface="+mn-ea"/>
                <a:sym typeface="+mn-lt"/>
              </a:rPr>
              <a:t>月</a:t>
            </a:r>
            <a:r>
              <a:rPr lang="en-US" altLang="zh-CN" sz="1600" b="1" dirty="0">
                <a:solidFill>
                  <a:schemeClr val="tx1">
                    <a:lumMod val="95000"/>
                    <a:lumOff val="5000"/>
                  </a:schemeClr>
                </a:solidFill>
                <a:latin typeface="+mn-lt"/>
                <a:ea typeface="+mn-ea"/>
                <a:cs typeface="+mn-ea"/>
                <a:sym typeface="+mn-lt"/>
              </a:rPr>
              <a:t>5</a:t>
            </a:r>
            <a:r>
              <a:rPr lang="zh-CN" altLang="en-US" sz="1600" b="1" dirty="0">
                <a:solidFill>
                  <a:schemeClr val="tx1">
                    <a:lumMod val="95000"/>
                    <a:lumOff val="5000"/>
                  </a:schemeClr>
                </a:solidFill>
                <a:latin typeface="+mn-lt"/>
                <a:ea typeface="+mn-ea"/>
                <a:cs typeface="+mn-ea"/>
                <a:sym typeface="+mn-lt"/>
              </a:rPr>
              <a:t>日定为</a:t>
            </a:r>
            <a:r>
              <a:rPr lang="en-US" altLang="x-none" sz="1600" b="1" dirty="0">
                <a:solidFill>
                  <a:schemeClr val="tx1">
                    <a:lumMod val="95000"/>
                    <a:lumOff val="5000"/>
                  </a:schemeClr>
                </a:solidFill>
                <a:latin typeface="+mn-lt"/>
                <a:ea typeface="+mn-ea"/>
                <a:cs typeface="+mn-ea"/>
                <a:sym typeface="+mn-lt"/>
              </a:rPr>
              <a:t>“</a:t>
            </a:r>
            <a:r>
              <a:rPr lang="zh-CN" altLang="en-US" sz="1600" b="1" dirty="0">
                <a:solidFill>
                  <a:schemeClr val="tx1">
                    <a:lumMod val="95000"/>
                    <a:lumOff val="5000"/>
                  </a:schemeClr>
                </a:solidFill>
                <a:latin typeface="+mn-lt"/>
                <a:ea typeface="+mn-ea"/>
                <a:cs typeface="+mn-ea"/>
                <a:sym typeface="+mn-lt"/>
              </a:rPr>
              <a:t>世界环境日</a:t>
            </a:r>
            <a:r>
              <a:rPr lang="en-US" altLang="x-none" sz="1600" b="1" dirty="0">
                <a:solidFill>
                  <a:schemeClr val="tx1">
                    <a:lumMod val="95000"/>
                    <a:lumOff val="5000"/>
                  </a:schemeClr>
                </a:solidFill>
                <a:latin typeface="+mn-lt"/>
                <a:ea typeface="+mn-ea"/>
                <a:cs typeface="+mn-ea"/>
                <a:sym typeface="+mn-lt"/>
              </a:rPr>
              <a:t>”</a:t>
            </a:r>
            <a:r>
              <a:rPr lang="zh-CN" altLang="en-US" sz="1600" b="1" dirty="0">
                <a:solidFill>
                  <a:schemeClr val="tx1">
                    <a:lumMod val="95000"/>
                    <a:lumOff val="5000"/>
                  </a:schemeClr>
                </a:solidFill>
                <a:latin typeface="+mn-lt"/>
                <a:ea typeface="+mn-ea"/>
                <a:cs typeface="+mn-ea"/>
                <a:sym typeface="+mn-lt"/>
              </a:rPr>
              <a:t>。同年</a:t>
            </a:r>
            <a:r>
              <a:rPr lang="en-US" altLang="zh-CN" sz="1600" b="1" dirty="0">
                <a:solidFill>
                  <a:schemeClr val="tx1">
                    <a:lumMod val="95000"/>
                    <a:lumOff val="5000"/>
                  </a:schemeClr>
                </a:solidFill>
                <a:latin typeface="+mn-lt"/>
                <a:ea typeface="+mn-ea"/>
                <a:cs typeface="+mn-ea"/>
                <a:sym typeface="+mn-lt"/>
              </a:rPr>
              <a:t>10</a:t>
            </a:r>
            <a:r>
              <a:rPr lang="zh-CN" altLang="en-US" sz="1600" b="1" dirty="0">
                <a:solidFill>
                  <a:schemeClr val="tx1">
                    <a:lumMod val="95000"/>
                    <a:lumOff val="5000"/>
                  </a:schemeClr>
                </a:solidFill>
                <a:latin typeface="+mn-lt"/>
                <a:ea typeface="+mn-ea"/>
                <a:cs typeface="+mn-ea"/>
                <a:sym typeface="+mn-lt"/>
              </a:rPr>
              <a:t>月，联合国大会第</a:t>
            </a:r>
            <a:r>
              <a:rPr lang="en-US" altLang="zh-CN" sz="1600" b="1" dirty="0">
                <a:solidFill>
                  <a:schemeClr val="tx1">
                    <a:lumMod val="95000"/>
                    <a:lumOff val="5000"/>
                  </a:schemeClr>
                </a:solidFill>
                <a:latin typeface="+mn-lt"/>
                <a:ea typeface="+mn-ea"/>
                <a:cs typeface="+mn-ea"/>
                <a:sym typeface="+mn-lt"/>
              </a:rPr>
              <a:t>27</a:t>
            </a:r>
            <a:r>
              <a:rPr lang="zh-CN" altLang="en-US" sz="1600" b="1" dirty="0">
                <a:solidFill>
                  <a:schemeClr val="tx1">
                    <a:lumMod val="95000"/>
                    <a:lumOff val="5000"/>
                  </a:schemeClr>
                </a:solidFill>
                <a:latin typeface="+mn-lt"/>
                <a:ea typeface="+mn-ea"/>
                <a:cs typeface="+mn-ea"/>
                <a:sym typeface="+mn-lt"/>
              </a:rPr>
              <a:t>届会议接受并通过了这项建议。以后，每逢</a:t>
            </a:r>
            <a:r>
              <a:rPr lang="en-US" altLang="x-none" sz="1600" b="1" dirty="0">
                <a:solidFill>
                  <a:schemeClr val="tx1">
                    <a:lumMod val="95000"/>
                    <a:lumOff val="5000"/>
                  </a:schemeClr>
                </a:solidFill>
                <a:latin typeface="+mn-lt"/>
                <a:ea typeface="+mn-ea"/>
                <a:cs typeface="+mn-ea"/>
                <a:sym typeface="+mn-lt"/>
              </a:rPr>
              <a:t>“</a:t>
            </a:r>
            <a:r>
              <a:rPr lang="zh-CN" altLang="en-US" sz="1600" b="1" dirty="0">
                <a:solidFill>
                  <a:schemeClr val="tx1">
                    <a:lumMod val="95000"/>
                    <a:lumOff val="5000"/>
                  </a:schemeClr>
                </a:solidFill>
                <a:latin typeface="+mn-lt"/>
                <a:ea typeface="+mn-ea"/>
                <a:cs typeface="+mn-ea"/>
                <a:sym typeface="+mn-lt"/>
              </a:rPr>
              <a:t>世界环境日</a:t>
            </a:r>
            <a:r>
              <a:rPr lang="en-US" altLang="x-none" sz="1600" b="1" dirty="0">
                <a:solidFill>
                  <a:schemeClr val="tx1">
                    <a:lumMod val="95000"/>
                    <a:lumOff val="5000"/>
                  </a:schemeClr>
                </a:solidFill>
                <a:latin typeface="+mn-lt"/>
                <a:ea typeface="+mn-ea"/>
                <a:cs typeface="+mn-ea"/>
                <a:sym typeface="+mn-lt"/>
              </a:rPr>
              <a:t>”</a:t>
            </a:r>
            <a:r>
              <a:rPr lang="zh-CN" altLang="en-US" sz="1600" b="1" dirty="0">
                <a:solidFill>
                  <a:schemeClr val="tx1">
                    <a:lumMod val="95000"/>
                    <a:lumOff val="5000"/>
                  </a:schemeClr>
                </a:solidFill>
                <a:latin typeface="+mn-lt"/>
                <a:ea typeface="+mn-ea"/>
                <a:cs typeface="+mn-ea"/>
                <a:sym typeface="+mn-lt"/>
              </a:rPr>
              <a:t>，世界各国都开展群众性的环境保护宣传纪念活动。世界环境日的作用在于唤起全世界人民都来注意保护人类赖以生存的环境，自觉采取行动参与保护环境，同时要求各国政府和联合国单位为推进环境保护进程做出贡献。</a:t>
            </a:r>
          </a:p>
        </p:txBody>
      </p:sp>
    </p:spTree>
    <p:extLst>
      <p:ext uri="{BB962C8B-B14F-4D97-AF65-F5344CB8AC3E}">
        <p14:creationId xmlns:p14="http://schemas.microsoft.com/office/powerpoint/2010/main" val="347030488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4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883349" y="1754692"/>
            <a:ext cx="4133016" cy="222776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5875" algn="ctr">
            <a:noFill/>
            <a:miter lim="800000"/>
            <a:headEnd/>
            <a:tailEnd/>
          </a:ln>
        </p:spPr>
        <p:txBody>
          <a:bodyPr anchor="ctr"/>
          <a:lstStyle/>
          <a:p>
            <a:pPr algn="ctr" defTabSz="1212451" fontAlgn="base">
              <a:spcBef>
                <a:spcPct val="0"/>
              </a:spcBef>
              <a:spcAft>
                <a:spcPct val="0"/>
              </a:spcAft>
              <a:defRPr/>
            </a:pPr>
            <a:endParaRPr lang="zh-CN" altLang="en-US" sz="2383" dirty="0">
              <a:solidFill>
                <a:srgbClr val="FFFFFF"/>
              </a:solidFill>
              <a:cs typeface="+mn-ea"/>
              <a:sym typeface="+mn-lt"/>
            </a:endParaRPr>
          </a:p>
        </p:txBody>
      </p:sp>
      <p:sp>
        <p:nvSpPr>
          <p:cNvPr id="8" name="矩形 7"/>
          <p:cNvSpPr/>
          <p:nvPr/>
        </p:nvSpPr>
        <p:spPr>
          <a:xfrm>
            <a:off x="6153736" y="1754692"/>
            <a:ext cx="4131025" cy="2227768"/>
          </a:xfrm>
          <a:prstGeom prst="rect">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2451" fontAlgn="base">
              <a:spcBef>
                <a:spcPct val="0"/>
              </a:spcBef>
              <a:spcAft>
                <a:spcPct val="0"/>
              </a:spcAft>
              <a:defRPr/>
            </a:pPr>
            <a:endParaRPr lang="zh-CN" altLang="en-US" sz="2383" dirty="0">
              <a:solidFill>
                <a:srgbClr val="6BAC37"/>
              </a:solidFill>
              <a:cs typeface="+mn-ea"/>
              <a:sym typeface="+mn-lt"/>
            </a:endParaRPr>
          </a:p>
        </p:txBody>
      </p:sp>
      <p:sp>
        <p:nvSpPr>
          <p:cNvPr id="9" name="矩形 8"/>
          <p:cNvSpPr/>
          <p:nvPr/>
        </p:nvSpPr>
        <p:spPr>
          <a:xfrm>
            <a:off x="1883349" y="4089966"/>
            <a:ext cx="4133016" cy="2229759"/>
          </a:xfrm>
          <a:prstGeom prst="rect">
            <a:avLst/>
          </a:prstGeom>
          <a:solidFill>
            <a:srgbClr val="6BAC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2451" fontAlgn="base">
              <a:spcBef>
                <a:spcPct val="0"/>
              </a:spcBef>
              <a:spcAft>
                <a:spcPct val="0"/>
              </a:spcAft>
              <a:defRPr/>
            </a:pPr>
            <a:endParaRPr lang="zh-CN" altLang="en-US" sz="2383" dirty="0">
              <a:solidFill>
                <a:srgbClr val="6BAC37"/>
              </a:solidFill>
              <a:cs typeface="+mn-ea"/>
              <a:sym typeface="+mn-lt"/>
            </a:endParaRPr>
          </a:p>
        </p:txBody>
      </p:sp>
      <p:sp>
        <p:nvSpPr>
          <p:cNvPr id="10" name="矩形 9"/>
          <p:cNvSpPr>
            <a:spLocks noChangeArrowheads="1"/>
          </p:cNvSpPr>
          <p:nvPr/>
        </p:nvSpPr>
        <p:spPr bwMode="auto">
          <a:xfrm>
            <a:off x="6153736" y="4089966"/>
            <a:ext cx="4131025" cy="222975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5875" algn="ctr">
            <a:noFill/>
            <a:miter lim="800000"/>
            <a:headEnd/>
            <a:tailEnd/>
          </a:ln>
        </p:spPr>
        <p:txBody>
          <a:bodyPr anchor="ctr"/>
          <a:lstStyle/>
          <a:p>
            <a:pPr algn="ctr" defTabSz="1212451" fontAlgn="base">
              <a:spcBef>
                <a:spcPct val="0"/>
              </a:spcBef>
              <a:spcAft>
                <a:spcPct val="0"/>
              </a:spcAft>
              <a:defRPr/>
            </a:pPr>
            <a:endParaRPr lang="zh-CN" altLang="en-US" sz="2383" dirty="0">
              <a:solidFill>
                <a:srgbClr val="FFFFFF"/>
              </a:solidFill>
              <a:cs typeface="+mn-ea"/>
              <a:sym typeface="+mn-lt"/>
            </a:endParaRPr>
          </a:p>
        </p:txBody>
      </p:sp>
      <p:sp>
        <p:nvSpPr>
          <p:cNvPr id="15" name="TextBox 14"/>
          <p:cNvSpPr txBox="1">
            <a:spLocks noChangeArrowheads="1"/>
          </p:cNvSpPr>
          <p:nvPr/>
        </p:nvSpPr>
        <p:spPr bwMode="auto">
          <a:xfrm>
            <a:off x="6482227" y="2256387"/>
            <a:ext cx="2994247" cy="270202"/>
          </a:xfrm>
          <a:prstGeom prst="rect">
            <a:avLst/>
          </a:prstGeom>
          <a:noFill/>
          <a:ln w="9525">
            <a:noFill/>
            <a:miter lim="800000"/>
            <a:headEnd/>
            <a:tailEnd/>
          </a:ln>
        </p:spPr>
        <p:txBody>
          <a:bodyPr lIns="0" tIns="0" rIns="0" bIns="0">
            <a:spAutoFit/>
          </a:bodyPr>
          <a:lstStyle/>
          <a:p>
            <a:pPr algn="ctr" defTabSz="1212451" fontAlgn="base">
              <a:spcBef>
                <a:spcPct val="0"/>
              </a:spcBef>
              <a:spcAft>
                <a:spcPct val="0"/>
              </a:spcAft>
              <a:defRPr/>
            </a:pPr>
            <a:r>
              <a:rPr lang="zh-CN" altLang="en-US" sz="1756" b="1" dirty="0">
                <a:solidFill>
                  <a:srgbClr val="FFFFFF"/>
                </a:solidFill>
                <a:cs typeface="+mn-ea"/>
                <a:sym typeface="+mn-lt"/>
              </a:rPr>
              <a:t>点击输入标题</a:t>
            </a:r>
          </a:p>
        </p:txBody>
      </p:sp>
      <p:sp>
        <p:nvSpPr>
          <p:cNvPr id="16" name="TextBox 15"/>
          <p:cNvSpPr txBox="1">
            <a:spLocks noChangeArrowheads="1"/>
          </p:cNvSpPr>
          <p:nvPr/>
        </p:nvSpPr>
        <p:spPr bwMode="auto">
          <a:xfrm>
            <a:off x="6482226" y="2706320"/>
            <a:ext cx="3474044" cy="701859"/>
          </a:xfrm>
          <a:prstGeom prst="rect">
            <a:avLst/>
          </a:prstGeom>
          <a:noFill/>
          <a:ln w="9525">
            <a:noFill/>
            <a:miter lim="800000"/>
            <a:headEnd/>
            <a:tailEnd/>
          </a:ln>
        </p:spPr>
        <p:txBody>
          <a:bodyPr lIns="0" tIns="0" rIns="0" bIns="0">
            <a:spAutoFit/>
          </a:bodyPr>
          <a:lstStyle/>
          <a:p>
            <a:pPr defTabSz="1212451" fontAlgn="base">
              <a:lnSpc>
                <a:spcPct val="125000"/>
              </a:lnSpc>
              <a:spcBef>
                <a:spcPct val="0"/>
              </a:spcBef>
              <a:spcAft>
                <a:spcPct val="0"/>
              </a:spcAft>
              <a:defRPr/>
            </a:pPr>
            <a:r>
              <a:rPr lang="zh-CN" altLang="en-US" sz="1255" dirty="0">
                <a:solidFill>
                  <a:srgbClr val="FFFFFF"/>
                </a:solidFill>
                <a:cs typeface="+mn-ea"/>
                <a:sym typeface="+mn-lt"/>
              </a:rPr>
              <a:t>请输入您想要的文字内容请输入您想要的文字内容请输入您想要的文字内容请输入您想要的文字内容请输入您想要的文字内容</a:t>
            </a:r>
            <a:endParaRPr lang="en-US" altLang="zh-CN" sz="1255" dirty="0">
              <a:solidFill>
                <a:srgbClr val="FFFFFF"/>
              </a:solidFill>
              <a:cs typeface="+mn-ea"/>
              <a:sym typeface="+mn-lt"/>
            </a:endParaRPr>
          </a:p>
        </p:txBody>
      </p:sp>
      <p:sp>
        <p:nvSpPr>
          <p:cNvPr id="31" name="TextBox 30"/>
          <p:cNvSpPr txBox="1">
            <a:spLocks noChangeArrowheads="1"/>
          </p:cNvSpPr>
          <p:nvPr/>
        </p:nvSpPr>
        <p:spPr bwMode="auto">
          <a:xfrm>
            <a:off x="2691638" y="4541890"/>
            <a:ext cx="2996239" cy="270202"/>
          </a:xfrm>
          <a:prstGeom prst="rect">
            <a:avLst/>
          </a:prstGeom>
          <a:noFill/>
          <a:ln w="9525">
            <a:noFill/>
            <a:miter lim="800000"/>
            <a:headEnd/>
            <a:tailEnd/>
          </a:ln>
        </p:spPr>
        <p:txBody>
          <a:bodyPr lIns="0" tIns="0" rIns="0" bIns="0">
            <a:spAutoFit/>
          </a:bodyPr>
          <a:lstStyle/>
          <a:p>
            <a:pPr algn="ctr" defTabSz="1212451" fontAlgn="base">
              <a:spcBef>
                <a:spcPct val="0"/>
              </a:spcBef>
              <a:spcAft>
                <a:spcPct val="0"/>
              </a:spcAft>
              <a:defRPr/>
            </a:pPr>
            <a:r>
              <a:rPr lang="zh-CN" altLang="en-US" sz="1756" b="1" dirty="0">
                <a:solidFill>
                  <a:srgbClr val="FFFFFF"/>
                </a:solidFill>
                <a:cs typeface="+mn-ea"/>
                <a:sym typeface="+mn-lt"/>
              </a:rPr>
              <a:t>点击输入标题</a:t>
            </a:r>
          </a:p>
        </p:txBody>
      </p:sp>
      <p:sp>
        <p:nvSpPr>
          <p:cNvPr id="32" name="TextBox 31"/>
          <p:cNvSpPr txBox="1">
            <a:spLocks noChangeArrowheads="1"/>
          </p:cNvSpPr>
          <p:nvPr/>
        </p:nvSpPr>
        <p:spPr bwMode="auto">
          <a:xfrm>
            <a:off x="2211844" y="4991823"/>
            <a:ext cx="3476033" cy="701859"/>
          </a:xfrm>
          <a:prstGeom prst="rect">
            <a:avLst/>
          </a:prstGeom>
          <a:noFill/>
          <a:ln w="9525">
            <a:noFill/>
            <a:miter lim="800000"/>
            <a:headEnd/>
            <a:tailEnd/>
          </a:ln>
        </p:spPr>
        <p:txBody>
          <a:bodyPr lIns="0" tIns="0" rIns="0" bIns="0">
            <a:spAutoFit/>
          </a:bodyPr>
          <a:lstStyle/>
          <a:p>
            <a:pPr defTabSz="1212451" fontAlgn="base">
              <a:lnSpc>
                <a:spcPct val="125000"/>
              </a:lnSpc>
              <a:spcBef>
                <a:spcPct val="0"/>
              </a:spcBef>
              <a:spcAft>
                <a:spcPct val="0"/>
              </a:spcAft>
              <a:defRPr/>
            </a:pPr>
            <a:r>
              <a:rPr lang="zh-CN" altLang="en-US" sz="1255" dirty="0">
                <a:solidFill>
                  <a:srgbClr val="FFFFFF"/>
                </a:solidFill>
                <a:cs typeface="+mn-ea"/>
                <a:sym typeface="+mn-lt"/>
              </a:rPr>
              <a:t>请输入您想要的文字内容请输入您想要的文字内容请输入您想要的文字内容请输入您想要的文字内容请输入您想要的文字内容</a:t>
            </a:r>
            <a:endParaRPr lang="en-US" altLang="zh-CN" sz="1255" dirty="0">
              <a:solidFill>
                <a:srgbClr val="FFFFFF"/>
              </a:solidFill>
              <a:cs typeface="+mn-ea"/>
              <a:sym typeface="+mn-lt"/>
            </a:endParaRPr>
          </a:p>
        </p:txBody>
      </p:sp>
      <p:sp>
        <p:nvSpPr>
          <p:cNvPr id="64552" name="AutoShape 40"/>
          <p:cNvSpPr>
            <a:spLocks noChangeArrowheads="1"/>
          </p:cNvSpPr>
          <p:nvPr/>
        </p:nvSpPr>
        <p:spPr bwMode="auto">
          <a:xfrm>
            <a:off x="5654031" y="5865809"/>
            <a:ext cx="260803" cy="362336"/>
          </a:xfrm>
          <a:prstGeom prst="chevron">
            <a:avLst>
              <a:gd name="adj" fmla="val 56829"/>
            </a:avLst>
          </a:prstGeom>
          <a:solidFill>
            <a:schemeClr val="bg1"/>
          </a:solidFill>
          <a:ln w="9525">
            <a:noFill/>
            <a:prstDash val="lgDashDotDot"/>
            <a:miter lim="800000"/>
            <a:headEnd/>
            <a:tailEnd/>
          </a:ln>
        </p:spPr>
        <p:txBody>
          <a:bodyPr wrap="none" anchor="ctr"/>
          <a:lstStyle/>
          <a:p>
            <a:pPr defTabSz="1212451" fontAlgn="base">
              <a:spcBef>
                <a:spcPct val="0"/>
              </a:spcBef>
              <a:spcAft>
                <a:spcPct val="0"/>
              </a:spcAft>
              <a:defRPr/>
            </a:pPr>
            <a:endParaRPr lang="zh-CN" altLang="en-US" sz="2383" dirty="0">
              <a:solidFill>
                <a:srgbClr val="000000"/>
              </a:solidFill>
              <a:cs typeface="+mn-ea"/>
              <a:sym typeface="+mn-lt"/>
            </a:endParaRPr>
          </a:p>
        </p:txBody>
      </p:sp>
      <p:sp>
        <p:nvSpPr>
          <p:cNvPr id="64553" name="AutoShape 41"/>
          <p:cNvSpPr>
            <a:spLocks noChangeArrowheads="1"/>
          </p:cNvSpPr>
          <p:nvPr/>
        </p:nvSpPr>
        <p:spPr bwMode="auto">
          <a:xfrm flipH="1">
            <a:off x="6257261" y="3518589"/>
            <a:ext cx="290665" cy="362336"/>
          </a:xfrm>
          <a:prstGeom prst="chevron">
            <a:avLst>
              <a:gd name="adj" fmla="val 56829"/>
            </a:avLst>
          </a:prstGeom>
          <a:solidFill>
            <a:schemeClr val="bg1"/>
          </a:solidFill>
          <a:ln w="9525">
            <a:noFill/>
            <a:prstDash val="lgDashDotDot"/>
            <a:miter lim="800000"/>
            <a:headEnd/>
            <a:tailEnd/>
          </a:ln>
        </p:spPr>
        <p:txBody>
          <a:bodyPr wrap="none" anchor="ctr"/>
          <a:lstStyle/>
          <a:p>
            <a:pPr defTabSz="1212451" fontAlgn="base">
              <a:spcBef>
                <a:spcPct val="0"/>
              </a:spcBef>
              <a:spcAft>
                <a:spcPct val="0"/>
              </a:spcAft>
              <a:defRPr/>
            </a:pPr>
            <a:endParaRPr lang="zh-CN" altLang="en-US" sz="2383" dirty="0">
              <a:solidFill>
                <a:srgbClr val="000000"/>
              </a:solidFill>
              <a:cs typeface="+mn-ea"/>
              <a:sym typeface="+mn-lt"/>
            </a:endParaRPr>
          </a:p>
        </p:txBody>
      </p:sp>
      <p:pic>
        <p:nvPicPr>
          <p:cNvPr id="18" name="图片 17">
            <a:extLst>
              <a:ext uri="{FF2B5EF4-FFF2-40B4-BE49-F238E27FC236}">
                <a16:creationId xmlns:a16="http://schemas.microsoft.com/office/drawing/2014/main" xmlns="" id="{21A74FA5-7FD3-4539-8B0E-BF472251B3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19" name="文本框 18">
            <a:extLst>
              <a:ext uri="{FF2B5EF4-FFF2-40B4-BE49-F238E27FC236}">
                <a16:creationId xmlns:a16="http://schemas.microsoft.com/office/drawing/2014/main" xmlns="" id="{FA713E00-C805-4238-BBCC-2AC32EAB0F87}"/>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为什么要保护环境</a:t>
            </a:r>
          </a:p>
        </p:txBody>
      </p:sp>
    </p:spTree>
    <p:extLst>
      <p:ext uri="{BB962C8B-B14F-4D97-AF65-F5344CB8AC3E}">
        <p14:creationId xmlns:p14="http://schemas.microsoft.com/office/powerpoint/2010/main" val="148084115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4552"/>
                                        </p:tgtEl>
                                        <p:attrNameLst>
                                          <p:attrName>style.visibility</p:attrName>
                                        </p:attrNameLst>
                                      </p:cBhvr>
                                      <p:to>
                                        <p:strVal val="visible"/>
                                      </p:to>
                                    </p:set>
                                    <p:animEffect transition="in" filter="slide(fromLeft)">
                                      <p:cBhvr>
                                        <p:cTn id="40" dur="500"/>
                                        <p:tgtEl>
                                          <p:spTgt spid="64552"/>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64553"/>
                                        </p:tgtEl>
                                        <p:attrNameLst>
                                          <p:attrName>style.visibility</p:attrName>
                                        </p:attrNameLst>
                                      </p:cBhvr>
                                      <p:to>
                                        <p:strVal val="visible"/>
                                      </p:to>
                                    </p:set>
                                    <p:animEffect transition="in" filter="slide(fromRight)">
                                      <p:cBhvr>
                                        <p:cTn id="43" dur="500"/>
                                        <p:tgtEl>
                                          <p:spTgt spid="64553"/>
                                        </p:tgtEl>
                                      </p:cBhvr>
                                    </p:animEffect>
                                  </p:childTnLst>
                                </p:cTn>
                              </p:par>
                            </p:childTnLst>
                          </p:cTn>
                        </p:par>
                        <p:par>
                          <p:cTn id="44" fill="hold">
                            <p:stCondLst>
                              <p:cond delay="1000"/>
                            </p:stCondLst>
                            <p:childTnLst>
                              <p:par>
                                <p:cTn id="45" presetID="26" presetClass="emph" presetSubtype="0" repeatCount="2000" fill="hold" grpId="1" nodeType="afterEffect">
                                  <p:stCondLst>
                                    <p:cond delay="0"/>
                                  </p:stCondLst>
                                  <p:childTnLst>
                                    <p:animEffect transition="out" filter="fade">
                                      <p:cBhvr>
                                        <p:cTn id="46" dur="1000" tmFilter="0, 0; .2, .5; .8, .5; 1, 0"/>
                                        <p:tgtEl>
                                          <p:spTgt spid="64553"/>
                                        </p:tgtEl>
                                      </p:cBhvr>
                                    </p:animEffect>
                                    <p:animScale>
                                      <p:cBhvr>
                                        <p:cTn id="47" dur="500" autoRev="1" fill="hold"/>
                                        <p:tgtEl>
                                          <p:spTgt spid="64553"/>
                                        </p:tgtEl>
                                      </p:cBhvr>
                                      <p:by x="105000" y="105000"/>
                                    </p:animScale>
                                  </p:childTnLst>
                                </p:cTn>
                              </p:par>
                              <p:par>
                                <p:cTn id="48" presetID="26" presetClass="emph" presetSubtype="0" repeatCount="2000" fill="hold" grpId="1" nodeType="withEffect">
                                  <p:stCondLst>
                                    <p:cond delay="0"/>
                                  </p:stCondLst>
                                  <p:childTnLst>
                                    <p:animEffect transition="out" filter="fade">
                                      <p:cBhvr>
                                        <p:cTn id="49" dur="1000" tmFilter="0, 0; .2, .5; .8, .5; 1, 0"/>
                                        <p:tgtEl>
                                          <p:spTgt spid="64552"/>
                                        </p:tgtEl>
                                      </p:cBhvr>
                                    </p:animEffect>
                                    <p:animScale>
                                      <p:cBhvr>
                                        <p:cTn id="50" dur="500" autoRev="1" fill="hold"/>
                                        <p:tgtEl>
                                          <p:spTgt spid="64552"/>
                                        </p:tgtEl>
                                      </p:cBhvr>
                                      <p:by x="105000" y="105000"/>
                                    </p:animScale>
                                  </p:childTnLst>
                                </p:cTn>
                              </p:par>
                            </p:childTnLst>
                          </p:cTn>
                        </p:par>
                        <p:par>
                          <p:cTn id="51" fill="hold">
                            <p:stCondLst>
                              <p:cond delay="3000"/>
                            </p:stCondLst>
                            <p:childTnLst>
                              <p:par>
                                <p:cTn id="52" presetID="10" presetClass="entr" presetSubtype="0" fill="hold" grpId="0" nodeType="afterEffect">
                                  <p:stCondLst>
                                    <p:cond delay="0"/>
                                  </p:stCondLst>
                                  <p:iterate type="lt">
                                    <p:tmPct val="14000"/>
                                  </p:iterate>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5" grpId="0"/>
      <p:bldP spid="16" grpId="0"/>
      <p:bldP spid="31" grpId="0"/>
      <p:bldP spid="32" grpId="0"/>
      <p:bldP spid="64552" grpId="0" animBg="1"/>
      <p:bldP spid="64552" grpId="1" animBg="1"/>
      <p:bldP spid="64553" grpId="0" animBg="1"/>
      <p:bldP spid="64553" grpId="1"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Oval 5"/>
          <p:cNvSpPr>
            <a:spLocks noChangeArrowheads="1"/>
          </p:cNvSpPr>
          <p:nvPr/>
        </p:nvSpPr>
        <p:spPr bwMode="auto">
          <a:xfrm>
            <a:off x="4283320" y="3058426"/>
            <a:ext cx="2247676" cy="2251658"/>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22225">
            <a:noFill/>
            <a:round/>
            <a:headEnd/>
            <a:tailEnd/>
          </a:ln>
        </p:spPr>
        <p:txBody>
          <a:bodyPr anchor="ctr" anchorCtr="1"/>
          <a:lstStyle/>
          <a:p>
            <a:pPr algn="ctr" defTabSz="1262222" fontAlgn="base">
              <a:spcBef>
                <a:spcPct val="0"/>
              </a:spcBef>
              <a:spcAft>
                <a:spcPct val="0"/>
              </a:spcAft>
              <a:defRPr/>
            </a:pPr>
            <a:endParaRPr lang="zh-CN" altLang="en-US" sz="2257" dirty="0">
              <a:solidFill>
                <a:srgbClr val="00A800"/>
              </a:solidFill>
              <a:cs typeface="+mn-ea"/>
              <a:sym typeface="+mn-lt"/>
            </a:endParaRPr>
          </a:p>
          <a:p>
            <a:pPr algn="ctr" defTabSz="1262222" fontAlgn="base">
              <a:spcBef>
                <a:spcPct val="0"/>
              </a:spcBef>
              <a:spcAft>
                <a:spcPct val="0"/>
              </a:spcAft>
              <a:defRPr/>
            </a:pPr>
            <a:endParaRPr lang="en-US" altLang="zh-CN" sz="2257" dirty="0">
              <a:solidFill>
                <a:srgbClr val="C00000"/>
              </a:solidFill>
              <a:cs typeface="+mn-ea"/>
              <a:sym typeface="+mn-lt"/>
            </a:endParaRPr>
          </a:p>
        </p:txBody>
      </p:sp>
      <p:sp>
        <p:nvSpPr>
          <p:cNvPr id="78862" name="Oval 7"/>
          <p:cNvSpPr>
            <a:spLocks noChangeArrowheads="1"/>
          </p:cNvSpPr>
          <p:nvPr/>
        </p:nvSpPr>
        <p:spPr bwMode="auto">
          <a:xfrm>
            <a:off x="7074499" y="2411399"/>
            <a:ext cx="1331882" cy="132192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22225">
            <a:noFill/>
            <a:round/>
            <a:headEnd/>
            <a:tailEnd/>
          </a:ln>
        </p:spPr>
        <p:txBody>
          <a:bodyPr anchor="ctr" anchorCtr="1"/>
          <a:lstStyle/>
          <a:p>
            <a:pPr algn="ctr" defTabSz="1146751" fontAlgn="base">
              <a:spcBef>
                <a:spcPct val="0"/>
              </a:spcBef>
              <a:spcAft>
                <a:spcPct val="0"/>
              </a:spcAft>
              <a:defRPr/>
            </a:pPr>
            <a:endParaRPr lang="zh-CN" altLang="en-US" sz="1505" dirty="0">
              <a:solidFill>
                <a:srgbClr val="00A800"/>
              </a:solidFill>
              <a:cs typeface="+mn-ea"/>
              <a:sym typeface="+mn-lt"/>
            </a:endParaRPr>
          </a:p>
          <a:p>
            <a:pPr algn="ctr" defTabSz="1146751" fontAlgn="base">
              <a:spcBef>
                <a:spcPct val="0"/>
              </a:spcBef>
              <a:spcAft>
                <a:spcPct val="0"/>
              </a:spcAft>
              <a:defRPr/>
            </a:pPr>
            <a:endParaRPr lang="en-US" altLang="zh-CN" sz="1505" dirty="0">
              <a:solidFill>
                <a:srgbClr val="C00000"/>
              </a:solidFill>
              <a:cs typeface="+mn-ea"/>
              <a:sym typeface="+mn-lt"/>
            </a:endParaRPr>
          </a:p>
        </p:txBody>
      </p:sp>
      <p:sp>
        <p:nvSpPr>
          <p:cNvPr id="78860" name="Oval 9"/>
          <p:cNvSpPr>
            <a:spLocks noChangeArrowheads="1"/>
          </p:cNvSpPr>
          <p:nvPr/>
        </p:nvSpPr>
        <p:spPr bwMode="auto">
          <a:xfrm>
            <a:off x="1832577" y="2731926"/>
            <a:ext cx="1698200" cy="16982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22225">
            <a:noFill/>
            <a:round/>
            <a:headEnd/>
            <a:tailEnd/>
          </a:ln>
        </p:spPr>
        <p:txBody>
          <a:bodyPr anchor="ctr"/>
          <a:lstStyle/>
          <a:p>
            <a:pPr algn="ctr" defTabSz="1262222" fontAlgn="base">
              <a:spcBef>
                <a:spcPct val="0"/>
              </a:spcBef>
              <a:spcAft>
                <a:spcPct val="0"/>
              </a:spcAft>
              <a:defRPr/>
            </a:pPr>
            <a:endParaRPr lang="zh-CN" altLang="en-US" sz="1756" dirty="0">
              <a:solidFill>
                <a:srgbClr val="00A800"/>
              </a:solidFill>
              <a:cs typeface="+mn-ea"/>
              <a:sym typeface="+mn-lt"/>
            </a:endParaRPr>
          </a:p>
          <a:p>
            <a:pPr algn="ctr" defTabSz="1262222" fontAlgn="base">
              <a:spcBef>
                <a:spcPct val="0"/>
              </a:spcBef>
              <a:spcAft>
                <a:spcPct val="0"/>
              </a:spcAft>
              <a:defRPr/>
            </a:pPr>
            <a:endParaRPr lang="en-US" altLang="zh-CN" sz="1756" dirty="0">
              <a:solidFill>
                <a:srgbClr val="00A800"/>
              </a:solidFill>
              <a:cs typeface="+mn-ea"/>
              <a:sym typeface="+mn-lt"/>
            </a:endParaRPr>
          </a:p>
        </p:txBody>
      </p:sp>
      <p:sp>
        <p:nvSpPr>
          <p:cNvPr id="15" name="TextBox 53"/>
          <p:cNvSpPr txBox="1">
            <a:spLocks noChangeArrowheads="1"/>
          </p:cNvSpPr>
          <p:nvPr/>
        </p:nvSpPr>
        <p:spPr bwMode="auto">
          <a:xfrm>
            <a:off x="1651409" y="1752425"/>
            <a:ext cx="2128224" cy="436518"/>
          </a:xfrm>
          <a:prstGeom prst="rect">
            <a:avLst/>
          </a:prstGeom>
          <a:noFill/>
          <a:ln w="9525">
            <a:noFill/>
            <a:miter lim="800000"/>
            <a:headEnd/>
            <a:tailEnd/>
          </a:ln>
        </p:spPr>
        <p:txBody>
          <a:bodyPr lIns="126415" tIns="63208" rIns="126415" bIns="63208">
            <a:spAutoFit/>
          </a:bodyPr>
          <a:lstStyle/>
          <a:p>
            <a:pPr algn="ctr" defTabSz="1262222" fontAlgn="base">
              <a:spcBef>
                <a:spcPct val="0"/>
              </a:spcBef>
              <a:spcAft>
                <a:spcPct val="0"/>
              </a:spcAft>
              <a:defRPr/>
            </a:pPr>
            <a:r>
              <a:rPr lang="zh-CN" altLang="en-US" sz="2007" b="1" dirty="0">
                <a:solidFill>
                  <a:srgbClr val="00A800"/>
                </a:solidFill>
                <a:cs typeface="+mn-ea"/>
                <a:sym typeface="+mn-lt"/>
              </a:rPr>
              <a:t>添加标题内容</a:t>
            </a:r>
            <a:endParaRPr lang="zh-CN" altLang="en-US" sz="2007" dirty="0">
              <a:solidFill>
                <a:srgbClr val="00A800"/>
              </a:solidFill>
              <a:cs typeface="+mn-ea"/>
              <a:sym typeface="+mn-lt"/>
            </a:endParaRPr>
          </a:p>
        </p:txBody>
      </p:sp>
      <p:sp>
        <p:nvSpPr>
          <p:cNvPr id="16" name="TextBox 53"/>
          <p:cNvSpPr txBox="1">
            <a:spLocks noChangeArrowheads="1"/>
          </p:cNvSpPr>
          <p:nvPr/>
        </p:nvSpPr>
        <p:spPr bwMode="auto">
          <a:xfrm>
            <a:off x="4384853" y="1965446"/>
            <a:ext cx="2132207" cy="745384"/>
          </a:xfrm>
          <a:prstGeom prst="rect">
            <a:avLst/>
          </a:prstGeom>
          <a:noFill/>
          <a:ln w="9525">
            <a:noFill/>
            <a:miter lim="800000"/>
            <a:headEnd/>
            <a:tailEnd/>
          </a:ln>
        </p:spPr>
        <p:txBody>
          <a:bodyPr lIns="126415" tIns="63208" rIns="126415" bIns="63208">
            <a:spAutoFit/>
          </a:bodyPr>
          <a:lstStyle/>
          <a:p>
            <a:pPr algn="ctr" defTabSz="1262222" fontAlgn="base">
              <a:spcBef>
                <a:spcPct val="0"/>
              </a:spcBef>
              <a:spcAft>
                <a:spcPct val="0"/>
              </a:spcAft>
              <a:defRPr/>
            </a:pPr>
            <a:r>
              <a:rPr lang="zh-CN" altLang="en-US" sz="2007" b="1" dirty="0">
                <a:solidFill>
                  <a:srgbClr val="009900"/>
                </a:solidFill>
                <a:cs typeface="+mn-ea"/>
                <a:sym typeface="+mn-lt"/>
              </a:rPr>
              <a:t>添加标题内容</a:t>
            </a:r>
            <a:endParaRPr lang="zh-CN" altLang="en-US" sz="2007" dirty="0">
              <a:solidFill>
                <a:srgbClr val="009900"/>
              </a:solidFill>
              <a:cs typeface="+mn-ea"/>
              <a:sym typeface="+mn-lt"/>
            </a:endParaRPr>
          </a:p>
          <a:p>
            <a:pPr algn="ctr" defTabSz="1262222" fontAlgn="base">
              <a:spcBef>
                <a:spcPct val="0"/>
              </a:spcBef>
              <a:spcAft>
                <a:spcPct val="0"/>
              </a:spcAft>
              <a:defRPr/>
            </a:pPr>
            <a:endParaRPr lang="zh-CN" altLang="en-US" sz="2007" dirty="0">
              <a:solidFill>
                <a:srgbClr val="009900"/>
              </a:solidFill>
              <a:cs typeface="+mn-ea"/>
              <a:sym typeface="+mn-lt"/>
            </a:endParaRPr>
          </a:p>
        </p:txBody>
      </p:sp>
      <p:sp>
        <p:nvSpPr>
          <p:cNvPr id="17" name="TextBox 53"/>
          <p:cNvSpPr txBox="1">
            <a:spLocks noChangeArrowheads="1"/>
          </p:cNvSpPr>
          <p:nvPr/>
        </p:nvSpPr>
        <p:spPr bwMode="auto">
          <a:xfrm>
            <a:off x="8718947" y="2383528"/>
            <a:ext cx="1863441" cy="436518"/>
          </a:xfrm>
          <a:prstGeom prst="rect">
            <a:avLst/>
          </a:prstGeom>
          <a:noFill/>
          <a:ln w="9525">
            <a:noFill/>
            <a:miter lim="800000"/>
            <a:headEnd/>
            <a:tailEnd/>
          </a:ln>
        </p:spPr>
        <p:txBody>
          <a:bodyPr lIns="126415" tIns="63208" rIns="126415" bIns="63208">
            <a:spAutoFit/>
          </a:bodyPr>
          <a:lstStyle/>
          <a:p>
            <a:pPr algn="ctr" defTabSz="1262222" fontAlgn="base">
              <a:spcBef>
                <a:spcPct val="0"/>
              </a:spcBef>
              <a:spcAft>
                <a:spcPct val="0"/>
              </a:spcAft>
              <a:defRPr/>
            </a:pPr>
            <a:r>
              <a:rPr lang="zh-CN" altLang="en-US" sz="2007" b="1" dirty="0">
                <a:solidFill>
                  <a:srgbClr val="009900"/>
                </a:solidFill>
                <a:cs typeface="+mn-ea"/>
                <a:sym typeface="+mn-lt"/>
              </a:rPr>
              <a:t>添加标题内容</a:t>
            </a:r>
          </a:p>
        </p:txBody>
      </p:sp>
      <p:sp>
        <p:nvSpPr>
          <p:cNvPr id="78858" name="Oval 9"/>
          <p:cNvSpPr>
            <a:spLocks noChangeArrowheads="1"/>
          </p:cNvSpPr>
          <p:nvPr/>
        </p:nvSpPr>
        <p:spPr bwMode="auto">
          <a:xfrm>
            <a:off x="8830433" y="3450624"/>
            <a:ext cx="1355773" cy="1355773"/>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22225">
            <a:noFill/>
            <a:round/>
            <a:headEnd/>
            <a:tailEnd/>
          </a:ln>
        </p:spPr>
        <p:txBody>
          <a:bodyPr anchor="ctr"/>
          <a:lstStyle/>
          <a:p>
            <a:pPr algn="ctr" defTabSz="1262222" fontAlgn="base">
              <a:spcBef>
                <a:spcPct val="0"/>
              </a:spcBef>
              <a:spcAft>
                <a:spcPct val="0"/>
              </a:spcAft>
              <a:defRPr/>
            </a:pPr>
            <a:endParaRPr lang="zh-CN" altLang="en-US" sz="1505" dirty="0">
              <a:solidFill>
                <a:srgbClr val="00A800"/>
              </a:solidFill>
              <a:cs typeface="+mn-ea"/>
              <a:sym typeface="+mn-lt"/>
            </a:endParaRPr>
          </a:p>
        </p:txBody>
      </p:sp>
      <p:sp>
        <p:nvSpPr>
          <p:cNvPr id="21" name="TextBox 53"/>
          <p:cNvSpPr txBox="1">
            <a:spLocks noChangeArrowheads="1"/>
          </p:cNvSpPr>
          <p:nvPr/>
        </p:nvSpPr>
        <p:spPr bwMode="auto">
          <a:xfrm>
            <a:off x="6732073" y="1421944"/>
            <a:ext cx="2132205" cy="436518"/>
          </a:xfrm>
          <a:prstGeom prst="rect">
            <a:avLst/>
          </a:prstGeom>
          <a:noFill/>
          <a:ln w="9525">
            <a:noFill/>
            <a:miter lim="800000"/>
            <a:headEnd/>
            <a:tailEnd/>
          </a:ln>
        </p:spPr>
        <p:txBody>
          <a:bodyPr lIns="126415" tIns="63208" rIns="126415" bIns="63208">
            <a:spAutoFit/>
          </a:bodyPr>
          <a:lstStyle/>
          <a:p>
            <a:pPr algn="ctr" defTabSz="1262222" fontAlgn="base">
              <a:spcBef>
                <a:spcPct val="0"/>
              </a:spcBef>
              <a:spcAft>
                <a:spcPct val="0"/>
              </a:spcAft>
              <a:defRPr/>
            </a:pPr>
            <a:r>
              <a:rPr lang="zh-CN" altLang="en-US" sz="2007" b="1" dirty="0">
                <a:solidFill>
                  <a:srgbClr val="00A800"/>
                </a:solidFill>
                <a:cs typeface="+mn-ea"/>
                <a:sym typeface="+mn-lt"/>
              </a:rPr>
              <a:t>添加标题内容</a:t>
            </a:r>
          </a:p>
        </p:txBody>
      </p:sp>
      <p:pic>
        <p:nvPicPr>
          <p:cNvPr id="18" name="图片 17">
            <a:extLst>
              <a:ext uri="{FF2B5EF4-FFF2-40B4-BE49-F238E27FC236}">
                <a16:creationId xmlns:a16="http://schemas.microsoft.com/office/drawing/2014/main" xmlns="" id="{DF845C31-25C9-43B3-A3CA-A329B4CF26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19" name="文本框 18">
            <a:extLst>
              <a:ext uri="{FF2B5EF4-FFF2-40B4-BE49-F238E27FC236}">
                <a16:creationId xmlns:a16="http://schemas.microsoft.com/office/drawing/2014/main" xmlns="" id="{C9612356-51E0-46C1-8CBA-7DECDB32C649}"/>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为什么要保护环境</a:t>
            </a:r>
          </a:p>
        </p:txBody>
      </p:sp>
    </p:spTree>
    <p:extLst>
      <p:ext uri="{BB962C8B-B14F-4D97-AF65-F5344CB8AC3E}">
        <p14:creationId xmlns:p14="http://schemas.microsoft.com/office/powerpoint/2010/main" val="251207529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iterate type="lt">
                                    <p:tmPct val="14000"/>
                                  </p:iterate>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8860"/>
                                        </p:tgtEl>
                                        <p:attrNameLst>
                                          <p:attrName>style.visibility</p:attrName>
                                        </p:attrNameLst>
                                      </p:cBhvr>
                                      <p:to>
                                        <p:strVal val="visible"/>
                                      </p:to>
                                    </p:set>
                                    <p:anim calcmode="lin" valueType="num">
                                      <p:cBhvr additive="base">
                                        <p:cTn id="33" dur="500" fill="hold"/>
                                        <p:tgtEl>
                                          <p:spTgt spid="78860"/>
                                        </p:tgtEl>
                                        <p:attrNameLst>
                                          <p:attrName>ppt_x</p:attrName>
                                        </p:attrNameLst>
                                      </p:cBhvr>
                                      <p:tavLst>
                                        <p:tav tm="0">
                                          <p:val>
                                            <p:strVal val="#ppt_x"/>
                                          </p:val>
                                        </p:tav>
                                        <p:tav tm="100000">
                                          <p:val>
                                            <p:strVal val="#ppt_x"/>
                                          </p:val>
                                        </p:tav>
                                      </p:tavLst>
                                    </p:anim>
                                    <p:anim calcmode="lin" valueType="num">
                                      <p:cBhvr additive="base">
                                        <p:cTn id="34" dur="500" fill="hold"/>
                                        <p:tgtEl>
                                          <p:spTgt spid="7886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8864"/>
                                        </p:tgtEl>
                                        <p:attrNameLst>
                                          <p:attrName>style.visibility</p:attrName>
                                        </p:attrNameLst>
                                      </p:cBhvr>
                                      <p:to>
                                        <p:strVal val="visible"/>
                                      </p:to>
                                    </p:set>
                                    <p:anim calcmode="lin" valueType="num">
                                      <p:cBhvr additive="base">
                                        <p:cTn id="37" dur="500" fill="hold"/>
                                        <p:tgtEl>
                                          <p:spTgt spid="78864"/>
                                        </p:tgtEl>
                                        <p:attrNameLst>
                                          <p:attrName>ppt_x</p:attrName>
                                        </p:attrNameLst>
                                      </p:cBhvr>
                                      <p:tavLst>
                                        <p:tav tm="0">
                                          <p:val>
                                            <p:strVal val="#ppt_x"/>
                                          </p:val>
                                        </p:tav>
                                        <p:tav tm="100000">
                                          <p:val>
                                            <p:strVal val="#ppt_x"/>
                                          </p:val>
                                        </p:tav>
                                      </p:tavLst>
                                    </p:anim>
                                    <p:anim calcmode="lin" valueType="num">
                                      <p:cBhvr additive="base">
                                        <p:cTn id="38" dur="500" fill="hold"/>
                                        <p:tgtEl>
                                          <p:spTgt spid="7886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8862"/>
                                        </p:tgtEl>
                                        <p:attrNameLst>
                                          <p:attrName>style.visibility</p:attrName>
                                        </p:attrNameLst>
                                      </p:cBhvr>
                                      <p:to>
                                        <p:strVal val="visible"/>
                                      </p:to>
                                    </p:set>
                                    <p:anim calcmode="lin" valueType="num">
                                      <p:cBhvr additive="base">
                                        <p:cTn id="41" dur="500" fill="hold"/>
                                        <p:tgtEl>
                                          <p:spTgt spid="78862"/>
                                        </p:tgtEl>
                                        <p:attrNameLst>
                                          <p:attrName>ppt_x</p:attrName>
                                        </p:attrNameLst>
                                      </p:cBhvr>
                                      <p:tavLst>
                                        <p:tav tm="0">
                                          <p:val>
                                            <p:strVal val="#ppt_x"/>
                                          </p:val>
                                        </p:tav>
                                        <p:tav tm="100000">
                                          <p:val>
                                            <p:strVal val="#ppt_x"/>
                                          </p:val>
                                        </p:tav>
                                      </p:tavLst>
                                    </p:anim>
                                    <p:anim calcmode="lin" valueType="num">
                                      <p:cBhvr additive="base">
                                        <p:cTn id="42" dur="500" fill="hold"/>
                                        <p:tgtEl>
                                          <p:spTgt spid="7886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8858"/>
                                        </p:tgtEl>
                                        <p:attrNameLst>
                                          <p:attrName>style.visibility</p:attrName>
                                        </p:attrNameLst>
                                      </p:cBhvr>
                                      <p:to>
                                        <p:strVal val="visible"/>
                                      </p:to>
                                    </p:set>
                                    <p:anim calcmode="lin" valueType="num">
                                      <p:cBhvr additive="base">
                                        <p:cTn id="45" dur="500" fill="hold"/>
                                        <p:tgtEl>
                                          <p:spTgt spid="78858"/>
                                        </p:tgtEl>
                                        <p:attrNameLst>
                                          <p:attrName>ppt_x</p:attrName>
                                        </p:attrNameLst>
                                      </p:cBhvr>
                                      <p:tavLst>
                                        <p:tav tm="0">
                                          <p:val>
                                            <p:strVal val="#ppt_x"/>
                                          </p:val>
                                        </p:tav>
                                        <p:tav tm="100000">
                                          <p:val>
                                            <p:strVal val="#ppt_x"/>
                                          </p:val>
                                        </p:tav>
                                      </p:tavLst>
                                    </p:anim>
                                    <p:anim calcmode="lin" valueType="num">
                                      <p:cBhvr additive="base">
                                        <p:cTn id="46" dur="500" fill="hold"/>
                                        <p:tgtEl>
                                          <p:spTgt spid="788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4" grpId="0" animBg="1"/>
      <p:bldP spid="78862" grpId="0" animBg="1"/>
      <p:bldP spid="78860" grpId="0" animBg="1"/>
      <p:bldP spid="15" grpId="0"/>
      <p:bldP spid="16" grpId="0"/>
      <p:bldP spid="17" grpId="0"/>
      <p:bldP spid="78858" grpId="0" animBg="1"/>
      <p:bldP spid="21"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296049" y="2236479"/>
            <a:ext cx="2743399" cy="807722"/>
          </a:xfrm>
          <a:prstGeom prst="rect">
            <a:avLst/>
          </a:prstGeom>
          <a:noFill/>
          <a:ln w="9525">
            <a:noFill/>
            <a:miter lim="800000"/>
            <a:headEnd/>
            <a:tailEnd/>
          </a:ln>
        </p:spPr>
        <p:txBody>
          <a:bodyPr lIns="0" tIns="0" rIns="0" bIns="0">
            <a:spAutoFit/>
          </a:bodyPr>
          <a:lstStyle/>
          <a:p>
            <a:pPr algn="just" defTabSz="1212451" fontAlgn="base">
              <a:lnSpc>
                <a:spcPts val="1631"/>
              </a:lnSpc>
              <a:spcBef>
                <a:spcPct val="0"/>
              </a:spcBef>
              <a:spcAft>
                <a:spcPct val="0"/>
              </a:spcAft>
              <a:defRPr/>
            </a:pPr>
            <a:r>
              <a:rPr lang="zh-CN" altLang="en-US" sz="1255" dirty="0">
                <a:solidFill>
                  <a:srgbClr val="808080"/>
                </a:solidFill>
                <a:cs typeface="+mn-ea"/>
                <a:sym typeface="+mn-lt"/>
              </a:rPr>
              <a:t>点击输入本栏文字内容，文字内容需概括精炼，无需多余的文字修饰，在不改动排版的情况下，尽量控制在四点内说明，标题将每个具体意义概括提出观点</a:t>
            </a:r>
            <a:endParaRPr lang="en-US" altLang="zh-CN" sz="1255" dirty="0">
              <a:solidFill>
                <a:srgbClr val="808080"/>
              </a:solidFill>
              <a:cs typeface="+mn-ea"/>
              <a:sym typeface="+mn-lt"/>
            </a:endParaRPr>
          </a:p>
        </p:txBody>
      </p:sp>
      <p:sp>
        <p:nvSpPr>
          <p:cNvPr id="19" name="TextBox 18"/>
          <p:cNvSpPr txBox="1">
            <a:spLocks noChangeArrowheads="1"/>
          </p:cNvSpPr>
          <p:nvPr/>
        </p:nvSpPr>
        <p:spPr bwMode="auto">
          <a:xfrm>
            <a:off x="8112739" y="2236479"/>
            <a:ext cx="2743399" cy="807722"/>
          </a:xfrm>
          <a:prstGeom prst="rect">
            <a:avLst/>
          </a:prstGeom>
          <a:noFill/>
          <a:ln w="9525">
            <a:noFill/>
            <a:miter lim="800000"/>
            <a:headEnd/>
            <a:tailEnd/>
          </a:ln>
        </p:spPr>
        <p:txBody>
          <a:bodyPr lIns="0" tIns="0" rIns="0" bIns="0">
            <a:spAutoFit/>
          </a:bodyPr>
          <a:lstStyle/>
          <a:p>
            <a:pPr algn="just" defTabSz="1212451" fontAlgn="base">
              <a:lnSpc>
                <a:spcPts val="1631"/>
              </a:lnSpc>
              <a:spcBef>
                <a:spcPct val="0"/>
              </a:spcBef>
              <a:spcAft>
                <a:spcPct val="0"/>
              </a:spcAft>
              <a:defRPr/>
            </a:pPr>
            <a:r>
              <a:rPr lang="zh-CN" altLang="en-US" sz="1255" dirty="0">
                <a:solidFill>
                  <a:srgbClr val="808080"/>
                </a:solidFill>
                <a:cs typeface="+mn-ea"/>
                <a:sym typeface="+mn-lt"/>
              </a:rPr>
              <a:t>点击输入本栏文字内容，文字内容需概括精炼，无需多余的文字修饰，在不改动排版的情况下，尽量控制在四点内说明，标题将每个具体意义概括提出观点</a:t>
            </a:r>
            <a:endParaRPr lang="en-US" altLang="zh-CN" sz="1255" dirty="0">
              <a:solidFill>
                <a:srgbClr val="808080"/>
              </a:solidFill>
              <a:cs typeface="+mn-ea"/>
              <a:sym typeface="+mn-lt"/>
            </a:endParaRPr>
          </a:p>
        </p:txBody>
      </p:sp>
      <p:sp>
        <p:nvSpPr>
          <p:cNvPr id="20" name="TextBox 19"/>
          <p:cNvSpPr txBox="1">
            <a:spLocks noChangeArrowheads="1"/>
          </p:cNvSpPr>
          <p:nvPr/>
        </p:nvSpPr>
        <p:spPr bwMode="auto">
          <a:xfrm>
            <a:off x="1296049" y="4535917"/>
            <a:ext cx="2743399" cy="807722"/>
          </a:xfrm>
          <a:prstGeom prst="rect">
            <a:avLst/>
          </a:prstGeom>
          <a:noFill/>
          <a:ln w="9525">
            <a:noFill/>
            <a:miter lim="800000"/>
            <a:headEnd/>
            <a:tailEnd/>
          </a:ln>
        </p:spPr>
        <p:txBody>
          <a:bodyPr lIns="0" tIns="0" rIns="0" bIns="0">
            <a:spAutoFit/>
          </a:bodyPr>
          <a:lstStyle/>
          <a:p>
            <a:pPr algn="just" defTabSz="1212451" fontAlgn="base">
              <a:lnSpc>
                <a:spcPts val="1631"/>
              </a:lnSpc>
              <a:spcBef>
                <a:spcPct val="0"/>
              </a:spcBef>
              <a:spcAft>
                <a:spcPct val="0"/>
              </a:spcAft>
              <a:defRPr/>
            </a:pPr>
            <a:r>
              <a:rPr lang="zh-CN" altLang="en-US" sz="1255" dirty="0">
                <a:solidFill>
                  <a:srgbClr val="808080"/>
                </a:solidFill>
                <a:cs typeface="+mn-ea"/>
                <a:sym typeface="+mn-lt"/>
              </a:rPr>
              <a:t>点击输入本栏文字内容，文字内容需概括精炼，无需多余的文字修饰，在不改动排版的情况下，尽量控制在四点内说明，标题将每个具体意义概括提出观点</a:t>
            </a:r>
            <a:endParaRPr lang="en-US" altLang="zh-CN" sz="1255" dirty="0">
              <a:solidFill>
                <a:srgbClr val="808080"/>
              </a:solidFill>
              <a:cs typeface="+mn-ea"/>
              <a:sym typeface="+mn-lt"/>
            </a:endParaRPr>
          </a:p>
        </p:txBody>
      </p:sp>
      <p:sp>
        <p:nvSpPr>
          <p:cNvPr id="21" name="TextBox 20"/>
          <p:cNvSpPr txBox="1">
            <a:spLocks noChangeArrowheads="1"/>
          </p:cNvSpPr>
          <p:nvPr/>
        </p:nvSpPr>
        <p:spPr bwMode="auto">
          <a:xfrm>
            <a:off x="8112739" y="4535917"/>
            <a:ext cx="2743399" cy="807722"/>
          </a:xfrm>
          <a:prstGeom prst="rect">
            <a:avLst/>
          </a:prstGeom>
          <a:noFill/>
          <a:ln w="9525">
            <a:noFill/>
            <a:miter lim="800000"/>
            <a:headEnd/>
            <a:tailEnd/>
          </a:ln>
        </p:spPr>
        <p:txBody>
          <a:bodyPr lIns="0" tIns="0" rIns="0" bIns="0">
            <a:spAutoFit/>
          </a:bodyPr>
          <a:lstStyle/>
          <a:p>
            <a:pPr algn="just" defTabSz="1212451" fontAlgn="base">
              <a:lnSpc>
                <a:spcPts val="1631"/>
              </a:lnSpc>
              <a:spcBef>
                <a:spcPct val="0"/>
              </a:spcBef>
              <a:spcAft>
                <a:spcPct val="0"/>
              </a:spcAft>
              <a:defRPr/>
            </a:pPr>
            <a:r>
              <a:rPr lang="zh-CN" altLang="en-US" sz="1255" dirty="0">
                <a:solidFill>
                  <a:srgbClr val="808080"/>
                </a:solidFill>
                <a:cs typeface="+mn-ea"/>
                <a:sym typeface="+mn-lt"/>
              </a:rPr>
              <a:t>点击输入本栏文字内容，文字内容需概括精炼，无需多余的文字修饰，在不改动排版的情况下，尽量控制在四点内说明，标题将每个具体意义概括提出观点</a:t>
            </a:r>
            <a:endParaRPr lang="en-US" altLang="zh-CN" sz="1255" dirty="0">
              <a:solidFill>
                <a:srgbClr val="808080"/>
              </a:solidFill>
              <a:cs typeface="+mn-ea"/>
              <a:sym typeface="+mn-lt"/>
            </a:endParaRPr>
          </a:p>
        </p:txBody>
      </p:sp>
      <p:sp>
        <p:nvSpPr>
          <p:cNvPr id="25" name="TextBox 24"/>
          <p:cNvSpPr txBox="1">
            <a:spLocks noChangeArrowheads="1"/>
          </p:cNvSpPr>
          <p:nvPr/>
        </p:nvSpPr>
        <p:spPr bwMode="auto">
          <a:xfrm>
            <a:off x="1296048" y="1892060"/>
            <a:ext cx="1851496" cy="270202"/>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b="1" dirty="0">
                <a:solidFill>
                  <a:srgbClr val="009900"/>
                </a:solidFill>
                <a:cs typeface="+mn-ea"/>
                <a:sym typeface="+mn-lt"/>
              </a:rPr>
              <a:t>标题关键字</a:t>
            </a:r>
          </a:p>
        </p:txBody>
      </p:sp>
      <p:sp>
        <p:nvSpPr>
          <p:cNvPr id="37" name="TextBox 36"/>
          <p:cNvSpPr txBox="1">
            <a:spLocks noChangeArrowheads="1"/>
          </p:cNvSpPr>
          <p:nvPr/>
        </p:nvSpPr>
        <p:spPr bwMode="auto">
          <a:xfrm>
            <a:off x="1296048" y="4207426"/>
            <a:ext cx="1851496" cy="270202"/>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b="1" dirty="0">
                <a:solidFill>
                  <a:srgbClr val="009900"/>
                </a:solidFill>
                <a:cs typeface="+mn-ea"/>
                <a:sym typeface="+mn-lt"/>
              </a:rPr>
              <a:t>标题关键字</a:t>
            </a:r>
          </a:p>
        </p:txBody>
      </p:sp>
      <p:sp>
        <p:nvSpPr>
          <p:cNvPr id="38" name="TextBox 37"/>
          <p:cNvSpPr txBox="1">
            <a:spLocks noChangeArrowheads="1"/>
          </p:cNvSpPr>
          <p:nvPr/>
        </p:nvSpPr>
        <p:spPr bwMode="auto">
          <a:xfrm>
            <a:off x="8112737" y="1892060"/>
            <a:ext cx="1851496" cy="270202"/>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b="1" dirty="0">
                <a:solidFill>
                  <a:srgbClr val="009900"/>
                </a:solidFill>
                <a:cs typeface="+mn-ea"/>
                <a:sym typeface="+mn-lt"/>
              </a:rPr>
              <a:t>标题关键字</a:t>
            </a:r>
          </a:p>
        </p:txBody>
      </p:sp>
      <p:sp>
        <p:nvSpPr>
          <p:cNvPr id="39" name="TextBox 38"/>
          <p:cNvSpPr txBox="1">
            <a:spLocks noChangeArrowheads="1"/>
          </p:cNvSpPr>
          <p:nvPr/>
        </p:nvSpPr>
        <p:spPr bwMode="auto">
          <a:xfrm>
            <a:off x="8112737" y="4207426"/>
            <a:ext cx="1851496" cy="270202"/>
          </a:xfrm>
          <a:prstGeom prst="rect">
            <a:avLst/>
          </a:prstGeom>
          <a:noFill/>
          <a:ln w="9525">
            <a:noFill/>
            <a:miter lim="800000"/>
            <a:headEnd/>
            <a:tailEnd/>
          </a:ln>
        </p:spPr>
        <p:txBody>
          <a:bodyPr lIns="0" tIns="0" rIns="0" bIns="0">
            <a:spAutoFit/>
          </a:bodyPr>
          <a:lstStyle/>
          <a:p>
            <a:pPr defTabSz="1212451" fontAlgn="base">
              <a:spcBef>
                <a:spcPct val="0"/>
              </a:spcBef>
              <a:spcAft>
                <a:spcPct val="0"/>
              </a:spcAft>
              <a:defRPr/>
            </a:pPr>
            <a:r>
              <a:rPr lang="zh-CN" altLang="en-US" sz="1756" b="1" dirty="0">
                <a:solidFill>
                  <a:srgbClr val="009900"/>
                </a:solidFill>
                <a:cs typeface="+mn-ea"/>
                <a:sym typeface="+mn-lt"/>
              </a:rPr>
              <a:t>标题关键字</a:t>
            </a:r>
          </a:p>
        </p:txBody>
      </p:sp>
      <p:pic>
        <p:nvPicPr>
          <p:cNvPr id="17" name="图片 16">
            <a:extLst>
              <a:ext uri="{FF2B5EF4-FFF2-40B4-BE49-F238E27FC236}">
                <a16:creationId xmlns:a16="http://schemas.microsoft.com/office/drawing/2014/main" xmlns="" id="{253DE407-8737-4291-B17C-35D364E439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18" name="文本框 17">
            <a:extLst>
              <a:ext uri="{FF2B5EF4-FFF2-40B4-BE49-F238E27FC236}">
                <a16:creationId xmlns:a16="http://schemas.microsoft.com/office/drawing/2014/main" xmlns="" id="{5AECC9A5-C668-4A3D-B01E-FC758808BF1E}"/>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为什么要保护环境</a:t>
            </a:r>
          </a:p>
        </p:txBody>
      </p:sp>
      <p:pic>
        <p:nvPicPr>
          <p:cNvPr id="4" name="图片 3" descr="图片包含 运输&#10;&#10;描述已自动生成">
            <a:extLst>
              <a:ext uri="{FF2B5EF4-FFF2-40B4-BE49-F238E27FC236}">
                <a16:creationId xmlns:a16="http://schemas.microsoft.com/office/drawing/2014/main" xmlns="" id="{873A6BC8-E5D3-4CC7-A49A-58904ABC2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9262" y="2107095"/>
            <a:ext cx="4526840" cy="3548270"/>
          </a:xfrm>
          <a:prstGeom prst="rect">
            <a:avLst/>
          </a:prstGeom>
        </p:spPr>
      </p:pic>
    </p:spTree>
    <p:extLst>
      <p:ext uri="{BB962C8B-B14F-4D97-AF65-F5344CB8AC3E}">
        <p14:creationId xmlns:p14="http://schemas.microsoft.com/office/powerpoint/2010/main" val="257452072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par>
                          <p:cTn id="29" fill="hold">
                            <p:stCondLst>
                              <p:cond delay="500"/>
                            </p:stCondLst>
                            <p:childTnLst>
                              <p:par>
                                <p:cTn id="30" presetID="10" presetClass="entr" presetSubtype="0" fill="hold" grpId="0" nodeType="afterEffect">
                                  <p:stCondLst>
                                    <p:cond delay="0"/>
                                  </p:stCondLst>
                                  <p:iterate type="lt">
                                    <p:tmPct val="14000"/>
                                  </p:iterate>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5" grpId="0"/>
      <p:bldP spid="37" grpId="0"/>
      <p:bldP spid="38" grpId="0"/>
      <p:bldP spid="39"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descr="FD1DDF730CE4456e89755B07FE1653D0# #Rectangle 13"/>
          <p:cNvSpPr>
            <a:spLocks noChangeArrowheads="1"/>
          </p:cNvSpPr>
          <p:nvPr/>
        </p:nvSpPr>
        <p:spPr bwMode="auto">
          <a:xfrm>
            <a:off x="2306010" y="5008876"/>
            <a:ext cx="2842941" cy="701945"/>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dirty="0">
                <a:solidFill>
                  <a:srgbClr val="808080"/>
                </a:solidFill>
                <a:cs typeface="+mn-ea"/>
                <a:sym typeface="+mn-lt"/>
              </a:rPr>
              <a:t>请在此处添加您需要的文字内容请在此处添加您需要的文字内容请在此处添加您需要的文字内容</a:t>
            </a:r>
            <a:endParaRPr lang="en-US" altLang="zh-CN" sz="1255" dirty="0">
              <a:solidFill>
                <a:srgbClr val="808080"/>
              </a:solidFill>
              <a:cs typeface="+mn-ea"/>
              <a:sym typeface="+mn-lt"/>
            </a:endParaRPr>
          </a:p>
        </p:txBody>
      </p:sp>
      <p:pic>
        <p:nvPicPr>
          <p:cNvPr id="17" name="图片 16">
            <a:extLst>
              <a:ext uri="{FF2B5EF4-FFF2-40B4-BE49-F238E27FC236}">
                <a16:creationId xmlns:a16="http://schemas.microsoft.com/office/drawing/2014/main" xmlns="" id="{7D8BDED5-69CA-4CF0-8B20-83B4C2445B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45" y="376478"/>
            <a:ext cx="962952" cy="585392"/>
          </a:xfrm>
          <a:prstGeom prst="rect">
            <a:avLst/>
          </a:prstGeom>
        </p:spPr>
      </p:pic>
      <p:sp>
        <p:nvSpPr>
          <p:cNvPr id="18" name="文本框 17">
            <a:extLst>
              <a:ext uri="{FF2B5EF4-FFF2-40B4-BE49-F238E27FC236}">
                <a16:creationId xmlns:a16="http://schemas.microsoft.com/office/drawing/2014/main" xmlns="" id="{916E77D7-DA20-4460-A0CB-EC25C2A99621}"/>
              </a:ext>
            </a:extLst>
          </p:cNvPr>
          <p:cNvSpPr txBox="1"/>
          <p:nvPr/>
        </p:nvSpPr>
        <p:spPr>
          <a:xfrm>
            <a:off x="1079815" y="438341"/>
            <a:ext cx="2674890" cy="461665"/>
          </a:xfrm>
          <a:prstGeom prst="rect">
            <a:avLst/>
          </a:prstGeom>
          <a:noFill/>
        </p:spPr>
        <p:txBody>
          <a:bodyPr wrap="square" rtlCol="0">
            <a:spAutoFit/>
          </a:bodyPr>
          <a:lstStyle/>
          <a:p>
            <a:pPr defTabSz="914377">
              <a:defRPr/>
            </a:pPr>
            <a:r>
              <a:rPr lang="zh-CN" altLang="en-US" sz="2400" b="1" dirty="0">
                <a:solidFill>
                  <a:srgbClr val="1F5D05"/>
                </a:solidFill>
                <a:cs typeface="+mn-ea"/>
                <a:sym typeface="+mn-lt"/>
              </a:rPr>
              <a:t>为什么要保护环境</a:t>
            </a:r>
          </a:p>
        </p:txBody>
      </p:sp>
      <p:sp>
        <p:nvSpPr>
          <p:cNvPr id="21" name="TextBox 8">
            <a:extLst>
              <a:ext uri="{FF2B5EF4-FFF2-40B4-BE49-F238E27FC236}">
                <a16:creationId xmlns:a16="http://schemas.microsoft.com/office/drawing/2014/main" xmlns="" id="{C1514A28-D4A3-4833-9FE3-429D32BC4427}"/>
              </a:ext>
            </a:extLst>
          </p:cNvPr>
          <p:cNvSpPr txBox="1">
            <a:spLocks noChangeArrowheads="1"/>
          </p:cNvSpPr>
          <p:nvPr/>
        </p:nvSpPr>
        <p:spPr bwMode="auto">
          <a:xfrm>
            <a:off x="3084704" y="2618529"/>
            <a:ext cx="1341567" cy="450658"/>
          </a:xfrm>
          <a:prstGeom prst="rect">
            <a:avLst/>
          </a:prstGeom>
          <a:noFill/>
          <a:ln w="9525">
            <a:noFill/>
            <a:miter lim="800000"/>
            <a:headEnd/>
            <a:tailEnd/>
          </a:ln>
        </p:spPr>
        <p:txBody>
          <a:bodyPr wrap="none" lIns="121371" tIns="60685" rIns="121371" bIns="60685">
            <a:spAutoFit/>
          </a:bodyPr>
          <a:lstStyle/>
          <a:p>
            <a:pPr defTabSz="1214442">
              <a:defRPr/>
            </a:pPr>
            <a:r>
              <a:rPr lang="zh-CN" altLang="en-US" sz="2132" dirty="0">
                <a:solidFill>
                  <a:prstClr val="white"/>
                </a:solidFill>
                <a:cs typeface="+mn-ea"/>
                <a:sym typeface="+mn-lt"/>
              </a:rPr>
              <a:t>标题内容</a:t>
            </a:r>
          </a:p>
        </p:txBody>
      </p:sp>
      <p:sp>
        <p:nvSpPr>
          <p:cNvPr id="22" name="Rectangle 13" descr="FD1DDF730CE4456e89755B07FE1653D0# #Rectangle 13">
            <a:extLst>
              <a:ext uri="{FF2B5EF4-FFF2-40B4-BE49-F238E27FC236}">
                <a16:creationId xmlns:a16="http://schemas.microsoft.com/office/drawing/2014/main" xmlns="" id="{31CCDE09-6331-44CF-B935-E458A12BE099}"/>
              </a:ext>
            </a:extLst>
          </p:cNvPr>
          <p:cNvSpPr>
            <a:spLocks noChangeArrowheads="1"/>
          </p:cNvSpPr>
          <p:nvPr/>
        </p:nvSpPr>
        <p:spPr bwMode="auto">
          <a:xfrm>
            <a:off x="2746259" y="3082399"/>
            <a:ext cx="2016736" cy="585759"/>
          </a:xfrm>
          <a:prstGeom prst="rect">
            <a:avLst/>
          </a:prstGeom>
          <a:noFill/>
          <a:ln w="9525">
            <a:noFill/>
            <a:miter lim="800000"/>
            <a:headEnd/>
            <a:tailEnd/>
          </a:ln>
        </p:spPr>
        <p:txBody>
          <a:bodyPr lIns="121371" tIns="60685" rIns="121371" bIns="60685">
            <a:spAutoFit/>
          </a:bodyPr>
          <a:lstStyle/>
          <a:p>
            <a:pPr algn="ctr" defTabSz="1214442">
              <a:defRPr/>
            </a:pPr>
            <a:r>
              <a:rPr lang="zh-CN" altLang="en-US" sz="1505" dirty="0">
                <a:solidFill>
                  <a:prstClr val="white"/>
                </a:solidFill>
                <a:cs typeface="+mn-ea"/>
                <a:sym typeface="+mn-lt"/>
              </a:rPr>
              <a:t>请在此处添加您需要的文字内容</a:t>
            </a:r>
            <a:endParaRPr lang="en-US" altLang="zh-CN" sz="1505" dirty="0">
              <a:solidFill>
                <a:prstClr val="white"/>
              </a:solidFill>
              <a:cs typeface="+mn-ea"/>
              <a:sym typeface="+mn-lt"/>
            </a:endParaRPr>
          </a:p>
        </p:txBody>
      </p:sp>
      <p:pic>
        <p:nvPicPr>
          <p:cNvPr id="3" name="图片 2">
            <a:extLst>
              <a:ext uri="{FF2B5EF4-FFF2-40B4-BE49-F238E27FC236}">
                <a16:creationId xmlns:a16="http://schemas.microsoft.com/office/drawing/2014/main" xmlns="" id="{D726754F-4495-4451-A265-E72754EE95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9135" y="1448223"/>
            <a:ext cx="3330984" cy="3811657"/>
          </a:xfrm>
          <a:prstGeom prst="rect">
            <a:avLst/>
          </a:prstGeom>
        </p:spPr>
      </p:pic>
      <p:sp>
        <p:nvSpPr>
          <p:cNvPr id="24" name="Rectangle 13" descr="FD1DDF730CE4456e89755B07FE1653D0# #Rectangle 13">
            <a:extLst>
              <a:ext uri="{FF2B5EF4-FFF2-40B4-BE49-F238E27FC236}">
                <a16:creationId xmlns:a16="http://schemas.microsoft.com/office/drawing/2014/main" xmlns="" id="{57D5117A-D70C-4532-85C2-106E1AEDDD03}"/>
              </a:ext>
            </a:extLst>
          </p:cNvPr>
          <p:cNvSpPr>
            <a:spLocks noChangeArrowheads="1"/>
          </p:cNvSpPr>
          <p:nvPr/>
        </p:nvSpPr>
        <p:spPr bwMode="auto">
          <a:xfrm>
            <a:off x="7197458" y="4947584"/>
            <a:ext cx="2842941" cy="701945"/>
          </a:xfrm>
          <a:prstGeom prst="rect">
            <a:avLst/>
          </a:prstGeom>
          <a:noFill/>
          <a:ln w="9525">
            <a:noFill/>
            <a:miter lim="800000"/>
            <a:headEnd/>
            <a:tailEnd/>
          </a:ln>
        </p:spPr>
        <p:txBody>
          <a:bodyPr lIns="121371" tIns="60685" rIns="121371" bIns="60685">
            <a:spAutoFit/>
          </a:bodyPr>
          <a:lstStyle/>
          <a:p>
            <a:pPr algn="just" defTabSz="1214442">
              <a:defRPr/>
            </a:pPr>
            <a:r>
              <a:rPr lang="zh-CN" altLang="en-US" sz="1255" dirty="0">
                <a:solidFill>
                  <a:srgbClr val="808080"/>
                </a:solidFill>
                <a:cs typeface="+mn-ea"/>
                <a:sym typeface="+mn-lt"/>
              </a:rPr>
              <a:t>请在此处添加您需要的文字内容请在此处添加您需要的文字内容请在此处添加您需要的文字内容</a:t>
            </a:r>
            <a:endParaRPr lang="en-US" altLang="zh-CN" sz="1255" dirty="0">
              <a:solidFill>
                <a:srgbClr val="808080"/>
              </a:solidFill>
              <a:cs typeface="+mn-ea"/>
              <a:sym typeface="+mn-lt"/>
            </a:endParaRPr>
          </a:p>
        </p:txBody>
      </p:sp>
      <p:sp>
        <p:nvSpPr>
          <p:cNvPr id="25" name="TextBox 8">
            <a:extLst>
              <a:ext uri="{FF2B5EF4-FFF2-40B4-BE49-F238E27FC236}">
                <a16:creationId xmlns:a16="http://schemas.microsoft.com/office/drawing/2014/main" xmlns="" id="{87279BFB-240F-4617-B7C1-EA19D0FD2B57}"/>
              </a:ext>
            </a:extLst>
          </p:cNvPr>
          <p:cNvSpPr txBox="1">
            <a:spLocks noChangeArrowheads="1"/>
          </p:cNvSpPr>
          <p:nvPr/>
        </p:nvSpPr>
        <p:spPr bwMode="auto">
          <a:xfrm>
            <a:off x="7976152" y="2557237"/>
            <a:ext cx="1341567" cy="450658"/>
          </a:xfrm>
          <a:prstGeom prst="rect">
            <a:avLst/>
          </a:prstGeom>
          <a:noFill/>
          <a:ln w="9525">
            <a:noFill/>
            <a:miter lim="800000"/>
            <a:headEnd/>
            <a:tailEnd/>
          </a:ln>
        </p:spPr>
        <p:txBody>
          <a:bodyPr wrap="none" lIns="121371" tIns="60685" rIns="121371" bIns="60685">
            <a:spAutoFit/>
          </a:bodyPr>
          <a:lstStyle/>
          <a:p>
            <a:pPr defTabSz="1214442">
              <a:defRPr/>
            </a:pPr>
            <a:r>
              <a:rPr lang="zh-CN" altLang="en-US" sz="2132" dirty="0">
                <a:solidFill>
                  <a:prstClr val="white"/>
                </a:solidFill>
                <a:cs typeface="+mn-ea"/>
                <a:sym typeface="+mn-lt"/>
              </a:rPr>
              <a:t>标题内容</a:t>
            </a:r>
          </a:p>
        </p:txBody>
      </p:sp>
      <p:sp>
        <p:nvSpPr>
          <p:cNvPr id="26" name="Rectangle 13" descr="FD1DDF730CE4456e89755B07FE1653D0# #Rectangle 13">
            <a:extLst>
              <a:ext uri="{FF2B5EF4-FFF2-40B4-BE49-F238E27FC236}">
                <a16:creationId xmlns:a16="http://schemas.microsoft.com/office/drawing/2014/main" xmlns="" id="{C4F6B81F-2A6E-4CAC-8AD2-2B5682C39A1A}"/>
              </a:ext>
            </a:extLst>
          </p:cNvPr>
          <p:cNvSpPr>
            <a:spLocks noChangeArrowheads="1"/>
          </p:cNvSpPr>
          <p:nvPr/>
        </p:nvSpPr>
        <p:spPr bwMode="auto">
          <a:xfrm>
            <a:off x="7637707" y="3021107"/>
            <a:ext cx="2016736" cy="585759"/>
          </a:xfrm>
          <a:prstGeom prst="rect">
            <a:avLst/>
          </a:prstGeom>
          <a:noFill/>
          <a:ln w="9525">
            <a:noFill/>
            <a:miter lim="800000"/>
            <a:headEnd/>
            <a:tailEnd/>
          </a:ln>
        </p:spPr>
        <p:txBody>
          <a:bodyPr lIns="121371" tIns="60685" rIns="121371" bIns="60685">
            <a:spAutoFit/>
          </a:bodyPr>
          <a:lstStyle/>
          <a:p>
            <a:pPr algn="ctr" defTabSz="1214442">
              <a:defRPr/>
            </a:pPr>
            <a:r>
              <a:rPr lang="zh-CN" altLang="en-US" sz="1505" dirty="0">
                <a:solidFill>
                  <a:prstClr val="white"/>
                </a:solidFill>
                <a:cs typeface="+mn-ea"/>
                <a:sym typeface="+mn-lt"/>
              </a:rPr>
              <a:t>请在此处添加您需要的文字内容</a:t>
            </a:r>
            <a:endParaRPr lang="en-US" altLang="zh-CN" sz="1505" dirty="0">
              <a:solidFill>
                <a:prstClr val="white"/>
              </a:solidFill>
              <a:cs typeface="+mn-ea"/>
              <a:sym typeface="+mn-lt"/>
            </a:endParaRPr>
          </a:p>
        </p:txBody>
      </p:sp>
      <p:pic>
        <p:nvPicPr>
          <p:cNvPr id="27" name="图片 26">
            <a:extLst>
              <a:ext uri="{FF2B5EF4-FFF2-40B4-BE49-F238E27FC236}">
                <a16:creationId xmlns:a16="http://schemas.microsoft.com/office/drawing/2014/main" xmlns="" id="{631FF7EB-75BE-4C37-919E-3200D8FF01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0583" y="1386931"/>
            <a:ext cx="3330984" cy="3811657"/>
          </a:xfrm>
          <a:prstGeom prst="rect">
            <a:avLst/>
          </a:prstGeom>
        </p:spPr>
      </p:pic>
    </p:spTree>
    <p:extLst>
      <p:ext uri="{BB962C8B-B14F-4D97-AF65-F5344CB8AC3E}">
        <p14:creationId xmlns:p14="http://schemas.microsoft.com/office/powerpoint/2010/main" val="328345364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4000"/>
                                  </p:iterate>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1490"/>
                            </p:stCondLst>
                            <p:childTnLst>
                              <p:par>
                                <p:cTn id="15" presetID="42"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3469426" y="1120113"/>
            <a:ext cx="4946933" cy="4811467"/>
          </a:xfrm>
          <a:prstGeom prst="diamond">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cs typeface="+mn-ea"/>
              <a:sym typeface="+mn-lt"/>
            </a:endParaRPr>
          </a:p>
        </p:txBody>
      </p:sp>
      <p:sp>
        <p:nvSpPr>
          <p:cNvPr id="10" name="AutoShape 23"/>
          <p:cNvSpPr>
            <a:spLocks noChangeArrowheads="1"/>
          </p:cNvSpPr>
          <p:nvPr/>
        </p:nvSpPr>
        <p:spPr bwMode="auto">
          <a:xfrm>
            <a:off x="3466293" y="1187847"/>
            <a:ext cx="4927600" cy="4598904"/>
          </a:xfrm>
          <a:prstGeom prst="diamond">
            <a:avLst/>
          </a:prstGeom>
          <a:noFill/>
          <a:ln w="190500" cmpd="thickThin">
            <a:solidFill>
              <a:srgbClr val="6BAC37"/>
            </a:solidFill>
            <a:miter lim="800000"/>
            <a:headEnd/>
            <a:tailEnd/>
          </a:ln>
        </p:spPr>
        <p:txBody>
          <a:bodyPr wrap="none" anchor="ctr"/>
          <a:lstStyle/>
          <a:p>
            <a:pPr defTabSz="1289018" fontAlgn="base">
              <a:spcBef>
                <a:spcPct val="0"/>
              </a:spcBef>
              <a:spcAft>
                <a:spcPct val="0"/>
              </a:spcAft>
              <a:defRPr/>
            </a:pPr>
            <a:endParaRPr lang="zh-CN" altLang="en-US" sz="2533" kern="0" dirty="0">
              <a:solidFill>
                <a:srgbClr val="000000"/>
              </a:solidFill>
              <a:cs typeface="+mn-ea"/>
              <a:sym typeface="+mn-lt"/>
            </a:endParaRPr>
          </a:p>
        </p:txBody>
      </p:sp>
      <p:sp>
        <p:nvSpPr>
          <p:cNvPr id="3" name="文本框 2"/>
          <p:cNvSpPr txBox="1"/>
          <p:nvPr/>
        </p:nvSpPr>
        <p:spPr>
          <a:xfrm>
            <a:off x="5231591" y="1745271"/>
            <a:ext cx="1441420" cy="1446550"/>
          </a:xfrm>
          <a:prstGeom prst="rect">
            <a:avLst/>
          </a:prstGeom>
          <a:noFill/>
        </p:spPr>
        <p:txBody>
          <a:bodyPr wrap="none" rtlCol="0">
            <a:spAutoFit/>
          </a:bodyPr>
          <a:lstStyle/>
          <a:p>
            <a:pPr defTabSz="914377">
              <a:defRPr/>
            </a:pPr>
            <a:r>
              <a:rPr lang="en-US" altLang="zh-CN" sz="8800" b="1" dirty="0">
                <a:solidFill>
                  <a:srgbClr val="1F5D05"/>
                </a:solidFill>
                <a:cs typeface="+mn-ea"/>
                <a:sym typeface="+mn-lt"/>
              </a:rPr>
              <a:t>02</a:t>
            </a:r>
            <a:endParaRPr lang="zh-CN" altLang="en-US" sz="8800" b="1" dirty="0">
              <a:solidFill>
                <a:srgbClr val="1F5D05"/>
              </a:solidFill>
              <a:cs typeface="+mn-ea"/>
              <a:sym typeface="+mn-lt"/>
            </a:endParaRPr>
          </a:p>
        </p:txBody>
      </p:sp>
      <p:sp>
        <p:nvSpPr>
          <p:cNvPr id="14" name="文本框 13"/>
          <p:cNvSpPr txBox="1"/>
          <p:nvPr/>
        </p:nvSpPr>
        <p:spPr>
          <a:xfrm>
            <a:off x="4606657" y="3036960"/>
            <a:ext cx="2646878" cy="1569660"/>
          </a:xfrm>
          <a:prstGeom prst="rect">
            <a:avLst/>
          </a:prstGeom>
          <a:noFill/>
        </p:spPr>
        <p:txBody>
          <a:bodyPr wrap="none" rtlCol="0">
            <a:spAutoFit/>
          </a:bodyPr>
          <a:lstStyle/>
          <a:p>
            <a:pPr algn="ctr" defTabSz="914377">
              <a:defRPr/>
            </a:pPr>
            <a:r>
              <a:rPr lang="zh-CN" altLang="en-US" sz="4800" b="1" dirty="0">
                <a:solidFill>
                  <a:srgbClr val="1F5D05"/>
                </a:solidFill>
                <a:cs typeface="+mn-ea"/>
                <a:sym typeface="+mn-lt"/>
              </a:rPr>
              <a:t>现实中的</a:t>
            </a:r>
            <a:endParaRPr lang="en-US" altLang="zh-CN" sz="4800" b="1" dirty="0">
              <a:solidFill>
                <a:srgbClr val="1F5D05"/>
              </a:solidFill>
              <a:cs typeface="+mn-ea"/>
              <a:sym typeface="+mn-lt"/>
            </a:endParaRPr>
          </a:p>
          <a:p>
            <a:pPr algn="ctr" defTabSz="914377">
              <a:defRPr/>
            </a:pPr>
            <a:r>
              <a:rPr lang="zh-CN" altLang="en-US" sz="4800" b="1" dirty="0">
                <a:solidFill>
                  <a:srgbClr val="1F5D05"/>
                </a:solidFill>
                <a:cs typeface="+mn-ea"/>
                <a:sym typeface="+mn-lt"/>
              </a:rPr>
              <a:t>环境问题</a:t>
            </a:r>
          </a:p>
        </p:txBody>
      </p:sp>
    </p:spTree>
    <p:extLst>
      <p:ext uri="{BB962C8B-B14F-4D97-AF65-F5344CB8AC3E}">
        <p14:creationId xmlns:p14="http://schemas.microsoft.com/office/powerpoint/2010/main" val="138093752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iterate type="lt">
                                    <p:tmPct val="14000"/>
                                  </p:iterate>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通用产品介绍"/>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2zjm5uk">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4082</TotalTime>
  <Words>1685</Words>
  <Application>Microsoft Office PowerPoint</Application>
  <PresentationFormat>宽屏</PresentationFormat>
  <Paragraphs>179</Paragraphs>
  <Slides>26</Slides>
  <Notes>20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393</cp:revision>
  <dcterms:created xsi:type="dcterms:W3CDTF">2019-02-25T05:30:11Z</dcterms:created>
  <dcterms:modified xsi:type="dcterms:W3CDTF">2023-01-06T07:07:56Z</dcterms:modified>
</cp:coreProperties>
</file>