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57" r:id="rId4"/>
    <p:sldId id="259" r:id="rId5"/>
    <p:sldId id="260" r:id="rId6"/>
    <p:sldId id="2007577262" r:id="rId7"/>
    <p:sldId id="2007577263" r:id="rId8"/>
    <p:sldId id="2007577264" r:id="rId9"/>
    <p:sldId id="2007577265" r:id="rId10"/>
    <p:sldId id="2007577285" r:id="rId11"/>
    <p:sldId id="2007577266" r:id="rId12"/>
    <p:sldId id="2007577267" r:id="rId13"/>
    <p:sldId id="2007577268" r:id="rId14"/>
    <p:sldId id="2007577269" r:id="rId15"/>
    <p:sldId id="2007577286" r:id="rId16"/>
    <p:sldId id="2007577270" r:id="rId17"/>
    <p:sldId id="2007577274" r:id="rId18"/>
    <p:sldId id="2007577273" r:id="rId19"/>
    <p:sldId id="2007577272" r:id="rId20"/>
    <p:sldId id="2007577287" r:id="rId21"/>
    <p:sldId id="2007577271" r:id="rId22"/>
    <p:sldId id="2007577275" r:id="rId23"/>
    <p:sldId id="2007577276" r:id="rId24"/>
    <p:sldId id="2007577277" r:id="rId25"/>
    <p:sldId id="2007577278" r:id="rId26"/>
    <p:sldId id="2007577283" r:id="rId27"/>
    <p:sldId id="2007577284" r:id="rId28"/>
    <p:sldId id="2007577288"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8D8C9"/>
    <a:srgbClr val="F4EDE6"/>
    <a:srgbClr val="BFAA9A"/>
    <a:srgbClr val="9E7E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6314" autoAdjust="0"/>
  </p:normalViewPr>
  <p:slideViewPr>
    <p:cSldViewPr snapToGrid="0">
      <p:cViewPr varScale="1">
        <p:scale>
          <a:sx n="108" d="100"/>
          <a:sy n="108" d="100"/>
        </p:scale>
        <p:origin x="6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4E75E-4211-4243-8B1F-99324C46EBAD}" type="datetimeFigureOut">
              <a:rPr lang="zh-CN" altLang="en-US" smtClean="0"/>
              <a:t>2023/1/6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8F088-87A2-4206-828C-7242AD7683BC}" type="slidenum">
              <a:rPr lang="zh-CN" altLang="en-US" smtClean="0"/>
              <a:t>‹#›</a:t>
            </a:fld>
            <a:endParaRPr lang="zh-CN" altLang="en-US"/>
          </a:p>
        </p:txBody>
      </p:sp>
    </p:spTree>
    <p:extLst>
      <p:ext uri="{BB962C8B-B14F-4D97-AF65-F5344CB8AC3E}">
        <p14:creationId xmlns:p14="http://schemas.microsoft.com/office/powerpoint/2010/main" val="229223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98F088-87A2-4206-828C-7242AD7683BC}" type="slidenum">
              <a:rPr lang="zh-CN" altLang="en-US" smtClean="0"/>
              <a:t>1</a:t>
            </a:fld>
            <a:endParaRPr lang="zh-CN" altLang="en-US"/>
          </a:p>
        </p:txBody>
      </p:sp>
    </p:spTree>
    <p:extLst>
      <p:ext uri="{BB962C8B-B14F-4D97-AF65-F5344CB8AC3E}">
        <p14:creationId xmlns:p14="http://schemas.microsoft.com/office/powerpoint/2010/main" val="123639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F98F088-87A2-4206-828C-7242AD7683BC}" type="slidenum">
              <a:rPr lang="zh-CN" altLang="en-US" smtClean="0"/>
              <a:t>13</a:t>
            </a:fld>
            <a:endParaRPr lang="zh-CN" altLang="en-US"/>
          </a:p>
        </p:txBody>
      </p:sp>
    </p:spTree>
    <p:extLst>
      <p:ext uri="{BB962C8B-B14F-4D97-AF65-F5344CB8AC3E}">
        <p14:creationId xmlns:p14="http://schemas.microsoft.com/office/powerpoint/2010/main" val="148664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1764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E658D55-A55A-49A8-8117-EC8FAF913F3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4A60A2B6-9A2B-48DD-8606-07732C108E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49A765D-807E-4AE7-8B04-371D1D45BF7A}"/>
              </a:ext>
            </a:extLst>
          </p:cNvPr>
          <p:cNvSpPr>
            <a:spLocks noGrp="1"/>
          </p:cNvSpPr>
          <p:nvPr>
            <p:ph type="dt" sz="half" idx="10"/>
          </p:nvPr>
        </p:nvSpPr>
        <p:spPr/>
        <p:txBody>
          <a:bodyPr/>
          <a:lstStyle/>
          <a:p>
            <a:fld id="{0C209014-D7C5-4512-8C4E-552FD05CCE75}" type="datetimeFigureOut">
              <a:rPr lang="zh-CN" altLang="en-US" smtClean="0"/>
              <a:t>2023/1/6</a:t>
            </a:fld>
            <a:endParaRPr lang="zh-CN" altLang="en-US"/>
          </a:p>
        </p:txBody>
      </p:sp>
      <p:sp>
        <p:nvSpPr>
          <p:cNvPr id="5" name="页脚占位符 4">
            <a:extLst>
              <a:ext uri="{FF2B5EF4-FFF2-40B4-BE49-F238E27FC236}">
                <a16:creationId xmlns="" xmlns:a16="http://schemas.microsoft.com/office/drawing/2014/main" id="{2BF6AC11-C51A-4F84-82F4-63F93B3EA5D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E6C35F5-3506-46A7-923D-7054BD43665D}"/>
              </a:ext>
            </a:extLst>
          </p:cNvPr>
          <p:cNvSpPr>
            <a:spLocks noGrp="1"/>
          </p:cNvSpPr>
          <p:nvPr>
            <p:ph type="sldNum" sz="quarter" idx="12"/>
          </p:nvPr>
        </p:nvSpPr>
        <p:spPr/>
        <p:txBody>
          <a:bodyPr/>
          <a:lstStyle/>
          <a:p>
            <a:fld id="{8A641755-F5CD-46DA-9E56-75AC7C309A79}" type="slidenum">
              <a:rPr lang="zh-CN" altLang="en-US" smtClean="0"/>
              <a:t>‹#›</a:t>
            </a:fld>
            <a:endParaRPr lang="zh-CN" altLang="en-US"/>
          </a:p>
        </p:txBody>
      </p:sp>
    </p:spTree>
    <p:extLst>
      <p:ext uri="{BB962C8B-B14F-4D97-AF65-F5344CB8AC3E}">
        <p14:creationId xmlns:p14="http://schemas.microsoft.com/office/powerpoint/2010/main" val="354525931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9888376-B93F-4E50-97E6-86EED3127E9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1C95E942-917A-4545-83EB-3E4C1FD19E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65F1EA65-A670-4E10-ACD3-AC4AE1B05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BBEFC5E6-F880-4E5B-B6F6-45DA19B78C04}"/>
              </a:ext>
            </a:extLst>
          </p:cNvPr>
          <p:cNvSpPr>
            <a:spLocks noGrp="1"/>
          </p:cNvSpPr>
          <p:nvPr>
            <p:ph type="dt" sz="half" idx="10"/>
          </p:nvPr>
        </p:nvSpPr>
        <p:spPr/>
        <p:txBody>
          <a:bodyPr/>
          <a:lstStyle/>
          <a:p>
            <a:fld id="{0C209014-D7C5-4512-8C4E-552FD05CCE75}" type="datetimeFigureOut">
              <a:rPr lang="zh-CN" altLang="en-US" smtClean="0"/>
              <a:t>2023/1/6</a:t>
            </a:fld>
            <a:endParaRPr lang="zh-CN" altLang="en-US"/>
          </a:p>
        </p:txBody>
      </p:sp>
      <p:sp>
        <p:nvSpPr>
          <p:cNvPr id="6" name="页脚占位符 5">
            <a:extLst>
              <a:ext uri="{FF2B5EF4-FFF2-40B4-BE49-F238E27FC236}">
                <a16:creationId xmlns="" xmlns:a16="http://schemas.microsoft.com/office/drawing/2014/main" id="{1C2AE987-40BA-46E9-8CA7-0B8F3DDAC7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C4CEFA11-DFC6-4F1F-ACDA-F813BC6FF2C0}"/>
              </a:ext>
            </a:extLst>
          </p:cNvPr>
          <p:cNvSpPr>
            <a:spLocks noGrp="1"/>
          </p:cNvSpPr>
          <p:nvPr>
            <p:ph type="sldNum" sz="quarter" idx="12"/>
          </p:nvPr>
        </p:nvSpPr>
        <p:spPr/>
        <p:txBody>
          <a:bodyPr/>
          <a:lstStyle/>
          <a:p>
            <a:fld id="{8A641755-F5CD-46DA-9E56-75AC7C309A79}" type="slidenum">
              <a:rPr lang="zh-CN" altLang="en-US" smtClean="0"/>
              <a:t>‹#›</a:t>
            </a:fld>
            <a:endParaRPr lang="zh-CN" altLang="en-US"/>
          </a:p>
        </p:txBody>
      </p:sp>
    </p:spTree>
    <p:extLst>
      <p:ext uri="{BB962C8B-B14F-4D97-AF65-F5344CB8AC3E}">
        <p14:creationId xmlns:p14="http://schemas.microsoft.com/office/powerpoint/2010/main" val="353525674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359BCB0-044A-47D7-8038-868E2FEE782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8879063D-79DF-42B1-B617-DE037C5A67F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820EE7D-89F1-4343-855F-12CAF59174BD}"/>
              </a:ext>
            </a:extLst>
          </p:cNvPr>
          <p:cNvSpPr>
            <a:spLocks noGrp="1"/>
          </p:cNvSpPr>
          <p:nvPr>
            <p:ph type="dt" sz="half" idx="10"/>
          </p:nvPr>
        </p:nvSpPr>
        <p:spPr/>
        <p:txBody>
          <a:bodyPr/>
          <a:lstStyle/>
          <a:p>
            <a:fld id="{0C209014-D7C5-4512-8C4E-552FD05CCE75}" type="datetimeFigureOut">
              <a:rPr lang="zh-CN" altLang="en-US" smtClean="0"/>
              <a:t>2023/1/6</a:t>
            </a:fld>
            <a:endParaRPr lang="zh-CN" altLang="en-US"/>
          </a:p>
        </p:txBody>
      </p:sp>
      <p:sp>
        <p:nvSpPr>
          <p:cNvPr id="5" name="页脚占位符 4">
            <a:extLst>
              <a:ext uri="{FF2B5EF4-FFF2-40B4-BE49-F238E27FC236}">
                <a16:creationId xmlns="" xmlns:a16="http://schemas.microsoft.com/office/drawing/2014/main" id="{1EE85FD2-2188-4629-9C13-6732AC06FA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F3CED3F-DA38-48F0-B738-58CA268F0B28}"/>
              </a:ext>
            </a:extLst>
          </p:cNvPr>
          <p:cNvSpPr>
            <a:spLocks noGrp="1"/>
          </p:cNvSpPr>
          <p:nvPr>
            <p:ph type="sldNum" sz="quarter" idx="12"/>
          </p:nvPr>
        </p:nvSpPr>
        <p:spPr/>
        <p:txBody>
          <a:bodyPr/>
          <a:lstStyle/>
          <a:p>
            <a:fld id="{8A641755-F5CD-46DA-9E56-75AC7C309A79}" type="slidenum">
              <a:rPr lang="zh-CN" altLang="en-US" smtClean="0"/>
              <a:t>‹#›</a:t>
            </a:fld>
            <a:endParaRPr lang="zh-CN" altLang="en-US"/>
          </a:p>
        </p:txBody>
      </p:sp>
    </p:spTree>
    <p:extLst>
      <p:ext uri="{BB962C8B-B14F-4D97-AF65-F5344CB8AC3E}">
        <p14:creationId xmlns:p14="http://schemas.microsoft.com/office/powerpoint/2010/main" val="166249653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7A42EE13-6779-48EB-AE3E-26574FFE3FF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2378BC60-5722-4F03-A87A-C19916FF05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AD696398-7C38-4E4B-9687-B76402EB71CF}"/>
              </a:ext>
            </a:extLst>
          </p:cNvPr>
          <p:cNvSpPr>
            <a:spLocks noGrp="1"/>
          </p:cNvSpPr>
          <p:nvPr>
            <p:ph type="dt" sz="half" idx="10"/>
          </p:nvPr>
        </p:nvSpPr>
        <p:spPr/>
        <p:txBody>
          <a:bodyPr/>
          <a:lstStyle/>
          <a:p>
            <a:fld id="{0C209014-D7C5-4512-8C4E-552FD05CCE75}" type="datetimeFigureOut">
              <a:rPr lang="zh-CN" altLang="en-US" smtClean="0"/>
              <a:t>2023/1/6</a:t>
            </a:fld>
            <a:endParaRPr lang="zh-CN" altLang="en-US"/>
          </a:p>
        </p:txBody>
      </p:sp>
      <p:sp>
        <p:nvSpPr>
          <p:cNvPr id="5" name="页脚占位符 4">
            <a:extLst>
              <a:ext uri="{FF2B5EF4-FFF2-40B4-BE49-F238E27FC236}">
                <a16:creationId xmlns="" xmlns:a16="http://schemas.microsoft.com/office/drawing/2014/main" id="{2DA54376-59AF-46FA-9ED5-2FF12D5D43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63027C0-9E4B-40F3-BB3B-C189241E6AC0}"/>
              </a:ext>
            </a:extLst>
          </p:cNvPr>
          <p:cNvSpPr>
            <a:spLocks noGrp="1"/>
          </p:cNvSpPr>
          <p:nvPr>
            <p:ph type="sldNum" sz="quarter" idx="12"/>
          </p:nvPr>
        </p:nvSpPr>
        <p:spPr/>
        <p:txBody>
          <a:bodyPr/>
          <a:lstStyle/>
          <a:p>
            <a:fld id="{8A641755-F5CD-46DA-9E56-75AC7C309A79}" type="slidenum">
              <a:rPr lang="zh-CN" altLang="en-US" smtClean="0"/>
              <a:t>‹#›</a:t>
            </a:fld>
            <a:endParaRPr lang="zh-CN" altLang="en-US"/>
          </a:p>
        </p:txBody>
      </p:sp>
    </p:spTree>
    <p:extLst>
      <p:ext uri="{BB962C8B-B14F-4D97-AF65-F5344CB8AC3E}">
        <p14:creationId xmlns:p14="http://schemas.microsoft.com/office/powerpoint/2010/main" val="306726260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849108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855407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403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425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6977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8400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602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AEDB1DA-715C-4F75-85BA-23BA6E2BAAB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A2E40D49-D884-4C9A-8D76-9E013CC349A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1B2AD887-A660-42C4-8CFC-2DEAAF4EB6D6}"/>
              </a:ext>
            </a:extLst>
          </p:cNvPr>
          <p:cNvSpPr>
            <a:spLocks noGrp="1"/>
          </p:cNvSpPr>
          <p:nvPr>
            <p:ph type="dt" sz="half" idx="10"/>
          </p:nvPr>
        </p:nvSpPr>
        <p:spPr/>
        <p:txBody>
          <a:bodyPr/>
          <a:lstStyle/>
          <a:p>
            <a:fld id="{0C209014-D7C5-4512-8C4E-552FD05CCE75}" type="datetimeFigureOut">
              <a:rPr lang="zh-CN" altLang="en-US" smtClean="0"/>
              <a:t>2023/1/6</a:t>
            </a:fld>
            <a:endParaRPr lang="zh-CN" altLang="en-US"/>
          </a:p>
        </p:txBody>
      </p:sp>
      <p:sp>
        <p:nvSpPr>
          <p:cNvPr id="5" name="页脚占位符 4">
            <a:extLst>
              <a:ext uri="{FF2B5EF4-FFF2-40B4-BE49-F238E27FC236}">
                <a16:creationId xmlns="" xmlns:a16="http://schemas.microsoft.com/office/drawing/2014/main" id="{9514429B-2C81-4417-B1B3-683F1B6098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06D6221-521B-4BC3-94EE-C46DF48A2F69}"/>
              </a:ext>
            </a:extLst>
          </p:cNvPr>
          <p:cNvSpPr>
            <a:spLocks noGrp="1"/>
          </p:cNvSpPr>
          <p:nvPr>
            <p:ph type="sldNum" sz="quarter" idx="12"/>
          </p:nvPr>
        </p:nvSpPr>
        <p:spPr/>
        <p:txBody>
          <a:bodyPr/>
          <a:lstStyle/>
          <a:p>
            <a:fld id="{8A641755-F5CD-46DA-9E56-75AC7C309A79}" type="slidenum">
              <a:rPr lang="zh-CN" altLang="en-US" smtClean="0"/>
              <a:t>‹#›</a:t>
            </a:fld>
            <a:endParaRPr lang="zh-CN" altLang="en-US"/>
          </a:p>
        </p:txBody>
      </p:sp>
    </p:spTree>
    <p:extLst>
      <p:ext uri="{BB962C8B-B14F-4D97-AF65-F5344CB8AC3E}">
        <p14:creationId xmlns:p14="http://schemas.microsoft.com/office/powerpoint/2010/main" val="51469265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0014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8568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2156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5766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669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2614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72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45BAD68-BF78-4016-8E9E-96513A16272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D7EE7270-9B3E-4346-AC54-4FB9EF5930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E8929BAA-D38C-46EA-B519-5EAC6AA9FCB8}"/>
              </a:ext>
            </a:extLst>
          </p:cNvPr>
          <p:cNvSpPr>
            <a:spLocks noGrp="1"/>
          </p:cNvSpPr>
          <p:nvPr>
            <p:ph type="dt" sz="half" idx="10"/>
          </p:nvPr>
        </p:nvSpPr>
        <p:spPr/>
        <p:txBody>
          <a:bodyPr/>
          <a:lstStyle/>
          <a:p>
            <a:fld id="{0C209014-D7C5-4512-8C4E-552FD05CCE75}" type="datetimeFigureOut">
              <a:rPr lang="zh-CN" altLang="en-US" smtClean="0"/>
              <a:t>2023/1/6</a:t>
            </a:fld>
            <a:endParaRPr lang="zh-CN" altLang="en-US"/>
          </a:p>
        </p:txBody>
      </p:sp>
      <p:sp>
        <p:nvSpPr>
          <p:cNvPr id="5" name="页脚占位符 4">
            <a:extLst>
              <a:ext uri="{FF2B5EF4-FFF2-40B4-BE49-F238E27FC236}">
                <a16:creationId xmlns="" xmlns:a16="http://schemas.microsoft.com/office/drawing/2014/main" id="{CF661649-2F57-4E28-B893-8CB0E42EC01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E245385-B708-47DE-A248-83F283C093F9}"/>
              </a:ext>
            </a:extLst>
          </p:cNvPr>
          <p:cNvSpPr>
            <a:spLocks noGrp="1"/>
          </p:cNvSpPr>
          <p:nvPr>
            <p:ph type="sldNum" sz="quarter" idx="12"/>
          </p:nvPr>
        </p:nvSpPr>
        <p:spPr/>
        <p:txBody>
          <a:bodyPr/>
          <a:lstStyle/>
          <a:p>
            <a:fld id="{8A641755-F5CD-46DA-9E56-75AC7C309A79}" type="slidenum">
              <a:rPr lang="zh-CN" altLang="en-US" smtClean="0"/>
              <a:t>‹#›</a:t>
            </a:fld>
            <a:endParaRPr lang="zh-CN" altLang="en-US"/>
          </a:p>
        </p:txBody>
      </p:sp>
    </p:spTree>
    <p:extLst>
      <p:ext uri="{BB962C8B-B14F-4D97-AF65-F5344CB8AC3E}">
        <p14:creationId xmlns:p14="http://schemas.microsoft.com/office/powerpoint/2010/main" val="288440239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B636C13-F9AF-4768-93A0-3F42033DE3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A57B3AC-4FB6-4A62-84ED-08DCD6E4473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A18000B5-676D-49A6-A45C-595B77D5BB8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167C3D9B-DEE9-4396-8CDD-011D5798BC2C}"/>
              </a:ext>
            </a:extLst>
          </p:cNvPr>
          <p:cNvSpPr>
            <a:spLocks noGrp="1"/>
          </p:cNvSpPr>
          <p:nvPr>
            <p:ph type="dt" sz="half" idx="10"/>
          </p:nvPr>
        </p:nvSpPr>
        <p:spPr/>
        <p:txBody>
          <a:bodyPr/>
          <a:lstStyle/>
          <a:p>
            <a:fld id="{0C209014-D7C5-4512-8C4E-552FD05CCE75}" type="datetimeFigureOut">
              <a:rPr lang="zh-CN" altLang="en-US" smtClean="0"/>
              <a:t>2023/1/6</a:t>
            </a:fld>
            <a:endParaRPr lang="zh-CN" altLang="en-US"/>
          </a:p>
        </p:txBody>
      </p:sp>
      <p:sp>
        <p:nvSpPr>
          <p:cNvPr id="6" name="页脚占位符 5">
            <a:extLst>
              <a:ext uri="{FF2B5EF4-FFF2-40B4-BE49-F238E27FC236}">
                <a16:creationId xmlns="" xmlns:a16="http://schemas.microsoft.com/office/drawing/2014/main" id="{71F95CE7-7D20-42B8-89FF-A0365443B8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EF63704-51AC-49F8-9E63-3D38A7F41B79}"/>
              </a:ext>
            </a:extLst>
          </p:cNvPr>
          <p:cNvSpPr>
            <a:spLocks noGrp="1"/>
          </p:cNvSpPr>
          <p:nvPr>
            <p:ph type="sldNum" sz="quarter" idx="12"/>
          </p:nvPr>
        </p:nvSpPr>
        <p:spPr/>
        <p:txBody>
          <a:bodyPr/>
          <a:lstStyle/>
          <a:p>
            <a:fld id="{8A641755-F5CD-46DA-9E56-75AC7C309A79}" type="slidenum">
              <a:rPr lang="zh-CN" altLang="en-US" smtClean="0"/>
              <a:t>‹#›</a:t>
            </a:fld>
            <a:endParaRPr lang="zh-CN" altLang="en-US"/>
          </a:p>
        </p:txBody>
      </p:sp>
    </p:spTree>
    <p:extLst>
      <p:ext uri="{BB962C8B-B14F-4D97-AF65-F5344CB8AC3E}">
        <p14:creationId xmlns:p14="http://schemas.microsoft.com/office/powerpoint/2010/main" val="39180380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F87F5CB-A162-4201-AE23-2E31E8D2B3B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CB6036BC-BF2D-4729-92B5-CA43A5A56A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273DA122-6AA0-49EA-AD64-709929D38B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5F79E347-BBA5-4099-84CB-44D545B53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6C9DA1EA-2DB3-48A3-836D-88DB1CD20E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1F1122FB-0ED9-418B-8AA3-01D4B9DE8F77}"/>
              </a:ext>
            </a:extLst>
          </p:cNvPr>
          <p:cNvSpPr>
            <a:spLocks noGrp="1"/>
          </p:cNvSpPr>
          <p:nvPr>
            <p:ph type="dt" sz="half" idx="10"/>
          </p:nvPr>
        </p:nvSpPr>
        <p:spPr/>
        <p:txBody>
          <a:bodyPr/>
          <a:lstStyle/>
          <a:p>
            <a:fld id="{0C209014-D7C5-4512-8C4E-552FD05CCE75}" type="datetimeFigureOut">
              <a:rPr lang="zh-CN" altLang="en-US" smtClean="0"/>
              <a:t>2023/1/6</a:t>
            </a:fld>
            <a:endParaRPr lang="zh-CN" altLang="en-US"/>
          </a:p>
        </p:txBody>
      </p:sp>
      <p:sp>
        <p:nvSpPr>
          <p:cNvPr id="8" name="页脚占位符 7">
            <a:extLst>
              <a:ext uri="{FF2B5EF4-FFF2-40B4-BE49-F238E27FC236}">
                <a16:creationId xmlns="" xmlns:a16="http://schemas.microsoft.com/office/drawing/2014/main" id="{F7887A40-FAD6-4AE5-B43D-BCE7A1A8E9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F3CC7696-FC4F-470F-BAB4-5311C6A1D438}"/>
              </a:ext>
            </a:extLst>
          </p:cNvPr>
          <p:cNvSpPr>
            <a:spLocks noGrp="1"/>
          </p:cNvSpPr>
          <p:nvPr>
            <p:ph type="sldNum" sz="quarter" idx="12"/>
          </p:nvPr>
        </p:nvSpPr>
        <p:spPr/>
        <p:txBody>
          <a:bodyPr/>
          <a:lstStyle/>
          <a:p>
            <a:fld id="{8A641755-F5CD-46DA-9E56-75AC7C309A79}" type="slidenum">
              <a:rPr lang="zh-CN" altLang="en-US" smtClean="0"/>
              <a:t>‹#›</a:t>
            </a:fld>
            <a:endParaRPr lang="zh-CN" altLang="en-US"/>
          </a:p>
        </p:txBody>
      </p:sp>
    </p:spTree>
    <p:extLst>
      <p:ext uri="{BB962C8B-B14F-4D97-AF65-F5344CB8AC3E}">
        <p14:creationId xmlns:p14="http://schemas.microsoft.com/office/powerpoint/2010/main" val="163983890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F87F5CB-A162-4201-AE23-2E31E8D2B3B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CB6036BC-BF2D-4729-92B5-CA43A5A56A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273DA122-6AA0-49EA-AD64-709929D38B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5F79E347-BBA5-4099-84CB-44D545B53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6C9DA1EA-2DB3-48A3-836D-88DB1CD20E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1F1122FB-0ED9-418B-8AA3-01D4B9DE8F77}"/>
              </a:ext>
            </a:extLst>
          </p:cNvPr>
          <p:cNvSpPr>
            <a:spLocks noGrp="1"/>
          </p:cNvSpPr>
          <p:nvPr>
            <p:ph type="dt" sz="half" idx="10"/>
          </p:nvPr>
        </p:nvSpPr>
        <p:spPr/>
        <p:txBody>
          <a:bodyPr/>
          <a:lstStyle/>
          <a:p>
            <a:fld id="{0C209014-D7C5-4512-8C4E-552FD05CCE75}" type="datetimeFigureOut">
              <a:rPr lang="zh-CN" altLang="en-US" smtClean="0"/>
              <a:t>2023/1/6</a:t>
            </a:fld>
            <a:endParaRPr lang="zh-CN" altLang="en-US"/>
          </a:p>
        </p:txBody>
      </p:sp>
      <p:sp>
        <p:nvSpPr>
          <p:cNvPr id="8" name="页脚占位符 7">
            <a:extLst>
              <a:ext uri="{FF2B5EF4-FFF2-40B4-BE49-F238E27FC236}">
                <a16:creationId xmlns="" xmlns:a16="http://schemas.microsoft.com/office/drawing/2014/main" id="{F7887A40-FAD6-4AE5-B43D-BCE7A1A8E9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F3CC7696-FC4F-470F-BAB4-5311C6A1D438}"/>
              </a:ext>
            </a:extLst>
          </p:cNvPr>
          <p:cNvSpPr>
            <a:spLocks noGrp="1"/>
          </p:cNvSpPr>
          <p:nvPr>
            <p:ph type="sldNum" sz="quarter" idx="12"/>
          </p:nvPr>
        </p:nvSpPr>
        <p:spPr/>
        <p:txBody>
          <a:bodyPr/>
          <a:lstStyle/>
          <a:p>
            <a:fld id="{8A641755-F5CD-46DA-9E56-75AC7C309A79}" type="slidenum">
              <a:rPr lang="zh-CN" altLang="en-US" smtClean="0"/>
              <a:t>‹#›</a:t>
            </a:fld>
            <a:endParaRPr lang="zh-CN" altLang="en-US"/>
          </a:p>
        </p:txBody>
      </p:sp>
      <p:sp>
        <p:nvSpPr>
          <p:cNvPr id="13" name="TextBox 9">
            <a:extLst>
              <a:ext uri="{FF2B5EF4-FFF2-40B4-BE49-F238E27FC236}">
                <a16:creationId xmlns="" xmlns:a16="http://schemas.microsoft.com/office/drawing/2014/main" id="{13FA190A-5729-CD05-62BF-20BF653651B5}"/>
              </a:ext>
            </a:extLst>
          </p:cNvPr>
          <p:cNvSpPr txBox="1"/>
          <p:nvPr userDrawn="1"/>
        </p:nvSpPr>
        <p:spPr>
          <a:xfrm>
            <a:off x="1733533" y="6721475"/>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376049427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8AF7266-C94A-40CA-9959-20B86FBCE60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1CF8ACF-1D98-47C7-B8A9-D6892B4282FD}"/>
              </a:ext>
            </a:extLst>
          </p:cNvPr>
          <p:cNvSpPr>
            <a:spLocks noGrp="1"/>
          </p:cNvSpPr>
          <p:nvPr>
            <p:ph type="dt" sz="half" idx="10"/>
          </p:nvPr>
        </p:nvSpPr>
        <p:spPr/>
        <p:txBody>
          <a:bodyPr/>
          <a:lstStyle/>
          <a:p>
            <a:fld id="{0C209014-D7C5-4512-8C4E-552FD05CCE75}" type="datetimeFigureOut">
              <a:rPr lang="zh-CN" altLang="en-US" smtClean="0"/>
              <a:t>2023/1/6</a:t>
            </a:fld>
            <a:endParaRPr lang="zh-CN" altLang="en-US"/>
          </a:p>
        </p:txBody>
      </p:sp>
      <p:sp>
        <p:nvSpPr>
          <p:cNvPr id="4" name="页脚占位符 3">
            <a:extLst>
              <a:ext uri="{FF2B5EF4-FFF2-40B4-BE49-F238E27FC236}">
                <a16:creationId xmlns="" xmlns:a16="http://schemas.microsoft.com/office/drawing/2014/main" id="{004441DE-C154-4385-B96C-F3C3FD1E115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8BA2212E-1EE6-4EEC-91AE-D935BDE01D2D}"/>
              </a:ext>
            </a:extLst>
          </p:cNvPr>
          <p:cNvSpPr>
            <a:spLocks noGrp="1"/>
          </p:cNvSpPr>
          <p:nvPr>
            <p:ph type="sldNum" sz="quarter" idx="12"/>
          </p:nvPr>
        </p:nvSpPr>
        <p:spPr/>
        <p:txBody>
          <a:bodyPr/>
          <a:lstStyle/>
          <a:p>
            <a:fld id="{8A641755-F5CD-46DA-9E56-75AC7C309A79}" type="slidenum">
              <a:rPr lang="zh-CN" altLang="en-US" smtClean="0"/>
              <a:t>‹#›</a:t>
            </a:fld>
            <a:endParaRPr lang="zh-CN" altLang="en-US"/>
          </a:p>
        </p:txBody>
      </p:sp>
    </p:spTree>
    <p:extLst>
      <p:ext uri="{BB962C8B-B14F-4D97-AF65-F5344CB8AC3E}">
        <p14:creationId xmlns:p14="http://schemas.microsoft.com/office/powerpoint/2010/main" val="443602182"/>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6E8BD58-3D5F-49DC-BB85-0DB827446DAD}"/>
              </a:ext>
            </a:extLst>
          </p:cNvPr>
          <p:cNvSpPr>
            <a:spLocks noGrp="1"/>
          </p:cNvSpPr>
          <p:nvPr>
            <p:ph type="dt" sz="half" idx="10"/>
          </p:nvPr>
        </p:nvSpPr>
        <p:spPr/>
        <p:txBody>
          <a:bodyPr/>
          <a:lstStyle/>
          <a:p>
            <a:fld id="{0C209014-D7C5-4512-8C4E-552FD05CCE75}" type="datetimeFigureOut">
              <a:rPr lang="zh-CN" altLang="en-US" smtClean="0"/>
              <a:t>2023/1/6</a:t>
            </a:fld>
            <a:endParaRPr lang="zh-CN" altLang="en-US"/>
          </a:p>
        </p:txBody>
      </p:sp>
      <p:sp>
        <p:nvSpPr>
          <p:cNvPr id="3" name="页脚占位符 2">
            <a:extLst>
              <a:ext uri="{FF2B5EF4-FFF2-40B4-BE49-F238E27FC236}">
                <a16:creationId xmlns="" xmlns:a16="http://schemas.microsoft.com/office/drawing/2014/main" id="{5C9B4B80-7820-4D50-BDFD-78B31680241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049D3AA3-5828-44CC-B2F7-D39603089F23}"/>
              </a:ext>
            </a:extLst>
          </p:cNvPr>
          <p:cNvSpPr>
            <a:spLocks noGrp="1"/>
          </p:cNvSpPr>
          <p:nvPr>
            <p:ph type="sldNum" sz="quarter" idx="12"/>
          </p:nvPr>
        </p:nvSpPr>
        <p:spPr/>
        <p:txBody>
          <a:bodyPr/>
          <a:lstStyle/>
          <a:p>
            <a:fld id="{8A641755-F5CD-46DA-9E56-75AC7C309A79}" type="slidenum">
              <a:rPr lang="zh-CN" altLang="en-US" smtClean="0"/>
              <a:t>‹#›</a:t>
            </a:fld>
            <a:endParaRPr lang="zh-CN" altLang="en-US"/>
          </a:p>
        </p:txBody>
      </p:sp>
    </p:spTree>
    <p:extLst>
      <p:ext uri="{BB962C8B-B14F-4D97-AF65-F5344CB8AC3E}">
        <p14:creationId xmlns:p14="http://schemas.microsoft.com/office/powerpoint/2010/main" val="1523879921"/>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EFD70B4-E668-4945-B738-C3EFB1AAF47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E8402F84-DDBB-4A5E-AA5D-8BD94FF76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A8F18D6A-7380-451D-9448-17F688C20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E0718142-83FA-406B-824A-854B3B4384C2}"/>
              </a:ext>
            </a:extLst>
          </p:cNvPr>
          <p:cNvSpPr>
            <a:spLocks noGrp="1"/>
          </p:cNvSpPr>
          <p:nvPr>
            <p:ph type="dt" sz="half" idx="10"/>
          </p:nvPr>
        </p:nvSpPr>
        <p:spPr/>
        <p:txBody>
          <a:bodyPr/>
          <a:lstStyle/>
          <a:p>
            <a:fld id="{0C209014-D7C5-4512-8C4E-552FD05CCE75}" type="datetimeFigureOut">
              <a:rPr lang="zh-CN" altLang="en-US" smtClean="0"/>
              <a:t>2023/1/6</a:t>
            </a:fld>
            <a:endParaRPr lang="zh-CN" altLang="en-US"/>
          </a:p>
        </p:txBody>
      </p:sp>
      <p:sp>
        <p:nvSpPr>
          <p:cNvPr id="6" name="页脚占位符 5">
            <a:extLst>
              <a:ext uri="{FF2B5EF4-FFF2-40B4-BE49-F238E27FC236}">
                <a16:creationId xmlns="" xmlns:a16="http://schemas.microsoft.com/office/drawing/2014/main" id="{95D5216C-4283-403A-ABE5-8638BE711F2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04A2695-F86F-4804-8F45-40FB126E5994}"/>
              </a:ext>
            </a:extLst>
          </p:cNvPr>
          <p:cNvSpPr>
            <a:spLocks noGrp="1"/>
          </p:cNvSpPr>
          <p:nvPr>
            <p:ph type="sldNum" sz="quarter" idx="12"/>
          </p:nvPr>
        </p:nvSpPr>
        <p:spPr/>
        <p:txBody>
          <a:bodyPr/>
          <a:lstStyle/>
          <a:p>
            <a:fld id="{8A641755-F5CD-46DA-9E56-75AC7C309A79}" type="slidenum">
              <a:rPr lang="zh-CN" altLang="en-US" smtClean="0"/>
              <a:t>‹#›</a:t>
            </a:fld>
            <a:endParaRPr lang="zh-CN" altLang="en-US"/>
          </a:p>
        </p:txBody>
      </p:sp>
    </p:spTree>
    <p:extLst>
      <p:ext uri="{BB962C8B-B14F-4D97-AF65-F5344CB8AC3E}">
        <p14:creationId xmlns:p14="http://schemas.microsoft.com/office/powerpoint/2010/main" val="3501439893"/>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7C303E35-466F-4E29-8D14-51AE546DD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697926E5-A3AB-41C4-A5CB-F37E78EB5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4E55E8A-44FA-4927-9F71-B0B1B4F4A2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09014-D7C5-4512-8C4E-552FD05CCE75}" type="datetimeFigureOut">
              <a:rPr lang="zh-CN" altLang="en-US" smtClean="0"/>
              <a:t>2023/1/6</a:t>
            </a:fld>
            <a:endParaRPr lang="zh-CN" altLang="en-US"/>
          </a:p>
        </p:txBody>
      </p:sp>
      <p:sp>
        <p:nvSpPr>
          <p:cNvPr id="5" name="页脚占位符 4">
            <a:extLst>
              <a:ext uri="{FF2B5EF4-FFF2-40B4-BE49-F238E27FC236}">
                <a16:creationId xmlns="" xmlns:a16="http://schemas.microsoft.com/office/drawing/2014/main" id="{8E83DE97-7D1B-4063-94FA-9E111B0F32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BA6D0ED-5C66-486F-9FC8-535AEF0076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41755-F5CD-46DA-9E56-75AC7C309A79}" type="slidenum">
              <a:rPr lang="zh-CN" altLang="en-US" smtClean="0"/>
              <a:t>‹#›</a:t>
            </a:fld>
            <a:endParaRPr lang="zh-CN" altLang="en-US"/>
          </a:p>
        </p:txBody>
      </p:sp>
    </p:spTree>
    <p:extLst>
      <p:ext uri="{BB962C8B-B14F-4D97-AF65-F5344CB8AC3E}">
        <p14:creationId xmlns:p14="http://schemas.microsoft.com/office/powerpoint/2010/main" val="158078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3549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071888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7.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3.svg"/><Relationship Id="rId7" Type="http://schemas.openxmlformats.org/officeDocument/2006/relationships/image" Target="../media/image49.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5.svg"/><Relationship Id="rId4" Type="http://schemas.openxmlformats.org/officeDocument/2006/relationships/image" Target="../media/image33.png"/><Relationship Id="rId9" Type="http://schemas.openxmlformats.org/officeDocument/2006/relationships/image" Target="../media/image45.sv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0.svg"/><Relationship Id="rId7" Type="http://schemas.openxmlformats.org/officeDocument/2006/relationships/image" Target="../media/image62.sv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23.png"/><Relationship Id="rId9" Type="http://schemas.openxmlformats.org/officeDocument/2006/relationships/image" Target="../media/image35.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svg"/><Relationship Id="rId4" Type="http://schemas.openxmlformats.org/officeDocument/2006/relationships/image" Target="../media/image5.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2.sv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6.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02F15419-C1B6-4DB2-9F67-8F993A8873FE}"/>
              </a:ext>
            </a:extLst>
          </p:cNvPr>
          <p:cNvSpPr/>
          <p:nvPr/>
        </p:nvSpPr>
        <p:spPr>
          <a:xfrm>
            <a:off x="0" y="3599543"/>
            <a:ext cx="12192000" cy="325845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481E9E37-73AB-4073-B583-1576D6D348D3}"/>
              </a:ext>
            </a:extLst>
          </p:cNvPr>
          <p:cNvSpPr/>
          <p:nvPr/>
        </p:nvSpPr>
        <p:spPr>
          <a:xfrm>
            <a:off x="1175657" y="1146629"/>
            <a:ext cx="3614057" cy="4862285"/>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 xmlns:a16="http://schemas.microsoft.com/office/drawing/2014/main" id="{3F65F99E-BC73-4F95-A6DA-A8939D0438ED}"/>
              </a:ext>
            </a:extLst>
          </p:cNvPr>
          <p:cNvSpPr/>
          <p:nvPr/>
        </p:nvSpPr>
        <p:spPr>
          <a:xfrm>
            <a:off x="5753510" y="1146629"/>
            <a:ext cx="5095465" cy="48622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spc="600" dirty="0">
                <a:cs typeface="+mn-ea"/>
                <a:sym typeface="+mn-lt"/>
              </a:rPr>
              <a:t>B  U  S  I  N  E  S  </a:t>
            </a:r>
            <a:r>
              <a:rPr lang="en-US" altLang="zh-CN" sz="2400" b="1" spc="600" dirty="0" err="1">
                <a:cs typeface="+mn-ea"/>
                <a:sym typeface="+mn-lt"/>
              </a:rPr>
              <a:t>S</a:t>
            </a:r>
            <a:endParaRPr lang="zh-CN" altLang="en-US" sz="2400" b="1" spc="600" dirty="0">
              <a:cs typeface="+mn-ea"/>
              <a:sym typeface="+mn-lt"/>
            </a:endParaRPr>
          </a:p>
        </p:txBody>
      </p:sp>
      <p:cxnSp>
        <p:nvCxnSpPr>
          <p:cNvPr id="9" name="直接连接符 8">
            <a:extLst>
              <a:ext uri="{FF2B5EF4-FFF2-40B4-BE49-F238E27FC236}">
                <a16:creationId xmlns="" xmlns:a16="http://schemas.microsoft.com/office/drawing/2014/main" id="{0DDBA08D-2D09-44CC-9CDB-B63BF63AA644}"/>
              </a:ext>
            </a:extLst>
          </p:cNvPr>
          <p:cNvCxnSpPr/>
          <p:nvPr/>
        </p:nvCxnSpPr>
        <p:spPr>
          <a:xfrm>
            <a:off x="5221605" y="1146629"/>
            <a:ext cx="0" cy="1482271"/>
          </a:xfrm>
          <a:prstGeom prst="line">
            <a:avLst/>
          </a:prstGeom>
          <a:ln w="28575">
            <a:solidFill>
              <a:srgbClr val="BFAA9A"/>
            </a:solidFill>
          </a:ln>
        </p:spPr>
        <p:style>
          <a:lnRef idx="1">
            <a:schemeClr val="accent1"/>
          </a:lnRef>
          <a:fillRef idx="0">
            <a:schemeClr val="accent1"/>
          </a:fillRef>
          <a:effectRef idx="0">
            <a:schemeClr val="accent1"/>
          </a:effectRef>
          <a:fontRef idx="minor">
            <a:schemeClr val="tx1"/>
          </a:fontRef>
        </p:style>
      </p:cxnSp>
      <p:sp>
        <p:nvSpPr>
          <p:cNvPr id="10" name="标题 4">
            <a:extLst>
              <a:ext uri="{FF2B5EF4-FFF2-40B4-BE49-F238E27FC236}">
                <a16:creationId xmlns="" xmlns:a16="http://schemas.microsoft.com/office/drawing/2014/main" id="{AD27A485-B6A3-4A8C-9314-8B2D24BDC4E6}"/>
              </a:ext>
            </a:extLst>
          </p:cNvPr>
          <p:cNvSpPr>
            <a:spLocks noGrp="1"/>
          </p:cNvSpPr>
          <p:nvPr>
            <p:ph type="title"/>
          </p:nvPr>
        </p:nvSpPr>
        <p:spPr>
          <a:xfrm>
            <a:off x="5621345" y="2103437"/>
            <a:ext cx="5956300" cy="1325563"/>
          </a:xfrm>
        </p:spPr>
        <p:txBody>
          <a:bodyPr>
            <a:noAutofit/>
          </a:bodyPr>
          <a:lstStyle/>
          <a:p>
            <a:pPr algn="dist"/>
            <a:r>
              <a:rPr lang="zh-CN" altLang="en-US" sz="7200" dirty="0">
                <a:solidFill>
                  <a:schemeClr val="tx1">
                    <a:lumMod val="75000"/>
                    <a:lumOff val="25000"/>
                  </a:schemeClr>
                </a:solidFill>
                <a:latin typeface="+mn-lt"/>
                <a:ea typeface="+mn-ea"/>
                <a:cs typeface="+mn-ea"/>
                <a:sym typeface="+mn-lt"/>
              </a:rPr>
              <a:t>年中工作总结</a:t>
            </a:r>
          </a:p>
        </p:txBody>
      </p:sp>
      <p:sp>
        <p:nvSpPr>
          <p:cNvPr id="2" name="矩形 1">
            <a:extLst>
              <a:ext uri="{FF2B5EF4-FFF2-40B4-BE49-F238E27FC236}">
                <a16:creationId xmlns="" xmlns:a16="http://schemas.microsoft.com/office/drawing/2014/main" id="{2CDE6079-4244-47AA-A9E8-DEE4EAE32D5F}"/>
              </a:ext>
            </a:extLst>
          </p:cNvPr>
          <p:cNvSpPr/>
          <p:nvPr/>
        </p:nvSpPr>
        <p:spPr>
          <a:xfrm>
            <a:off x="5653927" y="4030358"/>
            <a:ext cx="5195048" cy="845103"/>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3" name="矩形 2">
            <a:extLst>
              <a:ext uri="{FF2B5EF4-FFF2-40B4-BE49-F238E27FC236}">
                <a16:creationId xmlns="" xmlns:a16="http://schemas.microsoft.com/office/drawing/2014/main" id="{8224952E-40D1-495A-AC18-1E3FE6F39DDD}"/>
              </a:ext>
            </a:extLst>
          </p:cNvPr>
          <p:cNvSpPr/>
          <p:nvPr/>
        </p:nvSpPr>
        <p:spPr>
          <a:xfrm>
            <a:off x="5645399" y="5661438"/>
            <a:ext cx="5157181" cy="369332"/>
          </a:xfrm>
          <a:prstGeom prst="rect">
            <a:avLst/>
          </a:prstGeom>
        </p:spPr>
        <p:txBody>
          <a:bodyPr wrap="none">
            <a:spAutoFit/>
          </a:bodyPr>
          <a:lstStyle/>
          <a:p>
            <a:r>
              <a:rPr lang="zh-CN" altLang="en-US" b="1" spc="600" dirty="0">
                <a:solidFill>
                  <a:schemeClr val="tx1">
                    <a:lumMod val="50000"/>
                    <a:lumOff val="50000"/>
                  </a:schemeClr>
                </a:solidFill>
                <a:cs typeface="+mn-ea"/>
                <a:sym typeface="+mn-lt"/>
              </a:rPr>
              <a:t>M</a:t>
            </a:r>
            <a:r>
              <a:rPr lang="en-US" altLang="zh-CN" b="1" spc="600" dirty="0">
                <a:solidFill>
                  <a:schemeClr val="tx1">
                    <a:lumMod val="50000"/>
                    <a:lumOff val="50000"/>
                  </a:schemeClr>
                </a:solidFill>
                <a:cs typeface="+mn-ea"/>
                <a:sym typeface="+mn-lt"/>
              </a:rPr>
              <a:t>ID YEAR WORK SUMMARY</a:t>
            </a:r>
            <a:endParaRPr lang="zh-CN" altLang="en-US" b="1" spc="6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909281271"/>
      </p:ext>
    </p:extLst>
  </p:cSld>
  <p:clrMapOvr>
    <a:masterClrMapping/>
  </p:clrMapOvr>
  <mc:AlternateContent xmlns:mc="http://schemas.openxmlformats.org/markup-compatibility/2006" xmlns:p14="http://schemas.microsoft.com/office/powerpoint/2010/main">
    <mc:Choice Requires="p14">
      <p:transition spd="slow" p14:dur="1750" advClick="0" advTm="0">
        <p14:window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750"/>
                                        <p:tgtEl>
                                          <p:spTgt spid="9"/>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750"/>
                                        <p:tgtEl>
                                          <p:spTgt spid="7"/>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750" fill="hold"/>
                                        <p:tgtEl>
                                          <p:spTgt spid="10"/>
                                        </p:tgtEl>
                                        <p:attrNameLst>
                                          <p:attrName>ppt_w</p:attrName>
                                        </p:attrNameLst>
                                      </p:cBhvr>
                                      <p:tavLst>
                                        <p:tav tm="0">
                                          <p:val>
                                            <p:fltVal val="0"/>
                                          </p:val>
                                        </p:tav>
                                        <p:tav tm="100000">
                                          <p:val>
                                            <p:strVal val="#ppt_w"/>
                                          </p:val>
                                        </p:tav>
                                      </p:tavLst>
                                    </p:anim>
                                    <p:anim calcmode="lin" valueType="num">
                                      <p:cBhvr>
                                        <p:cTn id="26" dur="750" fill="hold"/>
                                        <p:tgtEl>
                                          <p:spTgt spid="10"/>
                                        </p:tgtEl>
                                        <p:attrNameLst>
                                          <p:attrName>ppt_h</p:attrName>
                                        </p:attrNameLst>
                                      </p:cBhvr>
                                      <p:tavLst>
                                        <p:tav tm="0">
                                          <p:val>
                                            <p:fltVal val="0"/>
                                          </p:val>
                                        </p:tav>
                                        <p:tav tm="100000">
                                          <p:val>
                                            <p:strVal val="#ppt_h"/>
                                          </p:val>
                                        </p:tav>
                                      </p:tavLst>
                                    </p:anim>
                                    <p:animEffect transition="in" filter="fade">
                                      <p:cBhvr>
                                        <p:cTn id="27" dur="750"/>
                                        <p:tgtEl>
                                          <p:spTgt spid="10"/>
                                        </p:tgtEl>
                                      </p:cBhvr>
                                    </p:animEffect>
                                  </p:childTnLst>
                                </p:cTn>
                              </p:par>
                            </p:childTnLst>
                          </p:cTn>
                        </p:par>
                        <p:par>
                          <p:cTn id="28" fill="hold">
                            <p:stCondLst>
                              <p:cond delay="37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750" fill="hold"/>
                                        <p:tgtEl>
                                          <p:spTgt spid="2"/>
                                        </p:tgtEl>
                                        <p:attrNameLst>
                                          <p:attrName>ppt_x</p:attrName>
                                        </p:attrNameLst>
                                      </p:cBhvr>
                                      <p:tavLst>
                                        <p:tav tm="0">
                                          <p:val>
                                            <p:strVal val="#ppt_x"/>
                                          </p:val>
                                        </p:tav>
                                        <p:tav tm="100000">
                                          <p:val>
                                            <p:strVal val="#ppt_x"/>
                                          </p:val>
                                        </p:tav>
                                      </p:tavLst>
                                    </p:anim>
                                    <p:anim calcmode="lin" valueType="num">
                                      <p:cBhvr additive="base">
                                        <p:cTn id="32" dur="75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6E59FBDB-B2C9-4F3E-B90D-35933B59F7D2}"/>
              </a:ext>
            </a:extLst>
          </p:cNvPr>
          <p:cNvSpPr/>
          <p:nvPr/>
        </p:nvSpPr>
        <p:spPr>
          <a:xfrm>
            <a:off x="-2" y="-1"/>
            <a:ext cx="12192001" cy="425268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0" name="矩形 9">
            <a:extLst>
              <a:ext uri="{FF2B5EF4-FFF2-40B4-BE49-F238E27FC236}">
                <a16:creationId xmlns="" xmlns:a16="http://schemas.microsoft.com/office/drawing/2014/main" id="{2B1EE155-2EEE-442C-BC39-3EF2A81E978F}"/>
              </a:ext>
            </a:extLst>
          </p:cNvPr>
          <p:cNvSpPr/>
          <p:nvPr/>
        </p:nvSpPr>
        <p:spPr>
          <a:xfrm>
            <a:off x="3644900" y="1351184"/>
            <a:ext cx="4877576" cy="486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spc="-150" dirty="0">
                <a:solidFill>
                  <a:schemeClr val="tx1">
                    <a:lumMod val="75000"/>
                    <a:lumOff val="25000"/>
                  </a:schemeClr>
                </a:solidFill>
                <a:cs typeface="+mn-ea"/>
                <a:sym typeface="+mn-lt"/>
              </a:rPr>
              <a:t>B  U  S  I  N  E  S  </a:t>
            </a:r>
            <a:r>
              <a:rPr lang="en-US" altLang="zh-CN" sz="4000" b="1" spc="-150" dirty="0" err="1">
                <a:solidFill>
                  <a:schemeClr val="tx1">
                    <a:lumMod val="75000"/>
                    <a:lumOff val="25000"/>
                  </a:schemeClr>
                </a:solidFill>
                <a:cs typeface="+mn-ea"/>
                <a:sym typeface="+mn-lt"/>
              </a:rPr>
              <a:t>S</a:t>
            </a:r>
            <a:endParaRPr lang="zh-CN" altLang="en-US" sz="4000" b="1" spc="-150" dirty="0">
              <a:solidFill>
                <a:schemeClr val="tx1">
                  <a:lumMod val="75000"/>
                  <a:lumOff val="25000"/>
                </a:schemeClr>
              </a:solidFill>
              <a:cs typeface="+mn-ea"/>
              <a:sym typeface="+mn-lt"/>
            </a:endParaRPr>
          </a:p>
        </p:txBody>
      </p:sp>
      <p:grpSp>
        <p:nvGrpSpPr>
          <p:cNvPr id="27" name="组合 26">
            <a:extLst>
              <a:ext uri="{FF2B5EF4-FFF2-40B4-BE49-F238E27FC236}">
                <a16:creationId xmlns="" xmlns:a16="http://schemas.microsoft.com/office/drawing/2014/main" id="{59867C07-CDD8-48A0-8B9A-F01F2625DCEA}"/>
              </a:ext>
            </a:extLst>
          </p:cNvPr>
          <p:cNvGrpSpPr/>
          <p:nvPr/>
        </p:nvGrpSpPr>
        <p:grpSpPr>
          <a:xfrm>
            <a:off x="832304" y="2675617"/>
            <a:ext cx="3028496" cy="3294859"/>
            <a:chOff x="832304" y="2675617"/>
            <a:chExt cx="3028496" cy="3294859"/>
          </a:xfrm>
        </p:grpSpPr>
        <p:sp>
          <p:nvSpPr>
            <p:cNvPr id="7" name="矩形 6">
              <a:extLst>
                <a:ext uri="{FF2B5EF4-FFF2-40B4-BE49-F238E27FC236}">
                  <a16:creationId xmlns="" xmlns:a16="http://schemas.microsoft.com/office/drawing/2014/main" id="{91918517-3C3A-4072-A6B1-180954BE853B}"/>
                </a:ext>
              </a:extLst>
            </p:cNvPr>
            <p:cNvSpPr/>
            <p:nvPr/>
          </p:nvSpPr>
          <p:spPr>
            <a:xfrm>
              <a:off x="832304" y="2675617"/>
              <a:ext cx="3028496" cy="3101069"/>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11">
              <a:extLst>
                <a:ext uri="{FF2B5EF4-FFF2-40B4-BE49-F238E27FC236}">
                  <a16:creationId xmlns="" xmlns:a16="http://schemas.microsoft.com/office/drawing/2014/main" id="{10631F1F-26F4-43DE-BAA8-95F272F002A7}"/>
                </a:ext>
              </a:extLst>
            </p:cNvPr>
            <p:cNvSpPr/>
            <p:nvPr/>
          </p:nvSpPr>
          <p:spPr>
            <a:xfrm>
              <a:off x="1722390" y="5557838"/>
              <a:ext cx="1177973" cy="412638"/>
            </a:xfrm>
            <a:prstGeom prst="roundRect">
              <a:avLst>
                <a:gd name="adj" fmla="val 18198"/>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输入标题</a:t>
              </a:r>
            </a:p>
          </p:txBody>
        </p:sp>
        <p:pic>
          <p:nvPicPr>
            <p:cNvPr id="13" name="图形 12">
              <a:extLst>
                <a:ext uri="{FF2B5EF4-FFF2-40B4-BE49-F238E27FC236}">
                  <a16:creationId xmlns="" xmlns:a16="http://schemas.microsoft.com/office/drawing/2014/main" id="{3E58292F-7EEB-43FF-B091-30B1D2054F5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055403" y="3113224"/>
              <a:ext cx="461615" cy="502108"/>
            </a:xfrm>
            <a:prstGeom prst="rect">
              <a:avLst/>
            </a:prstGeom>
          </p:spPr>
        </p:pic>
        <p:sp>
          <p:nvSpPr>
            <p:cNvPr id="18" name="矩形 17">
              <a:extLst>
                <a:ext uri="{FF2B5EF4-FFF2-40B4-BE49-F238E27FC236}">
                  <a16:creationId xmlns="" xmlns:a16="http://schemas.microsoft.com/office/drawing/2014/main" id="{423DF56C-8808-4728-A360-E73CEBFCA194}"/>
                </a:ext>
              </a:extLst>
            </p:cNvPr>
            <p:cNvSpPr/>
            <p:nvPr/>
          </p:nvSpPr>
          <p:spPr>
            <a:xfrm>
              <a:off x="1247775" y="4407467"/>
              <a:ext cx="2022647"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19" name="矩形 18">
              <a:extLst>
                <a:ext uri="{FF2B5EF4-FFF2-40B4-BE49-F238E27FC236}">
                  <a16:creationId xmlns="" xmlns:a16="http://schemas.microsoft.com/office/drawing/2014/main" id="{9514EF6D-B057-46E6-8994-04EA19E23276}"/>
                </a:ext>
              </a:extLst>
            </p:cNvPr>
            <p:cNvSpPr/>
            <p:nvPr/>
          </p:nvSpPr>
          <p:spPr>
            <a:xfrm>
              <a:off x="1971760" y="4098796"/>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p>
          </p:txBody>
        </p:sp>
      </p:grpSp>
      <p:grpSp>
        <p:nvGrpSpPr>
          <p:cNvPr id="28" name="组合 27">
            <a:extLst>
              <a:ext uri="{FF2B5EF4-FFF2-40B4-BE49-F238E27FC236}">
                <a16:creationId xmlns="" xmlns:a16="http://schemas.microsoft.com/office/drawing/2014/main" id="{60B346F1-C756-4B13-B873-CA2F55BE8A68}"/>
              </a:ext>
            </a:extLst>
          </p:cNvPr>
          <p:cNvGrpSpPr/>
          <p:nvPr/>
        </p:nvGrpSpPr>
        <p:grpSpPr>
          <a:xfrm>
            <a:off x="4581750" y="2675616"/>
            <a:ext cx="3028496" cy="3294860"/>
            <a:chOff x="4581750" y="2675616"/>
            <a:chExt cx="3028496" cy="3294860"/>
          </a:xfrm>
        </p:grpSpPr>
        <p:sp>
          <p:nvSpPr>
            <p:cNvPr id="8" name="矩形 7">
              <a:extLst>
                <a:ext uri="{FF2B5EF4-FFF2-40B4-BE49-F238E27FC236}">
                  <a16:creationId xmlns="" xmlns:a16="http://schemas.microsoft.com/office/drawing/2014/main" id="{08C12383-0895-42D1-BD59-576275C442E1}"/>
                </a:ext>
              </a:extLst>
            </p:cNvPr>
            <p:cNvSpPr/>
            <p:nvPr/>
          </p:nvSpPr>
          <p:spPr>
            <a:xfrm>
              <a:off x="4581750" y="2675616"/>
              <a:ext cx="3028496" cy="3101069"/>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形 13">
              <a:extLst>
                <a:ext uri="{FF2B5EF4-FFF2-40B4-BE49-F238E27FC236}">
                  <a16:creationId xmlns="" xmlns:a16="http://schemas.microsoft.com/office/drawing/2014/main" id="{2BF5343E-687D-4875-8233-2FA58DCA8D5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863280" y="3218505"/>
              <a:ext cx="453516" cy="396827"/>
            </a:xfrm>
            <a:prstGeom prst="rect">
              <a:avLst/>
            </a:prstGeom>
          </p:spPr>
        </p:pic>
        <p:sp>
          <p:nvSpPr>
            <p:cNvPr id="16" name="矩形: 圆角 15">
              <a:extLst>
                <a:ext uri="{FF2B5EF4-FFF2-40B4-BE49-F238E27FC236}">
                  <a16:creationId xmlns="" xmlns:a16="http://schemas.microsoft.com/office/drawing/2014/main" id="{034647F2-9788-4A90-9AEA-D28F358B8949}"/>
                </a:ext>
              </a:extLst>
            </p:cNvPr>
            <p:cNvSpPr/>
            <p:nvPr/>
          </p:nvSpPr>
          <p:spPr>
            <a:xfrm>
              <a:off x="5514366" y="5557838"/>
              <a:ext cx="1177973" cy="412638"/>
            </a:xfrm>
            <a:prstGeom prst="roundRect">
              <a:avLst>
                <a:gd name="adj" fmla="val 18198"/>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输入标题</a:t>
              </a:r>
            </a:p>
          </p:txBody>
        </p:sp>
        <p:sp>
          <p:nvSpPr>
            <p:cNvPr id="20" name="矩形 19">
              <a:extLst>
                <a:ext uri="{FF2B5EF4-FFF2-40B4-BE49-F238E27FC236}">
                  <a16:creationId xmlns="" xmlns:a16="http://schemas.microsoft.com/office/drawing/2014/main" id="{B2EA3C98-A271-4D6B-B405-6D49129ABB46}"/>
                </a:ext>
              </a:extLst>
            </p:cNvPr>
            <p:cNvSpPr/>
            <p:nvPr/>
          </p:nvSpPr>
          <p:spPr>
            <a:xfrm>
              <a:off x="5098464" y="4412572"/>
              <a:ext cx="200977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Armor yourself in it, and it will never be used to hurt you.</a:t>
              </a:r>
              <a:endParaRPr lang="zh-CN" altLang="en-US" sz="1400" dirty="0">
                <a:solidFill>
                  <a:srgbClr val="666666"/>
                </a:solidFill>
                <a:cs typeface="+mn-ea"/>
                <a:sym typeface="+mn-lt"/>
              </a:endParaRPr>
            </a:p>
          </p:txBody>
        </p:sp>
        <p:sp>
          <p:nvSpPr>
            <p:cNvPr id="22" name="矩形 21">
              <a:extLst>
                <a:ext uri="{FF2B5EF4-FFF2-40B4-BE49-F238E27FC236}">
                  <a16:creationId xmlns="" xmlns:a16="http://schemas.microsoft.com/office/drawing/2014/main" id="{6B60FE96-7AB2-4EC4-AF57-2B51900A7E84}"/>
                </a:ext>
              </a:extLst>
            </p:cNvPr>
            <p:cNvSpPr/>
            <p:nvPr/>
          </p:nvSpPr>
          <p:spPr>
            <a:xfrm>
              <a:off x="5714091" y="4097942"/>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p>
          </p:txBody>
        </p:sp>
      </p:grpSp>
      <p:grpSp>
        <p:nvGrpSpPr>
          <p:cNvPr id="29" name="组合 28">
            <a:extLst>
              <a:ext uri="{FF2B5EF4-FFF2-40B4-BE49-F238E27FC236}">
                <a16:creationId xmlns="" xmlns:a16="http://schemas.microsoft.com/office/drawing/2014/main" id="{19184F02-5038-4C51-9DF5-34DF9B73EAB4}"/>
              </a:ext>
            </a:extLst>
          </p:cNvPr>
          <p:cNvGrpSpPr/>
          <p:nvPr/>
        </p:nvGrpSpPr>
        <p:grpSpPr>
          <a:xfrm>
            <a:off x="8319276" y="2675615"/>
            <a:ext cx="3028496" cy="3307388"/>
            <a:chOff x="8319276" y="2675615"/>
            <a:chExt cx="3028496" cy="3307388"/>
          </a:xfrm>
        </p:grpSpPr>
        <p:sp>
          <p:nvSpPr>
            <p:cNvPr id="9" name="矩形 8">
              <a:extLst>
                <a:ext uri="{FF2B5EF4-FFF2-40B4-BE49-F238E27FC236}">
                  <a16:creationId xmlns="" xmlns:a16="http://schemas.microsoft.com/office/drawing/2014/main" id="{601A7ACC-257E-4ED7-9012-2B85D4DD88EA}"/>
                </a:ext>
              </a:extLst>
            </p:cNvPr>
            <p:cNvSpPr/>
            <p:nvPr/>
          </p:nvSpPr>
          <p:spPr>
            <a:xfrm>
              <a:off x="8319276" y="2675615"/>
              <a:ext cx="3028496" cy="3101069"/>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形 14">
              <a:extLst>
                <a:ext uri="{FF2B5EF4-FFF2-40B4-BE49-F238E27FC236}">
                  <a16:creationId xmlns="" xmlns:a16="http://schemas.microsoft.com/office/drawing/2014/main" id="{EB36FA30-5921-4AC4-AD66-9A47D15DDA4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594618" y="3178012"/>
              <a:ext cx="477812" cy="477812"/>
            </a:xfrm>
            <a:prstGeom prst="rect">
              <a:avLst/>
            </a:prstGeom>
          </p:spPr>
        </p:pic>
        <p:sp>
          <p:nvSpPr>
            <p:cNvPr id="17" name="矩形: 圆角 16">
              <a:extLst>
                <a:ext uri="{FF2B5EF4-FFF2-40B4-BE49-F238E27FC236}">
                  <a16:creationId xmlns="" xmlns:a16="http://schemas.microsoft.com/office/drawing/2014/main" id="{63167AEB-AE65-4169-BA9E-F323A3070DCD}"/>
                </a:ext>
              </a:extLst>
            </p:cNvPr>
            <p:cNvSpPr/>
            <p:nvPr/>
          </p:nvSpPr>
          <p:spPr>
            <a:xfrm>
              <a:off x="9240276" y="5570365"/>
              <a:ext cx="1177973" cy="412638"/>
            </a:xfrm>
            <a:prstGeom prst="roundRect">
              <a:avLst>
                <a:gd name="adj" fmla="val 18198"/>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输入标题   </a:t>
              </a:r>
            </a:p>
          </p:txBody>
        </p:sp>
        <p:sp>
          <p:nvSpPr>
            <p:cNvPr id="21" name="矩形 20">
              <a:extLst>
                <a:ext uri="{FF2B5EF4-FFF2-40B4-BE49-F238E27FC236}">
                  <a16:creationId xmlns="" xmlns:a16="http://schemas.microsoft.com/office/drawing/2014/main" id="{2987128B-8C8C-4ED6-8108-552FF9BC2073}"/>
                </a:ext>
              </a:extLst>
            </p:cNvPr>
            <p:cNvSpPr/>
            <p:nvPr/>
          </p:nvSpPr>
          <p:spPr>
            <a:xfrm>
              <a:off x="8757819" y="4396275"/>
              <a:ext cx="2186406" cy="767967"/>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sp>
          <p:nvSpPr>
            <p:cNvPr id="23" name="矩形 22">
              <a:extLst>
                <a:ext uri="{FF2B5EF4-FFF2-40B4-BE49-F238E27FC236}">
                  <a16:creationId xmlns="" xmlns:a16="http://schemas.microsoft.com/office/drawing/2014/main" id="{A9F42C75-835E-40F6-A20E-D585CE7A3BDD}"/>
                </a:ext>
              </a:extLst>
            </p:cNvPr>
            <p:cNvSpPr/>
            <p:nvPr/>
          </p:nvSpPr>
          <p:spPr>
            <a:xfrm>
              <a:off x="9456424" y="4097942"/>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p>
          </p:txBody>
        </p:sp>
      </p:grpSp>
      <p:cxnSp>
        <p:nvCxnSpPr>
          <p:cNvPr id="24" name="直接连接符 23">
            <a:extLst>
              <a:ext uri="{FF2B5EF4-FFF2-40B4-BE49-F238E27FC236}">
                <a16:creationId xmlns="" xmlns:a16="http://schemas.microsoft.com/office/drawing/2014/main" id="{5552997E-BED4-4E79-8EE5-0C09812BED17}"/>
              </a:ext>
            </a:extLst>
          </p:cNvPr>
          <p:cNvCxnSpPr>
            <a:cxnSpLocks/>
          </p:cNvCxnSpPr>
          <p:nvPr/>
        </p:nvCxnSpPr>
        <p:spPr>
          <a:xfrm>
            <a:off x="5777046" y="885371"/>
            <a:ext cx="6413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71653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asvg="http://schemas.microsoft.com/office/drawing/2016/SVG/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childTnLst>
                          </p:cTn>
                        </p:par>
                        <p:par>
                          <p:cTn id="8" fill="hold">
                            <p:stCondLst>
                              <p:cond delay="750"/>
                            </p:stCondLst>
                            <p:childTnLst>
                              <p:par>
                                <p:cTn id="9" presetID="16" presetClass="entr" presetSubtype="37"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outVertical)">
                                      <p:cBhvr>
                                        <p:cTn id="11" dur="750"/>
                                        <p:tgtEl>
                                          <p:spTgt spid="2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50" fill="hold"/>
                                        <p:tgtEl>
                                          <p:spTgt spid="10"/>
                                        </p:tgtEl>
                                        <p:attrNameLst>
                                          <p:attrName>ppt_w</p:attrName>
                                        </p:attrNameLst>
                                      </p:cBhvr>
                                      <p:tavLst>
                                        <p:tav tm="0">
                                          <p:val>
                                            <p:fltVal val="0"/>
                                          </p:val>
                                        </p:tav>
                                        <p:tav tm="100000">
                                          <p:val>
                                            <p:strVal val="#ppt_w"/>
                                          </p:val>
                                        </p:tav>
                                      </p:tavLst>
                                    </p:anim>
                                    <p:anim calcmode="lin" valueType="num">
                                      <p:cBhvr>
                                        <p:cTn id="16" dur="750" fill="hold"/>
                                        <p:tgtEl>
                                          <p:spTgt spid="10"/>
                                        </p:tgtEl>
                                        <p:attrNameLst>
                                          <p:attrName>ppt_h</p:attrName>
                                        </p:attrNameLst>
                                      </p:cBhvr>
                                      <p:tavLst>
                                        <p:tav tm="0">
                                          <p:val>
                                            <p:fltVal val="0"/>
                                          </p:val>
                                        </p:tav>
                                        <p:tav tm="100000">
                                          <p:val>
                                            <p:strVal val="#ppt_h"/>
                                          </p:val>
                                        </p:tav>
                                      </p:tavLst>
                                    </p:anim>
                                    <p:animEffect transition="in" filter="fade">
                                      <p:cBhvr>
                                        <p:cTn id="17" dur="750"/>
                                        <p:tgtEl>
                                          <p:spTgt spid="10"/>
                                        </p:tgtEl>
                                      </p:cBhvr>
                                    </p:animEffect>
                                  </p:childTnLst>
                                </p:cTn>
                              </p:par>
                            </p:childTnLst>
                          </p:cTn>
                        </p:par>
                        <p:par>
                          <p:cTn id="18" fill="hold">
                            <p:stCondLst>
                              <p:cond delay="2250"/>
                            </p:stCondLst>
                            <p:childTnLst>
                              <p:par>
                                <p:cTn id="19" presetID="2" presetClass="entr" presetSubtype="4"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750" fill="hold"/>
                                        <p:tgtEl>
                                          <p:spTgt spid="27"/>
                                        </p:tgtEl>
                                        <p:attrNameLst>
                                          <p:attrName>ppt_x</p:attrName>
                                        </p:attrNameLst>
                                      </p:cBhvr>
                                      <p:tavLst>
                                        <p:tav tm="0">
                                          <p:val>
                                            <p:strVal val="#ppt_x"/>
                                          </p:val>
                                        </p:tav>
                                        <p:tav tm="100000">
                                          <p:val>
                                            <p:strVal val="#ppt_x"/>
                                          </p:val>
                                        </p:tav>
                                      </p:tavLst>
                                    </p:anim>
                                    <p:anim calcmode="lin" valueType="num">
                                      <p:cBhvr additive="base">
                                        <p:cTn id="22" dur="750" fill="hold"/>
                                        <p:tgtEl>
                                          <p:spTgt spid="2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750" fill="hold"/>
                                        <p:tgtEl>
                                          <p:spTgt spid="28"/>
                                        </p:tgtEl>
                                        <p:attrNameLst>
                                          <p:attrName>ppt_x</p:attrName>
                                        </p:attrNameLst>
                                      </p:cBhvr>
                                      <p:tavLst>
                                        <p:tav tm="0">
                                          <p:val>
                                            <p:strVal val="#ppt_x"/>
                                          </p:val>
                                        </p:tav>
                                        <p:tav tm="100000">
                                          <p:val>
                                            <p:strVal val="#ppt_x"/>
                                          </p:val>
                                        </p:tav>
                                      </p:tavLst>
                                    </p:anim>
                                    <p:anim calcmode="lin" valueType="num">
                                      <p:cBhvr additive="base">
                                        <p:cTn id="26" dur="75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750" fill="hold"/>
                                        <p:tgtEl>
                                          <p:spTgt spid="29"/>
                                        </p:tgtEl>
                                        <p:attrNameLst>
                                          <p:attrName>ppt_x</p:attrName>
                                        </p:attrNameLst>
                                      </p:cBhvr>
                                      <p:tavLst>
                                        <p:tav tm="0">
                                          <p:val>
                                            <p:strVal val="#ppt_x"/>
                                          </p:val>
                                        </p:tav>
                                        <p:tav tm="100000">
                                          <p:val>
                                            <p:strVal val="#ppt_x"/>
                                          </p:val>
                                        </p:tav>
                                      </p:tavLst>
                                    </p:anim>
                                    <p:anim calcmode="lin" valueType="num">
                                      <p:cBhvr additive="base">
                                        <p:cTn id="30"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8790B6CC-8F2F-4EE2-8E1A-8F5E1F9E9A11}"/>
              </a:ext>
            </a:extLst>
          </p:cNvPr>
          <p:cNvSpPr/>
          <p:nvPr/>
        </p:nvSpPr>
        <p:spPr>
          <a:xfrm>
            <a:off x="1872378" y="401116"/>
            <a:ext cx="9799542" cy="2215991"/>
          </a:xfrm>
          <a:prstGeom prst="rect">
            <a:avLst/>
          </a:prstGeom>
        </p:spPr>
        <p:txBody>
          <a:bodyPr wrap="none">
            <a:spAutoFit/>
          </a:bodyPr>
          <a:lstStyle/>
          <a:p>
            <a:r>
              <a:rPr lang="en-US" altLang="zh-CN" sz="13800" b="1" spc="600" dirty="0">
                <a:solidFill>
                  <a:schemeClr val="bg1">
                    <a:lumMod val="95000"/>
                  </a:schemeClr>
                </a:solidFill>
                <a:cs typeface="+mn-ea"/>
                <a:sym typeface="+mn-lt"/>
              </a:rPr>
              <a:t>SUMMARY</a:t>
            </a:r>
            <a:endParaRPr lang="zh-CN" altLang="en-US" sz="13800" b="1" spc="600" dirty="0">
              <a:solidFill>
                <a:schemeClr val="bg1">
                  <a:lumMod val="95000"/>
                </a:schemeClr>
              </a:solidFill>
              <a:cs typeface="+mn-ea"/>
              <a:sym typeface="+mn-lt"/>
            </a:endParaRPr>
          </a:p>
        </p:txBody>
      </p:sp>
      <p:sp>
        <p:nvSpPr>
          <p:cNvPr id="6" name="矩形 5">
            <a:extLst>
              <a:ext uri="{FF2B5EF4-FFF2-40B4-BE49-F238E27FC236}">
                <a16:creationId xmlns="" xmlns:a16="http://schemas.microsoft.com/office/drawing/2014/main" id="{EC7F4DC6-77FD-4224-9873-2426F7550BA0}"/>
              </a:ext>
            </a:extLst>
          </p:cNvPr>
          <p:cNvSpPr/>
          <p:nvPr/>
        </p:nvSpPr>
        <p:spPr>
          <a:xfrm>
            <a:off x="3200399" y="3220357"/>
            <a:ext cx="2895601" cy="1694544"/>
          </a:xfrm>
          <a:prstGeom prst="rect">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4" name="矩形 3">
            <a:extLst>
              <a:ext uri="{FF2B5EF4-FFF2-40B4-BE49-F238E27FC236}">
                <a16:creationId xmlns="" xmlns:a16="http://schemas.microsoft.com/office/drawing/2014/main" id="{131C18DA-4D28-4E82-A163-44BAC8FEE15C}"/>
              </a:ext>
            </a:extLst>
          </p:cNvPr>
          <p:cNvSpPr/>
          <p:nvPr/>
        </p:nvSpPr>
        <p:spPr>
          <a:xfrm>
            <a:off x="-2" y="-1"/>
            <a:ext cx="12192001" cy="304801"/>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5" name="矩形 4">
            <a:extLst>
              <a:ext uri="{FF2B5EF4-FFF2-40B4-BE49-F238E27FC236}">
                <a16:creationId xmlns="" xmlns:a16="http://schemas.microsoft.com/office/drawing/2014/main" id="{5254F40F-8C67-454C-9051-B5A9460543C4}"/>
              </a:ext>
            </a:extLst>
          </p:cNvPr>
          <p:cNvSpPr/>
          <p:nvPr/>
        </p:nvSpPr>
        <p:spPr>
          <a:xfrm>
            <a:off x="956128" y="1511300"/>
            <a:ext cx="4365172" cy="2806699"/>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 xmlns:a16="http://schemas.microsoft.com/office/drawing/2014/main" id="{87EA5869-11CC-4BBD-9AFA-2AC7D90EC1E7}"/>
              </a:ext>
            </a:extLst>
          </p:cNvPr>
          <p:cNvSpPr/>
          <p:nvPr/>
        </p:nvSpPr>
        <p:spPr>
          <a:xfrm>
            <a:off x="6720342" y="3826037"/>
            <a:ext cx="3239857" cy="414857"/>
          </a:xfrm>
          <a:prstGeom prst="rect">
            <a:avLst/>
          </a:prstGeom>
        </p:spPr>
        <p:txBody>
          <a:bodyPr wrap="square">
            <a:spAutoFit/>
          </a:bodyPr>
          <a:lstStyle/>
          <a:p>
            <a:pPr>
              <a:lnSpc>
                <a:spcPts val="2000"/>
              </a:lnSpc>
            </a:pPr>
            <a:r>
              <a:rPr lang="zh-CN" altLang="en-US" sz="4000" dirty="0">
                <a:solidFill>
                  <a:srgbClr val="666666"/>
                </a:solidFill>
                <a:cs typeface="+mn-ea"/>
                <a:sym typeface="+mn-lt"/>
              </a:rPr>
              <a:t>输入标 题</a:t>
            </a:r>
          </a:p>
        </p:txBody>
      </p:sp>
      <p:sp>
        <p:nvSpPr>
          <p:cNvPr id="10" name="矩形 9">
            <a:extLst>
              <a:ext uri="{FF2B5EF4-FFF2-40B4-BE49-F238E27FC236}">
                <a16:creationId xmlns="" xmlns:a16="http://schemas.microsoft.com/office/drawing/2014/main" id="{0BFFAD23-CDB1-4237-91BA-78841750F160}"/>
              </a:ext>
            </a:extLst>
          </p:cNvPr>
          <p:cNvSpPr/>
          <p:nvPr/>
        </p:nvSpPr>
        <p:spPr>
          <a:xfrm>
            <a:off x="6746737" y="4334724"/>
            <a:ext cx="3732360" cy="1335430"/>
          </a:xfrm>
          <a:prstGeom prst="rect">
            <a:avLst/>
          </a:prstGeom>
        </p:spPr>
        <p:txBody>
          <a:bodyPr wrap="square">
            <a:spAutoFit/>
          </a:bodyPr>
          <a:lstStyle/>
          <a:p>
            <a:pPr>
              <a:lnSpc>
                <a:spcPts val="25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Tree>
    <p:extLst>
      <p:ext uri="{BB962C8B-B14F-4D97-AF65-F5344CB8AC3E}">
        <p14:creationId xmlns:p14="http://schemas.microsoft.com/office/powerpoint/2010/main" val="3272703049"/>
      </p:ext>
    </p:extLst>
  </p:cSld>
  <p:clrMapOvr>
    <a:masterClrMapping/>
  </p:clrMapOvr>
  <mc:AlternateContent xmlns:mc="http://schemas.openxmlformats.org/markup-compatibility/2006" xmlns:p14="http://schemas.microsoft.com/office/powerpoint/2010/main">
    <mc:Choice Requires="p14">
      <p:transition spd="slow" p14:dur="1750" advClick="0" advTm="0">
        <p14:pan dir="u"/>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ppt_w</p:attrName>
                                        </p:attrNameLst>
                                      </p:cBhvr>
                                      <p:tavLst>
                                        <p:tav tm="0">
                                          <p:val>
                                            <p:fltVal val="0"/>
                                          </p:val>
                                        </p:tav>
                                        <p:tav tm="100000">
                                          <p:val>
                                            <p:strVal val="#ppt_w"/>
                                          </p:val>
                                        </p:tav>
                                      </p:tavLst>
                                    </p:anim>
                                    <p:anim calcmode="lin" valueType="num">
                                      <p:cBhvr>
                                        <p:cTn id="17" dur="750" fill="hold"/>
                                        <p:tgtEl>
                                          <p:spTgt spid="6"/>
                                        </p:tgtEl>
                                        <p:attrNameLst>
                                          <p:attrName>ppt_h</p:attrName>
                                        </p:attrNameLst>
                                      </p:cBhvr>
                                      <p:tavLst>
                                        <p:tav tm="0">
                                          <p:val>
                                            <p:fltVal val="0"/>
                                          </p:val>
                                        </p:tav>
                                        <p:tav tm="100000">
                                          <p:val>
                                            <p:strVal val="#ppt_h"/>
                                          </p:val>
                                        </p:tav>
                                      </p:tavLst>
                                    </p:anim>
                                    <p:animEffect transition="in" filter="fade">
                                      <p:cBhvr>
                                        <p:cTn id="18" dur="750"/>
                                        <p:tgtEl>
                                          <p:spTgt spid="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750"/>
                                        <p:tgtEl>
                                          <p:spTgt spid="7"/>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750" fill="hold"/>
                                        <p:tgtEl>
                                          <p:spTgt spid="8"/>
                                        </p:tgtEl>
                                        <p:attrNameLst>
                                          <p:attrName>ppt_w</p:attrName>
                                        </p:attrNameLst>
                                      </p:cBhvr>
                                      <p:tavLst>
                                        <p:tav tm="0">
                                          <p:val>
                                            <p:fltVal val="0"/>
                                          </p:val>
                                        </p:tav>
                                        <p:tav tm="100000">
                                          <p:val>
                                            <p:strVal val="#ppt_w"/>
                                          </p:val>
                                        </p:tav>
                                      </p:tavLst>
                                    </p:anim>
                                    <p:anim calcmode="lin" valueType="num">
                                      <p:cBhvr>
                                        <p:cTn id="27" dur="750" fill="hold"/>
                                        <p:tgtEl>
                                          <p:spTgt spid="8"/>
                                        </p:tgtEl>
                                        <p:attrNameLst>
                                          <p:attrName>ppt_h</p:attrName>
                                        </p:attrNameLst>
                                      </p:cBhvr>
                                      <p:tavLst>
                                        <p:tav tm="0">
                                          <p:val>
                                            <p:fltVal val="0"/>
                                          </p:val>
                                        </p:tav>
                                        <p:tav tm="100000">
                                          <p:val>
                                            <p:strVal val="#ppt_h"/>
                                          </p:val>
                                        </p:tav>
                                      </p:tavLst>
                                    </p:anim>
                                    <p:animEffect transition="in" filter="fade">
                                      <p:cBhvr>
                                        <p:cTn id="28" dur="750"/>
                                        <p:tgtEl>
                                          <p:spTgt spid="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4" grpId="0" animBg="1"/>
      <p:bldP spid="5" grpId="0" animBg="1"/>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A1DD9E9C-ABCC-427C-8827-C98D42D2D2A6}"/>
              </a:ext>
            </a:extLst>
          </p:cNvPr>
          <p:cNvSpPr/>
          <p:nvPr/>
        </p:nvSpPr>
        <p:spPr>
          <a:xfrm>
            <a:off x="0" y="1231900"/>
            <a:ext cx="12192001" cy="4381500"/>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3" name="矩形 2">
            <a:extLst>
              <a:ext uri="{FF2B5EF4-FFF2-40B4-BE49-F238E27FC236}">
                <a16:creationId xmlns="" xmlns:a16="http://schemas.microsoft.com/office/drawing/2014/main" id="{9C79D9EB-7224-4191-B66F-B88111CC3B1D}"/>
              </a:ext>
            </a:extLst>
          </p:cNvPr>
          <p:cNvSpPr/>
          <p:nvPr/>
        </p:nvSpPr>
        <p:spPr>
          <a:xfrm>
            <a:off x="0" y="1231900"/>
            <a:ext cx="3327400" cy="43815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0E1EF00F-2212-486A-8CBA-BBE5A7729B2D}"/>
              </a:ext>
            </a:extLst>
          </p:cNvPr>
          <p:cNvSpPr/>
          <p:nvPr/>
        </p:nvSpPr>
        <p:spPr>
          <a:xfrm>
            <a:off x="4014141" y="3429000"/>
            <a:ext cx="1930453" cy="370166"/>
          </a:xfrm>
          <a:prstGeom prst="rect">
            <a:avLst/>
          </a:prstGeom>
        </p:spPr>
        <p:txBody>
          <a:bodyPr wrap="square">
            <a:spAutoFit/>
          </a:bodyPr>
          <a:lstStyle/>
          <a:p>
            <a:pPr>
              <a:lnSpc>
                <a:spcPts val="2000"/>
              </a:lnSpc>
            </a:pPr>
            <a:r>
              <a:rPr lang="zh-CN" altLang="en-US" sz="2800" dirty="0">
                <a:solidFill>
                  <a:srgbClr val="666666"/>
                </a:solidFill>
                <a:cs typeface="+mn-ea"/>
                <a:sym typeface="+mn-lt"/>
              </a:rPr>
              <a:t>输入标 题</a:t>
            </a:r>
          </a:p>
        </p:txBody>
      </p:sp>
      <p:sp>
        <p:nvSpPr>
          <p:cNvPr id="6" name="矩形 5">
            <a:extLst>
              <a:ext uri="{FF2B5EF4-FFF2-40B4-BE49-F238E27FC236}">
                <a16:creationId xmlns="" xmlns:a16="http://schemas.microsoft.com/office/drawing/2014/main" id="{DA04CB7A-5517-4ABA-B86E-2B8AEEEC3C82}"/>
              </a:ext>
            </a:extLst>
          </p:cNvPr>
          <p:cNvSpPr/>
          <p:nvPr/>
        </p:nvSpPr>
        <p:spPr>
          <a:xfrm>
            <a:off x="4014142" y="3814024"/>
            <a:ext cx="3732360" cy="1335430"/>
          </a:xfrm>
          <a:prstGeom prst="rect">
            <a:avLst/>
          </a:prstGeom>
        </p:spPr>
        <p:txBody>
          <a:bodyPr wrap="square">
            <a:spAutoFit/>
          </a:bodyPr>
          <a:lstStyle/>
          <a:p>
            <a:pPr>
              <a:lnSpc>
                <a:spcPts val="25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7" name="矩形 6">
            <a:extLst>
              <a:ext uri="{FF2B5EF4-FFF2-40B4-BE49-F238E27FC236}">
                <a16:creationId xmlns="" xmlns:a16="http://schemas.microsoft.com/office/drawing/2014/main" id="{406E514B-7F0E-4099-BED3-EB544970FAF6}"/>
              </a:ext>
            </a:extLst>
          </p:cNvPr>
          <p:cNvSpPr/>
          <p:nvPr/>
        </p:nvSpPr>
        <p:spPr>
          <a:xfrm>
            <a:off x="9102340" y="2825693"/>
            <a:ext cx="2596224" cy="1588448"/>
          </a:xfrm>
          <a:prstGeom prst="rect">
            <a:avLst/>
          </a:prstGeom>
        </p:spPr>
        <p:txBody>
          <a:bodyPr wrap="none">
            <a:spAutoFit/>
          </a:bodyPr>
          <a:lstStyle/>
          <a:p>
            <a:pPr>
              <a:lnSpc>
                <a:spcPts val="4000"/>
              </a:lnSpc>
            </a:pPr>
            <a:r>
              <a:rPr lang="zh-CN" altLang="en-US" sz="2800" spc="600" dirty="0">
                <a:solidFill>
                  <a:srgbClr val="9E7E66"/>
                </a:solidFill>
                <a:cs typeface="+mn-ea"/>
                <a:sym typeface="+mn-lt"/>
              </a:rPr>
              <a:t>M</a:t>
            </a:r>
            <a:r>
              <a:rPr lang="en-US" altLang="zh-CN" sz="2800" spc="600" dirty="0">
                <a:solidFill>
                  <a:srgbClr val="9E7E66"/>
                </a:solidFill>
                <a:cs typeface="+mn-ea"/>
                <a:sym typeface="+mn-lt"/>
              </a:rPr>
              <a:t>ID YEAR</a:t>
            </a:r>
          </a:p>
          <a:p>
            <a:pPr>
              <a:lnSpc>
                <a:spcPts val="4000"/>
              </a:lnSpc>
            </a:pPr>
            <a:r>
              <a:rPr lang="en-US" altLang="zh-CN" sz="2800" spc="600" dirty="0">
                <a:solidFill>
                  <a:srgbClr val="9E7E66"/>
                </a:solidFill>
                <a:cs typeface="+mn-ea"/>
                <a:sym typeface="+mn-lt"/>
              </a:rPr>
              <a:t>WORK</a:t>
            </a:r>
          </a:p>
          <a:p>
            <a:pPr>
              <a:lnSpc>
                <a:spcPts val="4000"/>
              </a:lnSpc>
            </a:pPr>
            <a:r>
              <a:rPr lang="en-US" altLang="zh-CN" sz="2800" spc="600" dirty="0">
                <a:solidFill>
                  <a:srgbClr val="9E7E66"/>
                </a:solidFill>
                <a:cs typeface="+mn-ea"/>
                <a:sym typeface="+mn-lt"/>
              </a:rPr>
              <a:t>SUMMARY</a:t>
            </a:r>
            <a:endParaRPr lang="zh-CN" altLang="en-US" sz="2800" spc="600" dirty="0">
              <a:solidFill>
                <a:srgbClr val="9E7E66"/>
              </a:solidFill>
              <a:cs typeface="+mn-ea"/>
              <a:sym typeface="+mn-lt"/>
            </a:endParaRPr>
          </a:p>
        </p:txBody>
      </p:sp>
      <p:sp>
        <p:nvSpPr>
          <p:cNvPr id="9" name="TextBox 76">
            <a:extLst>
              <a:ext uri="{FF2B5EF4-FFF2-40B4-BE49-F238E27FC236}">
                <a16:creationId xmlns="" xmlns:a16="http://schemas.microsoft.com/office/drawing/2014/main" id="{CFA38ED1-4C99-4012-A575-2A5BC8A0EF48}"/>
              </a:ext>
            </a:extLst>
          </p:cNvPr>
          <p:cNvSpPr txBox="1"/>
          <p:nvPr/>
        </p:nvSpPr>
        <p:spPr>
          <a:xfrm>
            <a:off x="4014141" y="1935888"/>
            <a:ext cx="13207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i="1" spc="300" dirty="0">
                <a:solidFill>
                  <a:srgbClr val="9E7E66"/>
                </a:solidFill>
                <a:cs typeface="+mn-ea"/>
                <a:sym typeface="+mn-lt"/>
              </a:rPr>
              <a:t>2020</a:t>
            </a:r>
            <a:endParaRPr kumimoji="0" lang="zh-CN" altLang="en-US" sz="3200" b="1" i="1" u="none" strike="noStrike" kern="1200" cap="none" spc="300" normalizeH="0" baseline="0" noProof="0" dirty="0">
              <a:ln>
                <a:noFill/>
              </a:ln>
              <a:solidFill>
                <a:srgbClr val="9E7E66"/>
              </a:solidFill>
              <a:effectLst/>
              <a:uLnTx/>
              <a:uFillTx/>
              <a:cs typeface="+mn-ea"/>
              <a:sym typeface="+mn-lt"/>
            </a:endParaRPr>
          </a:p>
        </p:txBody>
      </p:sp>
    </p:spTree>
    <p:extLst>
      <p:ext uri="{BB962C8B-B14F-4D97-AF65-F5344CB8AC3E}">
        <p14:creationId xmlns:p14="http://schemas.microsoft.com/office/powerpoint/2010/main" val="800812094"/>
      </p:ext>
    </p:extLst>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fltVal val="0"/>
                                          </p:val>
                                        </p:tav>
                                        <p:tav tm="100000">
                                          <p:val>
                                            <p:strVal val="#ppt_h"/>
                                          </p:val>
                                        </p:tav>
                                      </p:tavLst>
                                    </p:anim>
                                    <p:animEffect transition="in" filter="fade">
                                      <p:cBhvr>
                                        <p:cTn id="19" dur="750"/>
                                        <p:tgtEl>
                                          <p:spTgt spid="9"/>
                                        </p:tgtEl>
                                      </p:cBhvr>
                                    </p:animEffect>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750"/>
                                        <p:tgtEl>
                                          <p:spTgt spid="6"/>
                                        </p:tgtEl>
                                      </p:cBhvr>
                                    </p:animEffect>
                                  </p:childTnLst>
                                </p:cTn>
                              </p:par>
                            </p:childTnLst>
                          </p:cTn>
                        </p:par>
                        <p:par>
                          <p:cTn id="28" fill="hold">
                            <p:stCondLst>
                              <p:cond delay="375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750" fill="hold"/>
                                        <p:tgtEl>
                                          <p:spTgt spid="7"/>
                                        </p:tgtEl>
                                        <p:attrNameLst>
                                          <p:attrName>ppt_w</p:attrName>
                                        </p:attrNameLst>
                                      </p:cBhvr>
                                      <p:tavLst>
                                        <p:tav tm="0">
                                          <p:val>
                                            <p:fltVal val="0"/>
                                          </p:val>
                                        </p:tav>
                                        <p:tav tm="100000">
                                          <p:val>
                                            <p:strVal val="#ppt_w"/>
                                          </p:val>
                                        </p:tav>
                                      </p:tavLst>
                                    </p:anim>
                                    <p:anim calcmode="lin" valueType="num">
                                      <p:cBhvr>
                                        <p:cTn id="32" dur="750" fill="hold"/>
                                        <p:tgtEl>
                                          <p:spTgt spid="7"/>
                                        </p:tgtEl>
                                        <p:attrNameLst>
                                          <p:attrName>ppt_h</p:attrName>
                                        </p:attrNameLst>
                                      </p:cBhvr>
                                      <p:tavLst>
                                        <p:tav tm="0">
                                          <p:val>
                                            <p:fltVal val="0"/>
                                          </p:val>
                                        </p:tav>
                                        <p:tav tm="100000">
                                          <p:val>
                                            <p:strVal val="#ppt_h"/>
                                          </p:val>
                                        </p:tav>
                                      </p:tavLst>
                                    </p:anim>
                                    <p:animEffect transition="in" filter="fade">
                                      <p:cBhvr>
                                        <p:cTn id="3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214AAB21-B904-4BD7-9C97-219025C73B37}"/>
              </a:ext>
            </a:extLst>
          </p:cNvPr>
          <p:cNvSpPr/>
          <p:nvPr/>
        </p:nvSpPr>
        <p:spPr>
          <a:xfrm>
            <a:off x="0" y="2443843"/>
            <a:ext cx="6096000" cy="336005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 xmlns:a16="http://schemas.microsoft.com/office/drawing/2014/main" id="{ED5726E4-720D-4E45-94A1-BEA5D4F386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443842"/>
            <a:ext cx="6096809" cy="3360057"/>
          </a:xfrm>
          <a:prstGeom prst="rect">
            <a:avLst/>
          </a:prstGeom>
        </p:spPr>
      </p:pic>
      <p:sp>
        <p:nvSpPr>
          <p:cNvPr id="9" name="矩形 8">
            <a:extLst>
              <a:ext uri="{FF2B5EF4-FFF2-40B4-BE49-F238E27FC236}">
                <a16:creationId xmlns="" xmlns:a16="http://schemas.microsoft.com/office/drawing/2014/main" id="{118D7BDC-DC8C-4744-815A-669DF573885C}"/>
              </a:ext>
            </a:extLst>
          </p:cNvPr>
          <p:cNvSpPr/>
          <p:nvPr/>
        </p:nvSpPr>
        <p:spPr>
          <a:xfrm>
            <a:off x="4039010" y="5708650"/>
            <a:ext cx="4088990" cy="17144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32">
            <a:extLst>
              <a:ext uri="{FF2B5EF4-FFF2-40B4-BE49-F238E27FC236}">
                <a16:creationId xmlns="" xmlns:a16="http://schemas.microsoft.com/office/drawing/2014/main" id="{14D557F9-6D36-47D2-ABEB-E5F370E14CE9}"/>
              </a:ext>
            </a:extLst>
          </p:cNvPr>
          <p:cNvSpPr txBox="1">
            <a:spLocks noChangeArrowheads="1"/>
          </p:cNvSpPr>
          <p:nvPr/>
        </p:nvSpPr>
        <p:spPr bwMode="auto">
          <a:xfrm>
            <a:off x="5611290" y="389662"/>
            <a:ext cx="1040670" cy="1015663"/>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E7E66"/>
                </a:solidFill>
                <a:effectLst/>
                <a:uLnTx/>
                <a:uFillTx/>
                <a:latin typeface="+mn-lt"/>
                <a:ea typeface="+mn-ea"/>
                <a:cs typeface="+mn-ea"/>
                <a:sym typeface="+mn-lt"/>
              </a:rPr>
              <a:t>03</a:t>
            </a:r>
          </a:p>
        </p:txBody>
      </p:sp>
      <p:sp>
        <p:nvSpPr>
          <p:cNvPr id="12" name="TextBox 76">
            <a:extLst>
              <a:ext uri="{FF2B5EF4-FFF2-40B4-BE49-F238E27FC236}">
                <a16:creationId xmlns="" xmlns:a16="http://schemas.microsoft.com/office/drawing/2014/main" id="{F8B4F574-CA8B-47A4-8162-F877C366724D}"/>
              </a:ext>
            </a:extLst>
          </p:cNvPr>
          <p:cNvSpPr txBox="1"/>
          <p:nvPr/>
        </p:nvSpPr>
        <p:spPr>
          <a:xfrm>
            <a:off x="534559" y="3195132"/>
            <a:ext cx="2676525" cy="769441"/>
          </a:xfrm>
          <a:prstGeom prst="rect">
            <a:avLst/>
          </a:prstGeom>
          <a:noFill/>
        </p:spPr>
        <p:txBody>
          <a:bodyPr wrap="square" rtlCol="0">
            <a:spAutoFit/>
          </a:bodyPr>
          <a:lstStyle/>
          <a:p>
            <a:pPr lvl="0">
              <a:defRPr/>
            </a:pPr>
            <a:r>
              <a:rPr lang="zh-CN" altLang="en-US" sz="4400" b="1" spc="300" dirty="0">
                <a:solidFill>
                  <a:schemeClr val="tx1">
                    <a:lumMod val="75000"/>
                    <a:lumOff val="25000"/>
                  </a:schemeClr>
                </a:solidFill>
                <a:cs typeface="+mn-ea"/>
                <a:sym typeface="+mn-lt"/>
              </a:rPr>
              <a:t>项目展示</a:t>
            </a:r>
          </a:p>
        </p:txBody>
      </p:sp>
      <p:sp>
        <p:nvSpPr>
          <p:cNvPr id="13" name="矩形 12">
            <a:extLst>
              <a:ext uri="{FF2B5EF4-FFF2-40B4-BE49-F238E27FC236}">
                <a16:creationId xmlns="" xmlns:a16="http://schemas.microsoft.com/office/drawing/2014/main" id="{5735F926-32BF-47E0-9EED-ED671D7B0087}"/>
              </a:ext>
            </a:extLst>
          </p:cNvPr>
          <p:cNvSpPr/>
          <p:nvPr/>
        </p:nvSpPr>
        <p:spPr>
          <a:xfrm>
            <a:off x="534559" y="4185166"/>
            <a:ext cx="4784284" cy="83849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4" name="矩形 13">
            <a:extLst>
              <a:ext uri="{FF2B5EF4-FFF2-40B4-BE49-F238E27FC236}">
                <a16:creationId xmlns="" xmlns:a16="http://schemas.microsoft.com/office/drawing/2014/main" id="{556C6DFA-FEB1-4B3D-BF11-A900087F720B}"/>
              </a:ext>
            </a:extLst>
          </p:cNvPr>
          <p:cNvSpPr/>
          <p:nvPr/>
        </p:nvSpPr>
        <p:spPr>
          <a:xfrm>
            <a:off x="2679905" y="1556496"/>
            <a:ext cx="6832190" cy="417929"/>
          </a:xfrm>
          <a:prstGeom prst="rect">
            <a:avLst/>
          </a:prstGeom>
        </p:spPr>
        <p:txBody>
          <a:bodyPr vert="horz" lIns="91440" tIns="45720" rIns="91440" bIns="45720" rtlCol="0" anchor="ctr">
            <a:noAutofit/>
          </a:bodyPr>
          <a:lstStyle/>
          <a:p>
            <a:pPr algn="ctr">
              <a:lnSpc>
                <a:spcPct val="90000"/>
              </a:lnSpc>
              <a:spcBef>
                <a:spcPct val="0"/>
              </a:spcBef>
            </a:pPr>
            <a:r>
              <a:rPr lang="zh-CN" altLang="en-US" sz="3600" spc="600" dirty="0">
                <a:solidFill>
                  <a:schemeClr val="tx1">
                    <a:lumMod val="75000"/>
                    <a:lumOff val="25000"/>
                  </a:schemeClr>
                </a:solidFill>
                <a:cs typeface="+mn-ea"/>
                <a:sym typeface="+mn-lt"/>
              </a:rPr>
              <a:t>P</a:t>
            </a:r>
            <a:r>
              <a:rPr lang="en-US" altLang="zh-CN" sz="3600" spc="600" dirty="0">
                <a:solidFill>
                  <a:schemeClr val="tx1">
                    <a:lumMod val="75000"/>
                    <a:lumOff val="25000"/>
                  </a:schemeClr>
                </a:solidFill>
                <a:cs typeface="+mn-ea"/>
                <a:sym typeface="+mn-lt"/>
              </a:rPr>
              <a:t>ROJECT PRESENTATION</a:t>
            </a:r>
            <a:endParaRPr lang="zh-CN" altLang="en-US" sz="3600" spc="6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855615285"/>
      </p:ext>
    </p:extLst>
  </p:cSld>
  <p:clrMapOvr>
    <a:masterClrMapping/>
  </p:clrMapOvr>
  <mc:AlternateContent xmlns:mc="http://schemas.openxmlformats.org/markup-compatibility/2006" xmlns:p14="http://schemas.microsoft.com/office/powerpoint/2010/main">
    <mc:Choice Requires="p14">
      <p:transition spd="slow" p14:dur="1750" advClick="0" advTm="0">
        <p14:conveyor dir="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75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750"/>
                                        <p:tgtEl>
                                          <p:spTgt spid="9"/>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750" fill="hold"/>
                                        <p:tgtEl>
                                          <p:spTgt spid="10"/>
                                        </p:tgtEl>
                                        <p:attrNameLst>
                                          <p:attrName>ppt_w</p:attrName>
                                        </p:attrNameLst>
                                      </p:cBhvr>
                                      <p:tavLst>
                                        <p:tav tm="0">
                                          <p:val>
                                            <p:fltVal val="0"/>
                                          </p:val>
                                        </p:tav>
                                        <p:tav tm="100000">
                                          <p:val>
                                            <p:strVal val="#ppt_w"/>
                                          </p:val>
                                        </p:tav>
                                      </p:tavLst>
                                    </p:anim>
                                    <p:anim calcmode="lin" valueType="num">
                                      <p:cBhvr>
                                        <p:cTn id="19" dur="750" fill="hold"/>
                                        <p:tgtEl>
                                          <p:spTgt spid="10"/>
                                        </p:tgtEl>
                                        <p:attrNameLst>
                                          <p:attrName>ppt_h</p:attrName>
                                        </p:attrNameLst>
                                      </p:cBhvr>
                                      <p:tavLst>
                                        <p:tav tm="0">
                                          <p:val>
                                            <p:fltVal val="0"/>
                                          </p:val>
                                        </p:tav>
                                        <p:tav tm="100000">
                                          <p:val>
                                            <p:strVal val="#ppt_h"/>
                                          </p:val>
                                        </p:tav>
                                      </p:tavLst>
                                    </p:anim>
                                    <p:animEffect transition="in" filter="fade">
                                      <p:cBhvr>
                                        <p:cTn id="20" dur="750"/>
                                        <p:tgtEl>
                                          <p:spTgt spid="10"/>
                                        </p:tgtEl>
                                      </p:cBhvr>
                                    </p:animEffect>
                                  </p:childTnLst>
                                </p:cTn>
                              </p:par>
                            </p:childTnLst>
                          </p:cTn>
                        </p:par>
                        <p:par>
                          <p:cTn id="21" fill="hold">
                            <p:stCondLst>
                              <p:cond delay="2250"/>
                            </p:stCondLst>
                            <p:childTnLst>
                              <p:par>
                                <p:cTn id="22" presetID="16" presetClass="entr" presetSubtype="37"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outVertical)">
                                      <p:cBhvr>
                                        <p:cTn id="24" dur="750"/>
                                        <p:tgtEl>
                                          <p:spTgt spid="14"/>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childTnLst>
                          </p:cTn>
                        </p:par>
                        <p:par>
                          <p:cTn id="29" fill="hold">
                            <p:stCondLst>
                              <p:cond delay="375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49211B13-A838-4780-9479-C1409994F306}"/>
              </a:ext>
            </a:extLst>
          </p:cNvPr>
          <p:cNvSpPr/>
          <p:nvPr/>
        </p:nvSpPr>
        <p:spPr>
          <a:xfrm>
            <a:off x="7962900" y="6553199"/>
            <a:ext cx="4264539" cy="304801"/>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0" name="矩形 9">
            <a:extLst>
              <a:ext uri="{FF2B5EF4-FFF2-40B4-BE49-F238E27FC236}">
                <a16:creationId xmlns="" xmlns:a16="http://schemas.microsoft.com/office/drawing/2014/main" id="{452C3BDB-402B-4D7B-919E-3BA5218CC804}"/>
              </a:ext>
            </a:extLst>
          </p:cNvPr>
          <p:cNvSpPr/>
          <p:nvPr/>
        </p:nvSpPr>
        <p:spPr>
          <a:xfrm>
            <a:off x="3324333" y="989568"/>
            <a:ext cx="5505225" cy="707886"/>
          </a:xfrm>
          <a:prstGeom prst="rect">
            <a:avLst/>
          </a:prstGeom>
        </p:spPr>
        <p:txBody>
          <a:bodyPr wrap="none">
            <a:spAutoFit/>
          </a:bodyPr>
          <a:lstStyle/>
          <a:p>
            <a:r>
              <a:rPr lang="en-US" altLang="zh-CN" sz="4000" b="1" spc="600" dirty="0">
                <a:solidFill>
                  <a:srgbClr val="9E7E66"/>
                </a:solidFill>
                <a:cs typeface="+mn-ea"/>
                <a:sym typeface="+mn-lt"/>
              </a:rPr>
              <a:t>WORK</a:t>
            </a:r>
            <a:r>
              <a:rPr lang="en-US" altLang="zh-CN" sz="4000" b="1" spc="600" dirty="0">
                <a:solidFill>
                  <a:schemeClr val="tx1">
                    <a:lumMod val="50000"/>
                    <a:lumOff val="50000"/>
                  </a:schemeClr>
                </a:solidFill>
                <a:cs typeface="+mn-ea"/>
                <a:sym typeface="+mn-lt"/>
              </a:rPr>
              <a:t> SUMMARY</a:t>
            </a:r>
            <a:endParaRPr lang="zh-CN" altLang="en-US" sz="4000" b="1" spc="600" dirty="0">
              <a:solidFill>
                <a:schemeClr val="tx1">
                  <a:lumMod val="50000"/>
                  <a:lumOff val="50000"/>
                </a:schemeClr>
              </a:solidFill>
              <a:cs typeface="+mn-ea"/>
              <a:sym typeface="+mn-lt"/>
            </a:endParaRPr>
          </a:p>
        </p:txBody>
      </p:sp>
      <p:pic>
        <p:nvPicPr>
          <p:cNvPr id="13" name="图形 12">
            <a:extLst>
              <a:ext uri="{FF2B5EF4-FFF2-40B4-BE49-F238E27FC236}">
                <a16:creationId xmlns="" xmlns:a16="http://schemas.microsoft.com/office/drawing/2014/main" id="{7FFDDEB9-F272-4BBB-B016-25EE281F5B9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716088" y="2545439"/>
            <a:ext cx="524192" cy="493804"/>
          </a:xfrm>
          <a:prstGeom prst="rect">
            <a:avLst/>
          </a:prstGeom>
        </p:spPr>
      </p:pic>
      <p:pic>
        <p:nvPicPr>
          <p:cNvPr id="14" name="图形 13">
            <a:extLst>
              <a:ext uri="{FF2B5EF4-FFF2-40B4-BE49-F238E27FC236}">
                <a16:creationId xmlns="" xmlns:a16="http://schemas.microsoft.com/office/drawing/2014/main" id="{13BA7DF9-0030-4496-96DC-2214CEBF038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174288" y="2630858"/>
            <a:ext cx="433028" cy="372252"/>
          </a:xfrm>
          <a:prstGeom prst="rect">
            <a:avLst/>
          </a:prstGeom>
        </p:spPr>
      </p:pic>
      <p:pic>
        <p:nvPicPr>
          <p:cNvPr id="15" name="图形 14">
            <a:extLst>
              <a:ext uri="{FF2B5EF4-FFF2-40B4-BE49-F238E27FC236}">
                <a16:creationId xmlns="" xmlns:a16="http://schemas.microsoft.com/office/drawing/2014/main" id="{D344D0F3-9F3A-4BA7-9B4E-A61BC91128B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350586" y="2533974"/>
            <a:ext cx="448222" cy="448222"/>
          </a:xfrm>
          <a:prstGeom prst="rect">
            <a:avLst/>
          </a:prstGeom>
        </p:spPr>
      </p:pic>
      <p:pic>
        <p:nvPicPr>
          <p:cNvPr id="16" name="图形 15">
            <a:extLst>
              <a:ext uri="{FF2B5EF4-FFF2-40B4-BE49-F238E27FC236}">
                <a16:creationId xmlns="" xmlns:a16="http://schemas.microsoft.com/office/drawing/2014/main" id="{B62492E7-4AF5-43A2-A834-2A9B9E747565}"/>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578919" y="2522579"/>
            <a:ext cx="433028" cy="471013"/>
          </a:xfrm>
          <a:prstGeom prst="rect">
            <a:avLst/>
          </a:prstGeom>
        </p:spPr>
      </p:pic>
      <p:sp>
        <p:nvSpPr>
          <p:cNvPr id="17" name="矩形 16">
            <a:extLst>
              <a:ext uri="{FF2B5EF4-FFF2-40B4-BE49-F238E27FC236}">
                <a16:creationId xmlns="" xmlns:a16="http://schemas.microsoft.com/office/drawing/2014/main" id="{41F6D836-294E-4CD9-89CE-A0F21EAD369F}"/>
              </a:ext>
            </a:extLst>
          </p:cNvPr>
          <p:cNvSpPr/>
          <p:nvPr/>
        </p:nvSpPr>
        <p:spPr>
          <a:xfrm>
            <a:off x="1109054" y="3483409"/>
            <a:ext cx="1930453" cy="370166"/>
          </a:xfrm>
          <a:prstGeom prst="rect">
            <a:avLst/>
          </a:prstGeom>
        </p:spPr>
        <p:txBody>
          <a:bodyPr wrap="square">
            <a:spAutoFit/>
          </a:bodyPr>
          <a:lstStyle/>
          <a:p>
            <a:pPr>
              <a:lnSpc>
                <a:spcPts val="2000"/>
              </a:lnSpc>
            </a:pPr>
            <a:r>
              <a:rPr lang="zh-CN" altLang="en-US" sz="2800" dirty="0">
                <a:solidFill>
                  <a:srgbClr val="666666"/>
                </a:solidFill>
                <a:cs typeface="+mn-ea"/>
                <a:sym typeface="+mn-lt"/>
              </a:rPr>
              <a:t>输入标 题</a:t>
            </a:r>
          </a:p>
        </p:txBody>
      </p:sp>
      <p:sp>
        <p:nvSpPr>
          <p:cNvPr id="18" name="矩形 17">
            <a:extLst>
              <a:ext uri="{FF2B5EF4-FFF2-40B4-BE49-F238E27FC236}">
                <a16:creationId xmlns="" xmlns:a16="http://schemas.microsoft.com/office/drawing/2014/main" id="{F61ABBAB-B7E5-4FBD-BD96-DA07533B1408}"/>
              </a:ext>
            </a:extLst>
          </p:cNvPr>
          <p:cNvSpPr/>
          <p:nvPr/>
        </p:nvSpPr>
        <p:spPr>
          <a:xfrm>
            <a:off x="1084623" y="4113093"/>
            <a:ext cx="1866180" cy="1019574"/>
          </a:xfrm>
          <a:prstGeom prst="rect">
            <a:avLst/>
          </a:prstGeom>
        </p:spPr>
        <p:txBody>
          <a:bodyPr wrap="square">
            <a:spAutoFit/>
          </a:bodyPr>
          <a:lstStyle/>
          <a:p>
            <a:pPr algn="ctr">
              <a:lnSpc>
                <a:spcPts val="25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19" name="矩形 18">
            <a:extLst>
              <a:ext uri="{FF2B5EF4-FFF2-40B4-BE49-F238E27FC236}">
                <a16:creationId xmlns="" xmlns:a16="http://schemas.microsoft.com/office/drawing/2014/main" id="{9C252664-D0D6-4E7D-8CF0-6521862815D3}"/>
              </a:ext>
            </a:extLst>
          </p:cNvPr>
          <p:cNvSpPr/>
          <p:nvPr/>
        </p:nvSpPr>
        <p:spPr>
          <a:xfrm>
            <a:off x="3880721" y="3483409"/>
            <a:ext cx="1930453" cy="370166"/>
          </a:xfrm>
          <a:prstGeom prst="rect">
            <a:avLst/>
          </a:prstGeom>
        </p:spPr>
        <p:txBody>
          <a:bodyPr wrap="square">
            <a:spAutoFit/>
          </a:bodyPr>
          <a:lstStyle/>
          <a:p>
            <a:pPr>
              <a:lnSpc>
                <a:spcPts val="2000"/>
              </a:lnSpc>
            </a:pPr>
            <a:r>
              <a:rPr lang="zh-CN" altLang="en-US" sz="2800" dirty="0">
                <a:solidFill>
                  <a:srgbClr val="666666"/>
                </a:solidFill>
                <a:cs typeface="+mn-ea"/>
                <a:sym typeface="+mn-lt"/>
              </a:rPr>
              <a:t>输入标 题</a:t>
            </a:r>
          </a:p>
        </p:txBody>
      </p:sp>
      <p:sp>
        <p:nvSpPr>
          <p:cNvPr id="20" name="矩形 19">
            <a:extLst>
              <a:ext uri="{FF2B5EF4-FFF2-40B4-BE49-F238E27FC236}">
                <a16:creationId xmlns="" xmlns:a16="http://schemas.microsoft.com/office/drawing/2014/main" id="{677CCE98-A880-4BB5-A27C-15BC67F03183}"/>
              </a:ext>
            </a:extLst>
          </p:cNvPr>
          <p:cNvSpPr/>
          <p:nvPr/>
        </p:nvSpPr>
        <p:spPr>
          <a:xfrm>
            <a:off x="3856290" y="4113093"/>
            <a:ext cx="1866180" cy="1019574"/>
          </a:xfrm>
          <a:prstGeom prst="rect">
            <a:avLst/>
          </a:prstGeom>
        </p:spPr>
        <p:txBody>
          <a:bodyPr wrap="square">
            <a:spAutoFit/>
          </a:bodyPr>
          <a:lstStyle/>
          <a:p>
            <a:pPr algn="ctr">
              <a:lnSpc>
                <a:spcPts val="25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1" name="矩形 20">
            <a:extLst>
              <a:ext uri="{FF2B5EF4-FFF2-40B4-BE49-F238E27FC236}">
                <a16:creationId xmlns="" xmlns:a16="http://schemas.microsoft.com/office/drawing/2014/main" id="{582A93AF-EE1A-4D38-8930-F3488D44D60E}"/>
              </a:ext>
            </a:extLst>
          </p:cNvPr>
          <p:cNvSpPr/>
          <p:nvPr/>
        </p:nvSpPr>
        <p:spPr>
          <a:xfrm>
            <a:off x="6687290" y="3483409"/>
            <a:ext cx="1930453" cy="370166"/>
          </a:xfrm>
          <a:prstGeom prst="rect">
            <a:avLst/>
          </a:prstGeom>
        </p:spPr>
        <p:txBody>
          <a:bodyPr wrap="square">
            <a:spAutoFit/>
          </a:bodyPr>
          <a:lstStyle/>
          <a:p>
            <a:pPr>
              <a:lnSpc>
                <a:spcPts val="2000"/>
              </a:lnSpc>
            </a:pPr>
            <a:r>
              <a:rPr lang="zh-CN" altLang="en-US" sz="2800" dirty="0">
                <a:solidFill>
                  <a:srgbClr val="666666"/>
                </a:solidFill>
                <a:cs typeface="+mn-ea"/>
                <a:sym typeface="+mn-lt"/>
              </a:rPr>
              <a:t>输入标 题</a:t>
            </a:r>
          </a:p>
        </p:txBody>
      </p:sp>
      <p:sp>
        <p:nvSpPr>
          <p:cNvPr id="22" name="矩形 21">
            <a:extLst>
              <a:ext uri="{FF2B5EF4-FFF2-40B4-BE49-F238E27FC236}">
                <a16:creationId xmlns="" xmlns:a16="http://schemas.microsoft.com/office/drawing/2014/main" id="{97581C22-2A52-4653-A442-648152627F70}"/>
              </a:ext>
            </a:extLst>
          </p:cNvPr>
          <p:cNvSpPr/>
          <p:nvPr/>
        </p:nvSpPr>
        <p:spPr>
          <a:xfrm>
            <a:off x="6662859" y="4113093"/>
            <a:ext cx="1866180" cy="1019574"/>
          </a:xfrm>
          <a:prstGeom prst="rect">
            <a:avLst/>
          </a:prstGeom>
        </p:spPr>
        <p:txBody>
          <a:bodyPr wrap="square">
            <a:spAutoFit/>
          </a:bodyPr>
          <a:lstStyle/>
          <a:p>
            <a:pPr algn="ctr">
              <a:lnSpc>
                <a:spcPts val="25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3" name="矩形 22">
            <a:extLst>
              <a:ext uri="{FF2B5EF4-FFF2-40B4-BE49-F238E27FC236}">
                <a16:creationId xmlns="" xmlns:a16="http://schemas.microsoft.com/office/drawing/2014/main" id="{439E28FF-8E79-4B0C-8EAD-AF676DFDCE1E}"/>
              </a:ext>
            </a:extLst>
          </p:cNvPr>
          <p:cNvSpPr/>
          <p:nvPr/>
        </p:nvSpPr>
        <p:spPr>
          <a:xfrm>
            <a:off x="9458957" y="3483409"/>
            <a:ext cx="1930453" cy="370166"/>
          </a:xfrm>
          <a:prstGeom prst="rect">
            <a:avLst/>
          </a:prstGeom>
        </p:spPr>
        <p:txBody>
          <a:bodyPr wrap="square">
            <a:spAutoFit/>
          </a:bodyPr>
          <a:lstStyle/>
          <a:p>
            <a:pPr>
              <a:lnSpc>
                <a:spcPts val="2000"/>
              </a:lnSpc>
            </a:pPr>
            <a:r>
              <a:rPr lang="zh-CN" altLang="en-US" sz="2800" dirty="0">
                <a:solidFill>
                  <a:srgbClr val="666666"/>
                </a:solidFill>
                <a:cs typeface="+mn-ea"/>
                <a:sym typeface="+mn-lt"/>
              </a:rPr>
              <a:t>输入标 题</a:t>
            </a:r>
          </a:p>
        </p:txBody>
      </p:sp>
      <p:sp>
        <p:nvSpPr>
          <p:cNvPr id="24" name="矩形 23">
            <a:extLst>
              <a:ext uri="{FF2B5EF4-FFF2-40B4-BE49-F238E27FC236}">
                <a16:creationId xmlns="" xmlns:a16="http://schemas.microsoft.com/office/drawing/2014/main" id="{144AE387-B9C2-45C5-8760-CDE003207B1B}"/>
              </a:ext>
            </a:extLst>
          </p:cNvPr>
          <p:cNvSpPr/>
          <p:nvPr/>
        </p:nvSpPr>
        <p:spPr>
          <a:xfrm>
            <a:off x="9434526" y="4113093"/>
            <a:ext cx="1866180" cy="1019574"/>
          </a:xfrm>
          <a:prstGeom prst="rect">
            <a:avLst/>
          </a:prstGeom>
        </p:spPr>
        <p:txBody>
          <a:bodyPr wrap="square">
            <a:spAutoFit/>
          </a:bodyPr>
          <a:lstStyle/>
          <a:p>
            <a:pPr algn="ctr">
              <a:lnSpc>
                <a:spcPts val="25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Tree>
    <p:extLst>
      <p:ext uri="{BB962C8B-B14F-4D97-AF65-F5344CB8AC3E}">
        <p14:creationId xmlns:p14="http://schemas.microsoft.com/office/powerpoint/2010/main" val="1205909229"/>
      </p:ext>
    </p:extLst>
  </p:cSld>
  <p:clrMapOvr>
    <a:masterClrMapping/>
  </p:clrMapOvr>
  <mc:AlternateContent xmlns:mc="http://schemas.openxmlformats.org/markup-compatibility/2006" xmlns:p14="http://schemas.microsoft.com/office/powerpoint/2010/main">
    <mc:Choice Requires="p14">
      <p:transition spd="slow" p14:dur="1750" advClick="0" advTm="0">
        <p14:prism isContent="1"/>
      </p:transition>
    </mc:Choice>
    <mc:Fallback xmlns:asvg="http://schemas.microsoft.com/office/drawing/2016/SVG/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750" fill="hold"/>
                                        <p:tgtEl>
                                          <p:spTgt spid="13"/>
                                        </p:tgtEl>
                                        <p:attrNameLst>
                                          <p:attrName>ppt_x</p:attrName>
                                        </p:attrNameLst>
                                      </p:cBhvr>
                                      <p:tavLst>
                                        <p:tav tm="0">
                                          <p:val>
                                            <p:strVal val="#ppt_x"/>
                                          </p:val>
                                        </p:tav>
                                        <p:tav tm="100000">
                                          <p:val>
                                            <p:strVal val="#ppt_x"/>
                                          </p:val>
                                        </p:tav>
                                      </p:tavLst>
                                    </p:anim>
                                    <p:anim calcmode="lin" valueType="num">
                                      <p:cBhvr additive="base">
                                        <p:cTn id="14" dur="75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ppt_x"/>
                                          </p:val>
                                        </p:tav>
                                        <p:tav tm="100000">
                                          <p:val>
                                            <p:strVal val="#ppt_x"/>
                                          </p:val>
                                        </p:tav>
                                      </p:tavLst>
                                    </p:anim>
                                    <p:anim calcmode="lin" valueType="num">
                                      <p:cBhvr additive="base">
                                        <p:cTn id="18" dur="75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ppt_x"/>
                                          </p:val>
                                        </p:tav>
                                        <p:tav tm="100000">
                                          <p:val>
                                            <p:strVal val="#ppt_x"/>
                                          </p:val>
                                        </p:tav>
                                      </p:tavLst>
                                    </p:anim>
                                    <p:anim calcmode="lin" valueType="num">
                                      <p:cBhvr additive="base">
                                        <p:cTn id="22" dur="75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ppt_x"/>
                                          </p:val>
                                        </p:tav>
                                        <p:tav tm="100000">
                                          <p:val>
                                            <p:strVal val="#ppt_x"/>
                                          </p:val>
                                        </p:tav>
                                      </p:tavLst>
                                    </p:anim>
                                    <p:anim calcmode="lin" valueType="num">
                                      <p:cBhvr additive="base">
                                        <p:cTn id="26" dur="75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750" fill="hold"/>
                                        <p:tgtEl>
                                          <p:spTgt spid="18"/>
                                        </p:tgtEl>
                                        <p:attrNameLst>
                                          <p:attrName>ppt_x</p:attrName>
                                        </p:attrNameLst>
                                      </p:cBhvr>
                                      <p:tavLst>
                                        <p:tav tm="0">
                                          <p:val>
                                            <p:strVal val="#ppt_x"/>
                                          </p:val>
                                        </p:tav>
                                        <p:tav tm="100000">
                                          <p:val>
                                            <p:strVal val="#ppt_x"/>
                                          </p:val>
                                        </p:tav>
                                      </p:tavLst>
                                    </p:anim>
                                    <p:anim calcmode="lin" valueType="num">
                                      <p:cBhvr additive="base">
                                        <p:cTn id="34" dur="75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750" fill="hold"/>
                                        <p:tgtEl>
                                          <p:spTgt spid="19"/>
                                        </p:tgtEl>
                                        <p:attrNameLst>
                                          <p:attrName>ppt_x</p:attrName>
                                        </p:attrNameLst>
                                      </p:cBhvr>
                                      <p:tavLst>
                                        <p:tav tm="0">
                                          <p:val>
                                            <p:strVal val="#ppt_x"/>
                                          </p:val>
                                        </p:tav>
                                        <p:tav tm="100000">
                                          <p:val>
                                            <p:strVal val="#ppt_x"/>
                                          </p:val>
                                        </p:tav>
                                      </p:tavLst>
                                    </p:anim>
                                    <p:anim calcmode="lin" valueType="num">
                                      <p:cBhvr additive="base">
                                        <p:cTn id="38" dur="75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750" fill="hold"/>
                                        <p:tgtEl>
                                          <p:spTgt spid="21"/>
                                        </p:tgtEl>
                                        <p:attrNameLst>
                                          <p:attrName>ppt_x</p:attrName>
                                        </p:attrNameLst>
                                      </p:cBhvr>
                                      <p:tavLst>
                                        <p:tav tm="0">
                                          <p:val>
                                            <p:strVal val="#ppt_x"/>
                                          </p:val>
                                        </p:tav>
                                        <p:tav tm="100000">
                                          <p:val>
                                            <p:strVal val="#ppt_x"/>
                                          </p:val>
                                        </p:tav>
                                      </p:tavLst>
                                    </p:anim>
                                    <p:anim calcmode="lin" valueType="num">
                                      <p:cBhvr additive="base">
                                        <p:cTn id="46" dur="75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750" fill="hold"/>
                                        <p:tgtEl>
                                          <p:spTgt spid="22"/>
                                        </p:tgtEl>
                                        <p:attrNameLst>
                                          <p:attrName>ppt_x</p:attrName>
                                        </p:attrNameLst>
                                      </p:cBhvr>
                                      <p:tavLst>
                                        <p:tav tm="0">
                                          <p:val>
                                            <p:strVal val="#ppt_x"/>
                                          </p:val>
                                        </p:tav>
                                        <p:tav tm="100000">
                                          <p:val>
                                            <p:strVal val="#ppt_x"/>
                                          </p:val>
                                        </p:tav>
                                      </p:tavLst>
                                    </p:anim>
                                    <p:anim calcmode="lin" valueType="num">
                                      <p:cBhvr additive="base">
                                        <p:cTn id="50" dur="75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750" fill="hold"/>
                                        <p:tgtEl>
                                          <p:spTgt spid="23"/>
                                        </p:tgtEl>
                                        <p:attrNameLst>
                                          <p:attrName>ppt_x</p:attrName>
                                        </p:attrNameLst>
                                      </p:cBhvr>
                                      <p:tavLst>
                                        <p:tav tm="0">
                                          <p:val>
                                            <p:strVal val="#ppt_x"/>
                                          </p:val>
                                        </p:tav>
                                        <p:tav tm="100000">
                                          <p:val>
                                            <p:strVal val="#ppt_x"/>
                                          </p:val>
                                        </p:tav>
                                      </p:tavLst>
                                    </p:anim>
                                    <p:anim calcmode="lin" valueType="num">
                                      <p:cBhvr additive="base">
                                        <p:cTn id="54" dur="75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750" fill="hold"/>
                                        <p:tgtEl>
                                          <p:spTgt spid="24"/>
                                        </p:tgtEl>
                                        <p:attrNameLst>
                                          <p:attrName>ppt_x</p:attrName>
                                        </p:attrNameLst>
                                      </p:cBhvr>
                                      <p:tavLst>
                                        <p:tav tm="0">
                                          <p:val>
                                            <p:strVal val="#ppt_x"/>
                                          </p:val>
                                        </p:tav>
                                        <p:tav tm="100000">
                                          <p:val>
                                            <p:strVal val="#ppt_x"/>
                                          </p:val>
                                        </p:tav>
                                      </p:tavLst>
                                    </p:anim>
                                    <p:anim calcmode="lin" valueType="num">
                                      <p:cBhvr additive="base">
                                        <p:cTn id="58" dur="750" fill="hold"/>
                                        <p:tgtEl>
                                          <p:spTgt spid="24"/>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AA56ADAE-C745-47CE-9B4C-FA04A14DD008}"/>
              </a:ext>
            </a:extLst>
          </p:cNvPr>
          <p:cNvSpPr/>
          <p:nvPr/>
        </p:nvSpPr>
        <p:spPr>
          <a:xfrm>
            <a:off x="0" y="4499428"/>
            <a:ext cx="12192001" cy="2368550"/>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7" name="矩形 6">
            <a:extLst>
              <a:ext uri="{FF2B5EF4-FFF2-40B4-BE49-F238E27FC236}">
                <a16:creationId xmlns="" xmlns:a16="http://schemas.microsoft.com/office/drawing/2014/main" id="{08E33224-3F3C-4792-A1BE-D0B2CA8DC563}"/>
              </a:ext>
            </a:extLst>
          </p:cNvPr>
          <p:cNvSpPr/>
          <p:nvPr/>
        </p:nvSpPr>
        <p:spPr>
          <a:xfrm>
            <a:off x="1943099" y="2921000"/>
            <a:ext cx="2971801" cy="2997201"/>
          </a:xfrm>
          <a:prstGeom prst="rect">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8" name="矩形 7">
            <a:extLst>
              <a:ext uri="{FF2B5EF4-FFF2-40B4-BE49-F238E27FC236}">
                <a16:creationId xmlns="" xmlns:a16="http://schemas.microsoft.com/office/drawing/2014/main" id="{6FCD9E86-A7B7-4E00-8CA5-9115203D189D}"/>
              </a:ext>
            </a:extLst>
          </p:cNvPr>
          <p:cNvSpPr/>
          <p:nvPr/>
        </p:nvSpPr>
        <p:spPr>
          <a:xfrm>
            <a:off x="2311398" y="2578100"/>
            <a:ext cx="2971802" cy="2806699"/>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 xmlns:a16="http://schemas.microsoft.com/office/drawing/2014/main" id="{822BB899-E2B9-46EC-95A9-156A9667B736}"/>
              </a:ext>
            </a:extLst>
          </p:cNvPr>
          <p:cNvSpPr/>
          <p:nvPr/>
        </p:nvSpPr>
        <p:spPr>
          <a:xfrm>
            <a:off x="6883399" y="2584449"/>
            <a:ext cx="2971801" cy="2997201"/>
          </a:xfrm>
          <a:prstGeom prst="rect">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0" name="矩形 9">
            <a:extLst>
              <a:ext uri="{FF2B5EF4-FFF2-40B4-BE49-F238E27FC236}">
                <a16:creationId xmlns="" xmlns:a16="http://schemas.microsoft.com/office/drawing/2014/main" id="{1C2C7E7F-8581-4EF3-B276-E44D1E8AE9F9}"/>
              </a:ext>
            </a:extLst>
          </p:cNvPr>
          <p:cNvSpPr/>
          <p:nvPr/>
        </p:nvSpPr>
        <p:spPr>
          <a:xfrm>
            <a:off x="6464299" y="2921000"/>
            <a:ext cx="2971802" cy="2997201"/>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 xmlns:a16="http://schemas.microsoft.com/office/drawing/2014/main" id="{FF5D5054-00E3-430E-85B0-0CCD357F1EF1}"/>
              </a:ext>
            </a:extLst>
          </p:cNvPr>
          <p:cNvSpPr/>
          <p:nvPr/>
        </p:nvSpPr>
        <p:spPr>
          <a:xfrm>
            <a:off x="3028517" y="1138599"/>
            <a:ext cx="6025046" cy="461665"/>
          </a:xfrm>
          <a:prstGeom prst="rect">
            <a:avLst/>
          </a:prstGeom>
        </p:spPr>
        <p:txBody>
          <a:bodyPr wrap="none">
            <a:spAutoFit/>
          </a:bodyPr>
          <a:lstStyle/>
          <a:p>
            <a:pPr algn="ctr"/>
            <a:r>
              <a:rPr lang="zh-CN" altLang="en-US" sz="2400" b="1" spc="600" dirty="0">
                <a:solidFill>
                  <a:schemeClr val="tx1">
                    <a:lumMod val="75000"/>
                    <a:lumOff val="25000"/>
                  </a:schemeClr>
                </a:solidFill>
                <a:cs typeface="+mn-ea"/>
                <a:sym typeface="+mn-lt"/>
              </a:rPr>
              <a:t>M</a:t>
            </a:r>
            <a:r>
              <a:rPr lang="en-US" altLang="zh-CN" sz="2400" b="1" spc="600" dirty="0">
                <a:solidFill>
                  <a:schemeClr val="tx1">
                    <a:lumMod val="75000"/>
                    <a:lumOff val="25000"/>
                  </a:schemeClr>
                </a:solidFill>
                <a:cs typeface="+mn-ea"/>
                <a:sym typeface="+mn-lt"/>
              </a:rPr>
              <a:t>ID YEAR WORK SUMMARY</a:t>
            </a:r>
            <a:endParaRPr lang="zh-CN" altLang="en-US" sz="2400" b="1" spc="600" dirty="0">
              <a:solidFill>
                <a:schemeClr val="tx1">
                  <a:lumMod val="75000"/>
                  <a:lumOff val="25000"/>
                </a:schemeClr>
              </a:solidFill>
              <a:cs typeface="+mn-ea"/>
              <a:sym typeface="+mn-lt"/>
            </a:endParaRPr>
          </a:p>
        </p:txBody>
      </p:sp>
      <p:sp>
        <p:nvSpPr>
          <p:cNvPr id="13" name="矩形 12">
            <a:extLst>
              <a:ext uri="{FF2B5EF4-FFF2-40B4-BE49-F238E27FC236}">
                <a16:creationId xmlns="" xmlns:a16="http://schemas.microsoft.com/office/drawing/2014/main" id="{77483D97-0FDA-4799-A454-A4D4DAD0A78E}"/>
              </a:ext>
            </a:extLst>
          </p:cNvPr>
          <p:cNvSpPr/>
          <p:nvPr/>
        </p:nvSpPr>
        <p:spPr>
          <a:xfrm>
            <a:off x="3009815" y="1615011"/>
            <a:ext cx="6172370" cy="541880"/>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Then it can never be your weakness. Armor yourself in it.</a:t>
            </a:r>
            <a:endParaRPr lang="zh-CN" altLang="en-US" sz="1400" dirty="0">
              <a:solidFill>
                <a:srgbClr val="666666"/>
              </a:solidFill>
              <a:cs typeface="+mn-ea"/>
              <a:sym typeface="+mn-lt"/>
            </a:endParaRPr>
          </a:p>
        </p:txBody>
      </p:sp>
    </p:spTree>
    <p:extLst>
      <p:ext uri="{BB962C8B-B14F-4D97-AF65-F5344CB8AC3E}">
        <p14:creationId xmlns:p14="http://schemas.microsoft.com/office/powerpoint/2010/main" val="3030327856"/>
      </p:ext>
    </p:extLst>
  </p:cSld>
  <p:clrMapOvr>
    <a:masterClrMapping/>
  </p:clrMapOvr>
  <mc:AlternateContent xmlns:mc="http://schemas.openxmlformats.org/markup-compatibility/2006" xmlns:p14="http://schemas.microsoft.com/office/powerpoint/2010/main">
    <mc:Choice Requires="p14">
      <p:transition spd="slow" p14:dur="1750" advClick="0" advTm="0">
        <p14:switch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16" presetClass="entr" presetSubtype="37"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750"/>
                                        <p:tgtEl>
                                          <p:spTgt spid="1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fltVal val="0"/>
                                          </p:val>
                                        </p:tav>
                                        <p:tav tm="100000">
                                          <p:val>
                                            <p:strVal val="#ppt_w"/>
                                          </p:val>
                                        </p:tav>
                                      </p:tavLst>
                                    </p:anim>
                                    <p:anim calcmode="lin" valueType="num">
                                      <p:cBhvr>
                                        <p:cTn id="23" dur="750" fill="hold"/>
                                        <p:tgtEl>
                                          <p:spTgt spid="7"/>
                                        </p:tgtEl>
                                        <p:attrNameLst>
                                          <p:attrName>ppt_h</p:attrName>
                                        </p:attrNameLst>
                                      </p:cBhvr>
                                      <p:tavLst>
                                        <p:tav tm="0">
                                          <p:val>
                                            <p:fltVal val="0"/>
                                          </p:val>
                                        </p:tav>
                                        <p:tav tm="100000">
                                          <p:val>
                                            <p:strVal val="#ppt_h"/>
                                          </p:val>
                                        </p:tav>
                                      </p:tavLst>
                                    </p:anim>
                                    <p:animEffect transition="in" filter="fade">
                                      <p:cBhvr>
                                        <p:cTn id="24" dur="750"/>
                                        <p:tgtEl>
                                          <p:spTgt spid="7"/>
                                        </p:tgtEl>
                                      </p:cBhvr>
                                    </p:animEffect>
                                  </p:childTnLst>
                                </p:cTn>
                              </p:par>
                            </p:childTnLst>
                          </p:cTn>
                        </p:par>
                        <p:par>
                          <p:cTn id="25" fill="hold">
                            <p:stCondLst>
                              <p:cond delay="225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750" fill="hold"/>
                                        <p:tgtEl>
                                          <p:spTgt spid="9"/>
                                        </p:tgtEl>
                                        <p:attrNameLst>
                                          <p:attrName>ppt_w</p:attrName>
                                        </p:attrNameLst>
                                      </p:cBhvr>
                                      <p:tavLst>
                                        <p:tav tm="0">
                                          <p:val>
                                            <p:fltVal val="0"/>
                                          </p:val>
                                        </p:tav>
                                        <p:tav tm="100000">
                                          <p:val>
                                            <p:strVal val="#ppt_w"/>
                                          </p:val>
                                        </p:tav>
                                      </p:tavLst>
                                    </p:anim>
                                    <p:anim calcmode="lin" valueType="num">
                                      <p:cBhvr>
                                        <p:cTn id="29" dur="750" fill="hold"/>
                                        <p:tgtEl>
                                          <p:spTgt spid="9"/>
                                        </p:tgtEl>
                                        <p:attrNameLst>
                                          <p:attrName>ppt_h</p:attrName>
                                        </p:attrNameLst>
                                      </p:cBhvr>
                                      <p:tavLst>
                                        <p:tav tm="0">
                                          <p:val>
                                            <p:fltVal val="0"/>
                                          </p:val>
                                        </p:tav>
                                        <p:tav tm="100000">
                                          <p:val>
                                            <p:strVal val="#ppt_h"/>
                                          </p:val>
                                        </p:tav>
                                      </p:tavLst>
                                    </p:anim>
                                    <p:animEffect transition="in" filter="fade">
                                      <p:cBhvr>
                                        <p:cTn id="30" dur="75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9" grpId="0" animBg="1"/>
      <p:bldP spid="10"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 xmlns:a16="http://schemas.microsoft.com/office/drawing/2014/main" id="{2865B3BE-5D5E-41E3-9989-DDBC81022A75}"/>
              </a:ext>
            </a:extLst>
          </p:cNvPr>
          <p:cNvSpPr/>
          <p:nvPr/>
        </p:nvSpPr>
        <p:spPr>
          <a:xfrm>
            <a:off x="6410806" y="5152849"/>
            <a:ext cx="4737724"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 xmlns:a16="http://schemas.microsoft.com/office/drawing/2014/main" id="{3F942E43-4E45-47C9-BCE6-17EA60273FD8}"/>
              </a:ext>
            </a:extLst>
          </p:cNvPr>
          <p:cNvSpPr/>
          <p:nvPr/>
        </p:nvSpPr>
        <p:spPr>
          <a:xfrm>
            <a:off x="6415569" y="3459224"/>
            <a:ext cx="4737724"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 xmlns:a16="http://schemas.microsoft.com/office/drawing/2014/main" id="{8A6E1CE7-24D9-4F97-9F94-AE59CC4B3690}"/>
              </a:ext>
            </a:extLst>
          </p:cNvPr>
          <p:cNvSpPr/>
          <p:nvPr/>
        </p:nvSpPr>
        <p:spPr>
          <a:xfrm>
            <a:off x="1353511" y="3459224"/>
            <a:ext cx="4737724"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 xmlns:a16="http://schemas.microsoft.com/office/drawing/2014/main" id="{FAAADE59-BBCE-4AC4-895F-375F986FD70F}"/>
              </a:ext>
            </a:extLst>
          </p:cNvPr>
          <p:cNvSpPr/>
          <p:nvPr/>
        </p:nvSpPr>
        <p:spPr>
          <a:xfrm>
            <a:off x="1353513" y="5152849"/>
            <a:ext cx="4737724"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 xmlns:a16="http://schemas.microsoft.com/office/drawing/2014/main" id="{8809429C-730D-4B8C-AE5A-B208E36B54FE}"/>
              </a:ext>
            </a:extLst>
          </p:cNvPr>
          <p:cNvSpPr/>
          <p:nvPr/>
        </p:nvSpPr>
        <p:spPr>
          <a:xfrm>
            <a:off x="3119764" y="862569"/>
            <a:ext cx="6025046" cy="461665"/>
          </a:xfrm>
          <a:prstGeom prst="rect">
            <a:avLst/>
          </a:prstGeom>
        </p:spPr>
        <p:txBody>
          <a:bodyPr wrap="none">
            <a:spAutoFit/>
          </a:bodyPr>
          <a:lstStyle/>
          <a:p>
            <a:pPr algn="ctr"/>
            <a:r>
              <a:rPr lang="zh-CN" altLang="en-US" sz="2400" b="1" spc="600" dirty="0">
                <a:solidFill>
                  <a:schemeClr val="tx1">
                    <a:lumMod val="75000"/>
                    <a:lumOff val="25000"/>
                  </a:schemeClr>
                </a:solidFill>
                <a:cs typeface="+mn-ea"/>
                <a:sym typeface="+mn-lt"/>
              </a:rPr>
              <a:t>M</a:t>
            </a:r>
            <a:r>
              <a:rPr lang="en-US" altLang="zh-CN" sz="2400" b="1" spc="600" dirty="0">
                <a:solidFill>
                  <a:schemeClr val="tx1">
                    <a:lumMod val="75000"/>
                    <a:lumOff val="25000"/>
                  </a:schemeClr>
                </a:solidFill>
                <a:cs typeface="+mn-ea"/>
                <a:sym typeface="+mn-lt"/>
              </a:rPr>
              <a:t>ID YEAR WORK SUMMARY</a:t>
            </a:r>
            <a:endParaRPr lang="zh-CN" altLang="en-US" sz="2400" b="1" spc="600" dirty="0">
              <a:solidFill>
                <a:schemeClr val="tx1">
                  <a:lumMod val="75000"/>
                  <a:lumOff val="25000"/>
                </a:schemeClr>
              </a:solidFill>
              <a:cs typeface="+mn-ea"/>
              <a:sym typeface="+mn-lt"/>
            </a:endParaRPr>
          </a:p>
        </p:txBody>
      </p:sp>
      <p:sp>
        <p:nvSpPr>
          <p:cNvPr id="4" name="矩形 3">
            <a:extLst>
              <a:ext uri="{FF2B5EF4-FFF2-40B4-BE49-F238E27FC236}">
                <a16:creationId xmlns="" xmlns:a16="http://schemas.microsoft.com/office/drawing/2014/main" id="{BD16E73D-EC73-4364-AC1F-44B56BA25EC1}"/>
              </a:ext>
            </a:extLst>
          </p:cNvPr>
          <p:cNvSpPr/>
          <p:nvPr/>
        </p:nvSpPr>
        <p:spPr>
          <a:xfrm>
            <a:off x="3101062" y="1338981"/>
            <a:ext cx="6172370" cy="541880"/>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Then it can never be your weakness. Armor yourself in it.</a:t>
            </a:r>
            <a:endParaRPr lang="zh-CN" altLang="en-US" sz="1400" dirty="0">
              <a:solidFill>
                <a:srgbClr val="666666"/>
              </a:solidFill>
              <a:cs typeface="+mn-ea"/>
              <a:sym typeface="+mn-lt"/>
            </a:endParaRPr>
          </a:p>
        </p:txBody>
      </p:sp>
      <p:sp>
        <p:nvSpPr>
          <p:cNvPr id="5" name="矩形 4">
            <a:extLst>
              <a:ext uri="{FF2B5EF4-FFF2-40B4-BE49-F238E27FC236}">
                <a16:creationId xmlns="" xmlns:a16="http://schemas.microsoft.com/office/drawing/2014/main" id="{2B7B507A-3F7F-46E9-B72A-4A2B860EB11A}"/>
              </a:ext>
            </a:extLst>
          </p:cNvPr>
          <p:cNvSpPr/>
          <p:nvPr/>
        </p:nvSpPr>
        <p:spPr>
          <a:xfrm>
            <a:off x="1358275" y="3461510"/>
            <a:ext cx="4418157" cy="16668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dirty="0">
                <a:solidFill>
                  <a:schemeClr val="tx1">
                    <a:lumMod val="75000"/>
                    <a:lumOff val="25000"/>
                  </a:schemeClr>
                </a:solidFill>
                <a:cs typeface="+mn-ea"/>
                <a:sym typeface="+mn-lt"/>
              </a:rPr>
              <a:t>95%</a:t>
            </a:r>
            <a:endParaRPr lang="zh-CN" altLang="en-US" sz="1400" dirty="0">
              <a:solidFill>
                <a:schemeClr val="tx1">
                  <a:lumMod val="75000"/>
                  <a:lumOff val="25000"/>
                </a:schemeClr>
              </a:solidFill>
              <a:cs typeface="+mn-ea"/>
              <a:sym typeface="+mn-lt"/>
            </a:endParaRPr>
          </a:p>
        </p:txBody>
      </p:sp>
      <p:sp>
        <p:nvSpPr>
          <p:cNvPr id="6" name="矩形 5">
            <a:extLst>
              <a:ext uri="{FF2B5EF4-FFF2-40B4-BE49-F238E27FC236}">
                <a16:creationId xmlns="" xmlns:a16="http://schemas.microsoft.com/office/drawing/2014/main" id="{24F23716-2D8A-45FA-9B96-2CBFA7F14A2C}"/>
              </a:ext>
            </a:extLst>
          </p:cNvPr>
          <p:cNvSpPr/>
          <p:nvPr/>
        </p:nvSpPr>
        <p:spPr>
          <a:xfrm>
            <a:off x="1353512" y="3627436"/>
            <a:ext cx="4418157"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 xmlns:a16="http://schemas.microsoft.com/office/drawing/2014/main" id="{2DBED6D3-B1CF-4776-91AD-359025103B43}"/>
              </a:ext>
            </a:extLst>
          </p:cNvPr>
          <p:cNvSpPr/>
          <p:nvPr/>
        </p:nvSpPr>
        <p:spPr>
          <a:xfrm>
            <a:off x="6415569" y="3460748"/>
            <a:ext cx="2680807" cy="16668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dirty="0">
                <a:solidFill>
                  <a:schemeClr val="tx1">
                    <a:lumMod val="75000"/>
                    <a:lumOff val="25000"/>
                  </a:schemeClr>
                </a:solidFill>
                <a:cs typeface="+mn-ea"/>
                <a:sym typeface="+mn-lt"/>
              </a:rPr>
              <a:t>65%</a:t>
            </a:r>
            <a:endParaRPr lang="zh-CN" altLang="en-US" sz="1400" dirty="0">
              <a:solidFill>
                <a:schemeClr val="tx1">
                  <a:lumMod val="75000"/>
                  <a:lumOff val="25000"/>
                </a:schemeClr>
              </a:solidFill>
              <a:cs typeface="+mn-ea"/>
              <a:sym typeface="+mn-lt"/>
            </a:endParaRPr>
          </a:p>
        </p:txBody>
      </p:sp>
      <p:sp>
        <p:nvSpPr>
          <p:cNvPr id="8" name="矩形 7">
            <a:extLst>
              <a:ext uri="{FF2B5EF4-FFF2-40B4-BE49-F238E27FC236}">
                <a16:creationId xmlns="" xmlns:a16="http://schemas.microsoft.com/office/drawing/2014/main" id="{751CA869-1583-4F81-B64F-CF02523B34DD}"/>
              </a:ext>
            </a:extLst>
          </p:cNvPr>
          <p:cNvSpPr/>
          <p:nvPr/>
        </p:nvSpPr>
        <p:spPr>
          <a:xfrm>
            <a:off x="6410806" y="3626674"/>
            <a:ext cx="4352443"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 xmlns:a16="http://schemas.microsoft.com/office/drawing/2014/main" id="{5D28AB99-1358-496C-93C5-FAF67E7DBBA3}"/>
              </a:ext>
            </a:extLst>
          </p:cNvPr>
          <p:cNvSpPr/>
          <p:nvPr/>
        </p:nvSpPr>
        <p:spPr>
          <a:xfrm>
            <a:off x="1358276" y="5154373"/>
            <a:ext cx="2494588" cy="16668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dirty="0">
                <a:solidFill>
                  <a:schemeClr val="tx1">
                    <a:lumMod val="75000"/>
                    <a:lumOff val="25000"/>
                  </a:schemeClr>
                </a:solidFill>
                <a:cs typeface="+mn-ea"/>
                <a:sym typeface="+mn-lt"/>
              </a:rPr>
              <a:t>50%</a:t>
            </a:r>
            <a:endParaRPr lang="zh-CN" altLang="en-US" sz="1400" dirty="0">
              <a:solidFill>
                <a:schemeClr val="tx1">
                  <a:lumMod val="75000"/>
                  <a:lumOff val="25000"/>
                </a:schemeClr>
              </a:solidFill>
              <a:cs typeface="+mn-ea"/>
              <a:sym typeface="+mn-lt"/>
            </a:endParaRPr>
          </a:p>
        </p:txBody>
      </p:sp>
      <p:sp>
        <p:nvSpPr>
          <p:cNvPr id="10" name="矩形 9">
            <a:extLst>
              <a:ext uri="{FF2B5EF4-FFF2-40B4-BE49-F238E27FC236}">
                <a16:creationId xmlns="" xmlns:a16="http://schemas.microsoft.com/office/drawing/2014/main" id="{91395B0E-BE84-43B8-810E-5EA9B0F77CD3}"/>
              </a:ext>
            </a:extLst>
          </p:cNvPr>
          <p:cNvSpPr/>
          <p:nvPr/>
        </p:nvSpPr>
        <p:spPr>
          <a:xfrm>
            <a:off x="1353513" y="5320299"/>
            <a:ext cx="1904038"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 xmlns:a16="http://schemas.microsoft.com/office/drawing/2014/main" id="{E80BD91A-4792-480C-B33A-A802E61517BA}"/>
              </a:ext>
            </a:extLst>
          </p:cNvPr>
          <p:cNvSpPr/>
          <p:nvPr/>
        </p:nvSpPr>
        <p:spPr>
          <a:xfrm>
            <a:off x="6415570" y="5153611"/>
            <a:ext cx="3071330" cy="16668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400" dirty="0">
                <a:solidFill>
                  <a:schemeClr val="tx1">
                    <a:lumMod val="75000"/>
                    <a:lumOff val="25000"/>
                  </a:schemeClr>
                </a:solidFill>
                <a:cs typeface="+mn-ea"/>
                <a:sym typeface="+mn-lt"/>
              </a:rPr>
              <a:t>70%</a:t>
            </a:r>
            <a:endParaRPr lang="zh-CN" altLang="en-US" sz="1400" dirty="0">
              <a:solidFill>
                <a:schemeClr val="tx1">
                  <a:lumMod val="75000"/>
                  <a:lumOff val="25000"/>
                </a:schemeClr>
              </a:solidFill>
              <a:cs typeface="+mn-ea"/>
              <a:sym typeface="+mn-lt"/>
            </a:endParaRPr>
          </a:p>
        </p:txBody>
      </p:sp>
      <p:sp>
        <p:nvSpPr>
          <p:cNvPr id="12" name="矩形 11">
            <a:extLst>
              <a:ext uri="{FF2B5EF4-FFF2-40B4-BE49-F238E27FC236}">
                <a16:creationId xmlns="" xmlns:a16="http://schemas.microsoft.com/office/drawing/2014/main" id="{A23340DD-94D8-49B6-AB84-4D0F1EF344B7}"/>
              </a:ext>
            </a:extLst>
          </p:cNvPr>
          <p:cNvSpPr/>
          <p:nvPr/>
        </p:nvSpPr>
        <p:spPr>
          <a:xfrm>
            <a:off x="6410806" y="5319537"/>
            <a:ext cx="3776181" cy="166688"/>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 xmlns:a16="http://schemas.microsoft.com/office/drawing/2014/main" id="{5B5C607A-704C-4511-918B-ACEE0ED8B5A3}"/>
              </a:ext>
            </a:extLst>
          </p:cNvPr>
          <p:cNvSpPr/>
          <p:nvPr/>
        </p:nvSpPr>
        <p:spPr>
          <a:xfrm>
            <a:off x="1269375" y="2792762"/>
            <a:ext cx="1523174" cy="400110"/>
          </a:xfrm>
          <a:prstGeom prst="rect">
            <a:avLst/>
          </a:prstGeom>
        </p:spPr>
        <p:txBody>
          <a:bodyPr wrap="none">
            <a:spAutoFit/>
          </a:bodyPr>
          <a:lstStyle/>
          <a:p>
            <a:r>
              <a:rPr lang="en-US" altLang="zh-CN" sz="2000" dirty="0">
                <a:solidFill>
                  <a:schemeClr val="tx1">
                    <a:lumMod val="75000"/>
                    <a:lumOff val="25000"/>
                  </a:schemeClr>
                </a:solidFill>
                <a:cs typeface="+mn-ea"/>
                <a:sym typeface="+mn-lt"/>
              </a:rPr>
              <a:t>SUMMARY</a:t>
            </a:r>
            <a:endParaRPr lang="zh-CN" altLang="en-US" sz="2000" dirty="0">
              <a:solidFill>
                <a:schemeClr val="tx1">
                  <a:lumMod val="75000"/>
                  <a:lumOff val="25000"/>
                </a:schemeClr>
              </a:solidFill>
              <a:cs typeface="+mn-ea"/>
              <a:sym typeface="+mn-lt"/>
            </a:endParaRPr>
          </a:p>
        </p:txBody>
      </p:sp>
      <p:sp>
        <p:nvSpPr>
          <p:cNvPr id="19" name="矩形 18">
            <a:extLst>
              <a:ext uri="{FF2B5EF4-FFF2-40B4-BE49-F238E27FC236}">
                <a16:creationId xmlns="" xmlns:a16="http://schemas.microsoft.com/office/drawing/2014/main" id="{50FE5F53-BF5B-440A-B7D0-57EE70A5C474}"/>
              </a:ext>
            </a:extLst>
          </p:cNvPr>
          <p:cNvSpPr/>
          <p:nvPr/>
        </p:nvSpPr>
        <p:spPr>
          <a:xfrm>
            <a:off x="1269375" y="3085697"/>
            <a:ext cx="2242922" cy="307777"/>
          </a:xfrm>
          <a:prstGeom prst="rect">
            <a:avLst/>
          </a:prstGeom>
        </p:spPr>
        <p:txBody>
          <a:bodyPr wrap="none">
            <a:spAutoFit/>
          </a:bodyPr>
          <a:lstStyle/>
          <a:p>
            <a:r>
              <a:rPr lang="en-US" altLang="zh-CN" sz="1400" dirty="0">
                <a:solidFill>
                  <a:srgbClr val="666666"/>
                </a:solidFill>
                <a:cs typeface="+mn-ea"/>
                <a:sym typeface="+mn-lt"/>
              </a:rPr>
              <a:t>Never forget what you are</a:t>
            </a:r>
            <a:endParaRPr lang="zh-CN" altLang="en-US" sz="1400" dirty="0">
              <a:cs typeface="+mn-ea"/>
              <a:sym typeface="+mn-lt"/>
            </a:endParaRPr>
          </a:p>
        </p:txBody>
      </p:sp>
      <p:sp>
        <p:nvSpPr>
          <p:cNvPr id="20" name="矩形 19">
            <a:extLst>
              <a:ext uri="{FF2B5EF4-FFF2-40B4-BE49-F238E27FC236}">
                <a16:creationId xmlns="" xmlns:a16="http://schemas.microsoft.com/office/drawing/2014/main" id="{4F5BB30E-41F8-444F-AE46-D6875BEC4490}"/>
              </a:ext>
            </a:extLst>
          </p:cNvPr>
          <p:cNvSpPr/>
          <p:nvPr/>
        </p:nvSpPr>
        <p:spPr>
          <a:xfrm>
            <a:off x="1269375" y="4517468"/>
            <a:ext cx="1523174" cy="400110"/>
          </a:xfrm>
          <a:prstGeom prst="rect">
            <a:avLst/>
          </a:prstGeom>
        </p:spPr>
        <p:txBody>
          <a:bodyPr wrap="none">
            <a:spAutoFit/>
          </a:bodyPr>
          <a:lstStyle/>
          <a:p>
            <a:r>
              <a:rPr lang="en-US" altLang="zh-CN" sz="2000" dirty="0">
                <a:solidFill>
                  <a:schemeClr val="tx1">
                    <a:lumMod val="75000"/>
                    <a:lumOff val="25000"/>
                  </a:schemeClr>
                </a:solidFill>
                <a:cs typeface="+mn-ea"/>
                <a:sym typeface="+mn-lt"/>
              </a:rPr>
              <a:t>SUMMARY</a:t>
            </a:r>
            <a:endParaRPr lang="zh-CN" altLang="en-US" sz="2000" dirty="0">
              <a:solidFill>
                <a:schemeClr val="tx1">
                  <a:lumMod val="75000"/>
                  <a:lumOff val="25000"/>
                </a:schemeClr>
              </a:solidFill>
              <a:cs typeface="+mn-ea"/>
              <a:sym typeface="+mn-lt"/>
            </a:endParaRPr>
          </a:p>
        </p:txBody>
      </p:sp>
      <p:sp>
        <p:nvSpPr>
          <p:cNvPr id="21" name="矩形 20">
            <a:extLst>
              <a:ext uri="{FF2B5EF4-FFF2-40B4-BE49-F238E27FC236}">
                <a16:creationId xmlns="" xmlns:a16="http://schemas.microsoft.com/office/drawing/2014/main" id="{3409DB14-7A8B-488D-8E22-6B105A787BB4}"/>
              </a:ext>
            </a:extLst>
          </p:cNvPr>
          <p:cNvSpPr/>
          <p:nvPr/>
        </p:nvSpPr>
        <p:spPr>
          <a:xfrm>
            <a:off x="1269375" y="4810403"/>
            <a:ext cx="2242922" cy="307777"/>
          </a:xfrm>
          <a:prstGeom prst="rect">
            <a:avLst/>
          </a:prstGeom>
        </p:spPr>
        <p:txBody>
          <a:bodyPr wrap="none">
            <a:spAutoFit/>
          </a:bodyPr>
          <a:lstStyle/>
          <a:p>
            <a:r>
              <a:rPr lang="en-US" altLang="zh-CN" sz="1400" dirty="0">
                <a:solidFill>
                  <a:srgbClr val="666666"/>
                </a:solidFill>
                <a:cs typeface="+mn-ea"/>
                <a:sym typeface="+mn-lt"/>
              </a:rPr>
              <a:t>Never forget what you are</a:t>
            </a:r>
            <a:endParaRPr lang="zh-CN" altLang="en-US" sz="1400" dirty="0">
              <a:cs typeface="+mn-ea"/>
              <a:sym typeface="+mn-lt"/>
            </a:endParaRPr>
          </a:p>
        </p:txBody>
      </p:sp>
      <p:sp>
        <p:nvSpPr>
          <p:cNvPr id="22" name="矩形 21">
            <a:extLst>
              <a:ext uri="{FF2B5EF4-FFF2-40B4-BE49-F238E27FC236}">
                <a16:creationId xmlns="" xmlns:a16="http://schemas.microsoft.com/office/drawing/2014/main" id="{325817A4-57AC-4B9F-ACFF-CC34BE1E6389}"/>
              </a:ext>
            </a:extLst>
          </p:cNvPr>
          <p:cNvSpPr/>
          <p:nvPr/>
        </p:nvSpPr>
        <p:spPr>
          <a:xfrm>
            <a:off x="6310254" y="2792762"/>
            <a:ext cx="1523174" cy="400110"/>
          </a:xfrm>
          <a:prstGeom prst="rect">
            <a:avLst/>
          </a:prstGeom>
        </p:spPr>
        <p:txBody>
          <a:bodyPr wrap="none">
            <a:spAutoFit/>
          </a:bodyPr>
          <a:lstStyle/>
          <a:p>
            <a:r>
              <a:rPr lang="en-US" altLang="zh-CN" sz="2000" dirty="0">
                <a:solidFill>
                  <a:schemeClr val="tx1">
                    <a:lumMod val="75000"/>
                    <a:lumOff val="25000"/>
                  </a:schemeClr>
                </a:solidFill>
                <a:cs typeface="+mn-ea"/>
                <a:sym typeface="+mn-lt"/>
              </a:rPr>
              <a:t>SUMMARY</a:t>
            </a:r>
            <a:endParaRPr lang="zh-CN" altLang="en-US" sz="2000" dirty="0">
              <a:solidFill>
                <a:schemeClr val="tx1">
                  <a:lumMod val="75000"/>
                  <a:lumOff val="25000"/>
                </a:schemeClr>
              </a:solidFill>
              <a:cs typeface="+mn-ea"/>
              <a:sym typeface="+mn-lt"/>
            </a:endParaRPr>
          </a:p>
        </p:txBody>
      </p:sp>
      <p:sp>
        <p:nvSpPr>
          <p:cNvPr id="23" name="矩形 22">
            <a:extLst>
              <a:ext uri="{FF2B5EF4-FFF2-40B4-BE49-F238E27FC236}">
                <a16:creationId xmlns="" xmlns:a16="http://schemas.microsoft.com/office/drawing/2014/main" id="{0AEF013F-CD0B-4E82-9395-9A8AC1544916}"/>
              </a:ext>
            </a:extLst>
          </p:cNvPr>
          <p:cNvSpPr/>
          <p:nvPr/>
        </p:nvSpPr>
        <p:spPr>
          <a:xfrm>
            <a:off x="6310254" y="3085697"/>
            <a:ext cx="2242922" cy="307777"/>
          </a:xfrm>
          <a:prstGeom prst="rect">
            <a:avLst/>
          </a:prstGeom>
        </p:spPr>
        <p:txBody>
          <a:bodyPr wrap="none">
            <a:spAutoFit/>
          </a:bodyPr>
          <a:lstStyle/>
          <a:p>
            <a:r>
              <a:rPr lang="en-US" altLang="zh-CN" sz="1400" dirty="0">
                <a:solidFill>
                  <a:srgbClr val="666666"/>
                </a:solidFill>
                <a:cs typeface="+mn-ea"/>
                <a:sym typeface="+mn-lt"/>
              </a:rPr>
              <a:t>Never forget what you are</a:t>
            </a:r>
            <a:endParaRPr lang="zh-CN" altLang="en-US" sz="1400" dirty="0">
              <a:cs typeface="+mn-ea"/>
              <a:sym typeface="+mn-lt"/>
            </a:endParaRPr>
          </a:p>
        </p:txBody>
      </p:sp>
      <p:sp>
        <p:nvSpPr>
          <p:cNvPr id="24" name="矩形 23">
            <a:extLst>
              <a:ext uri="{FF2B5EF4-FFF2-40B4-BE49-F238E27FC236}">
                <a16:creationId xmlns="" xmlns:a16="http://schemas.microsoft.com/office/drawing/2014/main" id="{19BFCCD0-1CC3-4F7E-B8CB-B861441B29E1}"/>
              </a:ext>
            </a:extLst>
          </p:cNvPr>
          <p:cNvSpPr/>
          <p:nvPr/>
        </p:nvSpPr>
        <p:spPr>
          <a:xfrm>
            <a:off x="6310254" y="4517468"/>
            <a:ext cx="1523174" cy="400110"/>
          </a:xfrm>
          <a:prstGeom prst="rect">
            <a:avLst/>
          </a:prstGeom>
        </p:spPr>
        <p:txBody>
          <a:bodyPr wrap="none">
            <a:spAutoFit/>
          </a:bodyPr>
          <a:lstStyle/>
          <a:p>
            <a:r>
              <a:rPr lang="en-US" altLang="zh-CN" sz="2000" dirty="0">
                <a:solidFill>
                  <a:schemeClr val="tx1">
                    <a:lumMod val="75000"/>
                    <a:lumOff val="25000"/>
                  </a:schemeClr>
                </a:solidFill>
                <a:cs typeface="+mn-ea"/>
                <a:sym typeface="+mn-lt"/>
              </a:rPr>
              <a:t>SUMMARY</a:t>
            </a:r>
            <a:endParaRPr lang="zh-CN" altLang="en-US" sz="2000" dirty="0">
              <a:solidFill>
                <a:schemeClr val="tx1">
                  <a:lumMod val="75000"/>
                  <a:lumOff val="25000"/>
                </a:schemeClr>
              </a:solidFill>
              <a:cs typeface="+mn-ea"/>
              <a:sym typeface="+mn-lt"/>
            </a:endParaRPr>
          </a:p>
        </p:txBody>
      </p:sp>
      <p:sp>
        <p:nvSpPr>
          <p:cNvPr id="25" name="矩形 24">
            <a:extLst>
              <a:ext uri="{FF2B5EF4-FFF2-40B4-BE49-F238E27FC236}">
                <a16:creationId xmlns="" xmlns:a16="http://schemas.microsoft.com/office/drawing/2014/main" id="{D625B083-544F-43A4-8550-8FA68B061E65}"/>
              </a:ext>
            </a:extLst>
          </p:cNvPr>
          <p:cNvSpPr/>
          <p:nvPr/>
        </p:nvSpPr>
        <p:spPr>
          <a:xfrm>
            <a:off x="6310254" y="4810403"/>
            <a:ext cx="2242922" cy="307777"/>
          </a:xfrm>
          <a:prstGeom prst="rect">
            <a:avLst/>
          </a:prstGeom>
        </p:spPr>
        <p:txBody>
          <a:bodyPr wrap="none">
            <a:spAutoFit/>
          </a:bodyPr>
          <a:lstStyle/>
          <a:p>
            <a:r>
              <a:rPr lang="en-US" altLang="zh-CN" sz="1400" dirty="0">
                <a:solidFill>
                  <a:srgbClr val="666666"/>
                </a:solidFill>
                <a:cs typeface="+mn-ea"/>
                <a:sym typeface="+mn-lt"/>
              </a:rPr>
              <a:t>Never forget what you are</a:t>
            </a:r>
            <a:endParaRPr lang="zh-CN" altLang="en-US" sz="1400" dirty="0">
              <a:cs typeface="+mn-ea"/>
              <a:sym typeface="+mn-lt"/>
            </a:endParaRPr>
          </a:p>
        </p:txBody>
      </p:sp>
    </p:spTree>
    <p:extLst>
      <p:ext uri="{BB962C8B-B14F-4D97-AF65-F5344CB8AC3E}">
        <p14:creationId xmlns:p14="http://schemas.microsoft.com/office/powerpoint/2010/main" val="870378398"/>
      </p:ext>
    </p:extLst>
  </p:cSld>
  <p:clrMapOvr>
    <a:masterClrMapping/>
  </p:clrMapOvr>
  <mc:AlternateContent xmlns:mc="http://schemas.openxmlformats.org/markup-compatibility/2006" xmlns:p14="http://schemas.microsoft.com/office/powerpoint/2010/main">
    <mc:Choice Requires="p14">
      <p:transition spd="slow" p14:dur="1750" advClick="0" advTm="0">
        <p14:flip dir="r"/>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75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fill="hold"/>
                                        <p:tgtEl>
                                          <p:spTgt spid="16"/>
                                        </p:tgtEl>
                                        <p:attrNameLst>
                                          <p:attrName>ppt_x</p:attrName>
                                        </p:attrNameLst>
                                      </p:cBhvr>
                                      <p:tavLst>
                                        <p:tav tm="0">
                                          <p:val>
                                            <p:strVal val="0-#ppt_w/2"/>
                                          </p:val>
                                        </p:tav>
                                        <p:tav tm="100000">
                                          <p:val>
                                            <p:strVal val="#ppt_x"/>
                                          </p:val>
                                        </p:tav>
                                      </p:tavLst>
                                    </p:anim>
                                    <p:anim calcmode="lin" valueType="num">
                                      <p:cBhvr additive="base">
                                        <p:cTn id="19" dur="75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750" fill="hold"/>
                                        <p:tgtEl>
                                          <p:spTgt spid="15"/>
                                        </p:tgtEl>
                                        <p:attrNameLst>
                                          <p:attrName>ppt_x</p:attrName>
                                        </p:attrNameLst>
                                      </p:cBhvr>
                                      <p:tavLst>
                                        <p:tav tm="0">
                                          <p:val>
                                            <p:strVal val="0-#ppt_w/2"/>
                                          </p:val>
                                        </p:tav>
                                        <p:tav tm="100000">
                                          <p:val>
                                            <p:strVal val="#ppt_x"/>
                                          </p:val>
                                        </p:tav>
                                      </p:tavLst>
                                    </p:anim>
                                    <p:anim calcmode="lin" valueType="num">
                                      <p:cBhvr additive="base">
                                        <p:cTn id="23" dur="75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0-#ppt_w/2"/>
                                          </p:val>
                                        </p:tav>
                                        <p:tav tm="100000">
                                          <p:val>
                                            <p:strVal val="#ppt_x"/>
                                          </p:val>
                                        </p:tav>
                                      </p:tavLst>
                                    </p:anim>
                                    <p:anim calcmode="lin" valueType="num">
                                      <p:cBhvr additive="base">
                                        <p:cTn id="27" dur="750" fill="hold"/>
                                        <p:tgtEl>
                                          <p:spTgt spid="14"/>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750" fill="hold"/>
                                        <p:tgtEl>
                                          <p:spTgt spid="13"/>
                                        </p:tgtEl>
                                        <p:attrNameLst>
                                          <p:attrName>ppt_x</p:attrName>
                                        </p:attrNameLst>
                                      </p:cBhvr>
                                      <p:tavLst>
                                        <p:tav tm="0">
                                          <p:val>
                                            <p:strVal val="0-#ppt_w/2"/>
                                          </p:val>
                                        </p:tav>
                                        <p:tav tm="100000">
                                          <p:val>
                                            <p:strVal val="#ppt_x"/>
                                          </p:val>
                                        </p:tav>
                                      </p:tavLst>
                                    </p:anim>
                                    <p:anim calcmode="lin" valueType="num">
                                      <p:cBhvr additive="base">
                                        <p:cTn id="31" dur="75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0-#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750" fill="hold"/>
                                        <p:tgtEl>
                                          <p:spTgt spid="6"/>
                                        </p:tgtEl>
                                        <p:attrNameLst>
                                          <p:attrName>ppt_x</p:attrName>
                                        </p:attrNameLst>
                                      </p:cBhvr>
                                      <p:tavLst>
                                        <p:tav tm="0">
                                          <p:val>
                                            <p:strVal val="0-#ppt_w/2"/>
                                          </p:val>
                                        </p:tav>
                                        <p:tav tm="100000">
                                          <p:val>
                                            <p:strVal val="#ppt_x"/>
                                          </p:val>
                                        </p:tav>
                                      </p:tavLst>
                                    </p:anim>
                                    <p:anim calcmode="lin" valueType="num">
                                      <p:cBhvr additive="base">
                                        <p:cTn id="39" dur="750" fill="hold"/>
                                        <p:tgtEl>
                                          <p:spTgt spid="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750" fill="hold"/>
                                        <p:tgtEl>
                                          <p:spTgt spid="7"/>
                                        </p:tgtEl>
                                        <p:attrNameLst>
                                          <p:attrName>ppt_x</p:attrName>
                                        </p:attrNameLst>
                                      </p:cBhvr>
                                      <p:tavLst>
                                        <p:tav tm="0">
                                          <p:val>
                                            <p:strVal val="0-#ppt_w/2"/>
                                          </p:val>
                                        </p:tav>
                                        <p:tav tm="100000">
                                          <p:val>
                                            <p:strVal val="#ppt_x"/>
                                          </p:val>
                                        </p:tav>
                                      </p:tavLst>
                                    </p:anim>
                                    <p:anim calcmode="lin" valueType="num">
                                      <p:cBhvr additive="base">
                                        <p:cTn id="43" dur="75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750" fill="hold"/>
                                        <p:tgtEl>
                                          <p:spTgt spid="8"/>
                                        </p:tgtEl>
                                        <p:attrNameLst>
                                          <p:attrName>ppt_x</p:attrName>
                                        </p:attrNameLst>
                                      </p:cBhvr>
                                      <p:tavLst>
                                        <p:tav tm="0">
                                          <p:val>
                                            <p:strVal val="0-#ppt_w/2"/>
                                          </p:val>
                                        </p:tav>
                                        <p:tav tm="100000">
                                          <p:val>
                                            <p:strVal val="#ppt_x"/>
                                          </p:val>
                                        </p:tav>
                                      </p:tavLst>
                                    </p:anim>
                                    <p:anim calcmode="lin" valueType="num">
                                      <p:cBhvr additive="base">
                                        <p:cTn id="47" dur="75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750" fill="hold"/>
                                        <p:tgtEl>
                                          <p:spTgt spid="9"/>
                                        </p:tgtEl>
                                        <p:attrNameLst>
                                          <p:attrName>ppt_x</p:attrName>
                                        </p:attrNameLst>
                                      </p:cBhvr>
                                      <p:tavLst>
                                        <p:tav tm="0">
                                          <p:val>
                                            <p:strVal val="0-#ppt_w/2"/>
                                          </p:val>
                                        </p:tav>
                                        <p:tav tm="100000">
                                          <p:val>
                                            <p:strVal val="#ppt_x"/>
                                          </p:val>
                                        </p:tav>
                                      </p:tavLst>
                                    </p:anim>
                                    <p:anim calcmode="lin" valueType="num">
                                      <p:cBhvr additive="base">
                                        <p:cTn id="51" dur="750" fill="hold"/>
                                        <p:tgtEl>
                                          <p:spTgt spid="9"/>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750" fill="hold"/>
                                        <p:tgtEl>
                                          <p:spTgt spid="10"/>
                                        </p:tgtEl>
                                        <p:attrNameLst>
                                          <p:attrName>ppt_x</p:attrName>
                                        </p:attrNameLst>
                                      </p:cBhvr>
                                      <p:tavLst>
                                        <p:tav tm="0">
                                          <p:val>
                                            <p:strVal val="0-#ppt_w/2"/>
                                          </p:val>
                                        </p:tav>
                                        <p:tav tm="100000">
                                          <p:val>
                                            <p:strVal val="#ppt_x"/>
                                          </p:val>
                                        </p:tav>
                                      </p:tavLst>
                                    </p:anim>
                                    <p:anim calcmode="lin" valueType="num">
                                      <p:cBhvr additive="base">
                                        <p:cTn id="55" dur="750" fill="hold"/>
                                        <p:tgtEl>
                                          <p:spTgt spid="10"/>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750" fill="hold"/>
                                        <p:tgtEl>
                                          <p:spTgt spid="11"/>
                                        </p:tgtEl>
                                        <p:attrNameLst>
                                          <p:attrName>ppt_x</p:attrName>
                                        </p:attrNameLst>
                                      </p:cBhvr>
                                      <p:tavLst>
                                        <p:tav tm="0">
                                          <p:val>
                                            <p:strVal val="0-#ppt_w/2"/>
                                          </p:val>
                                        </p:tav>
                                        <p:tav tm="100000">
                                          <p:val>
                                            <p:strVal val="#ppt_x"/>
                                          </p:val>
                                        </p:tav>
                                      </p:tavLst>
                                    </p:anim>
                                    <p:anim calcmode="lin" valueType="num">
                                      <p:cBhvr additive="base">
                                        <p:cTn id="59" dur="750" fill="hold"/>
                                        <p:tgtEl>
                                          <p:spTgt spid="1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750" fill="hold"/>
                                        <p:tgtEl>
                                          <p:spTgt spid="12"/>
                                        </p:tgtEl>
                                        <p:attrNameLst>
                                          <p:attrName>ppt_x</p:attrName>
                                        </p:attrNameLst>
                                      </p:cBhvr>
                                      <p:tavLst>
                                        <p:tav tm="0">
                                          <p:val>
                                            <p:strVal val="0-#ppt_w/2"/>
                                          </p:val>
                                        </p:tav>
                                        <p:tav tm="100000">
                                          <p:val>
                                            <p:strVal val="#ppt_x"/>
                                          </p:val>
                                        </p:tav>
                                      </p:tavLst>
                                    </p:anim>
                                    <p:anim calcmode="lin" valueType="num">
                                      <p:cBhvr additive="base">
                                        <p:cTn id="63" dur="750" fill="hold"/>
                                        <p:tgtEl>
                                          <p:spTgt spid="12"/>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750" fill="hold"/>
                                        <p:tgtEl>
                                          <p:spTgt spid="17"/>
                                        </p:tgtEl>
                                        <p:attrNameLst>
                                          <p:attrName>ppt_x</p:attrName>
                                        </p:attrNameLst>
                                      </p:cBhvr>
                                      <p:tavLst>
                                        <p:tav tm="0">
                                          <p:val>
                                            <p:strVal val="0-#ppt_w/2"/>
                                          </p:val>
                                        </p:tav>
                                        <p:tav tm="100000">
                                          <p:val>
                                            <p:strVal val="#ppt_x"/>
                                          </p:val>
                                        </p:tav>
                                      </p:tavLst>
                                    </p:anim>
                                    <p:anim calcmode="lin" valueType="num">
                                      <p:cBhvr additive="base">
                                        <p:cTn id="67" dur="750" fill="hold"/>
                                        <p:tgtEl>
                                          <p:spTgt spid="17"/>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750" fill="hold"/>
                                        <p:tgtEl>
                                          <p:spTgt spid="19"/>
                                        </p:tgtEl>
                                        <p:attrNameLst>
                                          <p:attrName>ppt_x</p:attrName>
                                        </p:attrNameLst>
                                      </p:cBhvr>
                                      <p:tavLst>
                                        <p:tav tm="0">
                                          <p:val>
                                            <p:strVal val="0-#ppt_w/2"/>
                                          </p:val>
                                        </p:tav>
                                        <p:tav tm="100000">
                                          <p:val>
                                            <p:strVal val="#ppt_x"/>
                                          </p:val>
                                        </p:tav>
                                      </p:tavLst>
                                    </p:anim>
                                    <p:anim calcmode="lin" valueType="num">
                                      <p:cBhvr additive="base">
                                        <p:cTn id="71" dur="750" fill="hold"/>
                                        <p:tgtEl>
                                          <p:spTgt spid="19"/>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750" fill="hold"/>
                                        <p:tgtEl>
                                          <p:spTgt spid="20"/>
                                        </p:tgtEl>
                                        <p:attrNameLst>
                                          <p:attrName>ppt_x</p:attrName>
                                        </p:attrNameLst>
                                      </p:cBhvr>
                                      <p:tavLst>
                                        <p:tav tm="0">
                                          <p:val>
                                            <p:strVal val="0-#ppt_w/2"/>
                                          </p:val>
                                        </p:tav>
                                        <p:tav tm="100000">
                                          <p:val>
                                            <p:strVal val="#ppt_x"/>
                                          </p:val>
                                        </p:tav>
                                      </p:tavLst>
                                    </p:anim>
                                    <p:anim calcmode="lin" valueType="num">
                                      <p:cBhvr additive="base">
                                        <p:cTn id="75" dur="750" fill="hold"/>
                                        <p:tgtEl>
                                          <p:spTgt spid="20"/>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750" fill="hold"/>
                                        <p:tgtEl>
                                          <p:spTgt spid="21"/>
                                        </p:tgtEl>
                                        <p:attrNameLst>
                                          <p:attrName>ppt_x</p:attrName>
                                        </p:attrNameLst>
                                      </p:cBhvr>
                                      <p:tavLst>
                                        <p:tav tm="0">
                                          <p:val>
                                            <p:strVal val="0-#ppt_w/2"/>
                                          </p:val>
                                        </p:tav>
                                        <p:tav tm="100000">
                                          <p:val>
                                            <p:strVal val="#ppt_x"/>
                                          </p:val>
                                        </p:tav>
                                      </p:tavLst>
                                    </p:anim>
                                    <p:anim calcmode="lin" valueType="num">
                                      <p:cBhvr additive="base">
                                        <p:cTn id="79" dur="750" fill="hold"/>
                                        <p:tgtEl>
                                          <p:spTgt spid="21"/>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750" fill="hold"/>
                                        <p:tgtEl>
                                          <p:spTgt spid="22"/>
                                        </p:tgtEl>
                                        <p:attrNameLst>
                                          <p:attrName>ppt_x</p:attrName>
                                        </p:attrNameLst>
                                      </p:cBhvr>
                                      <p:tavLst>
                                        <p:tav tm="0">
                                          <p:val>
                                            <p:strVal val="0-#ppt_w/2"/>
                                          </p:val>
                                        </p:tav>
                                        <p:tav tm="100000">
                                          <p:val>
                                            <p:strVal val="#ppt_x"/>
                                          </p:val>
                                        </p:tav>
                                      </p:tavLst>
                                    </p:anim>
                                    <p:anim calcmode="lin" valueType="num">
                                      <p:cBhvr additive="base">
                                        <p:cTn id="83" dur="750" fill="hold"/>
                                        <p:tgtEl>
                                          <p:spTgt spid="22"/>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750" fill="hold"/>
                                        <p:tgtEl>
                                          <p:spTgt spid="23"/>
                                        </p:tgtEl>
                                        <p:attrNameLst>
                                          <p:attrName>ppt_x</p:attrName>
                                        </p:attrNameLst>
                                      </p:cBhvr>
                                      <p:tavLst>
                                        <p:tav tm="0">
                                          <p:val>
                                            <p:strVal val="0-#ppt_w/2"/>
                                          </p:val>
                                        </p:tav>
                                        <p:tav tm="100000">
                                          <p:val>
                                            <p:strVal val="#ppt_x"/>
                                          </p:val>
                                        </p:tav>
                                      </p:tavLst>
                                    </p:anim>
                                    <p:anim calcmode="lin" valueType="num">
                                      <p:cBhvr additive="base">
                                        <p:cTn id="87" dur="75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750" fill="hold"/>
                                        <p:tgtEl>
                                          <p:spTgt spid="24"/>
                                        </p:tgtEl>
                                        <p:attrNameLst>
                                          <p:attrName>ppt_x</p:attrName>
                                        </p:attrNameLst>
                                      </p:cBhvr>
                                      <p:tavLst>
                                        <p:tav tm="0">
                                          <p:val>
                                            <p:strVal val="0-#ppt_w/2"/>
                                          </p:val>
                                        </p:tav>
                                        <p:tav tm="100000">
                                          <p:val>
                                            <p:strVal val="#ppt_x"/>
                                          </p:val>
                                        </p:tav>
                                      </p:tavLst>
                                    </p:anim>
                                    <p:anim calcmode="lin" valueType="num">
                                      <p:cBhvr additive="base">
                                        <p:cTn id="91" dur="750" fill="hold"/>
                                        <p:tgtEl>
                                          <p:spTgt spid="24"/>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additive="base">
                                        <p:cTn id="94" dur="750" fill="hold"/>
                                        <p:tgtEl>
                                          <p:spTgt spid="25"/>
                                        </p:tgtEl>
                                        <p:attrNameLst>
                                          <p:attrName>ppt_x</p:attrName>
                                        </p:attrNameLst>
                                      </p:cBhvr>
                                      <p:tavLst>
                                        <p:tav tm="0">
                                          <p:val>
                                            <p:strVal val="0-#ppt_w/2"/>
                                          </p:val>
                                        </p:tav>
                                        <p:tav tm="100000">
                                          <p:val>
                                            <p:strVal val="#ppt_x"/>
                                          </p:val>
                                        </p:tav>
                                      </p:tavLst>
                                    </p:anim>
                                    <p:anim calcmode="lin" valueType="num">
                                      <p:cBhvr additive="base">
                                        <p:cTn id="95"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3" grpId="0"/>
      <p:bldP spid="4" grpId="0"/>
      <p:bldP spid="5" grpId="0" animBg="1"/>
      <p:bldP spid="6" grpId="0" animBg="1"/>
      <p:bldP spid="7" grpId="0" animBg="1"/>
      <p:bldP spid="8" grpId="0" animBg="1"/>
      <p:bldP spid="9" grpId="0" animBg="1"/>
      <p:bldP spid="10" grpId="0" animBg="1"/>
      <p:bldP spid="11" grpId="0" animBg="1"/>
      <p:bldP spid="12" grpId="0" animBg="1"/>
      <p:bldP spid="17" grpId="0"/>
      <p:bldP spid="19" grpId="0"/>
      <p:bldP spid="20"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F3696179-999D-4E14-A8EB-F47D4400A5DF}"/>
              </a:ext>
            </a:extLst>
          </p:cNvPr>
          <p:cNvSpPr/>
          <p:nvPr/>
        </p:nvSpPr>
        <p:spPr>
          <a:xfrm>
            <a:off x="1047750" y="1574800"/>
            <a:ext cx="2514600" cy="41783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9AFBE1EE-79C0-4752-B8B9-AA6EA59B22C1}"/>
              </a:ext>
            </a:extLst>
          </p:cNvPr>
          <p:cNvSpPr/>
          <p:nvPr/>
        </p:nvSpPr>
        <p:spPr>
          <a:xfrm>
            <a:off x="3753852" y="306457"/>
            <a:ext cx="4627357" cy="584775"/>
          </a:xfrm>
          <a:prstGeom prst="rect">
            <a:avLst/>
          </a:prstGeom>
        </p:spPr>
        <p:txBody>
          <a:bodyPr wrap="none">
            <a:spAutoFit/>
          </a:bodyPr>
          <a:lstStyle/>
          <a:p>
            <a:r>
              <a:rPr lang="en-US" altLang="zh-CN" sz="3200" b="1" spc="600" dirty="0">
                <a:solidFill>
                  <a:srgbClr val="9E7E66"/>
                </a:solidFill>
                <a:cs typeface="+mn-ea"/>
                <a:sym typeface="+mn-lt"/>
              </a:rPr>
              <a:t>WORK</a:t>
            </a:r>
            <a:r>
              <a:rPr lang="en-US" altLang="zh-CN" sz="3200" b="1" spc="600" dirty="0">
                <a:solidFill>
                  <a:schemeClr val="tx1">
                    <a:lumMod val="50000"/>
                    <a:lumOff val="50000"/>
                  </a:schemeClr>
                </a:solidFill>
                <a:cs typeface="+mn-ea"/>
                <a:sym typeface="+mn-lt"/>
              </a:rPr>
              <a:t> SUMMARY</a:t>
            </a:r>
            <a:endParaRPr lang="zh-CN" altLang="en-US" sz="3200" b="1" spc="600" dirty="0">
              <a:solidFill>
                <a:schemeClr val="tx1">
                  <a:lumMod val="50000"/>
                  <a:lumOff val="50000"/>
                </a:schemeClr>
              </a:solidFill>
              <a:cs typeface="+mn-ea"/>
              <a:sym typeface="+mn-lt"/>
            </a:endParaRPr>
          </a:p>
        </p:txBody>
      </p:sp>
      <p:cxnSp>
        <p:nvCxnSpPr>
          <p:cNvPr id="6" name="直接连接符 5">
            <a:extLst>
              <a:ext uri="{FF2B5EF4-FFF2-40B4-BE49-F238E27FC236}">
                <a16:creationId xmlns="" xmlns:a16="http://schemas.microsoft.com/office/drawing/2014/main" id="{4BAD7C86-3A59-4CB1-AAFF-C0FA64BE266E}"/>
              </a:ext>
            </a:extLst>
          </p:cNvPr>
          <p:cNvCxnSpPr>
            <a:cxnSpLocks/>
          </p:cNvCxnSpPr>
          <p:nvPr/>
        </p:nvCxnSpPr>
        <p:spPr>
          <a:xfrm>
            <a:off x="5777046" y="980621"/>
            <a:ext cx="6413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 xmlns:a16="http://schemas.microsoft.com/office/drawing/2014/main" id="{AC058C05-339D-4533-8C56-AC81CC977E13}"/>
              </a:ext>
            </a:extLst>
          </p:cNvPr>
          <p:cNvSpPr/>
          <p:nvPr/>
        </p:nvSpPr>
        <p:spPr>
          <a:xfrm>
            <a:off x="3911822" y="2905490"/>
            <a:ext cx="3239857" cy="414857"/>
          </a:xfrm>
          <a:prstGeom prst="rect">
            <a:avLst/>
          </a:prstGeom>
        </p:spPr>
        <p:txBody>
          <a:bodyPr wrap="square">
            <a:spAutoFit/>
          </a:bodyPr>
          <a:lstStyle/>
          <a:p>
            <a:pPr>
              <a:lnSpc>
                <a:spcPts val="2000"/>
              </a:lnSpc>
            </a:pPr>
            <a:r>
              <a:rPr lang="zh-CN" altLang="en-US" sz="4000" dirty="0">
                <a:solidFill>
                  <a:srgbClr val="666666"/>
                </a:solidFill>
                <a:cs typeface="+mn-ea"/>
                <a:sym typeface="+mn-lt"/>
              </a:rPr>
              <a:t>输入标 题</a:t>
            </a:r>
          </a:p>
        </p:txBody>
      </p:sp>
      <p:sp>
        <p:nvSpPr>
          <p:cNvPr id="9" name="矩形 8">
            <a:extLst>
              <a:ext uri="{FF2B5EF4-FFF2-40B4-BE49-F238E27FC236}">
                <a16:creationId xmlns="" xmlns:a16="http://schemas.microsoft.com/office/drawing/2014/main" id="{5E8198CA-159E-46F9-B83D-30587C017108}"/>
              </a:ext>
            </a:extLst>
          </p:cNvPr>
          <p:cNvSpPr/>
          <p:nvPr/>
        </p:nvSpPr>
        <p:spPr>
          <a:xfrm>
            <a:off x="3925019" y="3222671"/>
            <a:ext cx="3732360" cy="1335430"/>
          </a:xfrm>
          <a:prstGeom prst="rect">
            <a:avLst/>
          </a:prstGeom>
        </p:spPr>
        <p:txBody>
          <a:bodyPr wrap="square">
            <a:spAutoFit/>
          </a:bodyPr>
          <a:lstStyle/>
          <a:p>
            <a:pPr>
              <a:lnSpc>
                <a:spcPts val="25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0" name="矩形 9">
            <a:extLst>
              <a:ext uri="{FF2B5EF4-FFF2-40B4-BE49-F238E27FC236}">
                <a16:creationId xmlns="" xmlns:a16="http://schemas.microsoft.com/office/drawing/2014/main" id="{70E9FDD0-35A3-42D2-A798-32DAB9DE4562}"/>
              </a:ext>
            </a:extLst>
          </p:cNvPr>
          <p:cNvSpPr/>
          <p:nvPr/>
        </p:nvSpPr>
        <p:spPr>
          <a:xfrm>
            <a:off x="9239668" y="2115620"/>
            <a:ext cx="2369710" cy="58201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11" name="矩形 10">
            <a:extLst>
              <a:ext uri="{FF2B5EF4-FFF2-40B4-BE49-F238E27FC236}">
                <a16:creationId xmlns="" xmlns:a16="http://schemas.microsoft.com/office/drawing/2014/main" id="{8B7619E2-4A89-4ADA-BDCF-F8D66B4D6B0B}"/>
              </a:ext>
            </a:extLst>
          </p:cNvPr>
          <p:cNvSpPr/>
          <p:nvPr/>
        </p:nvSpPr>
        <p:spPr>
          <a:xfrm>
            <a:off x="9162133" y="1844546"/>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p>
        </p:txBody>
      </p:sp>
      <p:sp>
        <p:nvSpPr>
          <p:cNvPr id="12" name="矩形 11">
            <a:extLst>
              <a:ext uri="{FF2B5EF4-FFF2-40B4-BE49-F238E27FC236}">
                <a16:creationId xmlns="" xmlns:a16="http://schemas.microsoft.com/office/drawing/2014/main" id="{D9666C97-35EB-4483-BBC9-C57F76E257D5}"/>
              </a:ext>
            </a:extLst>
          </p:cNvPr>
          <p:cNvSpPr/>
          <p:nvPr/>
        </p:nvSpPr>
        <p:spPr>
          <a:xfrm>
            <a:off x="9239668" y="3633061"/>
            <a:ext cx="2369710" cy="58201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13" name="矩形 12">
            <a:extLst>
              <a:ext uri="{FF2B5EF4-FFF2-40B4-BE49-F238E27FC236}">
                <a16:creationId xmlns="" xmlns:a16="http://schemas.microsoft.com/office/drawing/2014/main" id="{F5250586-5BCA-4126-913D-BFC696D6FC19}"/>
              </a:ext>
            </a:extLst>
          </p:cNvPr>
          <p:cNvSpPr/>
          <p:nvPr/>
        </p:nvSpPr>
        <p:spPr>
          <a:xfrm>
            <a:off x="9162133" y="3361987"/>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p>
        </p:txBody>
      </p:sp>
      <p:sp>
        <p:nvSpPr>
          <p:cNvPr id="14" name="矩形 13">
            <a:extLst>
              <a:ext uri="{FF2B5EF4-FFF2-40B4-BE49-F238E27FC236}">
                <a16:creationId xmlns="" xmlns:a16="http://schemas.microsoft.com/office/drawing/2014/main" id="{84152B15-55F0-44AD-94DB-09628D5DCF89}"/>
              </a:ext>
            </a:extLst>
          </p:cNvPr>
          <p:cNvSpPr/>
          <p:nvPr/>
        </p:nvSpPr>
        <p:spPr>
          <a:xfrm>
            <a:off x="9256341" y="5109993"/>
            <a:ext cx="2369710" cy="58201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15" name="矩形 14">
            <a:extLst>
              <a:ext uri="{FF2B5EF4-FFF2-40B4-BE49-F238E27FC236}">
                <a16:creationId xmlns="" xmlns:a16="http://schemas.microsoft.com/office/drawing/2014/main" id="{0F3B83D7-4A2E-438D-81E6-58FBE543B83A}"/>
              </a:ext>
            </a:extLst>
          </p:cNvPr>
          <p:cNvSpPr/>
          <p:nvPr/>
        </p:nvSpPr>
        <p:spPr>
          <a:xfrm>
            <a:off x="9178806" y="4838919"/>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p>
        </p:txBody>
      </p:sp>
      <p:grpSp>
        <p:nvGrpSpPr>
          <p:cNvPr id="19" name="组合 18">
            <a:extLst>
              <a:ext uri="{FF2B5EF4-FFF2-40B4-BE49-F238E27FC236}">
                <a16:creationId xmlns="" xmlns:a16="http://schemas.microsoft.com/office/drawing/2014/main" id="{F3C15D63-A902-409A-8651-DBA4766A6BA7}"/>
              </a:ext>
            </a:extLst>
          </p:cNvPr>
          <p:cNvGrpSpPr/>
          <p:nvPr/>
        </p:nvGrpSpPr>
        <p:grpSpPr>
          <a:xfrm>
            <a:off x="8020049" y="1701346"/>
            <a:ext cx="978807" cy="4242254"/>
            <a:chOff x="8020049" y="1701346"/>
            <a:chExt cx="978807" cy="4242254"/>
          </a:xfrm>
        </p:grpSpPr>
        <p:sp>
          <p:nvSpPr>
            <p:cNvPr id="7" name="矩形 6">
              <a:extLst>
                <a:ext uri="{FF2B5EF4-FFF2-40B4-BE49-F238E27FC236}">
                  <a16:creationId xmlns="" xmlns:a16="http://schemas.microsoft.com/office/drawing/2014/main" id="{287600DF-C65E-4579-A33B-82F18088C8D2}"/>
                </a:ext>
              </a:extLst>
            </p:cNvPr>
            <p:cNvSpPr/>
            <p:nvPr/>
          </p:nvSpPr>
          <p:spPr>
            <a:xfrm>
              <a:off x="8020049" y="1701346"/>
              <a:ext cx="978807" cy="4242254"/>
            </a:xfrm>
            <a:prstGeom prst="rect">
              <a:avLst/>
            </a:prstGeom>
            <a:solidFill>
              <a:srgbClr val="E8D8C9"/>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 xmlns:a16="http://schemas.microsoft.com/office/drawing/2014/main" id="{4F3A9BA6-3D61-4462-B803-970CD72F67D6}"/>
                </a:ext>
              </a:extLst>
            </p:cNvPr>
            <p:cNvSpPr/>
            <p:nvPr/>
          </p:nvSpPr>
          <p:spPr>
            <a:xfrm>
              <a:off x="8144443" y="1941213"/>
              <a:ext cx="763816" cy="348813"/>
            </a:xfrm>
            <a:prstGeom prst="rect">
              <a:avLst/>
            </a:prstGeom>
          </p:spPr>
          <p:txBody>
            <a:bodyPr wrap="square">
              <a:spAutoFit/>
            </a:bodyPr>
            <a:lstStyle/>
            <a:p>
              <a:pPr algn="ctr">
                <a:lnSpc>
                  <a:spcPts val="2000"/>
                </a:lnSpc>
              </a:pPr>
              <a:r>
                <a:rPr lang="en-US" altLang="zh-CN" sz="2000" b="1" u="sng" dirty="0">
                  <a:solidFill>
                    <a:srgbClr val="666666"/>
                  </a:solidFill>
                  <a:cs typeface="+mn-ea"/>
                  <a:sym typeface="+mn-lt"/>
                </a:rPr>
                <a:t>01</a:t>
              </a:r>
              <a:endParaRPr lang="zh-CN" altLang="en-US" sz="2000" b="1" u="sng" dirty="0">
                <a:solidFill>
                  <a:srgbClr val="666666"/>
                </a:solidFill>
                <a:cs typeface="+mn-ea"/>
                <a:sym typeface="+mn-lt"/>
              </a:endParaRPr>
            </a:p>
          </p:txBody>
        </p:sp>
        <p:sp>
          <p:nvSpPr>
            <p:cNvPr id="17" name="矩形 16">
              <a:extLst>
                <a:ext uri="{FF2B5EF4-FFF2-40B4-BE49-F238E27FC236}">
                  <a16:creationId xmlns="" xmlns:a16="http://schemas.microsoft.com/office/drawing/2014/main" id="{B44E4D93-7C33-44C2-ACED-7C3EEE1DAF94}"/>
                </a:ext>
              </a:extLst>
            </p:cNvPr>
            <p:cNvSpPr/>
            <p:nvPr/>
          </p:nvSpPr>
          <p:spPr>
            <a:xfrm>
              <a:off x="8144443" y="3372581"/>
              <a:ext cx="763816" cy="348813"/>
            </a:xfrm>
            <a:prstGeom prst="rect">
              <a:avLst/>
            </a:prstGeom>
          </p:spPr>
          <p:txBody>
            <a:bodyPr wrap="square">
              <a:spAutoFit/>
            </a:bodyPr>
            <a:lstStyle/>
            <a:p>
              <a:pPr algn="ctr">
                <a:lnSpc>
                  <a:spcPts val="2000"/>
                </a:lnSpc>
              </a:pPr>
              <a:r>
                <a:rPr lang="en-US" altLang="zh-CN" sz="2000" b="1" u="sng" dirty="0">
                  <a:solidFill>
                    <a:srgbClr val="666666"/>
                  </a:solidFill>
                  <a:cs typeface="+mn-ea"/>
                  <a:sym typeface="+mn-lt"/>
                </a:rPr>
                <a:t>02</a:t>
              </a:r>
              <a:endParaRPr lang="zh-CN" altLang="en-US" sz="2000" b="1" u="sng" dirty="0">
                <a:solidFill>
                  <a:srgbClr val="666666"/>
                </a:solidFill>
                <a:cs typeface="+mn-ea"/>
                <a:sym typeface="+mn-lt"/>
              </a:endParaRPr>
            </a:p>
          </p:txBody>
        </p:sp>
        <p:sp>
          <p:nvSpPr>
            <p:cNvPr id="18" name="矩形 17">
              <a:extLst>
                <a:ext uri="{FF2B5EF4-FFF2-40B4-BE49-F238E27FC236}">
                  <a16:creationId xmlns="" xmlns:a16="http://schemas.microsoft.com/office/drawing/2014/main" id="{7691E18C-1CA8-4D78-BF88-3215E41F7BA6}"/>
                </a:ext>
              </a:extLst>
            </p:cNvPr>
            <p:cNvSpPr/>
            <p:nvPr/>
          </p:nvSpPr>
          <p:spPr>
            <a:xfrm>
              <a:off x="8144443" y="4851062"/>
              <a:ext cx="763816" cy="348813"/>
            </a:xfrm>
            <a:prstGeom prst="rect">
              <a:avLst/>
            </a:prstGeom>
          </p:spPr>
          <p:txBody>
            <a:bodyPr wrap="square">
              <a:spAutoFit/>
            </a:bodyPr>
            <a:lstStyle/>
            <a:p>
              <a:pPr algn="ctr">
                <a:lnSpc>
                  <a:spcPts val="2000"/>
                </a:lnSpc>
              </a:pPr>
              <a:r>
                <a:rPr lang="en-US" altLang="zh-CN" sz="2000" b="1" u="sng" dirty="0">
                  <a:solidFill>
                    <a:srgbClr val="666666"/>
                  </a:solidFill>
                  <a:cs typeface="+mn-ea"/>
                  <a:sym typeface="+mn-lt"/>
                </a:rPr>
                <a:t>03</a:t>
              </a:r>
              <a:endParaRPr lang="zh-CN" altLang="en-US" sz="2000" b="1" u="sng" dirty="0">
                <a:solidFill>
                  <a:srgbClr val="666666"/>
                </a:solidFill>
                <a:cs typeface="+mn-ea"/>
                <a:sym typeface="+mn-lt"/>
              </a:endParaRPr>
            </a:p>
          </p:txBody>
        </p:sp>
      </p:grpSp>
    </p:spTree>
    <p:extLst>
      <p:ext uri="{BB962C8B-B14F-4D97-AF65-F5344CB8AC3E}">
        <p14:creationId xmlns:p14="http://schemas.microsoft.com/office/powerpoint/2010/main" val="570081471"/>
      </p:ext>
    </p:extLst>
  </p:cSld>
  <p:clrMapOvr>
    <a:masterClrMapping/>
  </p:clrMapOvr>
  <mc:AlternateContent xmlns:mc="http://schemas.openxmlformats.org/markup-compatibility/2006" xmlns:p14="http://schemas.microsoft.com/office/powerpoint/2010/main">
    <mc:Choice Requires="p14">
      <p:transition spd="slow" p14:dur="1750" advClick="0" advTm="0">
        <p14:gallery dir="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Effect transition="in" filter="fade">
                                      <p:cBhvr>
                                        <p:cTn id="18" dur="750"/>
                                        <p:tgtEl>
                                          <p:spTgt spid="4"/>
                                        </p:tgtEl>
                                      </p:cBhvr>
                                    </p:animEffect>
                                  </p:childTnLst>
                                </p:cTn>
                              </p:par>
                            </p:childTnLst>
                          </p:cTn>
                        </p:par>
                        <p:par>
                          <p:cTn id="19" fill="hold">
                            <p:stCondLst>
                              <p:cond delay="225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childTnLst>
                          </p:cTn>
                        </p:par>
                        <p:par>
                          <p:cTn id="29" fill="hold">
                            <p:stCondLst>
                              <p:cond delay="3750"/>
                            </p:stCondLst>
                            <p:childTnLst>
                              <p:par>
                                <p:cTn id="30" presetID="14" presetClass="entr" presetSubtype="1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750"/>
                                        <p:tgtEl>
                                          <p:spTgt spid="19"/>
                                        </p:tgtEl>
                                      </p:cBhvr>
                                    </p:animEffect>
                                  </p:childTnLst>
                                </p:cTn>
                              </p:par>
                            </p:childTnLst>
                          </p:cTn>
                        </p:par>
                        <p:par>
                          <p:cTn id="33" fill="hold">
                            <p:stCondLst>
                              <p:cond delay="4500"/>
                            </p:stCondLst>
                            <p:childTnLst>
                              <p:par>
                                <p:cTn id="34" presetID="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750" fill="hold"/>
                                        <p:tgtEl>
                                          <p:spTgt spid="11"/>
                                        </p:tgtEl>
                                        <p:attrNameLst>
                                          <p:attrName>ppt_x</p:attrName>
                                        </p:attrNameLst>
                                      </p:cBhvr>
                                      <p:tavLst>
                                        <p:tav tm="0">
                                          <p:val>
                                            <p:strVal val="#ppt_x"/>
                                          </p:val>
                                        </p:tav>
                                        <p:tav tm="100000">
                                          <p:val>
                                            <p:strVal val="#ppt_x"/>
                                          </p:val>
                                        </p:tav>
                                      </p:tavLst>
                                    </p:anim>
                                    <p:anim calcmode="lin" valueType="num">
                                      <p:cBhvr additive="base">
                                        <p:cTn id="41" dur="75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750" fill="hold"/>
                                        <p:tgtEl>
                                          <p:spTgt spid="12"/>
                                        </p:tgtEl>
                                        <p:attrNameLst>
                                          <p:attrName>ppt_x</p:attrName>
                                        </p:attrNameLst>
                                      </p:cBhvr>
                                      <p:tavLst>
                                        <p:tav tm="0">
                                          <p:val>
                                            <p:strVal val="#ppt_x"/>
                                          </p:val>
                                        </p:tav>
                                        <p:tav tm="100000">
                                          <p:val>
                                            <p:strVal val="#ppt_x"/>
                                          </p:val>
                                        </p:tav>
                                      </p:tavLst>
                                    </p:anim>
                                    <p:anim calcmode="lin" valueType="num">
                                      <p:cBhvr additive="base">
                                        <p:cTn id="45" dur="75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750" fill="hold"/>
                                        <p:tgtEl>
                                          <p:spTgt spid="13"/>
                                        </p:tgtEl>
                                        <p:attrNameLst>
                                          <p:attrName>ppt_x</p:attrName>
                                        </p:attrNameLst>
                                      </p:cBhvr>
                                      <p:tavLst>
                                        <p:tav tm="0">
                                          <p:val>
                                            <p:strVal val="#ppt_x"/>
                                          </p:val>
                                        </p:tav>
                                        <p:tav tm="100000">
                                          <p:val>
                                            <p:strVal val="#ppt_x"/>
                                          </p:val>
                                        </p:tav>
                                      </p:tavLst>
                                    </p:anim>
                                    <p:anim calcmode="lin" valueType="num">
                                      <p:cBhvr additive="base">
                                        <p:cTn id="49" dur="75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750" fill="hold"/>
                                        <p:tgtEl>
                                          <p:spTgt spid="14"/>
                                        </p:tgtEl>
                                        <p:attrNameLst>
                                          <p:attrName>ppt_x</p:attrName>
                                        </p:attrNameLst>
                                      </p:cBhvr>
                                      <p:tavLst>
                                        <p:tav tm="0">
                                          <p:val>
                                            <p:strVal val="#ppt_x"/>
                                          </p:val>
                                        </p:tav>
                                        <p:tav tm="100000">
                                          <p:val>
                                            <p:strVal val="#ppt_x"/>
                                          </p:val>
                                        </p:tav>
                                      </p:tavLst>
                                    </p:anim>
                                    <p:anim calcmode="lin" valueType="num">
                                      <p:cBhvr additive="base">
                                        <p:cTn id="53" dur="750" fill="hold"/>
                                        <p:tgtEl>
                                          <p:spTgt spid="1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214AAB21-B904-4BD7-9C97-219025C73B37}"/>
              </a:ext>
            </a:extLst>
          </p:cNvPr>
          <p:cNvSpPr/>
          <p:nvPr/>
        </p:nvSpPr>
        <p:spPr>
          <a:xfrm>
            <a:off x="0" y="2443843"/>
            <a:ext cx="6096000" cy="336005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 xmlns:a16="http://schemas.microsoft.com/office/drawing/2014/main" id="{ED5726E4-720D-4E45-94A1-BEA5D4F386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2443842"/>
            <a:ext cx="6096809" cy="3360057"/>
          </a:xfrm>
          <a:prstGeom prst="rect">
            <a:avLst/>
          </a:prstGeom>
        </p:spPr>
      </p:pic>
      <p:sp>
        <p:nvSpPr>
          <p:cNvPr id="9" name="矩形 8">
            <a:extLst>
              <a:ext uri="{FF2B5EF4-FFF2-40B4-BE49-F238E27FC236}">
                <a16:creationId xmlns="" xmlns:a16="http://schemas.microsoft.com/office/drawing/2014/main" id="{118D7BDC-DC8C-4744-815A-669DF573885C}"/>
              </a:ext>
            </a:extLst>
          </p:cNvPr>
          <p:cNvSpPr/>
          <p:nvPr/>
        </p:nvSpPr>
        <p:spPr>
          <a:xfrm>
            <a:off x="4039010" y="5708650"/>
            <a:ext cx="4088990" cy="17144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32">
            <a:extLst>
              <a:ext uri="{FF2B5EF4-FFF2-40B4-BE49-F238E27FC236}">
                <a16:creationId xmlns="" xmlns:a16="http://schemas.microsoft.com/office/drawing/2014/main" id="{14D557F9-6D36-47D2-ABEB-E5F370E14CE9}"/>
              </a:ext>
            </a:extLst>
          </p:cNvPr>
          <p:cNvSpPr txBox="1">
            <a:spLocks noChangeArrowheads="1"/>
          </p:cNvSpPr>
          <p:nvPr/>
        </p:nvSpPr>
        <p:spPr bwMode="auto">
          <a:xfrm>
            <a:off x="5611290" y="389662"/>
            <a:ext cx="1040670" cy="1015663"/>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E7E66"/>
                </a:solidFill>
                <a:effectLst/>
                <a:uLnTx/>
                <a:uFillTx/>
                <a:latin typeface="+mn-lt"/>
                <a:ea typeface="+mn-ea"/>
                <a:cs typeface="+mn-ea"/>
                <a:sym typeface="+mn-lt"/>
              </a:rPr>
              <a:t>04</a:t>
            </a:r>
          </a:p>
        </p:txBody>
      </p:sp>
      <p:sp>
        <p:nvSpPr>
          <p:cNvPr id="12" name="TextBox 76">
            <a:extLst>
              <a:ext uri="{FF2B5EF4-FFF2-40B4-BE49-F238E27FC236}">
                <a16:creationId xmlns="" xmlns:a16="http://schemas.microsoft.com/office/drawing/2014/main" id="{F8B4F574-CA8B-47A4-8162-F877C366724D}"/>
              </a:ext>
            </a:extLst>
          </p:cNvPr>
          <p:cNvSpPr txBox="1"/>
          <p:nvPr/>
        </p:nvSpPr>
        <p:spPr>
          <a:xfrm>
            <a:off x="534559" y="3195132"/>
            <a:ext cx="2676525" cy="769441"/>
          </a:xfrm>
          <a:prstGeom prst="rect">
            <a:avLst/>
          </a:prstGeom>
          <a:noFill/>
        </p:spPr>
        <p:txBody>
          <a:bodyPr wrap="square" rtlCol="0">
            <a:spAutoFit/>
          </a:bodyPr>
          <a:lstStyle/>
          <a:p>
            <a:pPr lvl="0">
              <a:defRPr/>
            </a:pPr>
            <a:r>
              <a:rPr lang="zh-CN" altLang="en-US" sz="4400" b="1" spc="300" dirty="0">
                <a:solidFill>
                  <a:schemeClr val="tx1">
                    <a:lumMod val="75000"/>
                    <a:lumOff val="25000"/>
                  </a:schemeClr>
                </a:solidFill>
                <a:cs typeface="+mn-ea"/>
                <a:sym typeface="+mn-lt"/>
              </a:rPr>
              <a:t>未来计划</a:t>
            </a:r>
          </a:p>
        </p:txBody>
      </p:sp>
      <p:sp>
        <p:nvSpPr>
          <p:cNvPr id="13" name="矩形 12">
            <a:extLst>
              <a:ext uri="{FF2B5EF4-FFF2-40B4-BE49-F238E27FC236}">
                <a16:creationId xmlns="" xmlns:a16="http://schemas.microsoft.com/office/drawing/2014/main" id="{5735F926-32BF-47E0-9EED-ED671D7B0087}"/>
              </a:ext>
            </a:extLst>
          </p:cNvPr>
          <p:cNvSpPr/>
          <p:nvPr/>
        </p:nvSpPr>
        <p:spPr>
          <a:xfrm>
            <a:off x="534559" y="4185166"/>
            <a:ext cx="4784284" cy="83849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4" name="矩形 13">
            <a:extLst>
              <a:ext uri="{FF2B5EF4-FFF2-40B4-BE49-F238E27FC236}">
                <a16:creationId xmlns="" xmlns:a16="http://schemas.microsoft.com/office/drawing/2014/main" id="{556C6DFA-FEB1-4B3D-BF11-A900087F720B}"/>
              </a:ext>
            </a:extLst>
          </p:cNvPr>
          <p:cNvSpPr/>
          <p:nvPr/>
        </p:nvSpPr>
        <p:spPr>
          <a:xfrm>
            <a:off x="2679905" y="1556496"/>
            <a:ext cx="6832190" cy="417929"/>
          </a:xfrm>
          <a:prstGeom prst="rect">
            <a:avLst/>
          </a:prstGeom>
        </p:spPr>
        <p:txBody>
          <a:bodyPr vert="horz" lIns="91440" tIns="45720" rIns="91440" bIns="45720" rtlCol="0" anchor="ctr">
            <a:noAutofit/>
          </a:bodyPr>
          <a:lstStyle/>
          <a:p>
            <a:pPr algn="ctr">
              <a:lnSpc>
                <a:spcPct val="90000"/>
              </a:lnSpc>
              <a:spcBef>
                <a:spcPct val="0"/>
              </a:spcBef>
            </a:pPr>
            <a:r>
              <a:rPr lang="zh-CN" altLang="en-US" sz="3600" spc="600" dirty="0">
                <a:solidFill>
                  <a:schemeClr val="tx1">
                    <a:lumMod val="75000"/>
                    <a:lumOff val="25000"/>
                  </a:schemeClr>
                </a:solidFill>
                <a:cs typeface="+mn-ea"/>
                <a:sym typeface="+mn-lt"/>
              </a:rPr>
              <a:t>F</a:t>
            </a:r>
            <a:r>
              <a:rPr lang="en-US" altLang="zh-CN" sz="3600" spc="600" dirty="0">
                <a:solidFill>
                  <a:schemeClr val="tx1">
                    <a:lumMod val="75000"/>
                    <a:lumOff val="25000"/>
                  </a:schemeClr>
                </a:solidFill>
                <a:cs typeface="+mn-ea"/>
                <a:sym typeface="+mn-lt"/>
              </a:rPr>
              <a:t>UTURE PLANS</a:t>
            </a:r>
            <a:endParaRPr lang="zh-CN" altLang="en-US" sz="3600" spc="6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642999461"/>
      </p:ext>
    </p:extLst>
  </p:cSld>
  <p:clrMapOvr>
    <a:masterClrMapping/>
  </p:clrMapOvr>
  <mc:AlternateContent xmlns:mc="http://schemas.openxmlformats.org/markup-compatibility/2006" xmlns:p14="http://schemas.microsoft.com/office/powerpoint/2010/main">
    <mc:Choice Requires="p14">
      <p:transition spd="slow" p14:dur="1750" advClick="0" advTm="0">
        <p14:prism/>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75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750"/>
                                        <p:tgtEl>
                                          <p:spTgt spid="9"/>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750" fill="hold"/>
                                        <p:tgtEl>
                                          <p:spTgt spid="10"/>
                                        </p:tgtEl>
                                        <p:attrNameLst>
                                          <p:attrName>ppt_w</p:attrName>
                                        </p:attrNameLst>
                                      </p:cBhvr>
                                      <p:tavLst>
                                        <p:tav tm="0">
                                          <p:val>
                                            <p:fltVal val="0"/>
                                          </p:val>
                                        </p:tav>
                                        <p:tav tm="100000">
                                          <p:val>
                                            <p:strVal val="#ppt_w"/>
                                          </p:val>
                                        </p:tav>
                                      </p:tavLst>
                                    </p:anim>
                                    <p:anim calcmode="lin" valueType="num">
                                      <p:cBhvr>
                                        <p:cTn id="19" dur="750" fill="hold"/>
                                        <p:tgtEl>
                                          <p:spTgt spid="10"/>
                                        </p:tgtEl>
                                        <p:attrNameLst>
                                          <p:attrName>ppt_h</p:attrName>
                                        </p:attrNameLst>
                                      </p:cBhvr>
                                      <p:tavLst>
                                        <p:tav tm="0">
                                          <p:val>
                                            <p:fltVal val="0"/>
                                          </p:val>
                                        </p:tav>
                                        <p:tav tm="100000">
                                          <p:val>
                                            <p:strVal val="#ppt_h"/>
                                          </p:val>
                                        </p:tav>
                                      </p:tavLst>
                                    </p:anim>
                                    <p:animEffect transition="in" filter="fade">
                                      <p:cBhvr>
                                        <p:cTn id="20" dur="750"/>
                                        <p:tgtEl>
                                          <p:spTgt spid="10"/>
                                        </p:tgtEl>
                                      </p:cBhvr>
                                    </p:animEffect>
                                  </p:childTnLst>
                                </p:cTn>
                              </p:par>
                            </p:childTnLst>
                          </p:cTn>
                        </p:par>
                        <p:par>
                          <p:cTn id="21" fill="hold">
                            <p:stCondLst>
                              <p:cond delay="2250"/>
                            </p:stCondLst>
                            <p:childTnLst>
                              <p:par>
                                <p:cTn id="22" presetID="16" presetClass="entr" presetSubtype="37"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outVertical)">
                                      <p:cBhvr>
                                        <p:cTn id="24" dur="750"/>
                                        <p:tgtEl>
                                          <p:spTgt spid="14"/>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childTnLst>
                          </p:cTn>
                        </p:par>
                        <p:par>
                          <p:cTn id="29" fill="hold">
                            <p:stCondLst>
                              <p:cond delay="375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6">
            <a:extLst>
              <a:ext uri="{FF2B5EF4-FFF2-40B4-BE49-F238E27FC236}">
                <a16:creationId xmlns="" xmlns:a16="http://schemas.microsoft.com/office/drawing/2014/main" id="{F5DEBB20-F02B-4AAF-8CEF-7FFE234AC6A3}"/>
              </a:ext>
            </a:extLst>
          </p:cNvPr>
          <p:cNvSpPr txBox="1"/>
          <p:nvPr/>
        </p:nvSpPr>
        <p:spPr>
          <a:xfrm>
            <a:off x="602998" y="1693645"/>
            <a:ext cx="203200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spc="300" dirty="0">
                <a:solidFill>
                  <a:schemeClr val="tx1">
                    <a:lumMod val="75000"/>
                    <a:lumOff val="25000"/>
                  </a:schemeClr>
                </a:solidFill>
                <a:cs typeface="+mn-ea"/>
                <a:sym typeface="+mn-lt"/>
              </a:rPr>
              <a:t>主标题</a:t>
            </a:r>
            <a:endParaRPr kumimoji="0" lang="zh-CN" altLang="en-US" sz="4400" i="0" u="none" strike="noStrike" kern="1200" cap="none" spc="300" normalizeH="0" baseline="0" noProof="0" dirty="0">
              <a:ln>
                <a:noFill/>
              </a:ln>
              <a:solidFill>
                <a:schemeClr val="tx1">
                  <a:lumMod val="75000"/>
                  <a:lumOff val="25000"/>
                </a:schemeClr>
              </a:solidFill>
              <a:effectLst/>
              <a:uLnTx/>
              <a:uFillTx/>
              <a:cs typeface="+mn-ea"/>
              <a:sym typeface="+mn-lt"/>
            </a:endParaRPr>
          </a:p>
        </p:txBody>
      </p:sp>
      <p:sp>
        <p:nvSpPr>
          <p:cNvPr id="10" name="矩形 9">
            <a:extLst>
              <a:ext uri="{FF2B5EF4-FFF2-40B4-BE49-F238E27FC236}">
                <a16:creationId xmlns="" xmlns:a16="http://schemas.microsoft.com/office/drawing/2014/main" id="{CF25B32E-3FEB-4621-931A-23F4887BDC52}"/>
              </a:ext>
            </a:extLst>
          </p:cNvPr>
          <p:cNvSpPr/>
          <p:nvPr/>
        </p:nvSpPr>
        <p:spPr>
          <a:xfrm>
            <a:off x="616590" y="4268663"/>
            <a:ext cx="3028591" cy="1351460"/>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1" name="矩形 10">
            <a:extLst>
              <a:ext uri="{FF2B5EF4-FFF2-40B4-BE49-F238E27FC236}">
                <a16:creationId xmlns="" xmlns:a16="http://schemas.microsoft.com/office/drawing/2014/main" id="{C7B6288B-2ADD-4166-B07F-4FF10919C5F9}"/>
              </a:ext>
            </a:extLst>
          </p:cNvPr>
          <p:cNvSpPr/>
          <p:nvPr/>
        </p:nvSpPr>
        <p:spPr>
          <a:xfrm>
            <a:off x="616590" y="3726783"/>
            <a:ext cx="3095857" cy="537135"/>
          </a:xfrm>
          <a:prstGeom prst="rect">
            <a:avLst/>
          </a:prstGeom>
        </p:spPr>
        <p:txBody>
          <a:bodyPr wrap="square">
            <a:spAutoFit/>
          </a:bodyPr>
          <a:lstStyle/>
          <a:p>
            <a:pP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cxnSp>
        <p:nvCxnSpPr>
          <p:cNvPr id="12" name="直接连接符 11">
            <a:extLst>
              <a:ext uri="{FF2B5EF4-FFF2-40B4-BE49-F238E27FC236}">
                <a16:creationId xmlns="" xmlns:a16="http://schemas.microsoft.com/office/drawing/2014/main" id="{63BA7D02-C6B3-40E3-A787-EAF071E9C19F}"/>
              </a:ext>
            </a:extLst>
          </p:cNvPr>
          <p:cNvCxnSpPr>
            <a:cxnSpLocks/>
          </p:cNvCxnSpPr>
          <p:nvPr/>
        </p:nvCxnSpPr>
        <p:spPr>
          <a:xfrm>
            <a:off x="727544" y="2677885"/>
            <a:ext cx="6413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 xmlns:a16="http://schemas.microsoft.com/office/drawing/2014/main" id="{AAAA848B-632C-48C7-AE74-F25089E97826}"/>
              </a:ext>
            </a:extLst>
          </p:cNvPr>
          <p:cNvGrpSpPr/>
          <p:nvPr/>
        </p:nvGrpSpPr>
        <p:grpSpPr>
          <a:xfrm>
            <a:off x="4431847" y="2806246"/>
            <a:ext cx="1823810" cy="4051754"/>
            <a:chOff x="4431847" y="2806246"/>
            <a:chExt cx="1823810" cy="4051754"/>
          </a:xfrm>
        </p:grpSpPr>
        <p:sp>
          <p:nvSpPr>
            <p:cNvPr id="5" name="矩形 4">
              <a:extLst>
                <a:ext uri="{FF2B5EF4-FFF2-40B4-BE49-F238E27FC236}">
                  <a16:creationId xmlns="" xmlns:a16="http://schemas.microsoft.com/office/drawing/2014/main" id="{663216B5-99A5-471C-9019-B076098869DA}"/>
                </a:ext>
              </a:extLst>
            </p:cNvPr>
            <p:cNvSpPr/>
            <p:nvPr/>
          </p:nvSpPr>
          <p:spPr>
            <a:xfrm>
              <a:off x="4431847" y="2806246"/>
              <a:ext cx="1823810" cy="4051754"/>
            </a:xfrm>
            <a:prstGeom prst="rect">
              <a:avLst/>
            </a:prstGeom>
            <a:solidFill>
              <a:srgbClr val="E8D8C9"/>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形 12">
              <a:extLst>
                <a:ext uri="{FF2B5EF4-FFF2-40B4-BE49-F238E27FC236}">
                  <a16:creationId xmlns="" xmlns:a16="http://schemas.microsoft.com/office/drawing/2014/main" id="{259E12D0-32E6-4F64-9E59-2A4DA7AEE08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143641" y="3213241"/>
              <a:ext cx="431518" cy="431518"/>
            </a:xfrm>
            <a:prstGeom prst="rect">
              <a:avLst/>
            </a:prstGeom>
          </p:spPr>
        </p:pic>
        <p:sp>
          <p:nvSpPr>
            <p:cNvPr id="17" name="矩形 16">
              <a:extLst>
                <a:ext uri="{FF2B5EF4-FFF2-40B4-BE49-F238E27FC236}">
                  <a16:creationId xmlns="" xmlns:a16="http://schemas.microsoft.com/office/drawing/2014/main" id="{CA33ED96-C25B-4B8B-805C-8B25681FF408}"/>
                </a:ext>
              </a:extLst>
            </p:cNvPr>
            <p:cNvSpPr/>
            <p:nvPr/>
          </p:nvSpPr>
          <p:spPr>
            <a:xfrm>
              <a:off x="4741329" y="3974298"/>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p>
          </p:txBody>
        </p:sp>
        <p:sp>
          <p:nvSpPr>
            <p:cNvPr id="18" name="矩形 17">
              <a:extLst>
                <a:ext uri="{FF2B5EF4-FFF2-40B4-BE49-F238E27FC236}">
                  <a16:creationId xmlns="" xmlns:a16="http://schemas.microsoft.com/office/drawing/2014/main" id="{030C60A7-56ED-4A86-ADB9-C8C8ED18E04C}"/>
                </a:ext>
              </a:extLst>
            </p:cNvPr>
            <p:cNvSpPr/>
            <p:nvPr/>
          </p:nvSpPr>
          <p:spPr>
            <a:xfrm>
              <a:off x="4482425" y="4328222"/>
              <a:ext cx="1696333" cy="767967"/>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grpSp>
      <p:grpSp>
        <p:nvGrpSpPr>
          <p:cNvPr id="26" name="组合 25">
            <a:extLst>
              <a:ext uri="{FF2B5EF4-FFF2-40B4-BE49-F238E27FC236}">
                <a16:creationId xmlns="" xmlns:a16="http://schemas.microsoft.com/office/drawing/2014/main" id="{2A0D0287-7942-491A-BD48-A223CE765A73}"/>
              </a:ext>
            </a:extLst>
          </p:cNvPr>
          <p:cNvGrpSpPr/>
          <p:nvPr/>
        </p:nvGrpSpPr>
        <p:grpSpPr>
          <a:xfrm>
            <a:off x="6418490" y="0"/>
            <a:ext cx="1830565" cy="4051754"/>
            <a:chOff x="6418490" y="0"/>
            <a:chExt cx="1830565" cy="4051754"/>
          </a:xfrm>
        </p:grpSpPr>
        <p:sp>
          <p:nvSpPr>
            <p:cNvPr id="6" name="矩形 5">
              <a:extLst>
                <a:ext uri="{FF2B5EF4-FFF2-40B4-BE49-F238E27FC236}">
                  <a16:creationId xmlns="" xmlns:a16="http://schemas.microsoft.com/office/drawing/2014/main" id="{6D3461A2-5398-4EE7-8858-6D08CBCE3CB4}"/>
                </a:ext>
              </a:extLst>
            </p:cNvPr>
            <p:cNvSpPr/>
            <p:nvPr/>
          </p:nvSpPr>
          <p:spPr>
            <a:xfrm>
              <a:off x="6418490" y="0"/>
              <a:ext cx="1830565" cy="4051754"/>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形 14">
              <a:extLst>
                <a:ext uri="{FF2B5EF4-FFF2-40B4-BE49-F238E27FC236}">
                  <a16:creationId xmlns="" xmlns:a16="http://schemas.microsoft.com/office/drawing/2014/main" id="{800E39C9-40C0-4992-9CD8-EF6965698B1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125327" y="3213241"/>
              <a:ext cx="416890" cy="358379"/>
            </a:xfrm>
            <a:prstGeom prst="rect">
              <a:avLst/>
            </a:prstGeom>
          </p:spPr>
        </p:pic>
        <p:sp>
          <p:nvSpPr>
            <p:cNvPr id="19" name="矩形 18">
              <a:extLst>
                <a:ext uri="{FF2B5EF4-FFF2-40B4-BE49-F238E27FC236}">
                  <a16:creationId xmlns="" xmlns:a16="http://schemas.microsoft.com/office/drawing/2014/main" id="{158521AE-6AC4-49FC-B996-DB9D18F9D3ED}"/>
                </a:ext>
              </a:extLst>
            </p:cNvPr>
            <p:cNvSpPr/>
            <p:nvPr/>
          </p:nvSpPr>
          <p:spPr>
            <a:xfrm>
              <a:off x="6736697" y="1821243"/>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p>
          </p:txBody>
        </p:sp>
        <p:sp>
          <p:nvSpPr>
            <p:cNvPr id="20" name="矩形 19">
              <a:extLst>
                <a:ext uri="{FF2B5EF4-FFF2-40B4-BE49-F238E27FC236}">
                  <a16:creationId xmlns="" xmlns:a16="http://schemas.microsoft.com/office/drawing/2014/main" id="{6495B272-7FFB-4399-853D-800FDC27000D}"/>
                </a:ext>
              </a:extLst>
            </p:cNvPr>
            <p:cNvSpPr/>
            <p:nvPr/>
          </p:nvSpPr>
          <p:spPr>
            <a:xfrm>
              <a:off x="6477793" y="2175167"/>
              <a:ext cx="1696333" cy="767967"/>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grpSp>
      <p:grpSp>
        <p:nvGrpSpPr>
          <p:cNvPr id="27" name="组合 26">
            <a:extLst>
              <a:ext uri="{FF2B5EF4-FFF2-40B4-BE49-F238E27FC236}">
                <a16:creationId xmlns="" xmlns:a16="http://schemas.microsoft.com/office/drawing/2014/main" id="{A95257CE-E738-4364-A786-CA9E50B7A0B4}"/>
              </a:ext>
            </a:extLst>
          </p:cNvPr>
          <p:cNvGrpSpPr/>
          <p:nvPr/>
        </p:nvGrpSpPr>
        <p:grpSpPr>
          <a:xfrm>
            <a:off x="8389507" y="2806246"/>
            <a:ext cx="1823810" cy="4051754"/>
            <a:chOff x="8389507" y="2806246"/>
            <a:chExt cx="1823810" cy="4051754"/>
          </a:xfrm>
        </p:grpSpPr>
        <p:sp>
          <p:nvSpPr>
            <p:cNvPr id="7" name="矩形 6">
              <a:extLst>
                <a:ext uri="{FF2B5EF4-FFF2-40B4-BE49-F238E27FC236}">
                  <a16:creationId xmlns="" xmlns:a16="http://schemas.microsoft.com/office/drawing/2014/main" id="{16A03585-F6F4-4B94-8868-51D8333650E0}"/>
                </a:ext>
              </a:extLst>
            </p:cNvPr>
            <p:cNvSpPr/>
            <p:nvPr/>
          </p:nvSpPr>
          <p:spPr>
            <a:xfrm>
              <a:off x="8389507" y="2806246"/>
              <a:ext cx="1823810" cy="4051754"/>
            </a:xfrm>
            <a:prstGeom prst="rect">
              <a:avLst/>
            </a:prstGeom>
            <a:solidFill>
              <a:srgbClr val="E8D8C9"/>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形 15">
              <a:extLst>
                <a:ext uri="{FF2B5EF4-FFF2-40B4-BE49-F238E27FC236}">
                  <a16:creationId xmlns="" xmlns:a16="http://schemas.microsoft.com/office/drawing/2014/main" id="{07EA3FB2-C880-4FEE-AFF7-9E425E54F33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126099" y="3235183"/>
              <a:ext cx="373007" cy="409576"/>
            </a:xfrm>
            <a:prstGeom prst="rect">
              <a:avLst/>
            </a:prstGeom>
          </p:spPr>
        </p:pic>
        <p:sp>
          <p:nvSpPr>
            <p:cNvPr id="21" name="矩形 20">
              <a:extLst>
                <a:ext uri="{FF2B5EF4-FFF2-40B4-BE49-F238E27FC236}">
                  <a16:creationId xmlns="" xmlns:a16="http://schemas.microsoft.com/office/drawing/2014/main" id="{F19478B9-5AB7-45A0-8494-3F1014FE8614}"/>
                </a:ext>
              </a:extLst>
            </p:cNvPr>
            <p:cNvSpPr/>
            <p:nvPr/>
          </p:nvSpPr>
          <p:spPr>
            <a:xfrm>
              <a:off x="8695411" y="3846700"/>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p>
          </p:txBody>
        </p:sp>
        <p:sp>
          <p:nvSpPr>
            <p:cNvPr id="22" name="矩形 21">
              <a:extLst>
                <a:ext uri="{FF2B5EF4-FFF2-40B4-BE49-F238E27FC236}">
                  <a16:creationId xmlns="" xmlns:a16="http://schemas.microsoft.com/office/drawing/2014/main" id="{65C741AE-6AC3-463D-A72D-484215D6A9FF}"/>
                </a:ext>
              </a:extLst>
            </p:cNvPr>
            <p:cNvSpPr/>
            <p:nvPr/>
          </p:nvSpPr>
          <p:spPr>
            <a:xfrm>
              <a:off x="8436507" y="4200624"/>
              <a:ext cx="1696333" cy="767967"/>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grpSp>
      <p:grpSp>
        <p:nvGrpSpPr>
          <p:cNvPr id="28" name="组合 27">
            <a:extLst>
              <a:ext uri="{FF2B5EF4-FFF2-40B4-BE49-F238E27FC236}">
                <a16:creationId xmlns="" xmlns:a16="http://schemas.microsoft.com/office/drawing/2014/main" id="{187AF771-CB0C-4209-9512-C87661CE7FF3}"/>
              </a:ext>
            </a:extLst>
          </p:cNvPr>
          <p:cNvGrpSpPr/>
          <p:nvPr/>
        </p:nvGrpSpPr>
        <p:grpSpPr>
          <a:xfrm>
            <a:off x="10376150" y="0"/>
            <a:ext cx="1830565" cy="4051754"/>
            <a:chOff x="10376150" y="0"/>
            <a:chExt cx="1830565" cy="4051754"/>
          </a:xfrm>
        </p:grpSpPr>
        <p:sp>
          <p:nvSpPr>
            <p:cNvPr id="8" name="矩形 7">
              <a:extLst>
                <a:ext uri="{FF2B5EF4-FFF2-40B4-BE49-F238E27FC236}">
                  <a16:creationId xmlns="" xmlns:a16="http://schemas.microsoft.com/office/drawing/2014/main" id="{DF51DDEA-896E-4F56-AB09-23616C870019}"/>
                </a:ext>
              </a:extLst>
            </p:cNvPr>
            <p:cNvSpPr/>
            <p:nvPr/>
          </p:nvSpPr>
          <p:spPr>
            <a:xfrm>
              <a:off x="10376150" y="0"/>
              <a:ext cx="1830565" cy="4051754"/>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形 13">
              <a:extLst>
                <a:ext uri="{FF2B5EF4-FFF2-40B4-BE49-F238E27FC236}">
                  <a16:creationId xmlns="" xmlns:a16="http://schemas.microsoft.com/office/drawing/2014/main" id="{2D674018-BDC5-4458-8297-B24EEFD70902}"/>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089494" y="3251701"/>
              <a:ext cx="431518" cy="319919"/>
            </a:xfrm>
            <a:prstGeom prst="rect">
              <a:avLst/>
            </a:prstGeom>
          </p:spPr>
        </p:pic>
        <p:sp>
          <p:nvSpPr>
            <p:cNvPr id="23" name="矩形 22">
              <a:extLst>
                <a:ext uri="{FF2B5EF4-FFF2-40B4-BE49-F238E27FC236}">
                  <a16:creationId xmlns="" xmlns:a16="http://schemas.microsoft.com/office/drawing/2014/main" id="{13089ECB-5047-4792-A6C2-6E99E04E37F2}"/>
                </a:ext>
              </a:extLst>
            </p:cNvPr>
            <p:cNvSpPr/>
            <p:nvPr/>
          </p:nvSpPr>
          <p:spPr>
            <a:xfrm>
              <a:off x="10690779" y="1693645"/>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p>
          </p:txBody>
        </p:sp>
        <p:sp>
          <p:nvSpPr>
            <p:cNvPr id="24" name="矩形 23">
              <a:extLst>
                <a:ext uri="{FF2B5EF4-FFF2-40B4-BE49-F238E27FC236}">
                  <a16:creationId xmlns="" xmlns:a16="http://schemas.microsoft.com/office/drawing/2014/main" id="{A176A8C0-D5D6-423B-87E5-3D1E8DCD4E7B}"/>
                </a:ext>
              </a:extLst>
            </p:cNvPr>
            <p:cNvSpPr/>
            <p:nvPr/>
          </p:nvSpPr>
          <p:spPr>
            <a:xfrm>
              <a:off x="10431875" y="2047569"/>
              <a:ext cx="1696333" cy="767967"/>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grpSp>
    </p:spTree>
    <p:extLst>
      <p:ext uri="{BB962C8B-B14F-4D97-AF65-F5344CB8AC3E}">
        <p14:creationId xmlns:p14="http://schemas.microsoft.com/office/powerpoint/2010/main" val="2075276784"/>
      </p:ext>
    </p:extLst>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asvg="http://schemas.microsoft.com/office/drawing/2016/SVG/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750" fill="hold"/>
                                        <p:tgtEl>
                                          <p:spTgt spid="11"/>
                                        </p:tgtEl>
                                        <p:attrNameLst>
                                          <p:attrName>ppt_x</p:attrName>
                                        </p:attrNameLst>
                                      </p:cBhvr>
                                      <p:tavLst>
                                        <p:tav tm="0">
                                          <p:val>
                                            <p:strVal val="#ppt_x"/>
                                          </p:val>
                                        </p:tav>
                                        <p:tav tm="100000">
                                          <p:val>
                                            <p:strVal val="#ppt_x"/>
                                          </p:val>
                                        </p:tav>
                                      </p:tavLst>
                                    </p:anim>
                                    <p:anim calcmode="lin" valueType="num">
                                      <p:cBhvr additive="base">
                                        <p:cTn id="18" dur="75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ppt_x"/>
                                          </p:val>
                                        </p:tav>
                                        <p:tav tm="100000">
                                          <p:val>
                                            <p:strVal val="#ppt_x"/>
                                          </p:val>
                                        </p:tav>
                                      </p:tavLst>
                                    </p:anim>
                                    <p:anim calcmode="lin" valueType="num">
                                      <p:cBhvr additive="base">
                                        <p:cTn id="22" dur="7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4"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750"/>
                                        <p:tgtEl>
                                          <p:spTgt spid="25"/>
                                        </p:tgtEl>
                                      </p:cBhvr>
                                    </p:animEffect>
                                  </p:childTnLst>
                                </p:cTn>
                              </p:par>
                              <p:par>
                                <p:cTn id="27" presetID="22" presetClass="entr" presetSubtype="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750"/>
                                        <p:tgtEl>
                                          <p:spTgt spid="26"/>
                                        </p:tgtEl>
                                      </p:cBhvr>
                                    </p:animEffect>
                                  </p:childTnLst>
                                </p:cTn>
                              </p:par>
                              <p:par>
                                <p:cTn id="30" presetID="22" presetClass="entr" presetSubtype="4"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750"/>
                                        <p:tgtEl>
                                          <p:spTgt spid="27"/>
                                        </p:tgtEl>
                                      </p:cBhvr>
                                    </p:animEffect>
                                  </p:childTnLst>
                                </p:cTn>
                              </p:par>
                              <p:par>
                                <p:cTn id="33" presetID="22" presetClass="entr" presetSubtype="1"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 xmlns:a16="http://schemas.microsoft.com/office/drawing/2014/main" id="{19EB8290-74F2-47B5-8870-39E1ABC97448}"/>
              </a:ext>
            </a:extLst>
          </p:cNvPr>
          <p:cNvSpPr/>
          <p:nvPr/>
        </p:nvSpPr>
        <p:spPr>
          <a:xfrm>
            <a:off x="800100" y="-1"/>
            <a:ext cx="10591800" cy="4164260"/>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a:extLst>
              <a:ext uri="{FF2B5EF4-FFF2-40B4-BE49-F238E27FC236}">
                <a16:creationId xmlns="" xmlns:a16="http://schemas.microsoft.com/office/drawing/2014/main" id="{C292DB93-9F5E-4C92-8E2F-9F6E9E28F2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100" y="4129314"/>
            <a:ext cx="10591800" cy="2743199"/>
          </a:xfrm>
          <a:prstGeom prst="rect">
            <a:avLst/>
          </a:prstGeom>
        </p:spPr>
      </p:pic>
      <p:sp>
        <p:nvSpPr>
          <p:cNvPr id="14" name="矩形 13">
            <a:extLst>
              <a:ext uri="{FF2B5EF4-FFF2-40B4-BE49-F238E27FC236}">
                <a16:creationId xmlns="" xmlns:a16="http://schemas.microsoft.com/office/drawing/2014/main" id="{D8460202-7D92-4082-A0AD-420F2647EDEE}"/>
              </a:ext>
            </a:extLst>
          </p:cNvPr>
          <p:cNvSpPr/>
          <p:nvPr/>
        </p:nvSpPr>
        <p:spPr>
          <a:xfrm>
            <a:off x="1574800" y="2654300"/>
            <a:ext cx="9055100" cy="3467100"/>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标题 4">
            <a:extLst>
              <a:ext uri="{FF2B5EF4-FFF2-40B4-BE49-F238E27FC236}">
                <a16:creationId xmlns="" xmlns:a16="http://schemas.microsoft.com/office/drawing/2014/main" id="{855E2785-C72F-465F-8A0F-4FF9A777408B}"/>
              </a:ext>
            </a:extLst>
          </p:cNvPr>
          <p:cNvSpPr>
            <a:spLocks noGrp="1"/>
          </p:cNvSpPr>
          <p:nvPr>
            <p:ph type="title"/>
          </p:nvPr>
        </p:nvSpPr>
        <p:spPr>
          <a:xfrm>
            <a:off x="1460500" y="592138"/>
            <a:ext cx="4521200" cy="1325563"/>
          </a:xfrm>
        </p:spPr>
        <p:txBody>
          <a:bodyPr>
            <a:noAutofit/>
          </a:bodyPr>
          <a:lstStyle/>
          <a:p>
            <a:r>
              <a:rPr lang="en-US" altLang="zh-CN" sz="6000" spc="600" dirty="0">
                <a:solidFill>
                  <a:schemeClr val="tx1">
                    <a:lumMod val="75000"/>
                    <a:lumOff val="25000"/>
                  </a:schemeClr>
                </a:solidFill>
                <a:latin typeface="+mn-lt"/>
                <a:ea typeface="+mn-ea"/>
                <a:cs typeface="+mn-ea"/>
                <a:sym typeface="+mn-lt"/>
              </a:rPr>
              <a:t>CONTENT</a:t>
            </a:r>
            <a:endParaRPr lang="zh-CN" altLang="en-US" sz="6000" spc="600" dirty="0">
              <a:solidFill>
                <a:schemeClr val="tx1">
                  <a:lumMod val="75000"/>
                  <a:lumOff val="25000"/>
                </a:schemeClr>
              </a:solidFill>
              <a:latin typeface="+mn-lt"/>
              <a:ea typeface="+mn-ea"/>
              <a:cs typeface="+mn-ea"/>
              <a:sym typeface="+mn-lt"/>
            </a:endParaRPr>
          </a:p>
        </p:txBody>
      </p:sp>
      <p:cxnSp>
        <p:nvCxnSpPr>
          <p:cNvPr id="19" name="直接连接符 18">
            <a:extLst>
              <a:ext uri="{FF2B5EF4-FFF2-40B4-BE49-F238E27FC236}">
                <a16:creationId xmlns="" xmlns:a16="http://schemas.microsoft.com/office/drawing/2014/main" id="{3A6A224A-AD8E-4624-8FCD-6938579A02D3}"/>
              </a:ext>
            </a:extLst>
          </p:cNvPr>
          <p:cNvCxnSpPr/>
          <p:nvPr/>
        </p:nvCxnSpPr>
        <p:spPr>
          <a:xfrm>
            <a:off x="1562100" y="1917701"/>
            <a:ext cx="9398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椭圆 1">
            <a:extLst>
              <a:ext uri="{FF2B5EF4-FFF2-40B4-BE49-F238E27FC236}">
                <a16:creationId xmlns="" xmlns:a16="http://schemas.microsoft.com/office/drawing/2014/main" id="{9357559D-993E-4DA9-9421-493DDC66E7B2}"/>
              </a:ext>
            </a:extLst>
          </p:cNvPr>
          <p:cNvSpPr>
            <a:spLocks noChangeArrowheads="1"/>
          </p:cNvSpPr>
          <p:nvPr/>
        </p:nvSpPr>
        <p:spPr bwMode="auto">
          <a:xfrm>
            <a:off x="2069085" y="4683390"/>
            <a:ext cx="727710" cy="727710"/>
          </a:xfrm>
          <a:prstGeom prst="roundRect">
            <a:avLst/>
          </a:prstGeom>
          <a:no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27" name="TextBox 32">
            <a:extLst>
              <a:ext uri="{FF2B5EF4-FFF2-40B4-BE49-F238E27FC236}">
                <a16:creationId xmlns="" xmlns:a16="http://schemas.microsoft.com/office/drawing/2014/main" id="{DFB29301-2781-44D4-ACBA-165217C5421D}"/>
              </a:ext>
            </a:extLst>
          </p:cNvPr>
          <p:cNvSpPr txBox="1">
            <a:spLocks noChangeArrowheads="1"/>
          </p:cNvSpPr>
          <p:nvPr/>
        </p:nvSpPr>
        <p:spPr bwMode="auto">
          <a:xfrm>
            <a:off x="2135760" y="4761495"/>
            <a:ext cx="755335" cy="707886"/>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9E7E66"/>
                </a:solidFill>
                <a:effectLst/>
                <a:uLnTx/>
                <a:uFillTx/>
                <a:latin typeface="+mn-lt"/>
                <a:ea typeface="+mn-ea"/>
                <a:cs typeface="+mn-ea"/>
                <a:sym typeface="+mn-lt"/>
              </a:rPr>
              <a:t>02</a:t>
            </a:r>
          </a:p>
        </p:txBody>
      </p:sp>
      <p:sp>
        <p:nvSpPr>
          <p:cNvPr id="28" name="矩形 27">
            <a:extLst>
              <a:ext uri="{FF2B5EF4-FFF2-40B4-BE49-F238E27FC236}">
                <a16:creationId xmlns="" xmlns:a16="http://schemas.microsoft.com/office/drawing/2014/main" id="{1A87F8E0-6F1C-4154-B14F-DBF4348B51EA}"/>
              </a:ext>
            </a:extLst>
          </p:cNvPr>
          <p:cNvSpPr/>
          <p:nvPr/>
        </p:nvSpPr>
        <p:spPr>
          <a:xfrm>
            <a:off x="2988565" y="5030699"/>
            <a:ext cx="2827015" cy="769826"/>
          </a:xfrm>
          <a:prstGeom prst="rect">
            <a:avLst/>
          </a:prstGeom>
        </p:spPr>
        <p:txBody>
          <a:bodyPr wrap="square">
            <a:spAutoFit/>
          </a:bodyPr>
          <a:lstStyle/>
          <a:p>
            <a:pP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sp>
        <p:nvSpPr>
          <p:cNvPr id="29" name="TextBox 76">
            <a:extLst>
              <a:ext uri="{FF2B5EF4-FFF2-40B4-BE49-F238E27FC236}">
                <a16:creationId xmlns="" xmlns:a16="http://schemas.microsoft.com/office/drawing/2014/main" id="{A189ADBA-0FAB-4D3F-B04E-4998EB9A28AD}"/>
              </a:ext>
            </a:extLst>
          </p:cNvPr>
          <p:cNvSpPr txBox="1"/>
          <p:nvPr/>
        </p:nvSpPr>
        <p:spPr>
          <a:xfrm>
            <a:off x="2988565" y="4606809"/>
            <a:ext cx="2379345" cy="523220"/>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sz="2800" b="1" spc="300">
                <a:solidFill>
                  <a:schemeClr val="tx1">
                    <a:lumMod val="75000"/>
                    <a:lumOff val="25000"/>
                  </a:schemeClr>
                </a:solidFill>
                <a:latin typeface="仓耳明楷 W03" panose="00000500000000000000" pitchFamily="2" charset="-122"/>
                <a:ea typeface="仓耳明楷 W03" panose="00000500000000000000" pitchFamily="2" charset="-122"/>
                <a:cs typeface="+mn-ea"/>
              </a:defRPr>
            </a:lvl1pPr>
          </a:lstStyle>
          <a:p>
            <a:r>
              <a:rPr lang="zh-CN" altLang="en-US" dirty="0">
                <a:latin typeface="+mn-lt"/>
                <a:ea typeface="+mn-ea"/>
                <a:sym typeface="+mn-lt"/>
              </a:rPr>
              <a:t>完成情况</a:t>
            </a:r>
          </a:p>
        </p:txBody>
      </p:sp>
      <p:sp>
        <p:nvSpPr>
          <p:cNvPr id="30" name="椭圆 1">
            <a:extLst>
              <a:ext uri="{FF2B5EF4-FFF2-40B4-BE49-F238E27FC236}">
                <a16:creationId xmlns="" xmlns:a16="http://schemas.microsoft.com/office/drawing/2014/main" id="{C1D8AB60-51D7-4D7A-BB4E-1FC063055A8C}"/>
              </a:ext>
            </a:extLst>
          </p:cNvPr>
          <p:cNvSpPr>
            <a:spLocks noChangeArrowheads="1"/>
          </p:cNvSpPr>
          <p:nvPr/>
        </p:nvSpPr>
        <p:spPr bwMode="auto">
          <a:xfrm>
            <a:off x="6365678" y="3343003"/>
            <a:ext cx="727710" cy="727710"/>
          </a:xfrm>
          <a:prstGeom prst="roundRect">
            <a:avLst/>
          </a:prstGeom>
          <a:no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31" name="TextBox 32">
            <a:extLst>
              <a:ext uri="{FF2B5EF4-FFF2-40B4-BE49-F238E27FC236}">
                <a16:creationId xmlns="" xmlns:a16="http://schemas.microsoft.com/office/drawing/2014/main" id="{E516A5DC-DEF5-421C-B45D-559F04CCFFEC}"/>
              </a:ext>
            </a:extLst>
          </p:cNvPr>
          <p:cNvSpPr txBox="1">
            <a:spLocks noChangeArrowheads="1"/>
          </p:cNvSpPr>
          <p:nvPr/>
        </p:nvSpPr>
        <p:spPr bwMode="auto">
          <a:xfrm>
            <a:off x="6428543" y="3421108"/>
            <a:ext cx="755335" cy="707886"/>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9E7E66"/>
                </a:solidFill>
                <a:effectLst/>
                <a:uLnTx/>
                <a:uFillTx/>
                <a:latin typeface="+mn-lt"/>
                <a:ea typeface="+mn-ea"/>
                <a:cs typeface="+mn-ea"/>
                <a:sym typeface="+mn-lt"/>
              </a:rPr>
              <a:t>03</a:t>
            </a:r>
          </a:p>
        </p:txBody>
      </p:sp>
      <p:sp>
        <p:nvSpPr>
          <p:cNvPr id="32" name="矩形 31">
            <a:extLst>
              <a:ext uri="{FF2B5EF4-FFF2-40B4-BE49-F238E27FC236}">
                <a16:creationId xmlns="" xmlns:a16="http://schemas.microsoft.com/office/drawing/2014/main" id="{AFC298EB-97D8-4757-A546-B32B1EA9C439}"/>
              </a:ext>
            </a:extLst>
          </p:cNvPr>
          <p:cNvSpPr/>
          <p:nvPr/>
        </p:nvSpPr>
        <p:spPr>
          <a:xfrm>
            <a:off x="7281348" y="3681258"/>
            <a:ext cx="2827015" cy="769826"/>
          </a:xfrm>
          <a:prstGeom prst="rect">
            <a:avLst/>
          </a:prstGeom>
        </p:spPr>
        <p:txBody>
          <a:bodyPr wrap="square">
            <a:spAutoFit/>
          </a:bodyPr>
          <a:lstStyle/>
          <a:p>
            <a:pP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sp>
        <p:nvSpPr>
          <p:cNvPr id="33" name="TextBox 76">
            <a:extLst>
              <a:ext uri="{FF2B5EF4-FFF2-40B4-BE49-F238E27FC236}">
                <a16:creationId xmlns="" xmlns:a16="http://schemas.microsoft.com/office/drawing/2014/main" id="{2F7170E4-AD16-466A-A711-1989C4A397DD}"/>
              </a:ext>
            </a:extLst>
          </p:cNvPr>
          <p:cNvSpPr txBox="1"/>
          <p:nvPr/>
        </p:nvSpPr>
        <p:spPr>
          <a:xfrm>
            <a:off x="7281348" y="3248317"/>
            <a:ext cx="2270125" cy="523220"/>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sz="2800" b="1" spc="300">
                <a:solidFill>
                  <a:schemeClr val="tx1">
                    <a:lumMod val="75000"/>
                    <a:lumOff val="25000"/>
                  </a:schemeClr>
                </a:solidFill>
                <a:latin typeface="仓耳明楷 W03" panose="00000500000000000000" pitchFamily="2" charset="-122"/>
                <a:ea typeface="仓耳明楷 W03" panose="00000500000000000000" pitchFamily="2" charset="-122"/>
                <a:cs typeface="+mn-ea"/>
              </a:defRPr>
            </a:lvl1pPr>
          </a:lstStyle>
          <a:p>
            <a:r>
              <a:rPr lang="zh-CN" altLang="en-US" dirty="0">
                <a:latin typeface="+mn-lt"/>
                <a:ea typeface="+mn-ea"/>
                <a:sym typeface="+mn-lt"/>
              </a:rPr>
              <a:t>项目展示</a:t>
            </a:r>
          </a:p>
        </p:txBody>
      </p:sp>
      <p:sp>
        <p:nvSpPr>
          <p:cNvPr id="34" name="椭圆 1">
            <a:extLst>
              <a:ext uri="{FF2B5EF4-FFF2-40B4-BE49-F238E27FC236}">
                <a16:creationId xmlns="" xmlns:a16="http://schemas.microsoft.com/office/drawing/2014/main" id="{A853D523-CAB3-42A7-A176-1077325E14A2}"/>
              </a:ext>
            </a:extLst>
          </p:cNvPr>
          <p:cNvSpPr>
            <a:spLocks noChangeArrowheads="1"/>
          </p:cNvSpPr>
          <p:nvPr/>
        </p:nvSpPr>
        <p:spPr bwMode="auto">
          <a:xfrm>
            <a:off x="6365678" y="4683390"/>
            <a:ext cx="727710" cy="727710"/>
          </a:xfrm>
          <a:prstGeom prst="roundRect">
            <a:avLst/>
          </a:prstGeom>
          <a:no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35" name="TextBox 32">
            <a:extLst>
              <a:ext uri="{FF2B5EF4-FFF2-40B4-BE49-F238E27FC236}">
                <a16:creationId xmlns="" xmlns:a16="http://schemas.microsoft.com/office/drawing/2014/main" id="{F2F2C098-E1ED-4DE9-8CA5-5912DB663FB4}"/>
              </a:ext>
            </a:extLst>
          </p:cNvPr>
          <p:cNvSpPr txBox="1">
            <a:spLocks noChangeArrowheads="1"/>
          </p:cNvSpPr>
          <p:nvPr/>
        </p:nvSpPr>
        <p:spPr bwMode="auto">
          <a:xfrm>
            <a:off x="6428543" y="4761495"/>
            <a:ext cx="755335" cy="707886"/>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9E7E66"/>
                </a:solidFill>
                <a:effectLst/>
                <a:uLnTx/>
                <a:uFillTx/>
                <a:latin typeface="+mn-lt"/>
                <a:ea typeface="+mn-ea"/>
                <a:cs typeface="+mn-ea"/>
                <a:sym typeface="+mn-lt"/>
              </a:rPr>
              <a:t>04</a:t>
            </a:r>
          </a:p>
        </p:txBody>
      </p:sp>
      <p:sp>
        <p:nvSpPr>
          <p:cNvPr id="36" name="矩形 35">
            <a:extLst>
              <a:ext uri="{FF2B5EF4-FFF2-40B4-BE49-F238E27FC236}">
                <a16:creationId xmlns="" xmlns:a16="http://schemas.microsoft.com/office/drawing/2014/main" id="{ED1CE4B2-D9B4-4183-8706-27E98D9EE7A8}"/>
              </a:ext>
            </a:extLst>
          </p:cNvPr>
          <p:cNvSpPr/>
          <p:nvPr/>
        </p:nvSpPr>
        <p:spPr>
          <a:xfrm>
            <a:off x="7281348" y="5021647"/>
            <a:ext cx="2904052" cy="769826"/>
          </a:xfrm>
          <a:prstGeom prst="rect">
            <a:avLst/>
          </a:prstGeom>
        </p:spPr>
        <p:txBody>
          <a:bodyPr wrap="square">
            <a:spAutoFit/>
          </a:bodyPr>
          <a:lstStyle/>
          <a:p>
            <a:pP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sp>
        <p:nvSpPr>
          <p:cNvPr id="37" name="TextBox 76">
            <a:extLst>
              <a:ext uri="{FF2B5EF4-FFF2-40B4-BE49-F238E27FC236}">
                <a16:creationId xmlns="" xmlns:a16="http://schemas.microsoft.com/office/drawing/2014/main" id="{4A2CCBE3-A95B-4383-AAD1-C84D6306D9EB}"/>
              </a:ext>
            </a:extLst>
          </p:cNvPr>
          <p:cNvSpPr txBox="1"/>
          <p:nvPr/>
        </p:nvSpPr>
        <p:spPr>
          <a:xfrm>
            <a:off x="7281348" y="4606811"/>
            <a:ext cx="2367915" cy="523220"/>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sz="2800" b="1" spc="300">
                <a:solidFill>
                  <a:schemeClr val="tx1">
                    <a:lumMod val="75000"/>
                    <a:lumOff val="25000"/>
                  </a:schemeClr>
                </a:solidFill>
                <a:latin typeface="仓耳明楷 W03" panose="00000500000000000000" pitchFamily="2" charset="-122"/>
                <a:ea typeface="仓耳明楷 W03" panose="00000500000000000000" pitchFamily="2" charset="-122"/>
                <a:cs typeface="+mn-ea"/>
              </a:defRPr>
            </a:lvl1pPr>
          </a:lstStyle>
          <a:p>
            <a:r>
              <a:rPr lang="zh-CN" altLang="en-US" dirty="0">
                <a:latin typeface="+mn-lt"/>
                <a:ea typeface="+mn-ea"/>
                <a:sym typeface="+mn-lt"/>
              </a:rPr>
              <a:t>未来计划</a:t>
            </a:r>
          </a:p>
        </p:txBody>
      </p:sp>
      <p:sp>
        <p:nvSpPr>
          <p:cNvPr id="38" name="椭圆 1">
            <a:extLst>
              <a:ext uri="{FF2B5EF4-FFF2-40B4-BE49-F238E27FC236}">
                <a16:creationId xmlns="" xmlns:a16="http://schemas.microsoft.com/office/drawing/2014/main" id="{3469115D-C227-4529-8446-580472004161}"/>
              </a:ext>
            </a:extLst>
          </p:cNvPr>
          <p:cNvSpPr>
            <a:spLocks noChangeArrowheads="1"/>
          </p:cNvSpPr>
          <p:nvPr/>
        </p:nvSpPr>
        <p:spPr bwMode="auto">
          <a:xfrm>
            <a:off x="2069085" y="3343003"/>
            <a:ext cx="727710" cy="727710"/>
          </a:xfrm>
          <a:prstGeom prst="roundRect">
            <a:avLst/>
          </a:prstGeom>
          <a:no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endParaRPr>
          </a:p>
        </p:txBody>
      </p:sp>
      <p:sp>
        <p:nvSpPr>
          <p:cNvPr id="39" name="TextBox 32">
            <a:extLst>
              <a:ext uri="{FF2B5EF4-FFF2-40B4-BE49-F238E27FC236}">
                <a16:creationId xmlns="" xmlns:a16="http://schemas.microsoft.com/office/drawing/2014/main" id="{700D044A-0588-422D-81A0-257189196AAA}"/>
              </a:ext>
            </a:extLst>
          </p:cNvPr>
          <p:cNvSpPr txBox="1">
            <a:spLocks noChangeArrowheads="1"/>
          </p:cNvSpPr>
          <p:nvPr/>
        </p:nvSpPr>
        <p:spPr bwMode="auto">
          <a:xfrm>
            <a:off x="2131950" y="3421108"/>
            <a:ext cx="755335" cy="707886"/>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9E7E66"/>
                </a:solidFill>
                <a:effectLst/>
                <a:uLnTx/>
                <a:uFillTx/>
                <a:latin typeface="+mn-lt"/>
                <a:ea typeface="+mn-ea"/>
                <a:cs typeface="+mn-ea"/>
                <a:sym typeface="+mn-lt"/>
              </a:rPr>
              <a:t>01</a:t>
            </a:r>
          </a:p>
        </p:txBody>
      </p:sp>
      <p:sp>
        <p:nvSpPr>
          <p:cNvPr id="40" name="矩形 39">
            <a:extLst>
              <a:ext uri="{FF2B5EF4-FFF2-40B4-BE49-F238E27FC236}">
                <a16:creationId xmlns="" xmlns:a16="http://schemas.microsoft.com/office/drawing/2014/main" id="{FA5F4999-A769-4720-89F5-59B158C3862C}"/>
              </a:ext>
            </a:extLst>
          </p:cNvPr>
          <p:cNvSpPr/>
          <p:nvPr/>
        </p:nvSpPr>
        <p:spPr>
          <a:xfrm>
            <a:off x="2984754" y="3677013"/>
            <a:ext cx="2860039" cy="769826"/>
          </a:xfrm>
          <a:prstGeom prst="rect">
            <a:avLst/>
          </a:prstGeom>
        </p:spPr>
        <p:txBody>
          <a:bodyPr wrap="square">
            <a:spAutoFit/>
          </a:bodyPr>
          <a:lstStyle/>
          <a:p>
            <a:pP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sp>
        <p:nvSpPr>
          <p:cNvPr id="41" name="TextBox 76">
            <a:extLst>
              <a:ext uri="{FF2B5EF4-FFF2-40B4-BE49-F238E27FC236}">
                <a16:creationId xmlns="" xmlns:a16="http://schemas.microsoft.com/office/drawing/2014/main" id="{36C982B6-5E7E-40CF-AE67-A27ED87C5473}"/>
              </a:ext>
            </a:extLst>
          </p:cNvPr>
          <p:cNvSpPr txBox="1"/>
          <p:nvPr/>
        </p:nvSpPr>
        <p:spPr>
          <a:xfrm>
            <a:off x="2947842" y="3253378"/>
            <a:ext cx="26765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spc="300" dirty="0">
                <a:solidFill>
                  <a:schemeClr val="tx1">
                    <a:lumMod val="75000"/>
                    <a:lumOff val="25000"/>
                  </a:schemeClr>
                </a:solidFill>
                <a:cs typeface="+mn-ea"/>
                <a:sym typeface="+mn-lt"/>
              </a:rPr>
              <a:t>工作概述</a:t>
            </a:r>
            <a:endParaRPr kumimoji="0" lang="zh-CN" altLang="en-US" sz="2800" b="1" i="0" u="none" strike="noStrike" kern="1200" cap="none" spc="300" normalizeH="0" baseline="0" noProof="0" dirty="0">
              <a:ln>
                <a:noFill/>
              </a:ln>
              <a:solidFill>
                <a:schemeClr val="tx1">
                  <a:lumMod val="75000"/>
                  <a:lumOff val="25000"/>
                </a:schemeClr>
              </a:solidFill>
              <a:effectLst/>
              <a:uLnTx/>
              <a:uFillTx/>
              <a:cs typeface="+mn-ea"/>
              <a:sym typeface="+mn-lt"/>
            </a:endParaRPr>
          </a:p>
        </p:txBody>
      </p:sp>
    </p:spTree>
    <p:extLst>
      <p:ext uri="{BB962C8B-B14F-4D97-AF65-F5344CB8AC3E}">
        <p14:creationId xmlns:p14="http://schemas.microsoft.com/office/powerpoint/2010/main" val="1103964622"/>
      </p:ext>
    </p:extLst>
  </p:cSld>
  <p:clrMapOvr>
    <a:masterClrMapping/>
  </p:clrMapOvr>
  <mc:AlternateContent xmlns:mc="http://schemas.openxmlformats.org/markup-compatibility/2006" xmlns:p14="http://schemas.microsoft.com/office/powerpoint/2010/main">
    <mc:Choice Requires="p14">
      <p:transition spd="slow" p14:dur="1750" advClick="0" advTm="0">
        <p14:switch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750"/>
                                        <p:tgtEl>
                                          <p:spTgt spid="16"/>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75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750"/>
                                        <p:tgtEl>
                                          <p:spTgt spid="17"/>
                                        </p:tgtEl>
                                      </p:cBhvr>
                                    </p:animEffect>
                                  </p:childTnLst>
                                </p:cTn>
                              </p:par>
                            </p:childTnLst>
                          </p:cTn>
                        </p:par>
                        <p:par>
                          <p:cTn id="16" fill="hold">
                            <p:stCondLst>
                              <p:cond delay="225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750"/>
                                        <p:tgtEl>
                                          <p:spTgt spid="19"/>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750" fill="hold"/>
                                        <p:tgtEl>
                                          <p:spTgt spid="14"/>
                                        </p:tgtEl>
                                        <p:attrNameLst>
                                          <p:attrName>ppt_w</p:attrName>
                                        </p:attrNameLst>
                                      </p:cBhvr>
                                      <p:tavLst>
                                        <p:tav tm="0">
                                          <p:val>
                                            <p:fltVal val="0"/>
                                          </p:val>
                                        </p:tav>
                                        <p:tav tm="100000">
                                          <p:val>
                                            <p:strVal val="#ppt_w"/>
                                          </p:val>
                                        </p:tav>
                                      </p:tavLst>
                                    </p:anim>
                                    <p:anim calcmode="lin" valueType="num">
                                      <p:cBhvr>
                                        <p:cTn id="24" dur="750" fill="hold"/>
                                        <p:tgtEl>
                                          <p:spTgt spid="14"/>
                                        </p:tgtEl>
                                        <p:attrNameLst>
                                          <p:attrName>ppt_h</p:attrName>
                                        </p:attrNameLst>
                                      </p:cBhvr>
                                      <p:tavLst>
                                        <p:tav tm="0">
                                          <p:val>
                                            <p:fltVal val="0"/>
                                          </p:val>
                                        </p:tav>
                                        <p:tav tm="100000">
                                          <p:val>
                                            <p:strVal val="#ppt_h"/>
                                          </p:val>
                                        </p:tav>
                                      </p:tavLst>
                                    </p:anim>
                                    <p:animEffect transition="in" filter="fade">
                                      <p:cBhvr>
                                        <p:cTn id="25" dur="750"/>
                                        <p:tgtEl>
                                          <p:spTgt spid="14"/>
                                        </p:tgtEl>
                                      </p:cBhvr>
                                    </p:animEffect>
                                  </p:childTnLst>
                                </p:cTn>
                              </p:par>
                            </p:childTnLst>
                          </p:cTn>
                        </p:par>
                        <p:par>
                          <p:cTn id="26" fill="hold">
                            <p:stCondLst>
                              <p:cond delay="375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26"/>
                                        </p:tgtEl>
                                        <p:attrNameLst>
                                          <p:attrName>style.visibility</p:attrName>
                                        </p:attrNameLst>
                                      </p:cBhvr>
                                      <p:to>
                                        <p:strVal val="visible"/>
                                      </p:to>
                                    </p:set>
                                    <p:anim calcmode="lin" valueType="num">
                                      <p:cBhvr>
                                        <p:cTn id="29" dur="750" fill="hold"/>
                                        <p:tgtEl>
                                          <p:spTgt spid="26"/>
                                        </p:tgtEl>
                                        <p:attrNameLst>
                                          <p:attrName>ppt_w</p:attrName>
                                        </p:attrNameLst>
                                      </p:cBhvr>
                                      <p:tavLst>
                                        <p:tav tm="0">
                                          <p:val>
                                            <p:fltVal val="0"/>
                                          </p:val>
                                        </p:tav>
                                        <p:tav tm="100000">
                                          <p:val>
                                            <p:strVal val="#ppt_w"/>
                                          </p:val>
                                        </p:tav>
                                      </p:tavLst>
                                    </p:anim>
                                    <p:anim calcmode="lin" valueType="num">
                                      <p:cBhvr>
                                        <p:cTn id="30" dur="750" fill="hold"/>
                                        <p:tgtEl>
                                          <p:spTgt spid="26"/>
                                        </p:tgtEl>
                                        <p:attrNameLst>
                                          <p:attrName>ppt_h</p:attrName>
                                        </p:attrNameLst>
                                      </p:cBhvr>
                                      <p:tavLst>
                                        <p:tav tm="0">
                                          <p:val>
                                            <p:fltVal val="0"/>
                                          </p:val>
                                        </p:tav>
                                        <p:tav tm="100000">
                                          <p:val>
                                            <p:strVal val="#ppt_h"/>
                                          </p:val>
                                        </p:tav>
                                      </p:tavLst>
                                    </p:anim>
                                    <p:animEffect transition="in" filter="fade">
                                      <p:cBhvr>
                                        <p:cTn id="31" dur="750"/>
                                        <p:tgtEl>
                                          <p:spTgt spid="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750" fill="hold"/>
                                        <p:tgtEl>
                                          <p:spTgt spid="27"/>
                                        </p:tgtEl>
                                        <p:attrNameLst>
                                          <p:attrName>ppt_w</p:attrName>
                                        </p:attrNameLst>
                                      </p:cBhvr>
                                      <p:tavLst>
                                        <p:tav tm="0">
                                          <p:val>
                                            <p:fltVal val="0"/>
                                          </p:val>
                                        </p:tav>
                                        <p:tav tm="100000">
                                          <p:val>
                                            <p:strVal val="#ppt_w"/>
                                          </p:val>
                                        </p:tav>
                                      </p:tavLst>
                                    </p:anim>
                                    <p:anim calcmode="lin" valueType="num">
                                      <p:cBhvr>
                                        <p:cTn id="35" dur="750" fill="hold"/>
                                        <p:tgtEl>
                                          <p:spTgt spid="27"/>
                                        </p:tgtEl>
                                        <p:attrNameLst>
                                          <p:attrName>ppt_h</p:attrName>
                                        </p:attrNameLst>
                                      </p:cBhvr>
                                      <p:tavLst>
                                        <p:tav tm="0">
                                          <p:val>
                                            <p:fltVal val="0"/>
                                          </p:val>
                                        </p:tav>
                                        <p:tav tm="100000">
                                          <p:val>
                                            <p:strVal val="#ppt_h"/>
                                          </p:val>
                                        </p:tav>
                                      </p:tavLst>
                                    </p:anim>
                                    <p:animEffect transition="in" filter="fade">
                                      <p:cBhvr>
                                        <p:cTn id="36" dur="750"/>
                                        <p:tgtEl>
                                          <p:spTgt spid="2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750" fill="hold"/>
                                        <p:tgtEl>
                                          <p:spTgt spid="28"/>
                                        </p:tgtEl>
                                        <p:attrNameLst>
                                          <p:attrName>ppt_w</p:attrName>
                                        </p:attrNameLst>
                                      </p:cBhvr>
                                      <p:tavLst>
                                        <p:tav tm="0">
                                          <p:val>
                                            <p:fltVal val="0"/>
                                          </p:val>
                                        </p:tav>
                                        <p:tav tm="100000">
                                          <p:val>
                                            <p:strVal val="#ppt_w"/>
                                          </p:val>
                                        </p:tav>
                                      </p:tavLst>
                                    </p:anim>
                                    <p:anim calcmode="lin" valueType="num">
                                      <p:cBhvr>
                                        <p:cTn id="40" dur="750" fill="hold"/>
                                        <p:tgtEl>
                                          <p:spTgt spid="28"/>
                                        </p:tgtEl>
                                        <p:attrNameLst>
                                          <p:attrName>ppt_h</p:attrName>
                                        </p:attrNameLst>
                                      </p:cBhvr>
                                      <p:tavLst>
                                        <p:tav tm="0">
                                          <p:val>
                                            <p:fltVal val="0"/>
                                          </p:val>
                                        </p:tav>
                                        <p:tav tm="100000">
                                          <p:val>
                                            <p:strVal val="#ppt_h"/>
                                          </p:val>
                                        </p:tav>
                                      </p:tavLst>
                                    </p:anim>
                                    <p:animEffect transition="in" filter="fade">
                                      <p:cBhvr>
                                        <p:cTn id="41" dur="750"/>
                                        <p:tgtEl>
                                          <p:spTgt spid="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750" fill="hold"/>
                                        <p:tgtEl>
                                          <p:spTgt spid="29"/>
                                        </p:tgtEl>
                                        <p:attrNameLst>
                                          <p:attrName>ppt_w</p:attrName>
                                        </p:attrNameLst>
                                      </p:cBhvr>
                                      <p:tavLst>
                                        <p:tav tm="0">
                                          <p:val>
                                            <p:fltVal val="0"/>
                                          </p:val>
                                        </p:tav>
                                        <p:tav tm="100000">
                                          <p:val>
                                            <p:strVal val="#ppt_w"/>
                                          </p:val>
                                        </p:tav>
                                      </p:tavLst>
                                    </p:anim>
                                    <p:anim calcmode="lin" valueType="num">
                                      <p:cBhvr>
                                        <p:cTn id="45" dur="750" fill="hold"/>
                                        <p:tgtEl>
                                          <p:spTgt spid="29"/>
                                        </p:tgtEl>
                                        <p:attrNameLst>
                                          <p:attrName>ppt_h</p:attrName>
                                        </p:attrNameLst>
                                      </p:cBhvr>
                                      <p:tavLst>
                                        <p:tav tm="0">
                                          <p:val>
                                            <p:fltVal val="0"/>
                                          </p:val>
                                        </p:tav>
                                        <p:tav tm="100000">
                                          <p:val>
                                            <p:strVal val="#ppt_h"/>
                                          </p:val>
                                        </p:tav>
                                      </p:tavLst>
                                    </p:anim>
                                    <p:animEffect transition="in" filter="fade">
                                      <p:cBhvr>
                                        <p:cTn id="46" dur="750"/>
                                        <p:tgtEl>
                                          <p:spTgt spid="29"/>
                                        </p:tgtEl>
                                      </p:cBhvr>
                                    </p:animEffect>
                                  </p:childTnLst>
                                </p:cTn>
                              </p:par>
                              <p:par>
                                <p:cTn id="47" presetID="53" presetClass="entr" presetSubtype="16" fill="hold" grpId="0" nodeType="withEffect" nodePh="1">
                                  <p:stCondLst>
                                    <p:cond delay="0"/>
                                  </p:stCondLst>
                                  <p:endCondLst>
                                    <p:cond evt="begin" delay="0">
                                      <p:tn val="47"/>
                                    </p:cond>
                                  </p:endCondLst>
                                  <p:childTnLst>
                                    <p:set>
                                      <p:cBhvr>
                                        <p:cTn id="48" dur="1" fill="hold">
                                          <p:stCondLst>
                                            <p:cond delay="0"/>
                                          </p:stCondLst>
                                        </p:cTn>
                                        <p:tgtEl>
                                          <p:spTgt spid="30"/>
                                        </p:tgtEl>
                                        <p:attrNameLst>
                                          <p:attrName>style.visibility</p:attrName>
                                        </p:attrNameLst>
                                      </p:cBhvr>
                                      <p:to>
                                        <p:strVal val="visible"/>
                                      </p:to>
                                    </p:set>
                                    <p:anim calcmode="lin" valueType="num">
                                      <p:cBhvr>
                                        <p:cTn id="49" dur="750" fill="hold"/>
                                        <p:tgtEl>
                                          <p:spTgt spid="30"/>
                                        </p:tgtEl>
                                        <p:attrNameLst>
                                          <p:attrName>ppt_w</p:attrName>
                                        </p:attrNameLst>
                                      </p:cBhvr>
                                      <p:tavLst>
                                        <p:tav tm="0">
                                          <p:val>
                                            <p:fltVal val="0"/>
                                          </p:val>
                                        </p:tav>
                                        <p:tav tm="100000">
                                          <p:val>
                                            <p:strVal val="#ppt_w"/>
                                          </p:val>
                                        </p:tav>
                                      </p:tavLst>
                                    </p:anim>
                                    <p:anim calcmode="lin" valueType="num">
                                      <p:cBhvr>
                                        <p:cTn id="50" dur="750" fill="hold"/>
                                        <p:tgtEl>
                                          <p:spTgt spid="30"/>
                                        </p:tgtEl>
                                        <p:attrNameLst>
                                          <p:attrName>ppt_h</p:attrName>
                                        </p:attrNameLst>
                                      </p:cBhvr>
                                      <p:tavLst>
                                        <p:tav tm="0">
                                          <p:val>
                                            <p:fltVal val="0"/>
                                          </p:val>
                                        </p:tav>
                                        <p:tav tm="100000">
                                          <p:val>
                                            <p:strVal val="#ppt_h"/>
                                          </p:val>
                                        </p:tav>
                                      </p:tavLst>
                                    </p:anim>
                                    <p:animEffect transition="in" filter="fade">
                                      <p:cBhvr>
                                        <p:cTn id="51" dur="750"/>
                                        <p:tgtEl>
                                          <p:spTgt spid="3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750" fill="hold"/>
                                        <p:tgtEl>
                                          <p:spTgt spid="31"/>
                                        </p:tgtEl>
                                        <p:attrNameLst>
                                          <p:attrName>ppt_w</p:attrName>
                                        </p:attrNameLst>
                                      </p:cBhvr>
                                      <p:tavLst>
                                        <p:tav tm="0">
                                          <p:val>
                                            <p:fltVal val="0"/>
                                          </p:val>
                                        </p:tav>
                                        <p:tav tm="100000">
                                          <p:val>
                                            <p:strVal val="#ppt_w"/>
                                          </p:val>
                                        </p:tav>
                                      </p:tavLst>
                                    </p:anim>
                                    <p:anim calcmode="lin" valueType="num">
                                      <p:cBhvr>
                                        <p:cTn id="55" dur="750" fill="hold"/>
                                        <p:tgtEl>
                                          <p:spTgt spid="31"/>
                                        </p:tgtEl>
                                        <p:attrNameLst>
                                          <p:attrName>ppt_h</p:attrName>
                                        </p:attrNameLst>
                                      </p:cBhvr>
                                      <p:tavLst>
                                        <p:tav tm="0">
                                          <p:val>
                                            <p:fltVal val="0"/>
                                          </p:val>
                                        </p:tav>
                                        <p:tav tm="100000">
                                          <p:val>
                                            <p:strVal val="#ppt_h"/>
                                          </p:val>
                                        </p:tav>
                                      </p:tavLst>
                                    </p:anim>
                                    <p:animEffect transition="in" filter="fade">
                                      <p:cBhvr>
                                        <p:cTn id="56" dur="75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750" fill="hold"/>
                                        <p:tgtEl>
                                          <p:spTgt spid="32"/>
                                        </p:tgtEl>
                                        <p:attrNameLst>
                                          <p:attrName>ppt_w</p:attrName>
                                        </p:attrNameLst>
                                      </p:cBhvr>
                                      <p:tavLst>
                                        <p:tav tm="0">
                                          <p:val>
                                            <p:fltVal val="0"/>
                                          </p:val>
                                        </p:tav>
                                        <p:tav tm="100000">
                                          <p:val>
                                            <p:strVal val="#ppt_w"/>
                                          </p:val>
                                        </p:tav>
                                      </p:tavLst>
                                    </p:anim>
                                    <p:anim calcmode="lin" valueType="num">
                                      <p:cBhvr>
                                        <p:cTn id="60" dur="750" fill="hold"/>
                                        <p:tgtEl>
                                          <p:spTgt spid="32"/>
                                        </p:tgtEl>
                                        <p:attrNameLst>
                                          <p:attrName>ppt_h</p:attrName>
                                        </p:attrNameLst>
                                      </p:cBhvr>
                                      <p:tavLst>
                                        <p:tav tm="0">
                                          <p:val>
                                            <p:fltVal val="0"/>
                                          </p:val>
                                        </p:tav>
                                        <p:tav tm="100000">
                                          <p:val>
                                            <p:strVal val="#ppt_h"/>
                                          </p:val>
                                        </p:tav>
                                      </p:tavLst>
                                    </p:anim>
                                    <p:animEffect transition="in" filter="fade">
                                      <p:cBhvr>
                                        <p:cTn id="61" dur="75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750" fill="hold"/>
                                        <p:tgtEl>
                                          <p:spTgt spid="33"/>
                                        </p:tgtEl>
                                        <p:attrNameLst>
                                          <p:attrName>ppt_w</p:attrName>
                                        </p:attrNameLst>
                                      </p:cBhvr>
                                      <p:tavLst>
                                        <p:tav tm="0">
                                          <p:val>
                                            <p:fltVal val="0"/>
                                          </p:val>
                                        </p:tav>
                                        <p:tav tm="100000">
                                          <p:val>
                                            <p:strVal val="#ppt_w"/>
                                          </p:val>
                                        </p:tav>
                                      </p:tavLst>
                                    </p:anim>
                                    <p:anim calcmode="lin" valueType="num">
                                      <p:cBhvr>
                                        <p:cTn id="65" dur="750" fill="hold"/>
                                        <p:tgtEl>
                                          <p:spTgt spid="33"/>
                                        </p:tgtEl>
                                        <p:attrNameLst>
                                          <p:attrName>ppt_h</p:attrName>
                                        </p:attrNameLst>
                                      </p:cBhvr>
                                      <p:tavLst>
                                        <p:tav tm="0">
                                          <p:val>
                                            <p:fltVal val="0"/>
                                          </p:val>
                                        </p:tav>
                                        <p:tav tm="100000">
                                          <p:val>
                                            <p:strVal val="#ppt_h"/>
                                          </p:val>
                                        </p:tav>
                                      </p:tavLst>
                                    </p:anim>
                                    <p:animEffect transition="in" filter="fade">
                                      <p:cBhvr>
                                        <p:cTn id="66" dur="750"/>
                                        <p:tgtEl>
                                          <p:spTgt spid="33"/>
                                        </p:tgtEl>
                                      </p:cBhvr>
                                    </p:animEffect>
                                  </p:childTnLst>
                                </p:cTn>
                              </p:par>
                              <p:par>
                                <p:cTn id="67" presetID="53" presetClass="entr" presetSubtype="16" fill="hold" grpId="0" nodeType="withEffect" nodePh="1">
                                  <p:stCondLst>
                                    <p:cond delay="0"/>
                                  </p:stCondLst>
                                  <p:endCondLst>
                                    <p:cond evt="begin" delay="0">
                                      <p:tn val="67"/>
                                    </p:cond>
                                  </p:endCondLst>
                                  <p:childTnLst>
                                    <p:set>
                                      <p:cBhvr>
                                        <p:cTn id="68" dur="1" fill="hold">
                                          <p:stCondLst>
                                            <p:cond delay="0"/>
                                          </p:stCondLst>
                                        </p:cTn>
                                        <p:tgtEl>
                                          <p:spTgt spid="34"/>
                                        </p:tgtEl>
                                        <p:attrNameLst>
                                          <p:attrName>style.visibility</p:attrName>
                                        </p:attrNameLst>
                                      </p:cBhvr>
                                      <p:to>
                                        <p:strVal val="visible"/>
                                      </p:to>
                                    </p:set>
                                    <p:anim calcmode="lin" valueType="num">
                                      <p:cBhvr>
                                        <p:cTn id="69" dur="750" fill="hold"/>
                                        <p:tgtEl>
                                          <p:spTgt spid="34"/>
                                        </p:tgtEl>
                                        <p:attrNameLst>
                                          <p:attrName>ppt_w</p:attrName>
                                        </p:attrNameLst>
                                      </p:cBhvr>
                                      <p:tavLst>
                                        <p:tav tm="0">
                                          <p:val>
                                            <p:fltVal val="0"/>
                                          </p:val>
                                        </p:tav>
                                        <p:tav tm="100000">
                                          <p:val>
                                            <p:strVal val="#ppt_w"/>
                                          </p:val>
                                        </p:tav>
                                      </p:tavLst>
                                    </p:anim>
                                    <p:anim calcmode="lin" valueType="num">
                                      <p:cBhvr>
                                        <p:cTn id="70" dur="750" fill="hold"/>
                                        <p:tgtEl>
                                          <p:spTgt spid="34"/>
                                        </p:tgtEl>
                                        <p:attrNameLst>
                                          <p:attrName>ppt_h</p:attrName>
                                        </p:attrNameLst>
                                      </p:cBhvr>
                                      <p:tavLst>
                                        <p:tav tm="0">
                                          <p:val>
                                            <p:fltVal val="0"/>
                                          </p:val>
                                        </p:tav>
                                        <p:tav tm="100000">
                                          <p:val>
                                            <p:strVal val="#ppt_h"/>
                                          </p:val>
                                        </p:tav>
                                      </p:tavLst>
                                    </p:anim>
                                    <p:animEffect transition="in" filter="fade">
                                      <p:cBhvr>
                                        <p:cTn id="71" dur="750"/>
                                        <p:tgtEl>
                                          <p:spTgt spid="3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750" fill="hold"/>
                                        <p:tgtEl>
                                          <p:spTgt spid="35"/>
                                        </p:tgtEl>
                                        <p:attrNameLst>
                                          <p:attrName>ppt_w</p:attrName>
                                        </p:attrNameLst>
                                      </p:cBhvr>
                                      <p:tavLst>
                                        <p:tav tm="0">
                                          <p:val>
                                            <p:fltVal val="0"/>
                                          </p:val>
                                        </p:tav>
                                        <p:tav tm="100000">
                                          <p:val>
                                            <p:strVal val="#ppt_w"/>
                                          </p:val>
                                        </p:tav>
                                      </p:tavLst>
                                    </p:anim>
                                    <p:anim calcmode="lin" valueType="num">
                                      <p:cBhvr>
                                        <p:cTn id="75" dur="750" fill="hold"/>
                                        <p:tgtEl>
                                          <p:spTgt spid="35"/>
                                        </p:tgtEl>
                                        <p:attrNameLst>
                                          <p:attrName>ppt_h</p:attrName>
                                        </p:attrNameLst>
                                      </p:cBhvr>
                                      <p:tavLst>
                                        <p:tav tm="0">
                                          <p:val>
                                            <p:fltVal val="0"/>
                                          </p:val>
                                        </p:tav>
                                        <p:tav tm="100000">
                                          <p:val>
                                            <p:strVal val="#ppt_h"/>
                                          </p:val>
                                        </p:tav>
                                      </p:tavLst>
                                    </p:anim>
                                    <p:animEffect transition="in" filter="fade">
                                      <p:cBhvr>
                                        <p:cTn id="76" dur="750"/>
                                        <p:tgtEl>
                                          <p:spTgt spid="3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750" fill="hold"/>
                                        <p:tgtEl>
                                          <p:spTgt spid="36"/>
                                        </p:tgtEl>
                                        <p:attrNameLst>
                                          <p:attrName>ppt_w</p:attrName>
                                        </p:attrNameLst>
                                      </p:cBhvr>
                                      <p:tavLst>
                                        <p:tav tm="0">
                                          <p:val>
                                            <p:fltVal val="0"/>
                                          </p:val>
                                        </p:tav>
                                        <p:tav tm="100000">
                                          <p:val>
                                            <p:strVal val="#ppt_w"/>
                                          </p:val>
                                        </p:tav>
                                      </p:tavLst>
                                    </p:anim>
                                    <p:anim calcmode="lin" valueType="num">
                                      <p:cBhvr>
                                        <p:cTn id="80" dur="750" fill="hold"/>
                                        <p:tgtEl>
                                          <p:spTgt spid="36"/>
                                        </p:tgtEl>
                                        <p:attrNameLst>
                                          <p:attrName>ppt_h</p:attrName>
                                        </p:attrNameLst>
                                      </p:cBhvr>
                                      <p:tavLst>
                                        <p:tav tm="0">
                                          <p:val>
                                            <p:fltVal val="0"/>
                                          </p:val>
                                        </p:tav>
                                        <p:tav tm="100000">
                                          <p:val>
                                            <p:strVal val="#ppt_h"/>
                                          </p:val>
                                        </p:tav>
                                      </p:tavLst>
                                    </p:anim>
                                    <p:animEffect transition="in" filter="fade">
                                      <p:cBhvr>
                                        <p:cTn id="81" dur="750"/>
                                        <p:tgtEl>
                                          <p:spTgt spid="36"/>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750" fill="hold"/>
                                        <p:tgtEl>
                                          <p:spTgt spid="37"/>
                                        </p:tgtEl>
                                        <p:attrNameLst>
                                          <p:attrName>ppt_w</p:attrName>
                                        </p:attrNameLst>
                                      </p:cBhvr>
                                      <p:tavLst>
                                        <p:tav tm="0">
                                          <p:val>
                                            <p:fltVal val="0"/>
                                          </p:val>
                                        </p:tav>
                                        <p:tav tm="100000">
                                          <p:val>
                                            <p:strVal val="#ppt_w"/>
                                          </p:val>
                                        </p:tav>
                                      </p:tavLst>
                                    </p:anim>
                                    <p:anim calcmode="lin" valueType="num">
                                      <p:cBhvr>
                                        <p:cTn id="85" dur="750" fill="hold"/>
                                        <p:tgtEl>
                                          <p:spTgt spid="37"/>
                                        </p:tgtEl>
                                        <p:attrNameLst>
                                          <p:attrName>ppt_h</p:attrName>
                                        </p:attrNameLst>
                                      </p:cBhvr>
                                      <p:tavLst>
                                        <p:tav tm="0">
                                          <p:val>
                                            <p:fltVal val="0"/>
                                          </p:val>
                                        </p:tav>
                                        <p:tav tm="100000">
                                          <p:val>
                                            <p:strVal val="#ppt_h"/>
                                          </p:val>
                                        </p:tav>
                                      </p:tavLst>
                                    </p:anim>
                                    <p:animEffect transition="in" filter="fade">
                                      <p:cBhvr>
                                        <p:cTn id="86" dur="750"/>
                                        <p:tgtEl>
                                          <p:spTgt spid="37"/>
                                        </p:tgtEl>
                                      </p:cBhvr>
                                    </p:animEffect>
                                  </p:childTnLst>
                                </p:cTn>
                              </p:par>
                              <p:par>
                                <p:cTn id="87" presetID="53" presetClass="entr" presetSubtype="16" fill="hold" grpId="0" nodeType="withEffect" nodePh="1">
                                  <p:stCondLst>
                                    <p:cond delay="0"/>
                                  </p:stCondLst>
                                  <p:endCondLst>
                                    <p:cond evt="begin" delay="0">
                                      <p:tn val="87"/>
                                    </p:cond>
                                  </p:endCondLst>
                                  <p:childTnLst>
                                    <p:set>
                                      <p:cBhvr>
                                        <p:cTn id="88" dur="1" fill="hold">
                                          <p:stCondLst>
                                            <p:cond delay="0"/>
                                          </p:stCondLst>
                                        </p:cTn>
                                        <p:tgtEl>
                                          <p:spTgt spid="38"/>
                                        </p:tgtEl>
                                        <p:attrNameLst>
                                          <p:attrName>style.visibility</p:attrName>
                                        </p:attrNameLst>
                                      </p:cBhvr>
                                      <p:to>
                                        <p:strVal val="visible"/>
                                      </p:to>
                                    </p:set>
                                    <p:anim calcmode="lin" valueType="num">
                                      <p:cBhvr>
                                        <p:cTn id="89" dur="750" fill="hold"/>
                                        <p:tgtEl>
                                          <p:spTgt spid="38"/>
                                        </p:tgtEl>
                                        <p:attrNameLst>
                                          <p:attrName>ppt_w</p:attrName>
                                        </p:attrNameLst>
                                      </p:cBhvr>
                                      <p:tavLst>
                                        <p:tav tm="0">
                                          <p:val>
                                            <p:fltVal val="0"/>
                                          </p:val>
                                        </p:tav>
                                        <p:tav tm="100000">
                                          <p:val>
                                            <p:strVal val="#ppt_w"/>
                                          </p:val>
                                        </p:tav>
                                      </p:tavLst>
                                    </p:anim>
                                    <p:anim calcmode="lin" valueType="num">
                                      <p:cBhvr>
                                        <p:cTn id="90" dur="750" fill="hold"/>
                                        <p:tgtEl>
                                          <p:spTgt spid="38"/>
                                        </p:tgtEl>
                                        <p:attrNameLst>
                                          <p:attrName>ppt_h</p:attrName>
                                        </p:attrNameLst>
                                      </p:cBhvr>
                                      <p:tavLst>
                                        <p:tav tm="0">
                                          <p:val>
                                            <p:fltVal val="0"/>
                                          </p:val>
                                        </p:tav>
                                        <p:tav tm="100000">
                                          <p:val>
                                            <p:strVal val="#ppt_h"/>
                                          </p:val>
                                        </p:tav>
                                      </p:tavLst>
                                    </p:anim>
                                    <p:animEffect transition="in" filter="fade">
                                      <p:cBhvr>
                                        <p:cTn id="91" dur="750"/>
                                        <p:tgtEl>
                                          <p:spTgt spid="38"/>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750" fill="hold"/>
                                        <p:tgtEl>
                                          <p:spTgt spid="39"/>
                                        </p:tgtEl>
                                        <p:attrNameLst>
                                          <p:attrName>ppt_w</p:attrName>
                                        </p:attrNameLst>
                                      </p:cBhvr>
                                      <p:tavLst>
                                        <p:tav tm="0">
                                          <p:val>
                                            <p:fltVal val="0"/>
                                          </p:val>
                                        </p:tav>
                                        <p:tav tm="100000">
                                          <p:val>
                                            <p:strVal val="#ppt_w"/>
                                          </p:val>
                                        </p:tav>
                                      </p:tavLst>
                                    </p:anim>
                                    <p:anim calcmode="lin" valueType="num">
                                      <p:cBhvr>
                                        <p:cTn id="95" dur="750" fill="hold"/>
                                        <p:tgtEl>
                                          <p:spTgt spid="39"/>
                                        </p:tgtEl>
                                        <p:attrNameLst>
                                          <p:attrName>ppt_h</p:attrName>
                                        </p:attrNameLst>
                                      </p:cBhvr>
                                      <p:tavLst>
                                        <p:tav tm="0">
                                          <p:val>
                                            <p:fltVal val="0"/>
                                          </p:val>
                                        </p:tav>
                                        <p:tav tm="100000">
                                          <p:val>
                                            <p:strVal val="#ppt_h"/>
                                          </p:val>
                                        </p:tav>
                                      </p:tavLst>
                                    </p:anim>
                                    <p:animEffect transition="in" filter="fade">
                                      <p:cBhvr>
                                        <p:cTn id="96" dur="750"/>
                                        <p:tgtEl>
                                          <p:spTgt spid="3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750" fill="hold"/>
                                        <p:tgtEl>
                                          <p:spTgt spid="40"/>
                                        </p:tgtEl>
                                        <p:attrNameLst>
                                          <p:attrName>ppt_w</p:attrName>
                                        </p:attrNameLst>
                                      </p:cBhvr>
                                      <p:tavLst>
                                        <p:tav tm="0">
                                          <p:val>
                                            <p:fltVal val="0"/>
                                          </p:val>
                                        </p:tav>
                                        <p:tav tm="100000">
                                          <p:val>
                                            <p:strVal val="#ppt_w"/>
                                          </p:val>
                                        </p:tav>
                                      </p:tavLst>
                                    </p:anim>
                                    <p:anim calcmode="lin" valueType="num">
                                      <p:cBhvr>
                                        <p:cTn id="100" dur="750" fill="hold"/>
                                        <p:tgtEl>
                                          <p:spTgt spid="40"/>
                                        </p:tgtEl>
                                        <p:attrNameLst>
                                          <p:attrName>ppt_h</p:attrName>
                                        </p:attrNameLst>
                                      </p:cBhvr>
                                      <p:tavLst>
                                        <p:tav tm="0">
                                          <p:val>
                                            <p:fltVal val="0"/>
                                          </p:val>
                                        </p:tav>
                                        <p:tav tm="100000">
                                          <p:val>
                                            <p:strVal val="#ppt_h"/>
                                          </p:val>
                                        </p:tav>
                                      </p:tavLst>
                                    </p:anim>
                                    <p:animEffect transition="in" filter="fade">
                                      <p:cBhvr>
                                        <p:cTn id="101" dur="750"/>
                                        <p:tgtEl>
                                          <p:spTgt spid="4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750" fill="hold"/>
                                        <p:tgtEl>
                                          <p:spTgt spid="41"/>
                                        </p:tgtEl>
                                        <p:attrNameLst>
                                          <p:attrName>ppt_w</p:attrName>
                                        </p:attrNameLst>
                                      </p:cBhvr>
                                      <p:tavLst>
                                        <p:tav tm="0">
                                          <p:val>
                                            <p:fltVal val="0"/>
                                          </p:val>
                                        </p:tav>
                                        <p:tav tm="100000">
                                          <p:val>
                                            <p:strVal val="#ppt_w"/>
                                          </p:val>
                                        </p:tav>
                                      </p:tavLst>
                                    </p:anim>
                                    <p:anim calcmode="lin" valueType="num">
                                      <p:cBhvr>
                                        <p:cTn id="105" dur="750" fill="hold"/>
                                        <p:tgtEl>
                                          <p:spTgt spid="41"/>
                                        </p:tgtEl>
                                        <p:attrNameLst>
                                          <p:attrName>ppt_h</p:attrName>
                                        </p:attrNameLst>
                                      </p:cBhvr>
                                      <p:tavLst>
                                        <p:tav tm="0">
                                          <p:val>
                                            <p:fltVal val="0"/>
                                          </p:val>
                                        </p:tav>
                                        <p:tav tm="100000">
                                          <p:val>
                                            <p:strVal val="#ppt_h"/>
                                          </p:val>
                                        </p:tav>
                                      </p:tavLst>
                                    </p:anim>
                                    <p:animEffect transition="in" filter="fade">
                                      <p:cBhvr>
                                        <p:cTn id="106"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7"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EB7F54CB-6911-4277-8B7E-6AE68D7A423C}"/>
              </a:ext>
            </a:extLst>
          </p:cNvPr>
          <p:cNvSpPr/>
          <p:nvPr/>
        </p:nvSpPr>
        <p:spPr>
          <a:xfrm>
            <a:off x="990601" y="1206500"/>
            <a:ext cx="3632200" cy="4546600"/>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7" name="矩形 6">
            <a:extLst>
              <a:ext uri="{FF2B5EF4-FFF2-40B4-BE49-F238E27FC236}">
                <a16:creationId xmlns="" xmlns:a16="http://schemas.microsoft.com/office/drawing/2014/main" id="{6E999C07-8FEB-483D-B0BA-D475324839AF}"/>
              </a:ext>
            </a:extLst>
          </p:cNvPr>
          <p:cNvSpPr/>
          <p:nvPr/>
        </p:nvSpPr>
        <p:spPr>
          <a:xfrm>
            <a:off x="4851398" y="1206501"/>
            <a:ext cx="2787652" cy="22225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 xmlns:a16="http://schemas.microsoft.com/office/drawing/2014/main" id="{BE9674FF-6EFF-40D6-A3FC-9190EE675F72}"/>
              </a:ext>
            </a:extLst>
          </p:cNvPr>
          <p:cNvSpPr/>
          <p:nvPr/>
        </p:nvSpPr>
        <p:spPr>
          <a:xfrm>
            <a:off x="4851398" y="3530600"/>
            <a:ext cx="2787652" cy="222250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 xmlns:a16="http://schemas.microsoft.com/office/drawing/2014/main" id="{854AB627-31AA-4716-81C2-02531920DBF5}"/>
              </a:ext>
            </a:extLst>
          </p:cNvPr>
          <p:cNvSpPr/>
          <p:nvPr/>
        </p:nvSpPr>
        <p:spPr>
          <a:xfrm>
            <a:off x="11702597" y="1206500"/>
            <a:ext cx="489404" cy="4546600"/>
          </a:xfrm>
          <a:prstGeom prst="rect">
            <a:avLst/>
          </a:prstGeom>
          <a:solidFill>
            <a:srgbClr val="E8D8C9"/>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 xmlns:a16="http://schemas.microsoft.com/office/drawing/2014/main" id="{F2B4AEFA-2E6A-41AD-A555-56EFC23C64AF}"/>
              </a:ext>
            </a:extLst>
          </p:cNvPr>
          <p:cNvSpPr/>
          <p:nvPr/>
        </p:nvSpPr>
        <p:spPr>
          <a:xfrm>
            <a:off x="1406140" y="4107385"/>
            <a:ext cx="2353060" cy="135331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a:t>
            </a:r>
            <a:endParaRPr lang="zh-CN" altLang="en-US" sz="1400" dirty="0">
              <a:solidFill>
                <a:srgbClr val="666666"/>
              </a:solidFill>
              <a:cs typeface="+mn-ea"/>
              <a:sym typeface="+mn-lt"/>
            </a:endParaRPr>
          </a:p>
        </p:txBody>
      </p:sp>
      <p:sp>
        <p:nvSpPr>
          <p:cNvPr id="12" name="矩形 11">
            <a:extLst>
              <a:ext uri="{FF2B5EF4-FFF2-40B4-BE49-F238E27FC236}">
                <a16:creationId xmlns="" xmlns:a16="http://schemas.microsoft.com/office/drawing/2014/main" id="{EA5F64B5-86BB-4658-8549-D801A6D58947}"/>
              </a:ext>
            </a:extLst>
          </p:cNvPr>
          <p:cNvSpPr/>
          <p:nvPr/>
        </p:nvSpPr>
        <p:spPr>
          <a:xfrm>
            <a:off x="1406140" y="1619193"/>
            <a:ext cx="2329612" cy="1223540"/>
          </a:xfrm>
          <a:prstGeom prst="rect">
            <a:avLst/>
          </a:prstGeom>
        </p:spPr>
        <p:txBody>
          <a:bodyPr wrap="none">
            <a:spAutoFit/>
          </a:bodyPr>
          <a:lstStyle/>
          <a:p>
            <a:pPr>
              <a:lnSpc>
                <a:spcPts val="3000"/>
              </a:lnSpc>
            </a:pPr>
            <a:r>
              <a:rPr lang="zh-CN" altLang="en-US" sz="2400" spc="600" dirty="0">
                <a:solidFill>
                  <a:srgbClr val="9E7E66"/>
                </a:solidFill>
                <a:cs typeface="+mn-ea"/>
                <a:sym typeface="+mn-lt"/>
              </a:rPr>
              <a:t>M</a:t>
            </a:r>
            <a:r>
              <a:rPr lang="en-US" altLang="zh-CN" sz="2400" spc="600" dirty="0">
                <a:solidFill>
                  <a:srgbClr val="9E7E66"/>
                </a:solidFill>
                <a:cs typeface="+mn-ea"/>
                <a:sym typeface="+mn-lt"/>
              </a:rPr>
              <a:t>ID YEAR</a:t>
            </a:r>
          </a:p>
          <a:p>
            <a:pPr>
              <a:lnSpc>
                <a:spcPts val="3000"/>
              </a:lnSpc>
            </a:pPr>
            <a:r>
              <a:rPr lang="en-US" altLang="zh-CN" sz="2400" spc="600" dirty="0">
                <a:solidFill>
                  <a:srgbClr val="9E7E66"/>
                </a:solidFill>
                <a:cs typeface="+mn-ea"/>
                <a:sym typeface="+mn-lt"/>
              </a:rPr>
              <a:t>WORK</a:t>
            </a:r>
          </a:p>
          <a:p>
            <a:pPr>
              <a:lnSpc>
                <a:spcPts val="3000"/>
              </a:lnSpc>
            </a:pPr>
            <a:r>
              <a:rPr lang="en-US" altLang="zh-CN" sz="2400" spc="600" dirty="0">
                <a:solidFill>
                  <a:srgbClr val="9E7E66"/>
                </a:solidFill>
                <a:cs typeface="+mn-ea"/>
                <a:sym typeface="+mn-lt"/>
              </a:rPr>
              <a:t>SUMMARY</a:t>
            </a:r>
            <a:endParaRPr lang="zh-CN" altLang="en-US" sz="2400" spc="600" dirty="0">
              <a:solidFill>
                <a:srgbClr val="9E7E66"/>
              </a:solidFill>
              <a:cs typeface="+mn-ea"/>
              <a:sym typeface="+mn-lt"/>
            </a:endParaRPr>
          </a:p>
        </p:txBody>
      </p:sp>
      <p:sp>
        <p:nvSpPr>
          <p:cNvPr id="17" name="矩形 16">
            <a:extLst>
              <a:ext uri="{FF2B5EF4-FFF2-40B4-BE49-F238E27FC236}">
                <a16:creationId xmlns="" xmlns:a16="http://schemas.microsoft.com/office/drawing/2014/main" id="{5209C883-8552-4917-A99F-81E0C7443ED7}"/>
              </a:ext>
            </a:extLst>
          </p:cNvPr>
          <p:cNvSpPr/>
          <p:nvPr/>
        </p:nvSpPr>
        <p:spPr>
          <a:xfrm>
            <a:off x="8473954" y="1732126"/>
            <a:ext cx="1363465" cy="349776"/>
          </a:xfrm>
          <a:prstGeom prst="rect">
            <a:avLst/>
          </a:prstGeom>
        </p:spPr>
        <p:txBody>
          <a:bodyPr wrap="square">
            <a:spAutoFit/>
          </a:bodyPr>
          <a:lstStyle/>
          <a:p>
            <a:pPr>
              <a:lnSpc>
                <a:spcPts val="2000"/>
              </a:lnSpc>
            </a:pPr>
            <a:r>
              <a:rPr lang="zh-CN" altLang="en-US" sz="2000" dirty="0">
                <a:solidFill>
                  <a:srgbClr val="666666"/>
                </a:solidFill>
                <a:cs typeface="+mn-ea"/>
                <a:sym typeface="+mn-lt"/>
              </a:rPr>
              <a:t>输入标 题</a:t>
            </a:r>
          </a:p>
        </p:txBody>
      </p:sp>
      <p:sp>
        <p:nvSpPr>
          <p:cNvPr id="18" name="矩形 17">
            <a:extLst>
              <a:ext uri="{FF2B5EF4-FFF2-40B4-BE49-F238E27FC236}">
                <a16:creationId xmlns="" xmlns:a16="http://schemas.microsoft.com/office/drawing/2014/main" id="{83881219-E5F4-47F4-815B-F9A86C7FDA1F}"/>
              </a:ext>
            </a:extLst>
          </p:cNvPr>
          <p:cNvSpPr/>
          <p:nvPr/>
        </p:nvSpPr>
        <p:spPr>
          <a:xfrm>
            <a:off x="8473955" y="2194084"/>
            <a:ext cx="2311905" cy="767967"/>
          </a:xfrm>
          <a:prstGeom prst="rect">
            <a:avLst/>
          </a:prstGeom>
        </p:spPr>
        <p:txBody>
          <a:bodyPr wrap="square">
            <a:spAutoFit/>
          </a:bodyPr>
          <a:lstStyle/>
          <a:p>
            <a:pP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19" name="矩形 18">
            <a:extLst>
              <a:ext uri="{FF2B5EF4-FFF2-40B4-BE49-F238E27FC236}">
                <a16:creationId xmlns="" xmlns:a16="http://schemas.microsoft.com/office/drawing/2014/main" id="{742229E4-5334-4F11-8A0E-A8813F33D803}"/>
              </a:ext>
            </a:extLst>
          </p:cNvPr>
          <p:cNvSpPr/>
          <p:nvPr/>
        </p:nvSpPr>
        <p:spPr>
          <a:xfrm>
            <a:off x="8510639" y="3970640"/>
            <a:ext cx="1363465" cy="349776"/>
          </a:xfrm>
          <a:prstGeom prst="rect">
            <a:avLst/>
          </a:prstGeom>
        </p:spPr>
        <p:txBody>
          <a:bodyPr wrap="square">
            <a:spAutoFit/>
          </a:bodyPr>
          <a:lstStyle/>
          <a:p>
            <a:pPr>
              <a:lnSpc>
                <a:spcPts val="2000"/>
              </a:lnSpc>
            </a:pPr>
            <a:r>
              <a:rPr lang="zh-CN" altLang="en-US" sz="2000" dirty="0">
                <a:solidFill>
                  <a:srgbClr val="666666"/>
                </a:solidFill>
                <a:cs typeface="+mn-ea"/>
                <a:sym typeface="+mn-lt"/>
              </a:rPr>
              <a:t>输入标 题</a:t>
            </a:r>
          </a:p>
        </p:txBody>
      </p:sp>
      <p:sp>
        <p:nvSpPr>
          <p:cNvPr id="20" name="矩形 19">
            <a:extLst>
              <a:ext uri="{FF2B5EF4-FFF2-40B4-BE49-F238E27FC236}">
                <a16:creationId xmlns="" xmlns:a16="http://schemas.microsoft.com/office/drawing/2014/main" id="{089E989C-E769-488A-B71B-5EE80DDBEF6F}"/>
              </a:ext>
            </a:extLst>
          </p:cNvPr>
          <p:cNvSpPr/>
          <p:nvPr/>
        </p:nvSpPr>
        <p:spPr>
          <a:xfrm>
            <a:off x="8473955" y="4451488"/>
            <a:ext cx="2178805" cy="1000659"/>
          </a:xfrm>
          <a:prstGeom prst="rect">
            <a:avLst/>
          </a:prstGeom>
        </p:spPr>
        <p:txBody>
          <a:bodyPr wrap="square">
            <a:spAutoFit/>
          </a:bodyPr>
          <a:lstStyle/>
          <a:p>
            <a:pP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Tree>
    <p:extLst>
      <p:ext uri="{BB962C8B-B14F-4D97-AF65-F5344CB8AC3E}">
        <p14:creationId xmlns:p14="http://schemas.microsoft.com/office/powerpoint/2010/main" val="1593062320"/>
      </p:ext>
    </p:extLst>
  </p:cSld>
  <p:clrMapOvr>
    <a:masterClrMapping/>
  </p:clrMapOvr>
  <mc:AlternateContent xmlns:mc="http://schemas.openxmlformats.org/markup-compatibility/2006" xmlns:p14="http://schemas.microsoft.com/office/powerpoint/2010/main">
    <mc:Choice Requires="p14">
      <p:transition spd="slow" p14:dur="1750" advClick="0" advTm="0">
        <p:comb/>
      </p:transition>
    </mc:Choice>
    <mc:Fallback xmlns:a14="http://schemas.microsoft.com/office/drawing/2010/main" xmlns:a16="http://schemas.microsoft.com/office/drawing/2014/main" xmlns="">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750"/>
                                        <p:tgtEl>
                                          <p:spTgt spid="11"/>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ppt_w</p:attrName>
                                        </p:attrNameLst>
                                      </p:cBhvr>
                                      <p:tavLst>
                                        <p:tav tm="0">
                                          <p:val>
                                            <p:fltVal val="0"/>
                                          </p:val>
                                        </p:tav>
                                        <p:tav tm="100000">
                                          <p:val>
                                            <p:strVal val="#ppt_w"/>
                                          </p:val>
                                        </p:tav>
                                      </p:tavLst>
                                    </p:anim>
                                    <p:anim calcmode="lin" valueType="num">
                                      <p:cBhvr>
                                        <p:cTn id="22" dur="750" fill="hold"/>
                                        <p:tgtEl>
                                          <p:spTgt spid="7"/>
                                        </p:tgtEl>
                                        <p:attrNameLst>
                                          <p:attrName>ppt_h</p:attrName>
                                        </p:attrNameLst>
                                      </p:cBhvr>
                                      <p:tavLst>
                                        <p:tav tm="0">
                                          <p:val>
                                            <p:fltVal val="0"/>
                                          </p:val>
                                        </p:tav>
                                        <p:tav tm="100000">
                                          <p:val>
                                            <p:strVal val="#ppt_h"/>
                                          </p:val>
                                        </p:tav>
                                      </p:tavLst>
                                    </p:anim>
                                    <p:animEffect transition="in" filter="fade">
                                      <p:cBhvr>
                                        <p:cTn id="23" dur="75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750" fill="hold"/>
                                        <p:tgtEl>
                                          <p:spTgt spid="8"/>
                                        </p:tgtEl>
                                        <p:attrNameLst>
                                          <p:attrName>ppt_w</p:attrName>
                                        </p:attrNameLst>
                                      </p:cBhvr>
                                      <p:tavLst>
                                        <p:tav tm="0">
                                          <p:val>
                                            <p:fltVal val="0"/>
                                          </p:val>
                                        </p:tav>
                                        <p:tav tm="100000">
                                          <p:val>
                                            <p:strVal val="#ppt_w"/>
                                          </p:val>
                                        </p:tav>
                                      </p:tavLst>
                                    </p:anim>
                                    <p:anim calcmode="lin" valueType="num">
                                      <p:cBhvr>
                                        <p:cTn id="27" dur="750" fill="hold"/>
                                        <p:tgtEl>
                                          <p:spTgt spid="8"/>
                                        </p:tgtEl>
                                        <p:attrNameLst>
                                          <p:attrName>ppt_h</p:attrName>
                                        </p:attrNameLst>
                                      </p:cBhvr>
                                      <p:tavLst>
                                        <p:tav tm="0">
                                          <p:val>
                                            <p:fltVal val="0"/>
                                          </p:val>
                                        </p:tav>
                                        <p:tav tm="100000">
                                          <p:val>
                                            <p:strVal val="#ppt_h"/>
                                          </p:val>
                                        </p:tav>
                                      </p:tavLst>
                                    </p:anim>
                                    <p:animEffect transition="in" filter="fade">
                                      <p:cBhvr>
                                        <p:cTn id="28" dur="750"/>
                                        <p:tgtEl>
                                          <p:spTgt spid="8"/>
                                        </p:tgtEl>
                                      </p:cBhvr>
                                    </p:animEffect>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750" fill="hold"/>
                                        <p:tgtEl>
                                          <p:spTgt spid="17"/>
                                        </p:tgtEl>
                                        <p:attrNameLst>
                                          <p:attrName>ppt_x</p:attrName>
                                        </p:attrNameLst>
                                      </p:cBhvr>
                                      <p:tavLst>
                                        <p:tav tm="0">
                                          <p:val>
                                            <p:strVal val="#ppt_x"/>
                                          </p:val>
                                        </p:tav>
                                        <p:tav tm="100000">
                                          <p:val>
                                            <p:strVal val="#ppt_x"/>
                                          </p:val>
                                        </p:tav>
                                      </p:tavLst>
                                    </p:anim>
                                    <p:anim calcmode="lin" valueType="num">
                                      <p:cBhvr additive="base">
                                        <p:cTn id="33" dur="75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750" fill="hold"/>
                                        <p:tgtEl>
                                          <p:spTgt spid="19"/>
                                        </p:tgtEl>
                                        <p:attrNameLst>
                                          <p:attrName>ppt_x</p:attrName>
                                        </p:attrNameLst>
                                      </p:cBhvr>
                                      <p:tavLst>
                                        <p:tav tm="0">
                                          <p:val>
                                            <p:strVal val="#ppt_x"/>
                                          </p:val>
                                        </p:tav>
                                        <p:tav tm="100000">
                                          <p:val>
                                            <p:strVal val="#ppt_x"/>
                                          </p:val>
                                        </p:tav>
                                      </p:tavLst>
                                    </p:anim>
                                    <p:anim calcmode="lin" valueType="num">
                                      <p:cBhvr additive="base">
                                        <p:cTn id="41" dur="75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750" fill="hold"/>
                                        <p:tgtEl>
                                          <p:spTgt spid="20"/>
                                        </p:tgtEl>
                                        <p:attrNameLst>
                                          <p:attrName>ppt_x</p:attrName>
                                        </p:attrNameLst>
                                      </p:cBhvr>
                                      <p:tavLst>
                                        <p:tav tm="0">
                                          <p:val>
                                            <p:strVal val="#ppt_x"/>
                                          </p:val>
                                        </p:tav>
                                        <p:tav tm="100000">
                                          <p:val>
                                            <p:strVal val="#ppt_x"/>
                                          </p:val>
                                        </p:tav>
                                      </p:tavLst>
                                    </p:anim>
                                    <p:anim calcmode="lin" valueType="num">
                                      <p:cBhvr additive="base">
                                        <p:cTn id="45" dur="750" fill="hold"/>
                                        <p:tgtEl>
                                          <p:spTgt spid="20"/>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22" presetClass="entr" presetSubtype="4"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P spid="12"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88F95A22-A73B-4D2C-BD33-42320F14FA48}"/>
              </a:ext>
            </a:extLst>
          </p:cNvPr>
          <p:cNvSpPr/>
          <p:nvPr/>
        </p:nvSpPr>
        <p:spPr>
          <a:xfrm>
            <a:off x="700311" y="2483758"/>
            <a:ext cx="10707917" cy="945242"/>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6340F330-A6F6-4228-B8FC-3B0EA11B758C}"/>
              </a:ext>
            </a:extLst>
          </p:cNvPr>
          <p:cNvSpPr/>
          <p:nvPr/>
        </p:nvSpPr>
        <p:spPr>
          <a:xfrm>
            <a:off x="700310" y="814129"/>
            <a:ext cx="2787652" cy="665843"/>
          </a:xfrm>
          <a:prstGeom prst="rect">
            <a:avLst/>
          </a:prstGeom>
          <a:solidFill>
            <a:srgbClr val="E8D8C9"/>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 xmlns:a16="http://schemas.microsoft.com/office/drawing/2014/main" id="{EE78A136-EAE9-488D-AE2B-012C706845A9}"/>
              </a:ext>
            </a:extLst>
          </p:cNvPr>
          <p:cNvSpPr/>
          <p:nvPr/>
        </p:nvSpPr>
        <p:spPr>
          <a:xfrm>
            <a:off x="700310" y="4765707"/>
            <a:ext cx="5105403" cy="58201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a:t>
            </a:r>
            <a:endParaRPr lang="zh-CN" altLang="en-US" sz="1400" dirty="0">
              <a:solidFill>
                <a:srgbClr val="666666"/>
              </a:solidFill>
              <a:cs typeface="+mn-ea"/>
              <a:sym typeface="+mn-lt"/>
            </a:endParaRPr>
          </a:p>
        </p:txBody>
      </p:sp>
      <p:sp>
        <p:nvSpPr>
          <p:cNvPr id="8" name="矩形 7">
            <a:extLst>
              <a:ext uri="{FF2B5EF4-FFF2-40B4-BE49-F238E27FC236}">
                <a16:creationId xmlns="" xmlns:a16="http://schemas.microsoft.com/office/drawing/2014/main" id="{838856C8-6995-4092-8A96-52F1DFDCADB0}"/>
              </a:ext>
            </a:extLst>
          </p:cNvPr>
          <p:cNvSpPr/>
          <p:nvPr/>
        </p:nvSpPr>
        <p:spPr>
          <a:xfrm>
            <a:off x="700311" y="4061807"/>
            <a:ext cx="2864502" cy="478529"/>
          </a:xfrm>
          <a:prstGeom prst="rect">
            <a:avLst/>
          </a:prstGeom>
        </p:spPr>
        <p:txBody>
          <a:bodyPr wrap="none">
            <a:spAutoFit/>
          </a:bodyPr>
          <a:lstStyle/>
          <a:p>
            <a:pPr>
              <a:lnSpc>
                <a:spcPts val="3000"/>
              </a:lnSpc>
            </a:pPr>
            <a:r>
              <a:rPr lang="en-US" altLang="zh-CN" sz="3200" spc="600" dirty="0">
                <a:solidFill>
                  <a:srgbClr val="9E7E66"/>
                </a:solidFill>
                <a:cs typeface="+mn-ea"/>
                <a:sym typeface="+mn-lt"/>
              </a:rPr>
              <a:t>SUMMARY</a:t>
            </a:r>
            <a:endParaRPr lang="zh-CN" altLang="en-US" sz="3200" spc="600" dirty="0">
              <a:solidFill>
                <a:srgbClr val="9E7E66"/>
              </a:solidFill>
              <a:cs typeface="+mn-ea"/>
              <a:sym typeface="+mn-lt"/>
            </a:endParaRPr>
          </a:p>
        </p:txBody>
      </p:sp>
      <p:cxnSp>
        <p:nvCxnSpPr>
          <p:cNvPr id="9" name="直接连接符 8">
            <a:extLst>
              <a:ext uri="{FF2B5EF4-FFF2-40B4-BE49-F238E27FC236}">
                <a16:creationId xmlns="" xmlns:a16="http://schemas.microsoft.com/office/drawing/2014/main" id="{54D8F694-1348-4D46-8FF5-C41F367A9670}"/>
              </a:ext>
            </a:extLst>
          </p:cNvPr>
          <p:cNvCxnSpPr>
            <a:cxnSpLocks/>
          </p:cNvCxnSpPr>
          <p:nvPr/>
        </p:nvCxnSpPr>
        <p:spPr>
          <a:xfrm>
            <a:off x="8220529" y="4119356"/>
            <a:ext cx="0" cy="1557544"/>
          </a:xfrm>
          <a:prstGeom prst="line">
            <a:avLst/>
          </a:prstGeom>
          <a:ln w="19050">
            <a:solidFill>
              <a:srgbClr val="BFAA9A"/>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 xmlns:a16="http://schemas.microsoft.com/office/drawing/2014/main" id="{2F675E1C-1C22-408F-B693-29BBD260F04C}"/>
              </a:ext>
            </a:extLst>
          </p:cNvPr>
          <p:cNvSpPr/>
          <p:nvPr/>
        </p:nvSpPr>
        <p:spPr>
          <a:xfrm>
            <a:off x="8711109" y="4765707"/>
            <a:ext cx="2152148" cy="1337289"/>
          </a:xfrm>
          <a:prstGeom prst="rect">
            <a:avLst/>
          </a:prstGeom>
        </p:spPr>
        <p:txBody>
          <a:bodyPr wrap="square">
            <a:spAutoFit/>
          </a:bodyPr>
          <a:lstStyle/>
          <a:p>
            <a:pPr>
              <a:lnSpc>
                <a:spcPts val="25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12" name="TextBox 76">
            <a:extLst>
              <a:ext uri="{FF2B5EF4-FFF2-40B4-BE49-F238E27FC236}">
                <a16:creationId xmlns="" xmlns:a16="http://schemas.microsoft.com/office/drawing/2014/main" id="{994E6860-6EAA-4F72-BDFE-094B8CF0F44A}"/>
              </a:ext>
            </a:extLst>
          </p:cNvPr>
          <p:cNvSpPr txBox="1"/>
          <p:nvPr/>
        </p:nvSpPr>
        <p:spPr>
          <a:xfrm>
            <a:off x="8711109" y="4010034"/>
            <a:ext cx="13207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i="1" spc="300" dirty="0">
                <a:solidFill>
                  <a:srgbClr val="9E7E66"/>
                </a:solidFill>
                <a:cs typeface="+mn-ea"/>
                <a:sym typeface="+mn-lt"/>
              </a:rPr>
              <a:t>2020</a:t>
            </a:r>
            <a:endParaRPr kumimoji="0" lang="zh-CN" altLang="en-US" sz="3200" b="1" i="1" u="none" strike="noStrike" kern="1200" cap="none" spc="300" normalizeH="0" baseline="0" noProof="0" dirty="0">
              <a:ln>
                <a:noFill/>
              </a:ln>
              <a:solidFill>
                <a:srgbClr val="9E7E66"/>
              </a:solidFill>
              <a:effectLst/>
              <a:uLnTx/>
              <a:uFillTx/>
              <a:cs typeface="+mn-ea"/>
              <a:sym typeface="+mn-lt"/>
            </a:endParaRPr>
          </a:p>
        </p:txBody>
      </p:sp>
    </p:spTree>
    <p:extLst>
      <p:ext uri="{BB962C8B-B14F-4D97-AF65-F5344CB8AC3E}">
        <p14:creationId xmlns:p14="http://schemas.microsoft.com/office/powerpoint/2010/main" val="301055437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75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750"/>
                                        <p:tgtEl>
                                          <p:spTgt spid="9"/>
                                        </p:tgtEl>
                                      </p:cBhvr>
                                    </p:animEffect>
                                  </p:childTnLst>
                                </p:cTn>
                              </p:par>
                            </p:childTnLst>
                          </p:cTn>
                        </p:par>
                        <p:par>
                          <p:cTn id="28" fill="hold">
                            <p:stCondLst>
                              <p:cond delay="375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AEA12CCA-AACC-4193-BDFE-F8D410377BA3}"/>
              </a:ext>
            </a:extLst>
          </p:cNvPr>
          <p:cNvSpPr/>
          <p:nvPr/>
        </p:nvSpPr>
        <p:spPr>
          <a:xfrm>
            <a:off x="924033" y="1053068"/>
            <a:ext cx="3353995" cy="1323439"/>
          </a:xfrm>
          <a:prstGeom prst="rect">
            <a:avLst/>
          </a:prstGeom>
        </p:spPr>
        <p:txBody>
          <a:bodyPr wrap="none">
            <a:spAutoFit/>
          </a:bodyPr>
          <a:lstStyle/>
          <a:p>
            <a:r>
              <a:rPr lang="en-US" altLang="zh-CN" sz="4000" b="1" spc="600" dirty="0">
                <a:solidFill>
                  <a:srgbClr val="9E7E66"/>
                </a:solidFill>
                <a:cs typeface="+mn-ea"/>
                <a:sym typeface="+mn-lt"/>
              </a:rPr>
              <a:t>WORK</a:t>
            </a:r>
            <a:r>
              <a:rPr lang="en-US" altLang="zh-CN" sz="4000" b="1" spc="600" dirty="0">
                <a:solidFill>
                  <a:schemeClr val="tx1">
                    <a:lumMod val="50000"/>
                    <a:lumOff val="50000"/>
                  </a:schemeClr>
                </a:solidFill>
                <a:cs typeface="+mn-ea"/>
                <a:sym typeface="+mn-lt"/>
              </a:rPr>
              <a:t> </a:t>
            </a:r>
          </a:p>
          <a:p>
            <a:r>
              <a:rPr lang="en-US" altLang="zh-CN" sz="4000" b="1" spc="600" dirty="0">
                <a:solidFill>
                  <a:schemeClr val="tx1">
                    <a:lumMod val="50000"/>
                    <a:lumOff val="50000"/>
                  </a:schemeClr>
                </a:solidFill>
                <a:cs typeface="+mn-ea"/>
                <a:sym typeface="+mn-lt"/>
              </a:rPr>
              <a:t>SUMMARY</a:t>
            </a:r>
            <a:endParaRPr lang="zh-CN" altLang="en-US" sz="4000" b="1" spc="600" dirty="0">
              <a:solidFill>
                <a:schemeClr val="tx1">
                  <a:lumMod val="50000"/>
                  <a:lumOff val="50000"/>
                </a:schemeClr>
              </a:solidFill>
              <a:cs typeface="+mn-ea"/>
              <a:sym typeface="+mn-lt"/>
            </a:endParaRPr>
          </a:p>
        </p:txBody>
      </p:sp>
      <p:sp>
        <p:nvSpPr>
          <p:cNvPr id="5" name="矩形 4">
            <a:extLst>
              <a:ext uri="{FF2B5EF4-FFF2-40B4-BE49-F238E27FC236}">
                <a16:creationId xmlns="" xmlns:a16="http://schemas.microsoft.com/office/drawing/2014/main" id="{9F963F6C-6EAA-4EE3-B0E9-ADB283661E79}"/>
              </a:ext>
            </a:extLst>
          </p:cNvPr>
          <p:cNvSpPr/>
          <p:nvPr/>
        </p:nvSpPr>
        <p:spPr>
          <a:xfrm>
            <a:off x="924033" y="4553574"/>
            <a:ext cx="1996967" cy="998800"/>
          </a:xfrm>
          <a:prstGeom prst="rect">
            <a:avLst/>
          </a:prstGeom>
        </p:spPr>
        <p:txBody>
          <a:bodyPr wrap="square">
            <a:spAutoFit/>
          </a:bodyPr>
          <a:lstStyle/>
          <a:p>
            <a:pP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6" name="矩形 5">
            <a:extLst>
              <a:ext uri="{FF2B5EF4-FFF2-40B4-BE49-F238E27FC236}">
                <a16:creationId xmlns="" xmlns:a16="http://schemas.microsoft.com/office/drawing/2014/main" id="{29310479-E94D-4F69-91D6-8292622BB5F7}"/>
              </a:ext>
            </a:extLst>
          </p:cNvPr>
          <p:cNvSpPr/>
          <p:nvPr/>
        </p:nvSpPr>
        <p:spPr>
          <a:xfrm>
            <a:off x="3679934" y="4572931"/>
            <a:ext cx="1881998" cy="998800"/>
          </a:xfrm>
          <a:prstGeom prst="rect">
            <a:avLst/>
          </a:prstGeom>
        </p:spPr>
        <p:txBody>
          <a:bodyPr wrap="square">
            <a:spAutoFit/>
          </a:bodyPr>
          <a:lstStyle/>
          <a:p>
            <a:pP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cxnSp>
        <p:nvCxnSpPr>
          <p:cNvPr id="8" name="直接连接符 7">
            <a:extLst>
              <a:ext uri="{FF2B5EF4-FFF2-40B4-BE49-F238E27FC236}">
                <a16:creationId xmlns="" xmlns:a16="http://schemas.microsoft.com/office/drawing/2014/main" id="{46858793-707A-48FC-9C79-6B0A96AC1B7A}"/>
              </a:ext>
            </a:extLst>
          </p:cNvPr>
          <p:cNvCxnSpPr/>
          <p:nvPr/>
        </p:nvCxnSpPr>
        <p:spPr>
          <a:xfrm>
            <a:off x="3314700" y="4699000"/>
            <a:ext cx="0" cy="858118"/>
          </a:xfrm>
          <a:prstGeom prst="line">
            <a:avLst/>
          </a:prstGeom>
          <a:ln w="19050">
            <a:solidFill>
              <a:srgbClr val="BFAA9A"/>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F9AD8041-1E0E-4DF6-8E00-B6CA53A3256B}"/>
              </a:ext>
            </a:extLst>
          </p:cNvPr>
          <p:cNvSpPr/>
          <p:nvPr/>
        </p:nvSpPr>
        <p:spPr>
          <a:xfrm>
            <a:off x="9652000" y="0"/>
            <a:ext cx="2540000" cy="3323771"/>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0" name="矩形 9">
            <a:extLst>
              <a:ext uri="{FF2B5EF4-FFF2-40B4-BE49-F238E27FC236}">
                <a16:creationId xmlns="" xmlns:a16="http://schemas.microsoft.com/office/drawing/2014/main" id="{DBB62CBF-92AA-4095-807E-BCB1EF7E1688}"/>
              </a:ext>
            </a:extLst>
          </p:cNvPr>
          <p:cNvSpPr/>
          <p:nvPr/>
        </p:nvSpPr>
        <p:spPr>
          <a:xfrm>
            <a:off x="6458857" y="914400"/>
            <a:ext cx="4809110" cy="5312229"/>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894094924"/>
      </p:ext>
    </p:extLst>
  </p:cSld>
  <p:clrMapOvr>
    <a:masterClrMapping/>
  </p:clrMapOvr>
  <mc:AlternateContent xmlns:mc="http://schemas.openxmlformats.org/markup-compatibility/2006" xmlns:p14="http://schemas.microsoft.com/office/powerpoint/2010/main">
    <mc:Choice Requires="p14">
      <p:transition spd="slow" p14:dur="1750" advClick="0" advTm="0">
        <p14:pan dir="u"/>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750" fill="hold"/>
                                        <p:tgtEl>
                                          <p:spTgt spid="10"/>
                                        </p:tgtEl>
                                        <p:attrNameLst>
                                          <p:attrName>ppt_w</p:attrName>
                                        </p:attrNameLst>
                                      </p:cBhvr>
                                      <p:tavLst>
                                        <p:tav tm="0">
                                          <p:val>
                                            <p:fltVal val="0"/>
                                          </p:val>
                                        </p:tav>
                                        <p:tav tm="100000">
                                          <p:val>
                                            <p:strVal val="#ppt_w"/>
                                          </p:val>
                                        </p:tav>
                                      </p:tavLst>
                                    </p:anim>
                                    <p:anim calcmode="lin" valueType="num">
                                      <p:cBhvr>
                                        <p:cTn id="25" dur="750" fill="hold"/>
                                        <p:tgtEl>
                                          <p:spTgt spid="10"/>
                                        </p:tgtEl>
                                        <p:attrNameLst>
                                          <p:attrName>ppt_h</p:attrName>
                                        </p:attrNameLst>
                                      </p:cBhvr>
                                      <p:tavLst>
                                        <p:tav tm="0">
                                          <p:val>
                                            <p:fltVal val="0"/>
                                          </p:val>
                                        </p:tav>
                                        <p:tav tm="100000">
                                          <p:val>
                                            <p:strVal val="#ppt_h"/>
                                          </p:val>
                                        </p:tav>
                                      </p:tavLst>
                                    </p:anim>
                                    <p:animEffect transition="in" filter="fade">
                                      <p:cBhvr>
                                        <p:cTn id="26" dur="75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fltVal val="0"/>
                                          </p:val>
                                        </p:tav>
                                        <p:tav tm="100000">
                                          <p:val>
                                            <p:strVal val="#ppt_w"/>
                                          </p:val>
                                        </p:tav>
                                      </p:tavLst>
                                    </p:anim>
                                    <p:anim calcmode="lin" valueType="num">
                                      <p:cBhvr>
                                        <p:cTn id="30" dur="750" fill="hold"/>
                                        <p:tgtEl>
                                          <p:spTgt spid="9"/>
                                        </p:tgtEl>
                                        <p:attrNameLst>
                                          <p:attrName>ppt_h</p:attrName>
                                        </p:attrNameLst>
                                      </p:cBhvr>
                                      <p:tavLst>
                                        <p:tav tm="0">
                                          <p:val>
                                            <p:fltVal val="0"/>
                                          </p:val>
                                        </p:tav>
                                        <p:tav tm="100000">
                                          <p:val>
                                            <p:strVal val="#ppt_h"/>
                                          </p:val>
                                        </p:tav>
                                      </p:tavLst>
                                    </p:anim>
                                    <p:animEffect transition="in" filter="fade">
                                      <p:cBhvr>
                                        <p:cTn id="3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D37B92AC-0A08-4F15-9F9B-336BF22DDB80}"/>
              </a:ext>
            </a:extLst>
          </p:cNvPr>
          <p:cNvSpPr/>
          <p:nvPr/>
        </p:nvSpPr>
        <p:spPr>
          <a:xfrm>
            <a:off x="3107064" y="1002269"/>
            <a:ext cx="6025046" cy="461665"/>
          </a:xfrm>
          <a:prstGeom prst="rect">
            <a:avLst/>
          </a:prstGeom>
        </p:spPr>
        <p:txBody>
          <a:bodyPr wrap="none">
            <a:spAutoFit/>
          </a:bodyPr>
          <a:lstStyle/>
          <a:p>
            <a:pPr algn="ctr"/>
            <a:r>
              <a:rPr lang="zh-CN" altLang="en-US" sz="2400" b="1" spc="600" dirty="0">
                <a:solidFill>
                  <a:schemeClr val="tx1">
                    <a:lumMod val="75000"/>
                    <a:lumOff val="25000"/>
                  </a:schemeClr>
                </a:solidFill>
                <a:cs typeface="+mn-ea"/>
                <a:sym typeface="+mn-lt"/>
              </a:rPr>
              <a:t>M</a:t>
            </a:r>
            <a:r>
              <a:rPr lang="en-US" altLang="zh-CN" sz="2400" b="1" spc="600" dirty="0">
                <a:solidFill>
                  <a:schemeClr val="tx1">
                    <a:lumMod val="75000"/>
                    <a:lumOff val="25000"/>
                  </a:schemeClr>
                </a:solidFill>
                <a:cs typeface="+mn-ea"/>
                <a:sym typeface="+mn-lt"/>
              </a:rPr>
              <a:t>ID YEAR WORK SUMMARY</a:t>
            </a:r>
            <a:endParaRPr lang="zh-CN" altLang="en-US" sz="2400" b="1" spc="600" dirty="0">
              <a:solidFill>
                <a:schemeClr val="tx1">
                  <a:lumMod val="75000"/>
                  <a:lumOff val="25000"/>
                </a:schemeClr>
              </a:solidFill>
              <a:cs typeface="+mn-ea"/>
              <a:sym typeface="+mn-lt"/>
            </a:endParaRPr>
          </a:p>
        </p:txBody>
      </p:sp>
      <p:sp>
        <p:nvSpPr>
          <p:cNvPr id="5" name="矩形 4">
            <a:extLst>
              <a:ext uri="{FF2B5EF4-FFF2-40B4-BE49-F238E27FC236}">
                <a16:creationId xmlns="" xmlns:a16="http://schemas.microsoft.com/office/drawing/2014/main" id="{CBB0BDF2-567F-4CB3-AF66-3DC594A263E8}"/>
              </a:ext>
            </a:extLst>
          </p:cNvPr>
          <p:cNvSpPr/>
          <p:nvPr/>
        </p:nvSpPr>
        <p:spPr>
          <a:xfrm>
            <a:off x="3088362" y="1478681"/>
            <a:ext cx="6172370" cy="541880"/>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Then it can never be your weakness. Armor yourself in it.</a:t>
            </a:r>
            <a:endParaRPr lang="zh-CN" altLang="en-US" sz="1400" dirty="0">
              <a:solidFill>
                <a:srgbClr val="666666"/>
              </a:solidFill>
              <a:cs typeface="+mn-ea"/>
              <a:sym typeface="+mn-lt"/>
            </a:endParaRPr>
          </a:p>
        </p:txBody>
      </p:sp>
      <p:grpSp>
        <p:nvGrpSpPr>
          <p:cNvPr id="39" name="组合 38">
            <a:extLst>
              <a:ext uri="{FF2B5EF4-FFF2-40B4-BE49-F238E27FC236}">
                <a16:creationId xmlns="" xmlns:a16="http://schemas.microsoft.com/office/drawing/2014/main" id="{78058805-98A7-4C86-9064-C96AEAE02EA1}"/>
              </a:ext>
            </a:extLst>
          </p:cNvPr>
          <p:cNvGrpSpPr/>
          <p:nvPr/>
        </p:nvGrpSpPr>
        <p:grpSpPr>
          <a:xfrm>
            <a:off x="1854199" y="2817669"/>
            <a:ext cx="1716539" cy="1152526"/>
            <a:chOff x="1854199" y="2817669"/>
            <a:chExt cx="1716539" cy="1152526"/>
          </a:xfrm>
        </p:grpSpPr>
        <p:sp>
          <p:nvSpPr>
            <p:cNvPr id="8" name="矩形 7">
              <a:extLst>
                <a:ext uri="{FF2B5EF4-FFF2-40B4-BE49-F238E27FC236}">
                  <a16:creationId xmlns="" xmlns:a16="http://schemas.microsoft.com/office/drawing/2014/main" id="{704B533C-A64F-4316-A7BA-400A7E3A0848}"/>
                </a:ext>
              </a:extLst>
            </p:cNvPr>
            <p:cNvSpPr/>
            <p:nvPr/>
          </p:nvSpPr>
          <p:spPr>
            <a:xfrm>
              <a:off x="1854199" y="281766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 xmlns:a16="http://schemas.microsoft.com/office/drawing/2014/main" id="{55B9C5B5-1355-4C00-82FD-2EC146095F3B}"/>
                </a:ext>
              </a:extLst>
            </p:cNvPr>
            <p:cNvSpPr/>
            <p:nvPr/>
          </p:nvSpPr>
          <p:spPr>
            <a:xfrm>
              <a:off x="1854199" y="281766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1</a:t>
              </a:r>
              <a:endParaRPr lang="zh-CN" altLang="en-US" sz="2800" dirty="0">
                <a:cs typeface="+mn-ea"/>
                <a:sym typeface="+mn-lt"/>
              </a:endParaRPr>
            </a:p>
          </p:txBody>
        </p:sp>
        <p:sp>
          <p:nvSpPr>
            <p:cNvPr id="9" name="矩形 8">
              <a:extLst>
                <a:ext uri="{FF2B5EF4-FFF2-40B4-BE49-F238E27FC236}">
                  <a16:creationId xmlns="" xmlns:a16="http://schemas.microsoft.com/office/drawing/2014/main" id="{61F3026A-671A-4FB4-B9A5-AA7B085EBADF}"/>
                </a:ext>
              </a:extLst>
            </p:cNvPr>
            <p:cNvSpPr/>
            <p:nvPr/>
          </p:nvSpPr>
          <p:spPr>
            <a:xfrm>
              <a:off x="2326138" y="331556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10" name="矩形 9">
              <a:extLst>
                <a:ext uri="{FF2B5EF4-FFF2-40B4-BE49-F238E27FC236}">
                  <a16:creationId xmlns="" xmlns:a16="http://schemas.microsoft.com/office/drawing/2014/main" id="{4D727CE0-CC17-441F-9AAF-F7942AEFA556}"/>
                </a:ext>
              </a:extLst>
            </p:cNvPr>
            <p:cNvSpPr/>
            <p:nvPr/>
          </p:nvSpPr>
          <p:spPr>
            <a:xfrm>
              <a:off x="2324100" y="294672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0" name="组合 39">
            <a:extLst>
              <a:ext uri="{FF2B5EF4-FFF2-40B4-BE49-F238E27FC236}">
                <a16:creationId xmlns="" xmlns:a16="http://schemas.microsoft.com/office/drawing/2014/main" id="{0CE786A2-3381-4494-B652-0F00E15D875B}"/>
              </a:ext>
            </a:extLst>
          </p:cNvPr>
          <p:cNvGrpSpPr/>
          <p:nvPr/>
        </p:nvGrpSpPr>
        <p:grpSpPr>
          <a:xfrm>
            <a:off x="4114799" y="2817669"/>
            <a:ext cx="1716539" cy="1152526"/>
            <a:chOff x="4114799" y="2817669"/>
            <a:chExt cx="1716539" cy="1152526"/>
          </a:xfrm>
        </p:grpSpPr>
        <p:sp>
          <p:nvSpPr>
            <p:cNvPr id="11" name="矩形 10">
              <a:extLst>
                <a:ext uri="{FF2B5EF4-FFF2-40B4-BE49-F238E27FC236}">
                  <a16:creationId xmlns="" xmlns:a16="http://schemas.microsoft.com/office/drawing/2014/main" id="{0BE4B63F-DAA4-4418-822C-D78C3731DCBA}"/>
                </a:ext>
              </a:extLst>
            </p:cNvPr>
            <p:cNvSpPr/>
            <p:nvPr/>
          </p:nvSpPr>
          <p:spPr>
            <a:xfrm>
              <a:off x="4114799" y="281766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 xmlns:a16="http://schemas.microsoft.com/office/drawing/2014/main" id="{6A6661E2-D1A7-481B-8A4E-67739EC63D95}"/>
                </a:ext>
              </a:extLst>
            </p:cNvPr>
            <p:cNvSpPr/>
            <p:nvPr/>
          </p:nvSpPr>
          <p:spPr>
            <a:xfrm>
              <a:off x="4114799" y="281766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2</a:t>
              </a:r>
              <a:endParaRPr lang="zh-CN" altLang="en-US" sz="2800" dirty="0">
                <a:cs typeface="+mn-ea"/>
                <a:sym typeface="+mn-lt"/>
              </a:endParaRPr>
            </a:p>
          </p:txBody>
        </p:sp>
        <p:sp>
          <p:nvSpPr>
            <p:cNvPr id="13" name="矩形 12">
              <a:extLst>
                <a:ext uri="{FF2B5EF4-FFF2-40B4-BE49-F238E27FC236}">
                  <a16:creationId xmlns="" xmlns:a16="http://schemas.microsoft.com/office/drawing/2014/main" id="{6A74774B-12DD-46A6-9AF4-5A72621AE83E}"/>
                </a:ext>
              </a:extLst>
            </p:cNvPr>
            <p:cNvSpPr/>
            <p:nvPr/>
          </p:nvSpPr>
          <p:spPr>
            <a:xfrm>
              <a:off x="4586738" y="331556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14" name="矩形 13">
              <a:extLst>
                <a:ext uri="{FF2B5EF4-FFF2-40B4-BE49-F238E27FC236}">
                  <a16:creationId xmlns="" xmlns:a16="http://schemas.microsoft.com/office/drawing/2014/main" id="{85DE8F47-ECEB-4D1E-8A46-FCF581F7B591}"/>
                </a:ext>
              </a:extLst>
            </p:cNvPr>
            <p:cNvSpPr/>
            <p:nvPr/>
          </p:nvSpPr>
          <p:spPr>
            <a:xfrm>
              <a:off x="4584700" y="294672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1" name="组合 40">
            <a:extLst>
              <a:ext uri="{FF2B5EF4-FFF2-40B4-BE49-F238E27FC236}">
                <a16:creationId xmlns="" xmlns:a16="http://schemas.microsoft.com/office/drawing/2014/main" id="{BFEBAEC8-F424-46BD-823D-157F962827EC}"/>
              </a:ext>
            </a:extLst>
          </p:cNvPr>
          <p:cNvGrpSpPr/>
          <p:nvPr/>
        </p:nvGrpSpPr>
        <p:grpSpPr>
          <a:xfrm>
            <a:off x="6409010" y="2817669"/>
            <a:ext cx="1716539" cy="1152526"/>
            <a:chOff x="6409010" y="2817669"/>
            <a:chExt cx="1716539" cy="1152526"/>
          </a:xfrm>
        </p:grpSpPr>
        <p:sp>
          <p:nvSpPr>
            <p:cNvPr id="15" name="矩形 14">
              <a:extLst>
                <a:ext uri="{FF2B5EF4-FFF2-40B4-BE49-F238E27FC236}">
                  <a16:creationId xmlns="" xmlns:a16="http://schemas.microsoft.com/office/drawing/2014/main" id="{CD380137-BE32-4562-B416-9DBF5F51AEC6}"/>
                </a:ext>
              </a:extLst>
            </p:cNvPr>
            <p:cNvSpPr/>
            <p:nvPr/>
          </p:nvSpPr>
          <p:spPr>
            <a:xfrm>
              <a:off x="6409010" y="281766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 xmlns:a16="http://schemas.microsoft.com/office/drawing/2014/main" id="{98751BB9-C531-4B35-A3D3-6BE8B519127D}"/>
                </a:ext>
              </a:extLst>
            </p:cNvPr>
            <p:cNvSpPr/>
            <p:nvPr/>
          </p:nvSpPr>
          <p:spPr>
            <a:xfrm>
              <a:off x="6409010" y="281766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3</a:t>
              </a:r>
              <a:endParaRPr lang="zh-CN" altLang="en-US" sz="2800" dirty="0">
                <a:cs typeface="+mn-ea"/>
                <a:sym typeface="+mn-lt"/>
              </a:endParaRPr>
            </a:p>
          </p:txBody>
        </p:sp>
        <p:sp>
          <p:nvSpPr>
            <p:cNvPr id="17" name="矩形 16">
              <a:extLst>
                <a:ext uri="{FF2B5EF4-FFF2-40B4-BE49-F238E27FC236}">
                  <a16:creationId xmlns="" xmlns:a16="http://schemas.microsoft.com/office/drawing/2014/main" id="{2E57AC77-7E3B-43B5-B84E-B855BA7AD549}"/>
                </a:ext>
              </a:extLst>
            </p:cNvPr>
            <p:cNvSpPr/>
            <p:nvPr/>
          </p:nvSpPr>
          <p:spPr>
            <a:xfrm>
              <a:off x="6880949" y="331556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18" name="矩形 17">
              <a:extLst>
                <a:ext uri="{FF2B5EF4-FFF2-40B4-BE49-F238E27FC236}">
                  <a16:creationId xmlns="" xmlns:a16="http://schemas.microsoft.com/office/drawing/2014/main" id="{E4ACE98D-8A43-4AAD-A105-D53579276825}"/>
                </a:ext>
              </a:extLst>
            </p:cNvPr>
            <p:cNvSpPr/>
            <p:nvPr/>
          </p:nvSpPr>
          <p:spPr>
            <a:xfrm>
              <a:off x="6878911" y="294672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2" name="组合 41">
            <a:extLst>
              <a:ext uri="{FF2B5EF4-FFF2-40B4-BE49-F238E27FC236}">
                <a16:creationId xmlns="" xmlns:a16="http://schemas.microsoft.com/office/drawing/2014/main" id="{D9038B24-D756-4518-BF00-5E796AD299C9}"/>
              </a:ext>
            </a:extLst>
          </p:cNvPr>
          <p:cNvGrpSpPr/>
          <p:nvPr/>
        </p:nvGrpSpPr>
        <p:grpSpPr>
          <a:xfrm>
            <a:off x="8669610" y="2817669"/>
            <a:ext cx="1716539" cy="1152526"/>
            <a:chOff x="8669610" y="2817669"/>
            <a:chExt cx="1716539" cy="1152526"/>
          </a:xfrm>
        </p:grpSpPr>
        <p:sp>
          <p:nvSpPr>
            <p:cNvPr id="19" name="矩形 18">
              <a:extLst>
                <a:ext uri="{FF2B5EF4-FFF2-40B4-BE49-F238E27FC236}">
                  <a16:creationId xmlns="" xmlns:a16="http://schemas.microsoft.com/office/drawing/2014/main" id="{D834CEFB-B7EB-450D-AF25-027097C4633E}"/>
                </a:ext>
              </a:extLst>
            </p:cNvPr>
            <p:cNvSpPr/>
            <p:nvPr/>
          </p:nvSpPr>
          <p:spPr>
            <a:xfrm>
              <a:off x="8669610" y="281766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 xmlns:a16="http://schemas.microsoft.com/office/drawing/2014/main" id="{696437C0-C572-41A2-96D6-CC05544C91D7}"/>
                </a:ext>
              </a:extLst>
            </p:cNvPr>
            <p:cNvSpPr/>
            <p:nvPr/>
          </p:nvSpPr>
          <p:spPr>
            <a:xfrm>
              <a:off x="8669610" y="281766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4</a:t>
              </a:r>
              <a:endParaRPr lang="zh-CN" altLang="en-US" sz="2800" dirty="0">
                <a:cs typeface="+mn-ea"/>
                <a:sym typeface="+mn-lt"/>
              </a:endParaRPr>
            </a:p>
          </p:txBody>
        </p:sp>
        <p:sp>
          <p:nvSpPr>
            <p:cNvPr id="21" name="矩形 20">
              <a:extLst>
                <a:ext uri="{FF2B5EF4-FFF2-40B4-BE49-F238E27FC236}">
                  <a16:creationId xmlns="" xmlns:a16="http://schemas.microsoft.com/office/drawing/2014/main" id="{6284F2D0-5876-4613-81FB-D1011D8FB521}"/>
                </a:ext>
              </a:extLst>
            </p:cNvPr>
            <p:cNvSpPr/>
            <p:nvPr/>
          </p:nvSpPr>
          <p:spPr>
            <a:xfrm>
              <a:off x="9141549" y="331556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22" name="矩形 21">
              <a:extLst>
                <a:ext uri="{FF2B5EF4-FFF2-40B4-BE49-F238E27FC236}">
                  <a16:creationId xmlns="" xmlns:a16="http://schemas.microsoft.com/office/drawing/2014/main" id="{D41AAFC8-C7CA-49D9-AF68-99F4F35AD8B9}"/>
                </a:ext>
              </a:extLst>
            </p:cNvPr>
            <p:cNvSpPr/>
            <p:nvPr/>
          </p:nvSpPr>
          <p:spPr>
            <a:xfrm>
              <a:off x="9139511" y="294672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6" name="组合 45">
            <a:extLst>
              <a:ext uri="{FF2B5EF4-FFF2-40B4-BE49-F238E27FC236}">
                <a16:creationId xmlns="" xmlns:a16="http://schemas.microsoft.com/office/drawing/2014/main" id="{F9C3B743-9398-41A3-9ECC-5D371A7DFF2B}"/>
              </a:ext>
            </a:extLst>
          </p:cNvPr>
          <p:cNvGrpSpPr/>
          <p:nvPr/>
        </p:nvGrpSpPr>
        <p:grpSpPr>
          <a:xfrm>
            <a:off x="1864905" y="4579729"/>
            <a:ext cx="1716539" cy="1152526"/>
            <a:chOff x="1864905" y="4579729"/>
            <a:chExt cx="1716539" cy="1152526"/>
          </a:xfrm>
        </p:grpSpPr>
        <p:sp>
          <p:nvSpPr>
            <p:cNvPr id="23" name="矩形 22">
              <a:extLst>
                <a:ext uri="{FF2B5EF4-FFF2-40B4-BE49-F238E27FC236}">
                  <a16:creationId xmlns="" xmlns:a16="http://schemas.microsoft.com/office/drawing/2014/main" id="{9F0B77D1-F83F-41B5-AA3B-AD1027ACAF34}"/>
                </a:ext>
              </a:extLst>
            </p:cNvPr>
            <p:cNvSpPr/>
            <p:nvPr/>
          </p:nvSpPr>
          <p:spPr>
            <a:xfrm>
              <a:off x="1864905" y="457972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 xmlns:a16="http://schemas.microsoft.com/office/drawing/2014/main" id="{9271CA35-35A9-4F29-8F7C-06BFC293E7C6}"/>
                </a:ext>
              </a:extLst>
            </p:cNvPr>
            <p:cNvSpPr/>
            <p:nvPr/>
          </p:nvSpPr>
          <p:spPr>
            <a:xfrm>
              <a:off x="1864905" y="457972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5</a:t>
              </a:r>
              <a:endParaRPr lang="zh-CN" altLang="en-US" sz="2800" dirty="0">
                <a:cs typeface="+mn-ea"/>
                <a:sym typeface="+mn-lt"/>
              </a:endParaRPr>
            </a:p>
          </p:txBody>
        </p:sp>
        <p:sp>
          <p:nvSpPr>
            <p:cNvPr id="25" name="矩形 24">
              <a:extLst>
                <a:ext uri="{FF2B5EF4-FFF2-40B4-BE49-F238E27FC236}">
                  <a16:creationId xmlns="" xmlns:a16="http://schemas.microsoft.com/office/drawing/2014/main" id="{43F7536D-BEEA-4D7B-9D9B-A9B3C99559D1}"/>
                </a:ext>
              </a:extLst>
            </p:cNvPr>
            <p:cNvSpPr/>
            <p:nvPr/>
          </p:nvSpPr>
          <p:spPr>
            <a:xfrm>
              <a:off x="2336844" y="507762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26" name="矩形 25">
              <a:extLst>
                <a:ext uri="{FF2B5EF4-FFF2-40B4-BE49-F238E27FC236}">
                  <a16:creationId xmlns="" xmlns:a16="http://schemas.microsoft.com/office/drawing/2014/main" id="{4A2A13BB-0322-4DB7-9304-EDA8EA4A8C94}"/>
                </a:ext>
              </a:extLst>
            </p:cNvPr>
            <p:cNvSpPr/>
            <p:nvPr/>
          </p:nvSpPr>
          <p:spPr>
            <a:xfrm>
              <a:off x="2334806" y="470878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5" name="组合 44">
            <a:extLst>
              <a:ext uri="{FF2B5EF4-FFF2-40B4-BE49-F238E27FC236}">
                <a16:creationId xmlns="" xmlns:a16="http://schemas.microsoft.com/office/drawing/2014/main" id="{99223FAA-99A9-4B4F-B9CF-F9300F4A65B6}"/>
              </a:ext>
            </a:extLst>
          </p:cNvPr>
          <p:cNvGrpSpPr/>
          <p:nvPr/>
        </p:nvGrpSpPr>
        <p:grpSpPr>
          <a:xfrm>
            <a:off x="4125505" y="4579729"/>
            <a:ext cx="1716539" cy="1152526"/>
            <a:chOff x="4125505" y="4579729"/>
            <a:chExt cx="1716539" cy="1152526"/>
          </a:xfrm>
        </p:grpSpPr>
        <p:sp>
          <p:nvSpPr>
            <p:cNvPr id="27" name="矩形 26">
              <a:extLst>
                <a:ext uri="{FF2B5EF4-FFF2-40B4-BE49-F238E27FC236}">
                  <a16:creationId xmlns="" xmlns:a16="http://schemas.microsoft.com/office/drawing/2014/main" id="{3C5F56DE-08CB-42F7-965E-22C8A550F54C}"/>
                </a:ext>
              </a:extLst>
            </p:cNvPr>
            <p:cNvSpPr/>
            <p:nvPr/>
          </p:nvSpPr>
          <p:spPr>
            <a:xfrm>
              <a:off x="4125505" y="457972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 xmlns:a16="http://schemas.microsoft.com/office/drawing/2014/main" id="{E4949BFD-804F-4C7E-A2BB-74C0D40062F6}"/>
                </a:ext>
              </a:extLst>
            </p:cNvPr>
            <p:cNvSpPr/>
            <p:nvPr/>
          </p:nvSpPr>
          <p:spPr>
            <a:xfrm>
              <a:off x="4125505" y="457972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6</a:t>
              </a:r>
              <a:endParaRPr lang="zh-CN" altLang="en-US" sz="2800" dirty="0">
                <a:cs typeface="+mn-ea"/>
                <a:sym typeface="+mn-lt"/>
              </a:endParaRPr>
            </a:p>
          </p:txBody>
        </p:sp>
        <p:sp>
          <p:nvSpPr>
            <p:cNvPr id="29" name="矩形 28">
              <a:extLst>
                <a:ext uri="{FF2B5EF4-FFF2-40B4-BE49-F238E27FC236}">
                  <a16:creationId xmlns="" xmlns:a16="http://schemas.microsoft.com/office/drawing/2014/main" id="{3E8B4BD7-5606-458D-BC83-AA68A2066F53}"/>
                </a:ext>
              </a:extLst>
            </p:cNvPr>
            <p:cNvSpPr/>
            <p:nvPr/>
          </p:nvSpPr>
          <p:spPr>
            <a:xfrm>
              <a:off x="4597444" y="507762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30" name="矩形 29">
              <a:extLst>
                <a:ext uri="{FF2B5EF4-FFF2-40B4-BE49-F238E27FC236}">
                  <a16:creationId xmlns="" xmlns:a16="http://schemas.microsoft.com/office/drawing/2014/main" id="{3A6A7EE6-FEC1-4631-B46F-C2A066B40707}"/>
                </a:ext>
              </a:extLst>
            </p:cNvPr>
            <p:cNvSpPr/>
            <p:nvPr/>
          </p:nvSpPr>
          <p:spPr>
            <a:xfrm>
              <a:off x="4595406" y="470878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4" name="组合 43">
            <a:extLst>
              <a:ext uri="{FF2B5EF4-FFF2-40B4-BE49-F238E27FC236}">
                <a16:creationId xmlns="" xmlns:a16="http://schemas.microsoft.com/office/drawing/2014/main" id="{9E267B29-A78C-4E25-8637-E66C1CF906A4}"/>
              </a:ext>
            </a:extLst>
          </p:cNvPr>
          <p:cNvGrpSpPr/>
          <p:nvPr/>
        </p:nvGrpSpPr>
        <p:grpSpPr>
          <a:xfrm>
            <a:off x="6419716" y="4579729"/>
            <a:ext cx="1716539" cy="1152526"/>
            <a:chOff x="6419716" y="4579729"/>
            <a:chExt cx="1716539" cy="1152526"/>
          </a:xfrm>
        </p:grpSpPr>
        <p:sp>
          <p:nvSpPr>
            <p:cNvPr id="31" name="矩形 30">
              <a:extLst>
                <a:ext uri="{FF2B5EF4-FFF2-40B4-BE49-F238E27FC236}">
                  <a16:creationId xmlns="" xmlns:a16="http://schemas.microsoft.com/office/drawing/2014/main" id="{CE5C6108-6E01-4C80-B029-FBF1BFC12AB0}"/>
                </a:ext>
              </a:extLst>
            </p:cNvPr>
            <p:cNvSpPr/>
            <p:nvPr/>
          </p:nvSpPr>
          <p:spPr>
            <a:xfrm>
              <a:off x="6419716" y="457972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a:extLst>
                <a:ext uri="{FF2B5EF4-FFF2-40B4-BE49-F238E27FC236}">
                  <a16:creationId xmlns="" xmlns:a16="http://schemas.microsoft.com/office/drawing/2014/main" id="{CFB746B5-03FF-4DC8-AE2D-A32A139E2958}"/>
                </a:ext>
              </a:extLst>
            </p:cNvPr>
            <p:cNvSpPr/>
            <p:nvPr/>
          </p:nvSpPr>
          <p:spPr>
            <a:xfrm>
              <a:off x="6419716" y="457972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7</a:t>
              </a:r>
              <a:endParaRPr lang="zh-CN" altLang="en-US" sz="2800" dirty="0">
                <a:cs typeface="+mn-ea"/>
                <a:sym typeface="+mn-lt"/>
              </a:endParaRPr>
            </a:p>
          </p:txBody>
        </p:sp>
        <p:sp>
          <p:nvSpPr>
            <p:cNvPr id="33" name="矩形 32">
              <a:extLst>
                <a:ext uri="{FF2B5EF4-FFF2-40B4-BE49-F238E27FC236}">
                  <a16:creationId xmlns="" xmlns:a16="http://schemas.microsoft.com/office/drawing/2014/main" id="{E35728F5-361A-4070-92CF-50B1E6DF051A}"/>
                </a:ext>
              </a:extLst>
            </p:cNvPr>
            <p:cNvSpPr/>
            <p:nvPr/>
          </p:nvSpPr>
          <p:spPr>
            <a:xfrm>
              <a:off x="6891655" y="507762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34" name="矩形 33">
              <a:extLst>
                <a:ext uri="{FF2B5EF4-FFF2-40B4-BE49-F238E27FC236}">
                  <a16:creationId xmlns="" xmlns:a16="http://schemas.microsoft.com/office/drawing/2014/main" id="{CC8AFB09-EDE2-4AEE-BE31-EB58590E124B}"/>
                </a:ext>
              </a:extLst>
            </p:cNvPr>
            <p:cNvSpPr/>
            <p:nvPr/>
          </p:nvSpPr>
          <p:spPr>
            <a:xfrm>
              <a:off x="6889617" y="470878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grpSp>
        <p:nvGrpSpPr>
          <p:cNvPr id="43" name="组合 42">
            <a:extLst>
              <a:ext uri="{FF2B5EF4-FFF2-40B4-BE49-F238E27FC236}">
                <a16:creationId xmlns="" xmlns:a16="http://schemas.microsoft.com/office/drawing/2014/main" id="{CA6AA59C-6AD2-4203-B09A-E39035F63D89}"/>
              </a:ext>
            </a:extLst>
          </p:cNvPr>
          <p:cNvGrpSpPr/>
          <p:nvPr/>
        </p:nvGrpSpPr>
        <p:grpSpPr>
          <a:xfrm>
            <a:off x="8680316" y="4579729"/>
            <a:ext cx="1716539" cy="1152526"/>
            <a:chOff x="8680316" y="4579729"/>
            <a:chExt cx="1716539" cy="1152526"/>
          </a:xfrm>
        </p:grpSpPr>
        <p:sp>
          <p:nvSpPr>
            <p:cNvPr id="35" name="矩形 34">
              <a:extLst>
                <a:ext uri="{FF2B5EF4-FFF2-40B4-BE49-F238E27FC236}">
                  <a16:creationId xmlns="" xmlns:a16="http://schemas.microsoft.com/office/drawing/2014/main" id="{5F77107B-8E5D-4BBC-8B6F-2EDF4F328EB5}"/>
                </a:ext>
              </a:extLst>
            </p:cNvPr>
            <p:cNvSpPr/>
            <p:nvPr/>
          </p:nvSpPr>
          <p:spPr>
            <a:xfrm>
              <a:off x="8680316" y="4579729"/>
              <a:ext cx="1616075" cy="1152526"/>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 xmlns:a16="http://schemas.microsoft.com/office/drawing/2014/main" id="{503B9D0F-FB2B-48B4-A0D2-8F8D3E609FE0}"/>
                </a:ext>
              </a:extLst>
            </p:cNvPr>
            <p:cNvSpPr/>
            <p:nvPr/>
          </p:nvSpPr>
          <p:spPr>
            <a:xfrm>
              <a:off x="8680316" y="4579729"/>
              <a:ext cx="469901" cy="1152526"/>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8</a:t>
              </a:r>
              <a:endParaRPr lang="zh-CN" altLang="en-US" sz="2800" dirty="0">
                <a:cs typeface="+mn-ea"/>
                <a:sym typeface="+mn-lt"/>
              </a:endParaRPr>
            </a:p>
          </p:txBody>
        </p:sp>
        <p:sp>
          <p:nvSpPr>
            <p:cNvPr id="37" name="矩形 36">
              <a:extLst>
                <a:ext uri="{FF2B5EF4-FFF2-40B4-BE49-F238E27FC236}">
                  <a16:creationId xmlns="" xmlns:a16="http://schemas.microsoft.com/office/drawing/2014/main" id="{4AC5C959-E91D-4643-9BD6-8A95E4370D20}"/>
                </a:ext>
              </a:extLst>
            </p:cNvPr>
            <p:cNvSpPr/>
            <p:nvPr/>
          </p:nvSpPr>
          <p:spPr>
            <a:xfrm>
              <a:off x="9152255" y="5077624"/>
              <a:ext cx="1244600" cy="490455"/>
            </a:xfrm>
            <a:prstGeom prst="rect">
              <a:avLst/>
            </a:prstGeom>
          </p:spPr>
          <p:txBody>
            <a:bodyPr wrap="square">
              <a:spAutoFit/>
            </a:bodyPr>
            <a:lstStyle/>
            <a:p>
              <a:pPr>
                <a:lnSpc>
                  <a:spcPts val="1600"/>
                </a:lnSpc>
              </a:pPr>
              <a:r>
                <a:rPr lang="en-US" altLang="zh-CN" sz="1200" dirty="0">
                  <a:solidFill>
                    <a:srgbClr val="666666"/>
                  </a:solidFill>
                  <a:cs typeface="+mn-ea"/>
                  <a:sym typeface="+mn-lt"/>
                </a:rPr>
                <a:t>Never forget what you are.</a:t>
              </a:r>
              <a:endParaRPr lang="zh-CN" altLang="en-US" sz="1200" dirty="0">
                <a:solidFill>
                  <a:srgbClr val="666666"/>
                </a:solidFill>
                <a:cs typeface="+mn-ea"/>
                <a:sym typeface="+mn-lt"/>
              </a:endParaRPr>
            </a:p>
          </p:txBody>
        </p:sp>
        <p:sp>
          <p:nvSpPr>
            <p:cNvPr id="38" name="矩形 37">
              <a:extLst>
                <a:ext uri="{FF2B5EF4-FFF2-40B4-BE49-F238E27FC236}">
                  <a16:creationId xmlns="" xmlns:a16="http://schemas.microsoft.com/office/drawing/2014/main" id="{3E29A088-5680-403D-A128-C3ED72264C05}"/>
                </a:ext>
              </a:extLst>
            </p:cNvPr>
            <p:cNvSpPr/>
            <p:nvPr/>
          </p:nvSpPr>
          <p:spPr>
            <a:xfrm>
              <a:off x="9150217" y="4708786"/>
              <a:ext cx="904415" cy="435825"/>
            </a:xfrm>
            <a:prstGeom prst="rect">
              <a:avLst/>
            </a:prstGeom>
          </p:spPr>
          <p:txBody>
            <a:bodyPr wrap="none">
              <a:spAutoFit/>
            </a:bodyPr>
            <a:lstStyle/>
            <a:p>
              <a:pPr>
                <a:lnSpc>
                  <a:spcPts val="3000"/>
                </a:lnSpc>
              </a:pPr>
              <a:r>
                <a:rPr lang="en-US" altLang="zh-CN" dirty="0">
                  <a:solidFill>
                    <a:srgbClr val="9E7E66"/>
                  </a:solidFill>
                  <a:cs typeface="+mn-ea"/>
                  <a:sym typeface="+mn-lt"/>
                </a:rPr>
                <a:t>WORK</a:t>
              </a:r>
              <a:endParaRPr lang="zh-CN" altLang="en-US" dirty="0">
                <a:solidFill>
                  <a:srgbClr val="9E7E66"/>
                </a:solidFill>
                <a:cs typeface="+mn-ea"/>
                <a:sym typeface="+mn-lt"/>
              </a:endParaRPr>
            </a:p>
          </p:txBody>
        </p:sp>
      </p:grpSp>
    </p:spTree>
    <p:extLst>
      <p:ext uri="{BB962C8B-B14F-4D97-AF65-F5344CB8AC3E}">
        <p14:creationId xmlns:p14="http://schemas.microsoft.com/office/powerpoint/2010/main" val="3410316250"/>
      </p:ext>
    </p:extLst>
  </p:cSld>
  <p:clrMapOvr>
    <a:masterClrMapping/>
  </p:clrMapOvr>
  <mc:AlternateContent xmlns:mc="http://schemas.openxmlformats.org/markup-compatibility/2006" xmlns:p14="http://schemas.microsoft.com/office/powerpoint/2010/main">
    <mc:Choice Requires="p14">
      <p:transition spd="slow" p14:dur="1750" advClick="0" advTm="0">
        <p14:ferris dir="l"/>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16" presetClass="entr" presetSubtype="37"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750"/>
                                        <p:tgtEl>
                                          <p:spTgt spid="5"/>
                                        </p:tgtEl>
                                      </p:cBhvr>
                                    </p:animEffect>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0-#ppt_w/2"/>
                                          </p:val>
                                        </p:tav>
                                        <p:tav tm="100000">
                                          <p:val>
                                            <p:strVal val="#ppt_x"/>
                                          </p:val>
                                        </p:tav>
                                      </p:tavLst>
                                    </p:anim>
                                    <p:anim calcmode="lin" valueType="num">
                                      <p:cBhvr additive="base">
                                        <p:cTn id="18" dur="75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750" fill="hold"/>
                                        <p:tgtEl>
                                          <p:spTgt spid="40"/>
                                        </p:tgtEl>
                                        <p:attrNameLst>
                                          <p:attrName>ppt_x</p:attrName>
                                        </p:attrNameLst>
                                      </p:cBhvr>
                                      <p:tavLst>
                                        <p:tav tm="0">
                                          <p:val>
                                            <p:strVal val="0-#ppt_w/2"/>
                                          </p:val>
                                        </p:tav>
                                        <p:tav tm="100000">
                                          <p:val>
                                            <p:strVal val="#ppt_x"/>
                                          </p:val>
                                        </p:tav>
                                      </p:tavLst>
                                    </p:anim>
                                    <p:anim calcmode="lin" valueType="num">
                                      <p:cBhvr additive="base">
                                        <p:cTn id="22" dur="750" fill="hold"/>
                                        <p:tgtEl>
                                          <p:spTgt spid="4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750" fill="hold"/>
                                        <p:tgtEl>
                                          <p:spTgt spid="41"/>
                                        </p:tgtEl>
                                        <p:attrNameLst>
                                          <p:attrName>ppt_x</p:attrName>
                                        </p:attrNameLst>
                                      </p:cBhvr>
                                      <p:tavLst>
                                        <p:tav tm="0">
                                          <p:val>
                                            <p:strVal val="0-#ppt_w/2"/>
                                          </p:val>
                                        </p:tav>
                                        <p:tav tm="100000">
                                          <p:val>
                                            <p:strVal val="#ppt_x"/>
                                          </p:val>
                                        </p:tav>
                                      </p:tavLst>
                                    </p:anim>
                                    <p:anim calcmode="lin" valueType="num">
                                      <p:cBhvr additive="base">
                                        <p:cTn id="26" dur="750" fill="hold"/>
                                        <p:tgtEl>
                                          <p:spTgt spid="41"/>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750" fill="hold"/>
                                        <p:tgtEl>
                                          <p:spTgt spid="42"/>
                                        </p:tgtEl>
                                        <p:attrNameLst>
                                          <p:attrName>ppt_x</p:attrName>
                                        </p:attrNameLst>
                                      </p:cBhvr>
                                      <p:tavLst>
                                        <p:tav tm="0">
                                          <p:val>
                                            <p:strVal val="0-#ppt_w/2"/>
                                          </p:val>
                                        </p:tav>
                                        <p:tav tm="100000">
                                          <p:val>
                                            <p:strVal val="#ppt_x"/>
                                          </p:val>
                                        </p:tav>
                                      </p:tavLst>
                                    </p:anim>
                                    <p:anim calcmode="lin" valueType="num">
                                      <p:cBhvr additive="base">
                                        <p:cTn id="30" dur="750" fill="hold"/>
                                        <p:tgtEl>
                                          <p:spTgt spid="4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1+#ppt_w/2"/>
                                          </p:val>
                                        </p:tav>
                                        <p:tav tm="100000">
                                          <p:val>
                                            <p:strVal val="#ppt_x"/>
                                          </p:val>
                                        </p:tav>
                                      </p:tavLst>
                                    </p:anim>
                                    <p:anim calcmode="lin" valueType="num">
                                      <p:cBhvr additive="base">
                                        <p:cTn id="34" dur="750" fill="hold"/>
                                        <p:tgtEl>
                                          <p:spTgt spid="4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750" fill="hold"/>
                                        <p:tgtEl>
                                          <p:spTgt spid="45"/>
                                        </p:tgtEl>
                                        <p:attrNameLst>
                                          <p:attrName>ppt_x</p:attrName>
                                        </p:attrNameLst>
                                      </p:cBhvr>
                                      <p:tavLst>
                                        <p:tav tm="0">
                                          <p:val>
                                            <p:strVal val="1+#ppt_w/2"/>
                                          </p:val>
                                        </p:tav>
                                        <p:tav tm="100000">
                                          <p:val>
                                            <p:strVal val="#ppt_x"/>
                                          </p:val>
                                        </p:tav>
                                      </p:tavLst>
                                    </p:anim>
                                    <p:anim calcmode="lin" valueType="num">
                                      <p:cBhvr additive="base">
                                        <p:cTn id="38" dur="750" fill="hold"/>
                                        <p:tgtEl>
                                          <p:spTgt spid="45"/>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1+#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 xmlns:a16="http://schemas.microsoft.com/office/drawing/2014/main" id="{7C764998-4F8D-426E-8CCB-574376C21F4E}"/>
              </a:ext>
            </a:extLst>
          </p:cNvPr>
          <p:cNvSpPr/>
          <p:nvPr/>
        </p:nvSpPr>
        <p:spPr>
          <a:xfrm>
            <a:off x="9343390" y="-13970"/>
            <a:ext cx="2875915" cy="6885305"/>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8" name="矩形 57">
            <a:extLst>
              <a:ext uri="{FF2B5EF4-FFF2-40B4-BE49-F238E27FC236}">
                <a16:creationId xmlns="" xmlns:a16="http://schemas.microsoft.com/office/drawing/2014/main" id="{39B4EAC4-11CC-404C-A0E5-00F3266FBA61}"/>
              </a:ext>
            </a:extLst>
          </p:cNvPr>
          <p:cNvSpPr/>
          <p:nvPr/>
        </p:nvSpPr>
        <p:spPr>
          <a:xfrm>
            <a:off x="6443981" y="2317050"/>
            <a:ext cx="4610463" cy="284607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8" name="Straight Connector 17">
            <a:extLst>
              <a:ext uri="{FF2B5EF4-FFF2-40B4-BE49-F238E27FC236}">
                <a16:creationId xmlns="" xmlns:a16="http://schemas.microsoft.com/office/drawing/2014/main" id="{3EEE6F42-A323-4865-9EE4-C726C26222E5}"/>
              </a:ext>
            </a:extLst>
          </p:cNvPr>
          <p:cNvCxnSpPr>
            <a:cxnSpLocks/>
          </p:cNvCxnSpPr>
          <p:nvPr/>
        </p:nvCxnSpPr>
        <p:spPr>
          <a:xfrm flipV="1">
            <a:off x="1472524" y="1521254"/>
            <a:ext cx="5590" cy="3637894"/>
          </a:xfrm>
          <a:prstGeom prst="line">
            <a:avLst/>
          </a:prstGeom>
          <a:ln w="101600">
            <a:solidFill>
              <a:srgbClr val="E8D8C9"/>
            </a:solidFill>
          </a:ln>
        </p:spPr>
        <p:style>
          <a:lnRef idx="1">
            <a:schemeClr val="accent1"/>
          </a:lnRef>
          <a:fillRef idx="0">
            <a:schemeClr val="accent1"/>
          </a:fillRef>
          <a:effectRef idx="0">
            <a:schemeClr val="accent1"/>
          </a:effectRef>
          <a:fontRef idx="minor">
            <a:schemeClr val="tx1"/>
          </a:fontRef>
        </p:style>
      </p:cxnSp>
      <p:sp>
        <p:nvSpPr>
          <p:cNvPr id="49" name="TextBox 25">
            <a:extLst>
              <a:ext uri="{FF2B5EF4-FFF2-40B4-BE49-F238E27FC236}">
                <a16:creationId xmlns="" xmlns:a16="http://schemas.microsoft.com/office/drawing/2014/main" id="{088403A1-E256-44E4-8E4E-3C5839A1E076}"/>
              </a:ext>
            </a:extLst>
          </p:cNvPr>
          <p:cNvSpPr txBox="1"/>
          <p:nvPr/>
        </p:nvSpPr>
        <p:spPr>
          <a:xfrm>
            <a:off x="1663245" y="1348785"/>
            <a:ext cx="442750" cy="454099"/>
          </a:xfrm>
          <a:prstGeom prst="rect">
            <a:avLst/>
          </a:prstGeom>
        </p:spPr>
        <p:txBody>
          <a:bodyPr wrap="none">
            <a:spAutoFit/>
          </a:bodyPr>
          <a:lstStyle>
            <a:defPPr>
              <a:defRPr lang="zh-CN"/>
            </a:defPPr>
            <a:lvl1pPr>
              <a:lnSpc>
                <a:spcPts val="3000"/>
              </a:lnSpc>
              <a:defRPr sz="2400" spc="600">
                <a:solidFill>
                  <a:srgbClr val="9E7E66"/>
                </a:solidFill>
                <a:latin typeface="仓耳玄三M W05" panose="02020400000000000000" pitchFamily="18" charset="-122"/>
                <a:ea typeface="仓耳玄三M W05" panose="02020400000000000000" pitchFamily="18" charset="-122"/>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dirty="0">
                <a:latin typeface="+mn-lt"/>
                <a:ea typeface="+mn-ea"/>
                <a:cs typeface="+mn-ea"/>
                <a:sym typeface="+mn-lt"/>
              </a:rPr>
              <a:t>1</a:t>
            </a:r>
            <a:endParaRPr lang="en-US" dirty="0">
              <a:latin typeface="+mn-lt"/>
              <a:ea typeface="+mn-ea"/>
              <a:cs typeface="+mn-ea"/>
              <a:sym typeface="+mn-lt"/>
            </a:endParaRPr>
          </a:p>
        </p:txBody>
      </p:sp>
      <p:sp>
        <p:nvSpPr>
          <p:cNvPr id="50" name="TextBox 37">
            <a:extLst>
              <a:ext uri="{FF2B5EF4-FFF2-40B4-BE49-F238E27FC236}">
                <a16:creationId xmlns="" xmlns:a16="http://schemas.microsoft.com/office/drawing/2014/main" id="{A4A8800C-5C99-416A-BD7A-C948F13D3034}"/>
              </a:ext>
            </a:extLst>
          </p:cNvPr>
          <p:cNvSpPr txBox="1"/>
          <p:nvPr/>
        </p:nvSpPr>
        <p:spPr>
          <a:xfrm>
            <a:off x="1652891" y="2913520"/>
            <a:ext cx="442750" cy="454099"/>
          </a:xfrm>
          <a:prstGeom prst="rect">
            <a:avLst/>
          </a:prstGeom>
        </p:spPr>
        <p:txBody>
          <a:bodyPr wrap="none">
            <a:spAutoFit/>
          </a:bodyPr>
          <a:lstStyle>
            <a:defPPr>
              <a:defRPr lang="zh-CN"/>
            </a:defPPr>
            <a:lvl1pPr>
              <a:lnSpc>
                <a:spcPts val="3000"/>
              </a:lnSpc>
              <a:defRPr sz="2400" spc="600">
                <a:solidFill>
                  <a:srgbClr val="9E7E66"/>
                </a:solidFill>
                <a:latin typeface="仓耳玄三M W05" panose="02020400000000000000" pitchFamily="18" charset="-122"/>
                <a:ea typeface="仓耳玄三M W05" panose="02020400000000000000" pitchFamily="18" charset="-122"/>
              </a:defRPr>
            </a:lvl1pPr>
            <a:lvl2pPr marL="342900" defTabSz="685800">
              <a:defRPr sz="1400"/>
            </a:lvl2pPr>
            <a:lvl3pPr marL="685800" defTabSz="685800">
              <a:defRPr sz="1400"/>
            </a:lvl3pPr>
            <a:lvl4pPr marL="1028700" defTabSz="685800">
              <a:defRPr sz="1400"/>
            </a:lvl4pPr>
            <a:lvl5pPr marL="1371600" defTabSz="685800">
              <a:defRPr sz="1400"/>
            </a:lvl5pPr>
            <a:lvl6pPr marL="1714500" defTabSz="685800">
              <a:defRPr sz="1400"/>
            </a:lvl6pPr>
            <a:lvl7pPr marL="2057400" defTabSz="685800">
              <a:defRPr sz="1400"/>
            </a:lvl7pPr>
            <a:lvl8pPr marL="2400300" defTabSz="685800">
              <a:defRPr sz="1400"/>
            </a:lvl8pPr>
            <a:lvl9pPr marL="2743200" defTabSz="685800">
              <a:defRPr sz="1400"/>
            </a:lvl9pPr>
          </a:lstStyle>
          <a:p>
            <a:r>
              <a:rPr lang="en-US" altLang="zh-CN" dirty="0">
                <a:latin typeface="+mn-lt"/>
                <a:ea typeface="+mn-ea"/>
                <a:cs typeface="+mn-ea"/>
                <a:sym typeface="+mn-lt"/>
              </a:rPr>
              <a:t>2</a:t>
            </a:r>
            <a:endParaRPr lang="en-US" dirty="0">
              <a:latin typeface="+mn-lt"/>
              <a:ea typeface="+mn-ea"/>
              <a:cs typeface="+mn-ea"/>
              <a:sym typeface="+mn-lt"/>
            </a:endParaRPr>
          </a:p>
        </p:txBody>
      </p:sp>
      <p:sp>
        <p:nvSpPr>
          <p:cNvPr id="51" name="TextBox 20">
            <a:extLst>
              <a:ext uri="{FF2B5EF4-FFF2-40B4-BE49-F238E27FC236}">
                <a16:creationId xmlns="" xmlns:a16="http://schemas.microsoft.com/office/drawing/2014/main" id="{AB746389-5457-4E3B-9B06-3177ACAB0D9A}"/>
              </a:ext>
            </a:extLst>
          </p:cNvPr>
          <p:cNvSpPr txBox="1"/>
          <p:nvPr/>
        </p:nvSpPr>
        <p:spPr>
          <a:xfrm>
            <a:off x="1652891" y="4476889"/>
            <a:ext cx="442750" cy="454099"/>
          </a:xfrm>
          <a:prstGeom prst="rect">
            <a:avLst/>
          </a:prstGeom>
        </p:spPr>
        <p:txBody>
          <a:bodyPr wrap="none">
            <a:spAutoFit/>
          </a:bodyPr>
          <a:lstStyle>
            <a:defPPr>
              <a:defRPr lang="zh-CN"/>
            </a:defPPr>
            <a:lvl1pPr>
              <a:lnSpc>
                <a:spcPts val="3000"/>
              </a:lnSpc>
              <a:defRPr sz="2400" spc="600">
                <a:solidFill>
                  <a:srgbClr val="9E7E66"/>
                </a:solidFill>
                <a:latin typeface="仓耳玄三M W05" panose="02020400000000000000" pitchFamily="18" charset="-122"/>
                <a:ea typeface="仓耳玄三M W05" panose="02020400000000000000" pitchFamily="18" charset="-122"/>
              </a:defRPr>
            </a:lvl1pPr>
            <a:lvl2pPr marL="342900" defTabSz="685800">
              <a:defRPr sz="1400"/>
            </a:lvl2pPr>
            <a:lvl3pPr marL="685800" defTabSz="685800">
              <a:defRPr sz="1400"/>
            </a:lvl3pPr>
            <a:lvl4pPr marL="1028700" defTabSz="685800">
              <a:defRPr sz="1400"/>
            </a:lvl4pPr>
            <a:lvl5pPr marL="1371600" defTabSz="685800">
              <a:defRPr sz="1400"/>
            </a:lvl5pPr>
            <a:lvl6pPr marL="1714500" defTabSz="685800">
              <a:defRPr sz="1400"/>
            </a:lvl6pPr>
            <a:lvl7pPr marL="2057400" defTabSz="685800">
              <a:defRPr sz="1400"/>
            </a:lvl7pPr>
            <a:lvl8pPr marL="2400300" defTabSz="685800">
              <a:defRPr sz="1400"/>
            </a:lvl8pPr>
            <a:lvl9pPr marL="2743200" defTabSz="685800">
              <a:defRPr sz="1400"/>
            </a:lvl9pPr>
          </a:lstStyle>
          <a:p>
            <a:r>
              <a:rPr lang="en-US" altLang="zh-CN" dirty="0">
                <a:latin typeface="+mn-lt"/>
                <a:ea typeface="+mn-ea"/>
                <a:cs typeface="+mn-ea"/>
                <a:sym typeface="+mn-lt"/>
              </a:rPr>
              <a:t>3</a:t>
            </a:r>
            <a:endParaRPr lang="en-US" dirty="0">
              <a:latin typeface="+mn-lt"/>
              <a:ea typeface="+mn-ea"/>
              <a:cs typeface="+mn-ea"/>
              <a:sym typeface="+mn-lt"/>
            </a:endParaRPr>
          </a:p>
        </p:txBody>
      </p:sp>
      <p:sp>
        <p:nvSpPr>
          <p:cNvPr id="52" name="TextBox 15">
            <a:extLst>
              <a:ext uri="{FF2B5EF4-FFF2-40B4-BE49-F238E27FC236}">
                <a16:creationId xmlns="" xmlns:a16="http://schemas.microsoft.com/office/drawing/2014/main" id="{E4810405-3C51-4DD1-BB8E-78B35547FA0B}"/>
              </a:ext>
            </a:extLst>
          </p:cNvPr>
          <p:cNvSpPr txBox="1"/>
          <p:nvPr/>
        </p:nvSpPr>
        <p:spPr>
          <a:xfrm>
            <a:off x="2221131" y="1408006"/>
            <a:ext cx="1714500" cy="349776"/>
          </a:xfrm>
          <a:prstGeom prst="rect">
            <a:avLst/>
          </a:prstGeom>
        </p:spPr>
        <p:txBody>
          <a:bodyPr wrap="square">
            <a:spAutoFit/>
          </a:bodyPr>
          <a:lstStyle>
            <a:defPPr>
              <a:defRPr lang="zh-CN"/>
            </a:defPPr>
            <a:lvl1pPr>
              <a:lnSpc>
                <a:spcPts val="2000"/>
              </a:lnSpc>
              <a:defRPr sz="2000">
                <a:solidFill>
                  <a:srgbClr val="666666"/>
                </a:solidFill>
                <a:latin typeface="仓耳明楷 W03" panose="00000500000000000000" pitchFamily="2" charset="-122"/>
                <a:ea typeface="仓耳明楷 W03" panose="00000500000000000000" pitchFamily="2" charset="-122"/>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zh-CN" altLang="en-US" dirty="0">
                <a:latin typeface="+mn-lt"/>
                <a:ea typeface="+mn-ea"/>
                <a:cs typeface="+mn-ea"/>
                <a:sym typeface="+mn-lt"/>
              </a:rPr>
              <a:t>输入标题</a:t>
            </a:r>
            <a:endParaRPr lang="en-US" dirty="0">
              <a:latin typeface="+mn-lt"/>
              <a:ea typeface="+mn-ea"/>
              <a:cs typeface="+mn-ea"/>
              <a:sym typeface="+mn-lt"/>
            </a:endParaRPr>
          </a:p>
        </p:txBody>
      </p:sp>
      <p:sp>
        <p:nvSpPr>
          <p:cNvPr id="53" name="文本框 43">
            <a:extLst>
              <a:ext uri="{FF2B5EF4-FFF2-40B4-BE49-F238E27FC236}">
                <a16:creationId xmlns="" xmlns:a16="http://schemas.microsoft.com/office/drawing/2014/main" id="{3C238BD8-8FDD-474E-AFB4-C7B2348B7E01}"/>
              </a:ext>
            </a:extLst>
          </p:cNvPr>
          <p:cNvSpPr txBox="1"/>
          <p:nvPr/>
        </p:nvSpPr>
        <p:spPr>
          <a:xfrm>
            <a:off x="2225095" y="1775170"/>
            <a:ext cx="3530546" cy="537135"/>
          </a:xfrm>
          <a:prstGeom prst="rect">
            <a:avLst/>
          </a:prstGeom>
        </p:spPr>
        <p:txBody>
          <a:bodyPr wrap="square">
            <a:spAutoFit/>
          </a:bodyPr>
          <a:lstStyle>
            <a:defPPr>
              <a:defRPr lang="zh-CN"/>
            </a:defPPr>
            <a:lvl1pPr>
              <a:lnSpc>
                <a:spcPts val="1800"/>
              </a:lnSpc>
              <a:defRPr sz="1400">
                <a:solidFill>
                  <a:srgbClr val="666666"/>
                </a:solidFill>
                <a:latin typeface="仓耳明楷 W03" panose="00000500000000000000" pitchFamily="2" charset="-122"/>
                <a:ea typeface="仓耳明楷 W03" panose="00000500000000000000"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mn-lt"/>
                <a:ea typeface="+mn-ea"/>
                <a:cs typeface="+mn-ea"/>
                <a:sym typeface="+mn-lt"/>
              </a:rPr>
              <a:t>Never forget what you are, for surely the world will not. Make it your strength. </a:t>
            </a:r>
            <a:endParaRPr lang="zh-CN" altLang="en-US" dirty="0">
              <a:latin typeface="+mn-lt"/>
              <a:ea typeface="+mn-ea"/>
              <a:cs typeface="+mn-ea"/>
              <a:sym typeface="+mn-lt"/>
            </a:endParaRPr>
          </a:p>
        </p:txBody>
      </p:sp>
      <p:sp>
        <p:nvSpPr>
          <p:cNvPr id="54" name="TextBox 15">
            <a:extLst>
              <a:ext uri="{FF2B5EF4-FFF2-40B4-BE49-F238E27FC236}">
                <a16:creationId xmlns="" xmlns:a16="http://schemas.microsoft.com/office/drawing/2014/main" id="{9C64D408-0290-45B7-910E-E3725806803A}"/>
              </a:ext>
            </a:extLst>
          </p:cNvPr>
          <p:cNvSpPr txBox="1"/>
          <p:nvPr/>
        </p:nvSpPr>
        <p:spPr>
          <a:xfrm>
            <a:off x="2209543" y="2999352"/>
            <a:ext cx="1714500" cy="349776"/>
          </a:xfrm>
          <a:prstGeom prst="rect">
            <a:avLst/>
          </a:prstGeom>
        </p:spPr>
        <p:txBody>
          <a:bodyPr wrap="square">
            <a:spAutoFit/>
          </a:bodyPr>
          <a:lstStyle>
            <a:defPPr>
              <a:defRPr lang="zh-CN"/>
            </a:defPPr>
            <a:lvl1pPr>
              <a:lnSpc>
                <a:spcPts val="2000"/>
              </a:lnSpc>
              <a:defRPr sz="2000">
                <a:solidFill>
                  <a:srgbClr val="666666"/>
                </a:solidFill>
                <a:latin typeface="仓耳明楷 W03" panose="00000500000000000000" pitchFamily="2" charset="-122"/>
                <a:ea typeface="仓耳明楷 W03" panose="00000500000000000000" pitchFamily="2" charset="-122"/>
              </a:defRPr>
            </a:lvl1pPr>
            <a:lvl2pPr marL="342900" defTabSz="685800">
              <a:defRPr sz="1400"/>
            </a:lvl2pPr>
            <a:lvl3pPr marL="685800" defTabSz="685800">
              <a:defRPr sz="1400"/>
            </a:lvl3pPr>
            <a:lvl4pPr marL="1028700" defTabSz="685800">
              <a:defRPr sz="1400"/>
            </a:lvl4pPr>
            <a:lvl5pPr marL="1371600" defTabSz="685800">
              <a:defRPr sz="1400"/>
            </a:lvl5pPr>
            <a:lvl6pPr marL="1714500" defTabSz="685800">
              <a:defRPr sz="1400"/>
            </a:lvl6pPr>
            <a:lvl7pPr marL="2057400" defTabSz="685800">
              <a:defRPr sz="1400"/>
            </a:lvl7pPr>
            <a:lvl8pPr marL="2400300" defTabSz="685800">
              <a:defRPr sz="1400"/>
            </a:lvl8pPr>
            <a:lvl9pPr marL="2743200" defTabSz="685800">
              <a:defRPr sz="1400"/>
            </a:lvl9pPr>
          </a:lstStyle>
          <a:p>
            <a:r>
              <a:rPr lang="zh-CN" altLang="en-US" dirty="0">
                <a:latin typeface="+mn-lt"/>
                <a:ea typeface="+mn-ea"/>
                <a:cs typeface="+mn-ea"/>
                <a:sym typeface="+mn-lt"/>
              </a:rPr>
              <a:t>输入标题</a:t>
            </a:r>
            <a:endParaRPr lang="en-US" altLang="zh-CN" dirty="0">
              <a:latin typeface="+mn-lt"/>
              <a:ea typeface="+mn-ea"/>
              <a:cs typeface="+mn-ea"/>
              <a:sym typeface="+mn-lt"/>
            </a:endParaRPr>
          </a:p>
        </p:txBody>
      </p:sp>
      <p:sp>
        <p:nvSpPr>
          <p:cNvPr id="55" name="文本框 43">
            <a:extLst>
              <a:ext uri="{FF2B5EF4-FFF2-40B4-BE49-F238E27FC236}">
                <a16:creationId xmlns="" xmlns:a16="http://schemas.microsoft.com/office/drawing/2014/main" id="{5BB2A971-9DC5-4882-A264-F87CD560B8D6}"/>
              </a:ext>
            </a:extLst>
          </p:cNvPr>
          <p:cNvSpPr txBox="1"/>
          <p:nvPr/>
        </p:nvSpPr>
        <p:spPr>
          <a:xfrm>
            <a:off x="2217475" y="3332105"/>
            <a:ext cx="3530546" cy="537135"/>
          </a:xfrm>
          <a:prstGeom prst="rect">
            <a:avLst/>
          </a:prstGeom>
        </p:spPr>
        <p:txBody>
          <a:bodyPr wrap="square">
            <a:spAutoFit/>
          </a:bodyPr>
          <a:lstStyle>
            <a:defPPr>
              <a:defRPr lang="zh-CN"/>
            </a:defPPr>
            <a:lvl1pPr>
              <a:lnSpc>
                <a:spcPts val="1800"/>
              </a:lnSpc>
              <a:defRPr sz="1400">
                <a:solidFill>
                  <a:srgbClr val="666666"/>
                </a:solidFill>
                <a:latin typeface="仓耳明楷 W03" panose="00000500000000000000" pitchFamily="2" charset="-122"/>
                <a:ea typeface="仓耳明楷 W03" panose="00000500000000000000"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mn-lt"/>
                <a:ea typeface="+mn-ea"/>
                <a:cs typeface="+mn-ea"/>
                <a:sym typeface="+mn-lt"/>
              </a:rPr>
              <a:t>Never forget what you are, for surely the world will not. Make it your strength. </a:t>
            </a:r>
            <a:endParaRPr lang="zh-CN" altLang="en-US" dirty="0">
              <a:latin typeface="+mn-lt"/>
              <a:ea typeface="+mn-ea"/>
              <a:cs typeface="+mn-ea"/>
              <a:sym typeface="+mn-lt"/>
            </a:endParaRPr>
          </a:p>
        </p:txBody>
      </p:sp>
      <p:sp>
        <p:nvSpPr>
          <p:cNvPr id="56" name="TextBox 15">
            <a:extLst>
              <a:ext uri="{FF2B5EF4-FFF2-40B4-BE49-F238E27FC236}">
                <a16:creationId xmlns="" xmlns:a16="http://schemas.microsoft.com/office/drawing/2014/main" id="{810BD5B2-8BD0-488E-B1CC-F5A68580090E}"/>
              </a:ext>
            </a:extLst>
          </p:cNvPr>
          <p:cNvSpPr txBox="1"/>
          <p:nvPr/>
        </p:nvSpPr>
        <p:spPr>
          <a:xfrm>
            <a:off x="2209543" y="4644946"/>
            <a:ext cx="1714500" cy="349776"/>
          </a:xfrm>
          <a:prstGeom prst="rect">
            <a:avLst/>
          </a:prstGeom>
        </p:spPr>
        <p:txBody>
          <a:bodyPr wrap="square">
            <a:spAutoFit/>
          </a:bodyPr>
          <a:lstStyle>
            <a:defPPr>
              <a:defRPr lang="zh-CN"/>
            </a:defPPr>
            <a:lvl1pPr>
              <a:lnSpc>
                <a:spcPts val="2000"/>
              </a:lnSpc>
              <a:defRPr sz="2000">
                <a:solidFill>
                  <a:srgbClr val="666666"/>
                </a:solidFill>
                <a:latin typeface="仓耳明楷 W03" panose="00000500000000000000" pitchFamily="2" charset="-122"/>
                <a:ea typeface="仓耳明楷 W03" panose="00000500000000000000" pitchFamily="2" charset="-122"/>
              </a:defRPr>
            </a:lvl1pPr>
            <a:lvl2pPr marL="342900" defTabSz="685800">
              <a:defRPr sz="1400"/>
            </a:lvl2pPr>
            <a:lvl3pPr marL="685800" defTabSz="685800">
              <a:defRPr sz="1400"/>
            </a:lvl3pPr>
            <a:lvl4pPr marL="1028700" defTabSz="685800">
              <a:defRPr sz="1400"/>
            </a:lvl4pPr>
            <a:lvl5pPr marL="1371600" defTabSz="685800">
              <a:defRPr sz="1400"/>
            </a:lvl5pPr>
            <a:lvl6pPr marL="1714500" defTabSz="685800">
              <a:defRPr sz="1400"/>
            </a:lvl6pPr>
            <a:lvl7pPr marL="2057400" defTabSz="685800">
              <a:defRPr sz="1400"/>
            </a:lvl7pPr>
            <a:lvl8pPr marL="2400300" defTabSz="685800">
              <a:defRPr sz="1400"/>
            </a:lvl8pPr>
            <a:lvl9pPr marL="2743200" defTabSz="685800">
              <a:defRPr sz="1400"/>
            </a:lvl9pPr>
          </a:lstStyle>
          <a:p>
            <a:r>
              <a:rPr lang="zh-CN" altLang="en-US" dirty="0">
                <a:latin typeface="+mn-lt"/>
                <a:ea typeface="+mn-ea"/>
                <a:cs typeface="+mn-ea"/>
                <a:sym typeface="+mn-lt"/>
              </a:rPr>
              <a:t>输入标题</a:t>
            </a:r>
            <a:endParaRPr lang="en-US" altLang="zh-CN" dirty="0">
              <a:latin typeface="+mn-lt"/>
              <a:ea typeface="+mn-ea"/>
              <a:cs typeface="+mn-ea"/>
              <a:sym typeface="+mn-lt"/>
            </a:endParaRPr>
          </a:p>
        </p:txBody>
      </p:sp>
      <p:sp>
        <p:nvSpPr>
          <p:cNvPr id="57" name="文本框 43">
            <a:extLst>
              <a:ext uri="{FF2B5EF4-FFF2-40B4-BE49-F238E27FC236}">
                <a16:creationId xmlns="" xmlns:a16="http://schemas.microsoft.com/office/drawing/2014/main" id="{D9334AB4-5CEE-4B17-9366-B9BC6D14FF09}"/>
              </a:ext>
            </a:extLst>
          </p:cNvPr>
          <p:cNvSpPr txBox="1"/>
          <p:nvPr/>
        </p:nvSpPr>
        <p:spPr>
          <a:xfrm>
            <a:off x="2219238" y="4984721"/>
            <a:ext cx="3530546" cy="537135"/>
          </a:xfrm>
          <a:prstGeom prst="rect">
            <a:avLst/>
          </a:prstGeom>
        </p:spPr>
        <p:txBody>
          <a:bodyPr wrap="square">
            <a:spAutoFit/>
          </a:bodyPr>
          <a:lstStyle>
            <a:defPPr>
              <a:defRPr lang="zh-CN"/>
            </a:defPPr>
            <a:lvl1pPr>
              <a:lnSpc>
                <a:spcPts val="1800"/>
              </a:lnSpc>
              <a:defRPr sz="1400">
                <a:solidFill>
                  <a:srgbClr val="666666"/>
                </a:solidFill>
                <a:latin typeface="仓耳明楷 W03" panose="00000500000000000000" pitchFamily="2" charset="-122"/>
                <a:ea typeface="仓耳明楷 W03" panose="00000500000000000000"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mn-lt"/>
                <a:ea typeface="+mn-ea"/>
                <a:cs typeface="+mn-ea"/>
                <a:sym typeface="+mn-lt"/>
              </a:rPr>
              <a:t>Never forget what you are, for surely the world will not. Make it your strength. </a:t>
            </a:r>
            <a:endParaRPr lang="zh-CN" altLang="en-US" dirty="0">
              <a:latin typeface="+mn-lt"/>
              <a:ea typeface="+mn-ea"/>
              <a:cs typeface="+mn-ea"/>
              <a:sym typeface="+mn-lt"/>
            </a:endParaRPr>
          </a:p>
        </p:txBody>
      </p:sp>
    </p:spTree>
    <p:extLst>
      <p:ext uri="{BB962C8B-B14F-4D97-AF65-F5344CB8AC3E}">
        <p14:creationId xmlns:p14="http://schemas.microsoft.com/office/powerpoint/2010/main" val="3697329481"/>
      </p:ext>
    </p:extLst>
  </p:cSld>
  <p:clrMapOvr>
    <a:masterClrMapping/>
  </p:clrMapOvr>
  <mc:AlternateContent xmlns:mc="http://schemas.openxmlformats.org/markup-compatibility/2006" xmlns:p14="http://schemas.microsoft.com/office/powerpoint/2010/main">
    <mc:Choice Requires="p14">
      <p:transition spd="slow" p14:dur="1750" advClick="0" advTm="0">
        <p14:conveyor dir="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anim calcmode="lin" valueType="num">
                                      <p:cBhvr>
                                        <p:cTn id="8" dur="750" fill="hold"/>
                                        <p:tgtEl>
                                          <p:spTgt spid="39"/>
                                        </p:tgtEl>
                                        <p:attrNameLst>
                                          <p:attrName>ppt_x</p:attrName>
                                        </p:attrNameLst>
                                      </p:cBhvr>
                                      <p:tavLst>
                                        <p:tav tm="0">
                                          <p:val>
                                            <p:strVal val="#ppt_x"/>
                                          </p:val>
                                        </p:tav>
                                        <p:tav tm="100000">
                                          <p:val>
                                            <p:strVal val="#ppt_x"/>
                                          </p:val>
                                        </p:tav>
                                      </p:tavLst>
                                    </p:anim>
                                    <p:anim calcmode="lin" valueType="num">
                                      <p:cBhvr>
                                        <p:cTn id="9" dur="75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750" fill="hold"/>
                                        <p:tgtEl>
                                          <p:spTgt spid="58"/>
                                        </p:tgtEl>
                                        <p:attrNameLst>
                                          <p:attrName>ppt_w</p:attrName>
                                        </p:attrNameLst>
                                      </p:cBhvr>
                                      <p:tavLst>
                                        <p:tav tm="0">
                                          <p:val>
                                            <p:fltVal val="0"/>
                                          </p:val>
                                        </p:tav>
                                        <p:tav tm="100000">
                                          <p:val>
                                            <p:strVal val="#ppt_w"/>
                                          </p:val>
                                        </p:tav>
                                      </p:tavLst>
                                    </p:anim>
                                    <p:anim calcmode="lin" valueType="num">
                                      <p:cBhvr>
                                        <p:cTn id="14" dur="750" fill="hold"/>
                                        <p:tgtEl>
                                          <p:spTgt spid="58"/>
                                        </p:tgtEl>
                                        <p:attrNameLst>
                                          <p:attrName>ppt_h</p:attrName>
                                        </p:attrNameLst>
                                      </p:cBhvr>
                                      <p:tavLst>
                                        <p:tav tm="0">
                                          <p:val>
                                            <p:fltVal val="0"/>
                                          </p:val>
                                        </p:tav>
                                        <p:tav tm="100000">
                                          <p:val>
                                            <p:strVal val="#ppt_h"/>
                                          </p:val>
                                        </p:tav>
                                      </p:tavLst>
                                    </p:anim>
                                    <p:animEffect transition="in" filter="fade">
                                      <p:cBhvr>
                                        <p:cTn id="15" dur="750"/>
                                        <p:tgtEl>
                                          <p:spTgt spid="58"/>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750" fill="hold"/>
                                        <p:tgtEl>
                                          <p:spTgt spid="48"/>
                                        </p:tgtEl>
                                        <p:attrNameLst>
                                          <p:attrName>ppt_x</p:attrName>
                                        </p:attrNameLst>
                                      </p:cBhvr>
                                      <p:tavLst>
                                        <p:tav tm="0">
                                          <p:val>
                                            <p:strVal val="0-#ppt_w/2"/>
                                          </p:val>
                                        </p:tav>
                                        <p:tav tm="100000">
                                          <p:val>
                                            <p:strVal val="#ppt_x"/>
                                          </p:val>
                                        </p:tav>
                                      </p:tavLst>
                                    </p:anim>
                                    <p:anim calcmode="lin" valueType="num">
                                      <p:cBhvr additive="base">
                                        <p:cTn id="20" dur="750" fill="hold"/>
                                        <p:tgtEl>
                                          <p:spTgt spid="4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750" fill="hold"/>
                                        <p:tgtEl>
                                          <p:spTgt spid="49"/>
                                        </p:tgtEl>
                                        <p:attrNameLst>
                                          <p:attrName>ppt_x</p:attrName>
                                        </p:attrNameLst>
                                      </p:cBhvr>
                                      <p:tavLst>
                                        <p:tav tm="0">
                                          <p:val>
                                            <p:strVal val="0-#ppt_w/2"/>
                                          </p:val>
                                        </p:tav>
                                        <p:tav tm="100000">
                                          <p:val>
                                            <p:strVal val="#ppt_x"/>
                                          </p:val>
                                        </p:tav>
                                      </p:tavLst>
                                    </p:anim>
                                    <p:anim calcmode="lin" valueType="num">
                                      <p:cBhvr additive="base">
                                        <p:cTn id="24" dur="75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750" fill="hold"/>
                                        <p:tgtEl>
                                          <p:spTgt spid="50"/>
                                        </p:tgtEl>
                                        <p:attrNameLst>
                                          <p:attrName>ppt_x</p:attrName>
                                        </p:attrNameLst>
                                      </p:cBhvr>
                                      <p:tavLst>
                                        <p:tav tm="0">
                                          <p:val>
                                            <p:strVal val="0-#ppt_w/2"/>
                                          </p:val>
                                        </p:tav>
                                        <p:tav tm="100000">
                                          <p:val>
                                            <p:strVal val="#ppt_x"/>
                                          </p:val>
                                        </p:tav>
                                      </p:tavLst>
                                    </p:anim>
                                    <p:anim calcmode="lin" valueType="num">
                                      <p:cBhvr additive="base">
                                        <p:cTn id="28" dur="75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750" fill="hold"/>
                                        <p:tgtEl>
                                          <p:spTgt spid="51"/>
                                        </p:tgtEl>
                                        <p:attrNameLst>
                                          <p:attrName>ppt_x</p:attrName>
                                        </p:attrNameLst>
                                      </p:cBhvr>
                                      <p:tavLst>
                                        <p:tav tm="0">
                                          <p:val>
                                            <p:strVal val="0-#ppt_w/2"/>
                                          </p:val>
                                        </p:tav>
                                        <p:tav tm="100000">
                                          <p:val>
                                            <p:strVal val="#ppt_x"/>
                                          </p:val>
                                        </p:tav>
                                      </p:tavLst>
                                    </p:anim>
                                    <p:anim calcmode="lin" valueType="num">
                                      <p:cBhvr additive="base">
                                        <p:cTn id="32" dur="750" fill="hold"/>
                                        <p:tgtEl>
                                          <p:spTgt spid="5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0-#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750" fill="hold"/>
                                        <p:tgtEl>
                                          <p:spTgt spid="53"/>
                                        </p:tgtEl>
                                        <p:attrNameLst>
                                          <p:attrName>ppt_x</p:attrName>
                                        </p:attrNameLst>
                                      </p:cBhvr>
                                      <p:tavLst>
                                        <p:tav tm="0">
                                          <p:val>
                                            <p:strVal val="0-#ppt_w/2"/>
                                          </p:val>
                                        </p:tav>
                                        <p:tav tm="100000">
                                          <p:val>
                                            <p:strVal val="#ppt_x"/>
                                          </p:val>
                                        </p:tav>
                                      </p:tavLst>
                                    </p:anim>
                                    <p:anim calcmode="lin" valueType="num">
                                      <p:cBhvr additive="base">
                                        <p:cTn id="40" dur="750" fill="hold"/>
                                        <p:tgtEl>
                                          <p:spTgt spid="5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750" fill="hold"/>
                                        <p:tgtEl>
                                          <p:spTgt spid="54"/>
                                        </p:tgtEl>
                                        <p:attrNameLst>
                                          <p:attrName>ppt_x</p:attrName>
                                        </p:attrNameLst>
                                      </p:cBhvr>
                                      <p:tavLst>
                                        <p:tav tm="0">
                                          <p:val>
                                            <p:strVal val="0-#ppt_w/2"/>
                                          </p:val>
                                        </p:tav>
                                        <p:tav tm="100000">
                                          <p:val>
                                            <p:strVal val="#ppt_x"/>
                                          </p:val>
                                        </p:tav>
                                      </p:tavLst>
                                    </p:anim>
                                    <p:anim calcmode="lin" valueType="num">
                                      <p:cBhvr additive="base">
                                        <p:cTn id="44" dur="750" fill="hold"/>
                                        <p:tgtEl>
                                          <p:spTgt spid="5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750" fill="hold"/>
                                        <p:tgtEl>
                                          <p:spTgt spid="55"/>
                                        </p:tgtEl>
                                        <p:attrNameLst>
                                          <p:attrName>ppt_x</p:attrName>
                                        </p:attrNameLst>
                                      </p:cBhvr>
                                      <p:tavLst>
                                        <p:tav tm="0">
                                          <p:val>
                                            <p:strVal val="0-#ppt_w/2"/>
                                          </p:val>
                                        </p:tav>
                                        <p:tav tm="100000">
                                          <p:val>
                                            <p:strVal val="#ppt_x"/>
                                          </p:val>
                                        </p:tav>
                                      </p:tavLst>
                                    </p:anim>
                                    <p:anim calcmode="lin" valueType="num">
                                      <p:cBhvr additive="base">
                                        <p:cTn id="48" dur="750" fill="hold"/>
                                        <p:tgtEl>
                                          <p:spTgt spid="5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750" fill="hold"/>
                                        <p:tgtEl>
                                          <p:spTgt spid="56"/>
                                        </p:tgtEl>
                                        <p:attrNameLst>
                                          <p:attrName>ppt_x</p:attrName>
                                        </p:attrNameLst>
                                      </p:cBhvr>
                                      <p:tavLst>
                                        <p:tav tm="0">
                                          <p:val>
                                            <p:strVal val="0-#ppt_w/2"/>
                                          </p:val>
                                        </p:tav>
                                        <p:tav tm="100000">
                                          <p:val>
                                            <p:strVal val="#ppt_x"/>
                                          </p:val>
                                        </p:tav>
                                      </p:tavLst>
                                    </p:anim>
                                    <p:anim calcmode="lin" valueType="num">
                                      <p:cBhvr additive="base">
                                        <p:cTn id="52" dur="750" fill="hold"/>
                                        <p:tgtEl>
                                          <p:spTgt spid="5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750" fill="hold"/>
                                        <p:tgtEl>
                                          <p:spTgt spid="57"/>
                                        </p:tgtEl>
                                        <p:attrNameLst>
                                          <p:attrName>ppt_x</p:attrName>
                                        </p:attrNameLst>
                                      </p:cBhvr>
                                      <p:tavLst>
                                        <p:tav tm="0">
                                          <p:val>
                                            <p:strVal val="0-#ppt_w/2"/>
                                          </p:val>
                                        </p:tav>
                                        <p:tav tm="100000">
                                          <p:val>
                                            <p:strVal val="#ppt_x"/>
                                          </p:val>
                                        </p:tav>
                                      </p:tavLst>
                                    </p:anim>
                                    <p:anim calcmode="lin" valueType="num">
                                      <p:cBhvr additive="base">
                                        <p:cTn id="56" dur="7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58" grpId="0" animBg="1"/>
      <p:bldP spid="49" grpId="0"/>
      <p:bldP spid="50" grpId="0"/>
      <p:bldP spid="51" grpId="0"/>
      <p:bldP spid="52" grpId="0"/>
      <p:bldP spid="53" grpId="0"/>
      <p:bldP spid="54"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02F15419-C1B6-4DB2-9F67-8F993A8873FE}"/>
              </a:ext>
            </a:extLst>
          </p:cNvPr>
          <p:cNvSpPr/>
          <p:nvPr/>
        </p:nvSpPr>
        <p:spPr>
          <a:xfrm>
            <a:off x="0" y="3599543"/>
            <a:ext cx="12192000" cy="325845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481E9E37-73AB-4073-B583-1576D6D348D3}"/>
              </a:ext>
            </a:extLst>
          </p:cNvPr>
          <p:cNvSpPr/>
          <p:nvPr/>
        </p:nvSpPr>
        <p:spPr>
          <a:xfrm>
            <a:off x="1175657" y="1146629"/>
            <a:ext cx="3614057" cy="4862285"/>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 xmlns:a16="http://schemas.microsoft.com/office/drawing/2014/main" id="{3F65F99E-BC73-4F95-A6DA-A8939D0438ED}"/>
              </a:ext>
            </a:extLst>
          </p:cNvPr>
          <p:cNvSpPr/>
          <p:nvPr/>
        </p:nvSpPr>
        <p:spPr>
          <a:xfrm>
            <a:off x="5753510" y="1146629"/>
            <a:ext cx="5095465" cy="48622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spc="600" dirty="0">
                <a:cs typeface="+mn-ea"/>
                <a:sym typeface="+mn-lt"/>
              </a:rPr>
              <a:t>B  U  S  I  N  E  S  </a:t>
            </a:r>
            <a:r>
              <a:rPr lang="en-US" altLang="zh-CN" sz="2800" b="1" spc="600" dirty="0" err="1">
                <a:cs typeface="+mn-ea"/>
                <a:sym typeface="+mn-lt"/>
              </a:rPr>
              <a:t>S</a:t>
            </a:r>
            <a:endParaRPr lang="zh-CN" altLang="en-US" sz="2800" b="1" spc="600" dirty="0">
              <a:cs typeface="+mn-ea"/>
              <a:sym typeface="+mn-lt"/>
            </a:endParaRPr>
          </a:p>
        </p:txBody>
      </p:sp>
      <p:cxnSp>
        <p:nvCxnSpPr>
          <p:cNvPr id="9" name="直接连接符 8">
            <a:extLst>
              <a:ext uri="{FF2B5EF4-FFF2-40B4-BE49-F238E27FC236}">
                <a16:creationId xmlns="" xmlns:a16="http://schemas.microsoft.com/office/drawing/2014/main" id="{0DDBA08D-2D09-44CC-9CDB-B63BF63AA644}"/>
              </a:ext>
            </a:extLst>
          </p:cNvPr>
          <p:cNvCxnSpPr/>
          <p:nvPr/>
        </p:nvCxnSpPr>
        <p:spPr>
          <a:xfrm>
            <a:off x="5221605" y="1146629"/>
            <a:ext cx="0" cy="1482271"/>
          </a:xfrm>
          <a:prstGeom prst="line">
            <a:avLst/>
          </a:prstGeom>
          <a:ln w="28575">
            <a:solidFill>
              <a:srgbClr val="BFAA9A"/>
            </a:solidFill>
          </a:ln>
        </p:spPr>
        <p:style>
          <a:lnRef idx="1">
            <a:schemeClr val="accent1"/>
          </a:lnRef>
          <a:fillRef idx="0">
            <a:schemeClr val="accent1"/>
          </a:fillRef>
          <a:effectRef idx="0">
            <a:schemeClr val="accent1"/>
          </a:effectRef>
          <a:fontRef idx="minor">
            <a:schemeClr val="tx1"/>
          </a:fontRef>
        </p:style>
      </p:cxnSp>
      <p:sp>
        <p:nvSpPr>
          <p:cNvPr id="10" name="标题 4">
            <a:extLst>
              <a:ext uri="{FF2B5EF4-FFF2-40B4-BE49-F238E27FC236}">
                <a16:creationId xmlns="" xmlns:a16="http://schemas.microsoft.com/office/drawing/2014/main" id="{AD27A485-B6A3-4A8C-9314-8B2D24BDC4E6}"/>
              </a:ext>
            </a:extLst>
          </p:cNvPr>
          <p:cNvSpPr>
            <a:spLocks noGrp="1"/>
          </p:cNvSpPr>
          <p:nvPr>
            <p:ph type="title"/>
          </p:nvPr>
        </p:nvSpPr>
        <p:spPr>
          <a:xfrm>
            <a:off x="5621345" y="2103437"/>
            <a:ext cx="5956300" cy="1325563"/>
          </a:xfrm>
        </p:spPr>
        <p:txBody>
          <a:bodyPr>
            <a:noAutofit/>
          </a:bodyPr>
          <a:lstStyle/>
          <a:p>
            <a:r>
              <a:rPr lang="zh-CN" altLang="en-US" sz="7200" dirty="0">
                <a:solidFill>
                  <a:schemeClr val="tx1">
                    <a:lumMod val="75000"/>
                    <a:lumOff val="25000"/>
                  </a:schemeClr>
                </a:solidFill>
                <a:latin typeface="+mn-lt"/>
                <a:ea typeface="+mn-ea"/>
                <a:cs typeface="+mn-ea"/>
                <a:sym typeface="+mn-lt"/>
              </a:rPr>
              <a:t>感谢您的欣赏</a:t>
            </a:r>
          </a:p>
        </p:txBody>
      </p:sp>
      <p:sp>
        <p:nvSpPr>
          <p:cNvPr id="2" name="矩形 1">
            <a:extLst>
              <a:ext uri="{FF2B5EF4-FFF2-40B4-BE49-F238E27FC236}">
                <a16:creationId xmlns="" xmlns:a16="http://schemas.microsoft.com/office/drawing/2014/main" id="{2CDE6079-4244-47AA-A9E8-DEE4EAE32D5F}"/>
              </a:ext>
            </a:extLst>
          </p:cNvPr>
          <p:cNvSpPr/>
          <p:nvPr/>
        </p:nvSpPr>
        <p:spPr>
          <a:xfrm>
            <a:off x="5653927" y="4030358"/>
            <a:ext cx="5195048" cy="845103"/>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3" name="矩形 2">
            <a:extLst>
              <a:ext uri="{FF2B5EF4-FFF2-40B4-BE49-F238E27FC236}">
                <a16:creationId xmlns="" xmlns:a16="http://schemas.microsoft.com/office/drawing/2014/main" id="{8224952E-40D1-495A-AC18-1E3FE6F39DDD}"/>
              </a:ext>
            </a:extLst>
          </p:cNvPr>
          <p:cNvSpPr/>
          <p:nvPr/>
        </p:nvSpPr>
        <p:spPr>
          <a:xfrm>
            <a:off x="5645399" y="5661438"/>
            <a:ext cx="5157630" cy="369332"/>
          </a:xfrm>
          <a:prstGeom prst="rect">
            <a:avLst/>
          </a:prstGeom>
        </p:spPr>
        <p:txBody>
          <a:bodyPr wrap="none">
            <a:spAutoFit/>
          </a:bodyPr>
          <a:lstStyle/>
          <a:p>
            <a:r>
              <a:rPr lang="zh-CN" altLang="en-US" b="1" spc="600" dirty="0">
                <a:solidFill>
                  <a:schemeClr val="tx1">
                    <a:lumMod val="50000"/>
                    <a:lumOff val="50000"/>
                  </a:schemeClr>
                </a:solidFill>
                <a:cs typeface="+mn-ea"/>
                <a:sym typeface="+mn-lt"/>
              </a:rPr>
              <a:t>M</a:t>
            </a:r>
            <a:r>
              <a:rPr lang="en-US" altLang="zh-CN" b="1" spc="600" dirty="0">
                <a:solidFill>
                  <a:schemeClr val="tx1">
                    <a:lumMod val="50000"/>
                    <a:lumOff val="50000"/>
                  </a:schemeClr>
                </a:solidFill>
                <a:cs typeface="+mn-ea"/>
                <a:sym typeface="+mn-lt"/>
              </a:rPr>
              <a:t>ID YEAR WORK SUMMARY</a:t>
            </a:r>
            <a:endParaRPr lang="zh-CN" altLang="en-US" b="1" spc="6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617690828"/>
      </p:ext>
    </p:extLst>
  </p:cSld>
  <p:clrMapOvr>
    <a:masterClrMapping/>
  </p:clrMapOvr>
  <mc:AlternateContent xmlns:mc="http://schemas.openxmlformats.org/markup-compatibility/2006" xmlns:p14="http://schemas.microsoft.com/office/powerpoint/2010/main">
    <mc:Choice Requires="p14">
      <p:transition spd="slow" p14:dur="1750" advClick="0" advTm="0">
        <p14:prism isContent="1"/>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750"/>
                                        <p:tgtEl>
                                          <p:spTgt spid="9"/>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750"/>
                                        <p:tgtEl>
                                          <p:spTgt spid="7"/>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750" fill="hold"/>
                                        <p:tgtEl>
                                          <p:spTgt spid="10"/>
                                        </p:tgtEl>
                                        <p:attrNameLst>
                                          <p:attrName>ppt_w</p:attrName>
                                        </p:attrNameLst>
                                      </p:cBhvr>
                                      <p:tavLst>
                                        <p:tav tm="0">
                                          <p:val>
                                            <p:fltVal val="0"/>
                                          </p:val>
                                        </p:tav>
                                        <p:tav tm="100000">
                                          <p:val>
                                            <p:strVal val="#ppt_w"/>
                                          </p:val>
                                        </p:tav>
                                      </p:tavLst>
                                    </p:anim>
                                    <p:anim calcmode="lin" valueType="num">
                                      <p:cBhvr>
                                        <p:cTn id="26" dur="750" fill="hold"/>
                                        <p:tgtEl>
                                          <p:spTgt spid="10"/>
                                        </p:tgtEl>
                                        <p:attrNameLst>
                                          <p:attrName>ppt_h</p:attrName>
                                        </p:attrNameLst>
                                      </p:cBhvr>
                                      <p:tavLst>
                                        <p:tav tm="0">
                                          <p:val>
                                            <p:fltVal val="0"/>
                                          </p:val>
                                        </p:tav>
                                        <p:tav tm="100000">
                                          <p:val>
                                            <p:strVal val="#ppt_h"/>
                                          </p:val>
                                        </p:tav>
                                      </p:tavLst>
                                    </p:anim>
                                    <p:animEffect transition="in" filter="fade">
                                      <p:cBhvr>
                                        <p:cTn id="27" dur="750"/>
                                        <p:tgtEl>
                                          <p:spTgt spid="10"/>
                                        </p:tgtEl>
                                      </p:cBhvr>
                                    </p:animEffect>
                                  </p:childTnLst>
                                </p:cTn>
                              </p:par>
                            </p:childTnLst>
                          </p:cTn>
                        </p:par>
                        <p:par>
                          <p:cTn id="28" fill="hold">
                            <p:stCondLst>
                              <p:cond delay="37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750" fill="hold"/>
                                        <p:tgtEl>
                                          <p:spTgt spid="2"/>
                                        </p:tgtEl>
                                        <p:attrNameLst>
                                          <p:attrName>ppt_x</p:attrName>
                                        </p:attrNameLst>
                                      </p:cBhvr>
                                      <p:tavLst>
                                        <p:tav tm="0">
                                          <p:val>
                                            <p:strVal val="#ppt_x"/>
                                          </p:val>
                                        </p:tav>
                                        <p:tav tm="100000">
                                          <p:val>
                                            <p:strVal val="#ppt_x"/>
                                          </p:val>
                                        </p:tav>
                                      </p:tavLst>
                                    </p:anim>
                                    <p:anim calcmode="lin" valueType="num">
                                      <p:cBhvr additive="base">
                                        <p:cTn id="32" dur="75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8988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214AAB21-B904-4BD7-9C97-219025C73B37}"/>
              </a:ext>
            </a:extLst>
          </p:cNvPr>
          <p:cNvSpPr/>
          <p:nvPr/>
        </p:nvSpPr>
        <p:spPr>
          <a:xfrm>
            <a:off x="0" y="2443843"/>
            <a:ext cx="6096000" cy="336005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 xmlns:a16="http://schemas.microsoft.com/office/drawing/2014/main" id="{ED5726E4-720D-4E45-94A1-BEA5D4F386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2443842"/>
            <a:ext cx="6096809" cy="3360057"/>
          </a:xfrm>
          <a:prstGeom prst="rect">
            <a:avLst/>
          </a:prstGeom>
        </p:spPr>
      </p:pic>
      <p:sp>
        <p:nvSpPr>
          <p:cNvPr id="9" name="矩形 8">
            <a:extLst>
              <a:ext uri="{FF2B5EF4-FFF2-40B4-BE49-F238E27FC236}">
                <a16:creationId xmlns="" xmlns:a16="http://schemas.microsoft.com/office/drawing/2014/main" id="{118D7BDC-DC8C-4744-815A-669DF573885C}"/>
              </a:ext>
            </a:extLst>
          </p:cNvPr>
          <p:cNvSpPr/>
          <p:nvPr/>
        </p:nvSpPr>
        <p:spPr>
          <a:xfrm>
            <a:off x="4039010" y="5708650"/>
            <a:ext cx="4088990" cy="17144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32">
            <a:extLst>
              <a:ext uri="{FF2B5EF4-FFF2-40B4-BE49-F238E27FC236}">
                <a16:creationId xmlns="" xmlns:a16="http://schemas.microsoft.com/office/drawing/2014/main" id="{14D557F9-6D36-47D2-ABEB-E5F370E14CE9}"/>
              </a:ext>
            </a:extLst>
          </p:cNvPr>
          <p:cNvSpPr txBox="1">
            <a:spLocks noChangeArrowheads="1"/>
          </p:cNvSpPr>
          <p:nvPr/>
        </p:nvSpPr>
        <p:spPr bwMode="auto">
          <a:xfrm>
            <a:off x="5611290" y="389662"/>
            <a:ext cx="1040670" cy="1015663"/>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E7E66"/>
                </a:solidFill>
                <a:effectLst/>
                <a:uLnTx/>
                <a:uFillTx/>
                <a:latin typeface="+mn-lt"/>
                <a:ea typeface="+mn-ea"/>
                <a:cs typeface="+mn-ea"/>
                <a:sym typeface="+mn-lt"/>
              </a:rPr>
              <a:t>01</a:t>
            </a:r>
          </a:p>
        </p:txBody>
      </p:sp>
      <p:sp>
        <p:nvSpPr>
          <p:cNvPr id="12" name="TextBox 76">
            <a:extLst>
              <a:ext uri="{FF2B5EF4-FFF2-40B4-BE49-F238E27FC236}">
                <a16:creationId xmlns="" xmlns:a16="http://schemas.microsoft.com/office/drawing/2014/main" id="{F8B4F574-CA8B-47A4-8162-F877C366724D}"/>
              </a:ext>
            </a:extLst>
          </p:cNvPr>
          <p:cNvSpPr txBox="1"/>
          <p:nvPr/>
        </p:nvSpPr>
        <p:spPr>
          <a:xfrm>
            <a:off x="534559" y="3195132"/>
            <a:ext cx="26765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b="1" spc="300" dirty="0">
                <a:solidFill>
                  <a:schemeClr val="tx1">
                    <a:lumMod val="75000"/>
                    <a:lumOff val="25000"/>
                  </a:schemeClr>
                </a:solidFill>
                <a:cs typeface="+mn-ea"/>
                <a:sym typeface="+mn-lt"/>
              </a:rPr>
              <a:t>工作概述</a:t>
            </a:r>
            <a:endParaRPr kumimoji="0" lang="zh-CN" altLang="en-US" sz="4400" b="1" i="0" u="none" strike="noStrike" kern="1200" cap="none" spc="300" normalizeH="0" baseline="0" noProof="0" dirty="0">
              <a:ln>
                <a:noFill/>
              </a:ln>
              <a:solidFill>
                <a:schemeClr val="tx1">
                  <a:lumMod val="75000"/>
                  <a:lumOff val="25000"/>
                </a:schemeClr>
              </a:solidFill>
              <a:effectLst/>
              <a:uLnTx/>
              <a:uFillTx/>
              <a:cs typeface="+mn-ea"/>
              <a:sym typeface="+mn-lt"/>
            </a:endParaRPr>
          </a:p>
        </p:txBody>
      </p:sp>
      <p:sp>
        <p:nvSpPr>
          <p:cNvPr id="13" name="矩形 12">
            <a:extLst>
              <a:ext uri="{FF2B5EF4-FFF2-40B4-BE49-F238E27FC236}">
                <a16:creationId xmlns="" xmlns:a16="http://schemas.microsoft.com/office/drawing/2014/main" id="{5735F926-32BF-47E0-9EED-ED671D7B0087}"/>
              </a:ext>
            </a:extLst>
          </p:cNvPr>
          <p:cNvSpPr/>
          <p:nvPr/>
        </p:nvSpPr>
        <p:spPr>
          <a:xfrm>
            <a:off x="534559" y="4185166"/>
            <a:ext cx="4784284" cy="83849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4" name="矩形 13">
            <a:extLst>
              <a:ext uri="{FF2B5EF4-FFF2-40B4-BE49-F238E27FC236}">
                <a16:creationId xmlns="" xmlns:a16="http://schemas.microsoft.com/office/drawing/2014/main" id="{556C6DFA-FEB1-4B3D-BF11-A900087F720B}"/>
              </a:ext>
            </a:extLst>
          </p:cNvPr>
          <p:cNvSpPr/>
          <p:nvPr/>
        </p:nvSpPr>
        <p:spPr>
          <a:xfrm>
            <a:off x="3835810" y="1556496"/>
            <a:ext cx="4540833" cy="417929"/>
          </a:xfrm>
          <a:prstGeom prst="rect">
            <a:avLst/>
          </a:prstGeom>
        </p:spPr>
        <p:txBody>
          <a:bodyPr vert="horz" lIns="91440" tIns="45720" rIns="91440" bIns="45720" rtlCol="0" anchor="ctr">
            <a:noAutofit/>
          </a:bodyPr>
          <a:lstStyle/>
          <a:p>
            <a:pPr algn="ctr">
              <a:lnSpc>
                <a:spcPct val="90000"/>
              </a:lnSpc>
              <a:spcBef>
                <a:spcPct val="0"/>
              </a:spcBef>
            </a:pPr>
            <a:r>
              <a:rPr lang="zh-CN" altLang="en-US" sz="3600" spc="600" dirty="0">
                <a:solidFill>
                  <a:schemeClr val="tx1">
                    <a:lumMod val="75000"/>
                    <a:lumOff val="25000"/>
                  </a:schemeClr>
                </a:solidFill>
                <a:cs typeface="+mn-ea"/>
                <a:sym typeface="+mn-lt"/>
              </a:rPr>
              <a:t>W</a:t>
            </a:r>
            <a:r>
              <a:rPr lang="en-US" altLang="zh-CN" sz="3600" spc="600" dirty="0">
                <a:solidFill>
                  <a:schemeClr val="tx1">
                    <a:lumMod val="75000"/>
                    <a:lumOff val="25000"/>
                  </a:schemeClr>
                </a:solidFill>
                <a:cs typeface="+mn-ea"/>
                <a:sym typeface="+mn-lt"/>
              </a:rPr>
              <a:t>ORK OVERVIEW</a:t>
            </a:r>
            <a:endParaRPr lang="zh-CN" altLang="en-US" sz="3600" spc="600" dirty="0">
              <a:solidFill>
                <a:schemeClr val="tx1">
                  <a:lumMod val="75000"/>
                  <a:lumOff val="25000"/>
                </a:schemeClr>
              </a:solidFill>
              <a:cs typeface="+mn-ea"/>
              <a:sym typeface="+mn-lt"/>
            </a:endParaRPr>
          </a:p>
        </p:txBody>
      </p:sp>
      <p:sp>
        <p:nvSpPr>
          <p:cNvPr id="2" name="文本框 1"/>
          <p:cNvSpPr txBox="1"/>
          <p:nvPr/>
        </p:nvSpPr>
        <p:spPr>
          <a:xfrm>
            <a:off x="1189608" y="710214"/>
            <a:ext cx="2021476" cy="276999"/>
          </a:xfrm>
          <a:prstGeom prst="rect">
            <a:avLst/>
          </a:prstGeom>
          <a:noFill/>
        </p:spPr>
        <p:txBody>
          <a:bodyPr wrap="square" rtlCol="0">
            <a:spAutoFit/>
          </a:bodyPr>
          <a:lstStyle/>
          <a:p>
            <a:r>
              <a:rPr lang="en-US" altLang="zh-CN" sz="1200" dirty="0">
                <a:solidFill>
                  <a:srgbClr val="FFFFFF"/>
                </a:solidFill>
              </a:rPr>
              <a:t>https://www.ypppt.com/</a:t>
            </a:r>
            <a:endParaRPr lang="zh-CN" altLang="en-US" sz="1200" dirty="0">
              <a:solidFill>
                <a:srgbClr val="FFFFFF"/>
              </a:solidFill>
            </a:endParaRPr>
          </a:p>
        </p:txBody>
      </p:sp>
    </p:spTree>
    <p:extLst>
      <p:ext uri="{BB962C8B-B14F-4D97-AF65-F5344CB8AC3E}">
        <p14:creationId xmlns:p14="http://schemas.microsoft.com/office/powerpoint/2010/main" val="56648234"/>
      </p:ext>
    </p:extLst>
  </p:cSld>
  <p:clrMapOvr>
    <a:masterClrMapping/>
  </p:clrMapOvr>
  <mc:AlternateContent xmlns:mc="http://schemas.openxmlformats.org/markup-compatibility/2006" xmlns:p14="http://schemas.microsoft.com/office/powerpoint/2010/main">
    <mc:Choice Requires="p14">
      <p:transition spd="slow" p14:dur="1750" advClick="0" advTm="0">
        <p14:flip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75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750"/>
                                        <p:tgtEl>
                                          <p:spTgt spid="9"/>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750" fill="hold"/>
                                        <p:tgtEl>
                                          <p:spTgt spid="10"/>
                                        </p:tgtEl>
                                        <p:attrNameLst>
                                          <p:attrName>ppt_w</p:attrName>
                                        </p:attrNameLst>
                                      </p:cBhvr>
                                      <p:tavLst>
                                        <p:tav tm="0">
                                          <p:val>
                                            <p:fltVal val="0"/>
                                          </p:val>
                                        </p:tav>
                                        <p:tav tm="100000">
                                          <p:val>
                                            <p:strVal val="#ppt_w"/>
                                          </p:val>
                                        </p:tav>
                                      </p:tavLst>
                                    </p:anim>
                                    <p:anim calcmode="lin" valueType="num">
                                      <p:cBhvr>
                                        <p:cTn id="19" dur="750" fill="hold"/>
                                        <p:tgtEl>
                                          <p:spTgt spid="10"/>
                                        </p:tgtEl>
                                        <p:attrNameLst>
                                          <p:attrName>ppt_h</p:attrName>
                                        </p:attrNameLst>
                                      </p:cBhvr>
                                      <p:tavLst>
                                        <p:tav tm="0">
                                          <p:val>
                                            <p:fltVal val="0"/>
                                          </p:val>
                                        </p:tav>
                                        <p:tav tm="100000">
                                          <p:val>
                                            <p:strVal val="#ppt_h"/>
                                          </p:val>
                                        </p:tav>
                                      </p:tavLst>
                                    </p:anim>
                                    <p:animEffect transition="in" filter="fade">
                                      <p:cBhvr>
                                        <p:cTn id="20" dur="750"/>
                                        <p:tgtEl>
                                          <p:spTgt spid="10"/>
                                        </p:tgtEl>
                                      </p:cBhvr>
                                    </p:animEffect>
                                  </p:childTnLst>
                                </p:cTn>
                              </p:par>
                            </p:childTnLst>
                          </p:cTn>
                        </p:par>
                        <p:par>
                          <p:cTn id="21" fill="hold">
                            <p:stCondLst>
                              <p:cond delay="2250"/>
                            </p:stCondLst>
                            <p:childTnLst>
                              <p:par>
                                <p:cTn id="22" presetID="16" presetClass="entr" presetSubtype="37"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outVertical)">
                                      <p:cBhvr>
                                        <p:cTn id="24" dur="750"/>
                                        <p:tgtEl>
                                          <p:spTgt spid="14"/>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childTnLst>
                          </p:cTn>
                        </p:par>
                        <p:par>
                          <p:cTn id="29" fill="hold">
                            <p:stCondLst>
                              <p:cond delay="375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045A2069-2E95-49E6-BF6D-00F727C4A148}"/>
              </a:ext>
            </a:extLst>
          </p:cNvPr>
          <p:cNvSpPr/>
          <p:nvPr/>
        </p:nvSpPr>
        <p:spPr>
          <a:xfrm>
            <a:off x="0" y="2917371"/>
            <a:ext cx="595086" cy="3940629"/>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76">
            <a:extLst>
              <a:ext uri="{FF2B5EF4-FFF2-40B4-BE49-F238E27FC236}">
                <a16:creationId xmlns="" xmlns:a16="http://schemas.microsoft.com/office/drawing/2014/main" id="{A103B03C-8295-40A6-B2AD-B6EE663D52A0}"/>
              </a:ext>
            </a:extLst>
          </p:cNvPr>
          <p:cNvSpPr txBox="1"/>
          <p:nvPr/>
        </p:nvSpPr>
        <p:spPr>
          <a:xfrm>
            <a:off x="1253404" y="2085531"/>
            <a:ext cx="203200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spc="300" dirty="0">
                <a:solidFill>
                  <a:schemeClr val="tx1">
                    <a:lumMod val="75000"/>
                    <a:lumOff val="25000"/>
                  </a:schemeClr>
                </a:solidFill>
                <a:cs typeface="+mn-ea"/>
                <a:sym typeface="+mn-lt"/>
              </a:rPr>
              <a:t>主标题</a:t>
            </a:r>
            <a:endParaRPr kumimoji="0" lang="zh-CN" altLang="en-US" sz="4400" i="0" u="none" strike="noStrike" kern="1200" cap="none" spc="300" normalizeH="0" baseline="0" noProof="0" dirty="0">
              <a:ln>
                <a:noFill/>
              </a:ln>
              <a:solidFill>
                <a:schemeClr val="tx1">
                  <a:lumMod val="75000"/>
                  <a:lumOff val="25000"/>
                </a:schemeClr>
              </a:solidFill>
              <a:effectLst/>
              <a:uLnTx/>
              <a:uFillTx/>
              <a:cs typeface="+mn-ea"/>
              <a:sym typeface="+mn-lt"/>
            </a:endParaRPr>
          </a:p>
        </p:txBody>
      </p:sp>
      <p:sp>
        <p:nvSpPr>
          <p:cNvPr id="14" name="矩形 13">
            <a:extLst>
              <a:ext uri="{FF2B5EF4-FFF2-40B4-BE49-F238E27FC236}">
                <a16:creationId xmlns="" xmlns:a16="http://schemas.microsoft.com/office/drawing/2014/main" id="{2331F3DB-71E7-4847-B41E-9CFB61324E26}"/>
              </a:ext>
            </a:extLst>
          </p:cNvPr>
          <p:cNvSpPr/>
          <p:nvPr/>
        </p:nvSpPr>
        <p:spPr>
          <a:xfrm>
            <a:off x="1294852" y="3643538"/>
            <a:ext cx="3732360" cy="1094980"/>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5" name="矩形 14">
            <a:extLst>
              <a:ext uri="{FF2B5EF4-FFF2-40B4-BE49-F238E27FC236}">
                <a16:creationId xmlns="" xmlns:a16="http://schemas.microsoft.com/office/drawing/2014/main" id="{E13D091B-D37B-4BA1-974A-0D697F1F4BB8}"/>
              </a:ext>
            </a:extLst>
          </p:cNvPr>
          <p:cNvSpPr/>
          <p:nvPr/>
        </p:nvSpPr>
        <p:spPr>
          <a:xfrm>
            <a:off x="1253404" y="3132660"/>
            <a:ext cx="3815257" cy="541880"/>
          </a:xfrm>
          <a:prstGeom prst="rect">
            <a:avLst/>
          </a:prstGeom>
        </p:spPr>
        <p:txBody>
          <a:bodyPr wrap="square">
            <a:spAutoFit/>
          </a:bodyPr>
          <a:lstStyle/>
          <a:p>
            <a:pP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cxnSp>
        <p:nvCxnSpPr>
          <p:cNvPr id="16" name="直接连接符 15">
            <a:extLst>
              <a:ext uri="{FF2B5EF4-FFF2-40B4-BE49-F238E27FC236}">
                <a16:creationId xmlns="" xmlns:a16="http://schemas.microsoft.com/office/drawing/2014/main" id="{999B331F-D442-4D7E-9F0E-503851673D80}"/>
              </a:ext>
            </a:extLst>
          </p:cNvPr>
          <p:cNvCxnSpPr>
            <a:cxnSpLocks/>
          </p:cNvCxnSpPr>
          <p:nvPr/>
        </p:nvCxnSpPr>
        <p:spPr>
          <a:xfrm>
            <a:off x="1377950" y="2917371"/>
            <a:ext cx="64135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 xmlns:a16="http://schemas.microsoft.com/office/drawing/2014/main" id="{2B4086FE-300B-443C-8427-8AFF14C0C09A}"/>
              </a:ext>
            </a:extLst>
          </p:cNvPr>
          <p:cNvGrpSpPr/>
          <p:nvPr/>
        </p:nvGrpSpPr>
        <p:grpSpPr>
          <a:xfrm>
            <a:off x="8740775" y="1031874"/>
            <a:ext cx="2032000" cy="2187121"/>
            <a:chOff x="8740775" y="1031874"/>
            <a:chExt cx="2032000" cy="2187121"/>
          </a:xfrm>
        </p:grpSpPr>
        <p:sp>
          <p:nvSpPr>
            <p:cNvPr id="11" name="矩形 10">
              <a:extLst>
                <a:ext uri="{FF2B5EF4-FFF2-40B4-BE49-F238E27FC236}">
                  <a16:creationId xmlns="" xmlns:a16="http://schemas.microsoft.com/office/drawing/2014/main" id="{1FFB4B4F-A857-46F4-A293-762CB990F217}"/>
                </a:ext>
              </a:extLst>
            </p:cNvPr>
            <p:cNvSpPr/>
            <p:nvPr/>
          </p:nvSpPr>
          <p:spPr>
            <a:xfrm>
              <a:off x="8740775" y="1031874"/>
              <a:ext cx="2032000" cy="2187121"/>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形 19">
              <a:extLst>
                <a:ext uri="{FF2B5EF4-FFF2-40B4-BE49-F238E27FC236}">
                  <a16:creationId xmlns="" xmlns:a16="http://schemas.microsoft.com/office/drawing/2014/main" id="{6CEC7F31-20E4-46FF-8C12-EDB0D3DBCC0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498332" y="1249294"/>
              <a:ext cx="561975" cy="533400"/>
            </a:xfrm>
            <a:prstGeom prst="rect">
              <a:avLst/>
            </a:prstGeom>
          </p:spPr>
        </p:pic>
        <p:sp>
          <p:nvSpPr>
            <p:cNvPr id="23" name="矩形 22">
              <a:extLst>
                <a:ext uri="{FF2B5EF4-FFF2-40B4-BE49-F238E27FC236}">
                  <a16:creationId xmlns="" xmlns:a16="http://schemas.microsoft.com/office/drawing/2014/main" id="{0D43CD49-AC64-4627-A3AD-1F83F64CFE67}"/>
                </a:ext>
              </a:extLst>
            </p:cNvPr>
            <p:cNvSpPr/>
            <p:nvPr/>
          </p:nvSpPr>
          <p:spPr>
            <a:xfrm>
              <a:off x="8912676" y="1967299"/>
              <a:ext cx="1740157" cy="1099725"/>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Make it your strength. Then it can never be your weakness. </a:t>
              </a:r>
              <a:endParaRPr lang="zh-CN" altLang="en-US" sz="1400" dirty="0">
                <a:solidFill>
                  <a:srgbClr val="666666"/>
                </a:solidFill>
                <a:cs typeface="+mn-ea"/>
                <a:sym typeface="+mn-lt"/>
              </a:endParaRPr>
            </a:p>
          </p:txBody>
        </p:sp>
      </p:grpSp>
      <p:grpSp>
        <p:nvGrpSpPr>
          <p:cNvPr id="30" name="组合 29">
            <a:extLst>
              <a:ext uri="{FF2B5EF4-FFF2-40B4-BE49-F238E27FC236}">
                <a16:creationId xmlns="" xmlns:a16="http://schemas.microsoft.com/office/drawing/2014/main" id="{428769B2-8B50-484A-9C85-CBDC630E7DF5}"/>
              </a:ext>
            </a:extLst>
          </p:cNvPr>
          <p:cNvGrpSpPr/>
          <p:nvPr/>
        </p:nvGrpSpPr>
        <p:grpSpPr>
          <a:xfrm>
            <a:off x="6492875" y="1456417"/>
            <a:ext cx="2032000" cy="2187121"/>
            <a:chOff x="6492875" y="1456417"/>
            <a:chExt cx="2032000" cy="2187121"/>
          </a:xfrm>
        </p:grpSpPr>
        <p:sp>
          <p:nvSpPr>
            <p:cNvPr id="9" name="矩形 8">
              <a:extLst>
                <a:ext uri="{FF2B5EF4-FFF2-40B4-BE49-F238E27FC236}">
                  <a16:creationId xmlns="" xmlns:a16="http://schemas.microsoft.com/office/drawing/2014/main" id="{991CD46B-C2DD-401C-B3A4-4E8F11C1DC04}"/>
                </a:ext>
              </a:extLst>
            </p:cNvPr>
            <p:cNvSpPr/>
            <p:nvPr/>
          </p:nvSpPr>
          <p:spPr>
            <a:xfrm>
              <a:off x="6492875" y="1456417"/>
              <a:ext cx="2032000" cy="2187121"/>
            </a:xfrm>
            <a:prstGeom prst="rect">
              <a:avLst/>
            </a:prstGeom>
            <a:solidFill>
              <a:srgbClr val="E8D8C9"/>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形 17">
              <a:extLst>
                <a:ext uri="{FF2B5EF4-FFF2-40B4-BE49-F238E27FC236}">
                  <a16:creationId xmlns="" xmlns:a16="http://schemas.microsoft.com/office/drawing/2014/main" id="{1232DDF8-9EBA-4EE5-A92C-188B34BB5AE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207249" y="1708593"/>
              <a:ext cx="600476" cy="426144"/>
            </a:xfrm>
            <a:prstGeom prst="rect">
              <a:avLst/>
            </a:prstGeom>
          </p:spPr>
        </p:pic>
        <p:sp>
          <p:nvSpPr>
            <p:cNvPr id="22" name="矩形 21">
              <a:extLst>
                <a:ext uri="{FF2B5EF4-FFF2-40B4-BE49-F238E27FC236}">
                  <a16:creationId xmlns="" xmlns:a16="http://schemas.microsoft.com/office/drawing/2014/main" id="{46D4F01B-5C8F-42BF-A4EC-926661C6FAEE}"/>
                </a:ext>
              </a:extLst>
            </p:cNvPr>
            <p:cNvSpPr/>
            <p:nvPr/>
          </p:nvSpPr>
          <p:spPr>
            <a:xfrm>
              <a:off x="6642451" y="2597743"/>
              <a:ext cx="174554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4" name="矩形 23">
              <a:extLst>
                <a:ext uri="{FF2B5EF4-FFF2-40B4-BE49-F238E27FC236}">
                  <a16:creationId xmlns="" xmlns:a16="http://schemas.microsoft.com/office/drawing/2014/main" id="{C7D8C926-0F8D-4872-A4F3-ED6841BA740B}"/>
                </a:ext>
              </a:extLst>
            </p:cNvPr>
            <p:cNvSpPr/>
            <p:nvPr/>
          </p:nvSpPr>
          <p:spPr>
            <a:xfrm>
              <a:off x="7129560" y="2289072"/>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p>
          </p:txBody>
        </p:sp>
      </p:grpSp>
      <p:grpSp>
        <p:nvGrpSpPr>
          <p:cNvPr id="33" name="组合 32">
            <a:extLst>
              <a:ext uri="{FF2B5EF4-FFF2-40B4-BE49-F238E27FC236}">
                <a16:creationId xmlns="" xmlns:a16="http://schemas.microsoft.com/office/drawing/2014/main" id="{795748E0-2C20-40FC-B14A-20957E6C00E0}"/>
              </a:ext>
            </a:extLst>
          </p:cNvPr>
          <p:cNvGrpSpPr/>
          <p:nvPr/>
        </p:nvGrpSpPr>
        <p:grpSpPr>
          <a:xfrm>
            <a:off x="6492875" y="3851274"/>
            <a:ext cx="2032000" cy="2267902"/>
            <a:chOff x="6492875" y="3851274"/>
            <a:chExt cx="2032000" cy="2267902"/>
          </a:xfrm>
        </p:grpSpPr>
        <p:sp>
          <p:nvSpPr>
            <p:cNvPr id="10" name="矩形 9">
              <a:extLst>
                <a:ext uri="{FF2B5EF4-FFF2-40B4-BE49-F238E27FC236}">
                  <a16:creationId xmlns="" xmlns:a16="http://schemas.microsoft.com/office/drawing/2014/main" id="{20FB65F3-C523-43DA-8902-6195EE083AF8}"/>
                </a:ext>
              </a:extLst>
            </p:cNvPr>
            <p:cNvSpPr/>
            <p:nvPr/>
          </p:nvSpPr>
          <p:spPr>
            <a:xfrm>
              <a:off x="6492875" y="3851274"/>
              <a:ext cx="2032000" cy="2187121"/>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形 18">
              <a:extLst>
                <a:ext uri="{FF2B5EF4-FFF2-40B4-BE49-F238E27FC236}">
                  <a16:creationId xmlns="" xmlns:a16="http://schemas.microsoft.com/office/drawing/2014/main" id="{1B75968F-96A7-44BE-B2DD-B7DA79057BC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251699" y="4193400"/>
              <a:ext cx="514350" cy="457200"/>
            </a:xfrm>
            <a:prstGeom prst="rect">
              <a:avLst/>
            </a:prstGeom>
          </p:spPr>
        </p:pic>
        <p:sp>
          <p:nvSpPr>
            <p:cNvPr id="28" name="矩形 27">
              <a:extLst>
                <a:ext uri="{FF2B5EF4-FFF2-40B4-BE49-F238E27FC236}">
                  <a16:creationId xmlns="" xmlns:a16="http://schemas.microsoft.com/office/drawing/2014/main" id="{B9E407A1-0E42-4A67-902D-38C631A1BFF0}"/>
                </a:ext>
              </a:extLst>
            </p:cNvPr>
            <p:cNvSpPr/>
            <p:nvPr/>
          </p:nvSpPr>
          <p:spPr>
            <a:xfrm>
              <a:off x="6602224" y="4887685"/>
              <a:ext cx="1825998" cy="1231491"/>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The difference between sex and love is that sex relieves tension and love.</a:t>
              </a:r>
              <a:endParaRPr lang="zh-CN" altLang="en-US" sz="1400" dirty="0">
                <a:solidFill>
                  <a:srgbClr val="666666"/>
                </a:solidFill>
                <a:cs typeface="+mn-ea"/>
                <a:sym typeface="+mn-lt"/>
              </a:endParaRPr>
            </a:p>
          </p:txBody>
        </p:sp>
      </p:grpSp>
      <p:grpSp>
        <p:nvGrpSpPr>
          <p:cNvPr id="32" name="组合 31">
            <a:extLst>
              <a:ext uri="{FF2B5EF4-FFF2-40B4-BE49-F238E27FC236}">
                <a16:creationId xmlns="" xmlns:a16="http://schemas.microsoft.com/office/drawing/2014/main" id="{D8423B00-376B-408A-AF77-E6727AB85616}"/>
              </a:ext>
            </a:extLst>
          </p:cNvPr>
          <p:cNvGrpSpPr/>
          <p:nvPr/>
        </p:nvGrpSpPr>
        <p:grpSpPr>
          <a:xfrm>
            <a:off x="8740775" y="3403600"/>
            <a:ext cx="2032000" cy="2343839"/>
            <a:chOff x="8740775" y="3403600"/>
            <a:chExt cx="2032000" cy="2343839"/>
          </a:xfrm>
        </p:grpSpPr>
        <p:sp>
          <p:nvSpPr>
            <p:cNvPr id="12" name="矩形 11">
              <a:extLst>
                <a:ext uri="{FF2B5EF4-FFF2-40B4-BE49-F238E27FC236}">
                  <a16:creationId xmlns="" xmlns:a16="http://schemas.microsoft.com/office/drawing/2014/main" id="{33EA5F94-DF3C-4788-8A74-9EE61DF7AED6}"/>
                </a:ext>
              </a:extLst>
            </p:cNvPr>
            <p:cNvSpPr/>
            <p:nvPr/>
          </p:nvSpPr>
          <p:spPr>
            <a:xfrm>
              <a:off x="8740775" y="3403600"/>
              <a:ext cx="2032000" cy="2187121"/>
            </a:xfrm>
            <a:prstGeom prst="rect">
              <a:avLst/>
            </a:prstGeom>
            <a:solidFill>
              <a:schemeClr val="bg1"/>
            </a:solidFill>
            <a:ln>
              <a:noFill/>
            </a:ln>
            <a:effectLst>
              <a:outerShdw blurRad="1651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图形 20">
              <a:extLst>
                <a:ext uri="{FF2B5EF4-FFF2-40B4-BE49-F238E27FC236}">
                  <a16:creationId xmlns="" xmlns:a16="http://schemas.microsoft.com/office/drawing/2014/main" id="{674BCC16-20DA-43A7-9E26-DB31BB257DD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9479081" y="3669630"/>
              <a:ext cx="600476" cy="600476"/>
            </a:xfrm>
            <a:prstGeom prst="rect">
              <a:avLst/>
            </a:prstGeom>
          </p:spPr>
        </p:pic>
        <p:sp>
          <p:nvSpPr>
            <p:cNvPr id="25" name="矩形 24">
              <a:extLst>
                <a:ext uri="{FF2B5EF4-FFF2-40B4-BE49-F238E27FC236}">
                  <a16:creationId xmlns="" xmlns:a16="http://schemas.microsoft.com/office/drawing/2014/main" id="{A4F7D92F-8698-4AB3-A2B6-5012F554EA8C}"/>
                </a:ext>
              </a:extLst>
            </p:cNvPr>
            <p:cNvSpPr/>
            <p:nvPr/>
          </p:nvSpPr>
          <p:spPr>
            <a:xfrm>
              <a:off x="8955270" y="4650600"/>
              <a:ext cx="1603009" cy="1096839"/>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Armor yourself in it, and it will never be used to hurt you.</a:t>
              </a:r>
              <a:endParaRPr lang="zh-CN" altLang="en-US" sz="1400" dirty="0">
                <a:solidFill>
                  <a:srgbClr val="666666"/>
                </a:solidFill>
                <a:cs typeface="+mn-ea"/>
                <a:sym typeface="+mn-lt"/>
              </a:endParaRPr>
            </a:p>
          </p:txBody>
        </p:sp>
        <p:sp>
          <p:nvSpPr>
            <p:cNvPr id="29" name="矩形 28">
              <a:extLst>
                <a:ext uri="{FF2B5EF4-FFF2-40B4-BE49-F238E27FC236}">
                  <a16:creationId xmlns="" xmlns:a16="http://schemas.microsoft.com/office/drawing/2014/main" id="{7D051CCE-DDBB-4993-8C60-B362BA921DFD}"/>
                </a:ext>
              </a:extLst>
            </p:cNvPr>
            <p:cNvSpPr/>
            <p:nvPr/>
          </p:nvSpPr>
          <p:spPr>
            <a:xfrm>
              <a:off x="9374866" y="4374589"/>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p>
          </p:txBody>
        </p:sp>
      </p:grpSp>
    </p:spTree>
    <p:extLst>
      <p:ext uri="{BB962C8B-B14F-4D97-AF65-F5344CB8AC3E}">
        <p14:creationId xmlns:p14="http://schemas.microsoft.com/office/powerpoint/2010/main" val="3183506625"/>
      </p:ext>
    </p:extLst>
  </p:cSld>
  <p:clrMapOvr>
    <a:masterClrMapping/>
  </p:clrMapOvr>
  <mc:AlternateContent xmlns:mc="http://schemas.openxmlformats.org/markup-compatibility/2006" xmlns:p14="http://schemas.microsoft.com/office/powerpoint/2010/main">
    <mc:Choice Requires="p14">
      <p:transition spd="slow" p14:dur="1750" advClick="0" advTm="0">
        <p14:gallery dir="l"/>
      </p:transition>
    </mc:Choice>
    <mc:Fallback xmlns:asvg="http://schemas.microsoft.com/office/drawing/2016/SVG/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25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ppt_x"/>
                                          </p:val>
                                        </p:tav>
                                        <p:tav tm="100000">
                                          <p:val>
                                            <p:strVal val="#ppt_x"/>
                                          </p:val>
                                        </p:tav>
                                      </p:tavLst>
                                    </p:anim>
                                    <p:anim calcmode="lin" valueType="num">
                                      <p:cBhvr additive="base">
                                        <p:cTn id="22" dur="75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750" fill="hold"/>
                                        <p:tgtEl>
                                          <p:spTgt spid="30"/>
                                        </p:tgtEl>
                                        <p:attrNameLst>
                                          <p:attrName>ppt_w</p:attrName>
                                        </p:attrNameLst>
                                      </p:cBhvr>
                                      <p:tavLst>
                                        <p:tav tm="0">
                                          <p:val>
                                            <p:fltVal val="0"/>
                                          </p:val>
                                        </p:tav>
                                        <p:tav tm="100000">
                                          <p:val>
                                            <p:strVal val="#ppt_w"/>
                                          </p:val>
                                        </p:tav>
                                      </p:tavLst>
                                    </p:anim>
                                    <p:anim calcmode="lin" valueType="num">
                                      <p:cBhvr>
                                        <p:cTn id="31" dur="750" fill="hold"/>
                                        <p:tgtEl>
                                          <p:spTgt spid="30"/>
                                        </p:tgtEl>
                                        <p:attrNameLst>
                                          <p:attrName>ppt_h</p:attrName>
                                        </p:attrNameLst>
                                      </p:cBhvr>
                                      <p:tavLst>
                                        <p:tav tm="0">
                                          <p:val>
                                            <p:fltVal val="0"/>
                                          </p:val>
                                        </p:tav>
                                        <p:tav tm="100000">
                                          <p:val>
                                            <p:strVal val="#ppt_h"/>
                                          </p:val>
                                        </p:tav>
                                      </p:tavLst>
                                    </p:anim>
                                    <p:animEffect transition="in" filter="fade">
                                      <p:cBhvr>
                                        <p:cTn id="32" dur="750"/>
                                        <p:tgtEl>
                                          <p:spTgt spid="30"/>
                                        </p:tgtEl>
                                      </p:cBhvr>
                                    </p:animEffect>
                                  </p:childTnLst>
                                </p:cTn>
                              </p:par>
                              <p:par>
                                <p:cTn id="33" presetID="53"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750" fill="hold"/>
                                        <p:tgtEl>
                                          <p:spTgt spid="31"/>
                                        </p:tgtEl>
                                        <p:attrNameLst>
                                          <p:attrName>ppt_w</p:attrName>
                                        </p:attrNameLst>
                                      </p:cBhvr>
                                      <p:tavLst>
                                        <p:tav tm="0">
                                          <p:val>
                                            <p:fltVal val="0"/>
                                          </p:val>
                                        </p:tav>
                                        <p:tav tm="100000">
                                          <p:val>
                                            <p:strVal val="#ppt_w"/>
                                          </p:val>
                                        </p:tav>
                                      </p:tavLst>
                                    </p:anim>
                                    <p:anim calcmode="lin" valueType="num">
                                      <p:cBhvr>
                                        <p:cTn id="36" dur="750" fill="hold"/>
                                        <p:tgtEl>
                                          <p:spTgt spid="31"/>
                                        </p:tgtEl>
                                        <p:attrNameLst>
                                          <p:attrName>ppt_h</p:attrName>
                                        </p:attrNameLst>
                                      </p:cBhvr>
                                      <p:tavLst>
                                        <p:tav tm="0">
                                          <p:val>
                                            <p:fltVal val="0"/>
                                          </p:val>
                                        </p:tav>
                                        <p:tav tm="100000">
                                          <p:val>
                                            <p:strVal val="#ppt_h"/>
                                          </p:val>
                                        </p:tav>
                                      </p:tavLst>
                                    </p:anim>
                                    <p:animEffect transition="in" filter="fade">
                                      <p:cBhvr>
                                        <p:cTn id="37" dur="750"/>
                                        <p:tgtEl>
                                          <p:spTgt spid="31"/>
                                        </p:tgtEl>
                                      </p:cBhvr>
                                    </p:animEffect>
                                  </p:childTnLst>
                                </p:cTn>
                              </p:par>
                              <p:par>
                                <p:cTn id="38" presetID="53" presetClass="entr" presetSubtype="16"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750" fill="hold"/>
                                        <p:tgtEl>
                                          <p:spTgt spid="33"/>
                                        </p:tgtEl>
                                        <p:attrNameLst>
                                          <p:attrName>ppt_w</p:attrName>
                                        </p:attrNameLst>
                                      </p:cBhvr>
                                      <p:tavLst>
                                        <p:tav tm="0">
                                          <p:val>
                                            <p:fltVal val="0"/>
                                          </p:val>
                                        </p:tav>
                                        <p:tav tm="100000">
                                          <p:val>
                                            <p:strVal val="#ppt_w"/>
                                          </p:val>
                                        </p:tav>
                                      </p:tavLst>
                                    </p:anim>
                                    <p:anim calcmode="lin" valueType="num">
                                      <p:cBhvr>
                                        <p:cTn id="41" dur="750" fill="hold"/>
                                        <p:tgtEl>
                                          <p:spTgt spid="33"/>
                                        </p:tgtEl>
                                        <p:attrNameLst>
                                          <p:attrName>ppt_h</p:attrName>
                                        </p:attrNameLst>
                                      </p:cBhvr>
                                      <p:tavLst>
                                        <p:tav tm="0">
                                          <p:val>
                                            <p:fltVal val="0"/>
                                          </p:val>
                                        </p:tav>
                                        <p:tav tm="100000">
                                          <p:val>
                                            <p:strVal val="#ppt_h"/>
                                          </p:val>
                                        </p:tav>
                                      </p:tavLst>
                                    </p:anim>
                                    <p:animEffect transition="in" filter="fade">
                                      <p:cBhvr>
                                        <p:cTn id="42" dur="750"/>
                                        <p:tgtEl>
                                          <p:spTgt spid="33"/>
                                        </p:tgtEl>
                                      </p:cBhvr>
                                    </p:animEffect>
                                  </p:childTnLst>
                                </p:cTn>
                              </p:par>
                              <p:par>
                                <p:cTn id="43" presetID="53" presetClass="entr" presetSubtype="16"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750" fill="hold"/>
                                        <p:tgtEl>
                                          <p:spTgt spid="32"/>
                                        </p:tgtEl>
                                        <p:attrNameLst>
                                          <p:attrName>ppt_w</p:attrName>
                                        </p:attrNameLst>
                                      </p:cBhvr>
                                      <p:tavLst>
                                        <p:tav tm="0">
                                          <p:val>
                                            <p:fltVal val="0"/>
                                          </p:val>
                                        </p:tav>
                                        <p:tav tm="100000">
                                          <p:val>
                                            <p:strVal val="#ppt_w"/>
                                          </p:val>
                                        </p:tav>
                                      </p:tavLst>
                                    </p:anim>
                                    <p:anim calcmode="lin" valueType="num">
                                      <p:cBhvr>
                                        <p:cTn id="46" dur="750" fill="hold"/>
                                        <p:tgtEl>
                                          <p:spTgt spid="32"/>
                                        </p:tgtEl>
                                        <p:attrNameLst>
                                          <p:attrName>ppt_h</p:attrName>
                                        </p:attrNameLst>
                                      </p:cBhvr>
                                      <p:tavLst>
                                        <p:tav tm="0">
                                          <p:val>
                                            <p:fltVal val="0"/>
                                          </p:val>
                                        </p:tav>
                                        <p:tav tm="100000">
                                          <p:val>
                                            <p:strVal val="#ppt_h"/>
                                          </p:val>
                                        </p:tav>
                                      </p:tavLst>
                                    </p:anim>
                                    <p:animEffect transition="in" filter="fade">
                                      <p:cBhvr>
                                        <p:cTn id="4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03D26376-C221-4451-9B8C-BD4ECACFEBB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297"/>
            <a:ext cx="12192000" cy="3280274"/>
          </a:xfrm>
          <a:prstGeom prst="rect">
            <a:avLst/>
          </a:prstGeom>
        </p:spPr>
      </p:pic>
      <p:sp>
        <p:nvSpPr>
          <p:cNvPr id="10" name="椭圆 9">
            <a:extLst>
              <a:ext uri="{FF2B5EF4-FFF2-40B4-BE49-F238E27FC236}">
                <a16:creationId xmlns="" xmlns:a16="http://schemas.microsoft.com/office/drawing/2014/main" id="{9DB42B9D-23D3-4223-BD9C-244990751F9E}"/>
              </a:ext>
            </a:extLst>
          </p:cNvPr>
          <p:cNvSpPr/>
          <p:nvPr/>
        </p:nvSpPr>
        <p:spPr>
          <a:xfrm>
            <a:off x="1952625" y="3172200"/>
            <a:ext cx="220889" cy="220889"/>
          </a:xfrm>
          <a:prstGeom prst="ellipse">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 xmlns:a16="http://schemas.microsoft.com/office/drawing/2014/main" id="{89EC1823-2743-4EFF-81DA-B274B9B6A79D}"/>
              </a:ext>
            </a:extLst>
          </p:cNvPr>
          <p:cNvSpPr/>
          <p:nvPr/>
        </p:nvSpPr>
        <p:spPr>
          <a:xfrm>
            <a:off x="4008074" y="3172200"/>
            <a:ext cx="220889" cy="220889"/>
          </a:xfrm>
          <a:prstGeom prst="ellipse">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 xmlns:a16="http://schemas.microsoft.com/office/drawing/2014/main" id="{357699C3-4D55-413D-BF53-03554192CFA2}"/>
              </a:ext>
            </a:extLst>
          </p:cNvPr>
          <p:cNvSpPr/>
          <p:nvPr/>
        </p:nvSpPr>
        <p:spPr>
          <a:xfrm>
            <a:off x="5968318" y="3172200"/>
            <a:ext cx="220889" cy="220889"/>
          </a:xfrm>
          <a:prstGeom prst="ellipse">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 xmlns:a16="http://schemas.microsoft.com/office/drawing/2014/main" id="{C9413DE7-2D9B-452C-B718-C3CA377BD5BD}"/>
              </a:ext>
            </a:extLst>
          </p:cNvPr>
          <p:cNvSpPr/>
          <p:nvPr/>
        </p:nvSpPr>
        <p:spPr>
          <a:xfrm>
            <a:off x="8000907" y="3172200"/>
            <a:ext cx="220889" cy="220889"/>
          </a:xfrm>
          <a:prstGeom prst="ellipse">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 xmlns:a16="http://schemas.microsoft.com/office/drawing/2014/main" id="{CCAD1A2B-96E5-4425-AF6C-51AD1F78B5C7}"/>
              </a:ext>
            </a:extLst>
          </p:cNvPr>
          <p:cNvSpPr/>
          <p:nvPr/>
        </p:nvSpPr>
        <p:spPr>
          <a:xfrm>
            <a:off x="10018486" y="3172199"/>
            <a:ext cx="220889" cy="220889"/>
          </a:xfrm>
          <a:prstGeom prst="ellipse">
            <a:avLst/>
          </a:prstGeom>
          <a:solidFill>
            <a:srgbClr val="BF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形 14">
            <a:extLst>
              <a:ext uri="{FF2B5EF4-FFF2-40B4-BE49-F238E27FC236}">
                <a16:creationId xmlns="" xmlns:a16="http://schemas.microsoft.com/office/drawing/2014/main" id="{09F6123C-ED7F-4176-B03A-B4C4BFB744B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869619" y="4361050"/>
            <a:ext cx="561975" cy="419100"/>
          </a:xfrm>
          <a:prstGeom prst="rect">
            <a:avLst/>
          </a:prstGeom>
        </p:spPr>
      </p:pic>
      <p:pic>
        <p:nvPicPr>
          <p:cNvPr id="16" name="图形 15">
            <a:extLst>
              <a:ext uri="{FF2B5EF4-FFF2-40B4-BE49-F238E27FC236}">
                <a16:creationId xmlns="" xmlns:a16="http://schemas.microsoft.com/office/drawing/2014/main" id="{9DB8F6E8-E0D7-4A4B-A79F-BAEC0EC55DEF}"/>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839888" y="4294375"/>
            <a:ext cx="542925" cy="485775"/>
          </a:xfrm>
          <a:prstGeom prst="rect">
            <a:avLst/>
          </a:prstGeom>
        </p:spPr>
      </p:pic>
      <p:pic>
        <p:nvPicPr>
          <p:cNvPr id="17" name="图形 16">
            <a:extLst>
              <a:ext uri="{FF2B5EF4-FFF2-40B4-BE49-F238E27FC236}">
                <a16:creationId xmlns="" xmlns:a16="http://schemas.microsoft.com/office/drawing/2014/main" id="{5C31D495-5CFD-4A9C-A573-A42A11257578}"/>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829300" y="4370575"/>
            <a:ext cx="533400" cy="419100"/>
          </a:xfrm>
          <a:prstGeom prst="rect">
            <a:avLst/>
          </a:prstGeom>
        </p:spPr>
      </p:pic>
      <p:pic>
        <p:nvPicPr>
          <p:cNvPr id="18" name="图形 17">
            <a:extLst>
              <a:ext uri="{FF2B5EF4-FFF2-40B4-BE49-F238E27FC236}">
                <a16:creationId xmlns="" xmlns:a16="http://schemas.microsoft.com/office/drawing/2014/main" id="{78C9F4B7-2E59-4282-A84E-05BDE2AC7611}"/>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3861343" y="4361050"/>
            <a:ext cx="514350" cy="428625"/>
          </a:xfrm>
          <a:prstGeom prst="rect">
            <a:avLst/>
          </a:prstGeom>
        </p:spPr>
      </p:pic>
      <p:pic>
        <p:nvPicPr>
          <p:cNvPr id="19" name="图形 18">
            <a:extLst>
              <a:ext uri="{FF2B5EF4-FFF2-40B4-BE49-F238E27FC236}">
                <a16:creationId xmlns="" xmlns:a16="http://schemas.microsoft.com/office/drawing/2014/main" id="{F5310075-C8B7-4409-9EC1-5B5840BABCDC}"/>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815419" y="4361050"/>
            <a:ext cx="495300" cy="419100"/>
          </a:xfrm>
          <a:prstGeom prst="rect">
            <a:avLst/>
          </a:prstGeom>
        </p:spPr>
      </p:pic>
      <p:sp>
        <p:nvSpPr>
          <p:cNvPr id="20" name="矩形 19">
            <a:extLst>
              <a:ext uri="{FF2B5EF4-FFF2-40B4-BE49-F238E27FC236}">
                <a16:creationId xmlns="" xmlns:a16="http://schemas.microsoft.com/office/drawing/2014/main" id="{06617D6F-47A6-40F1-B3CA-364D35C5CF9E}"/>
              </a:ext>
            </a:extLst>
          </p:cNvPr>
          <p:cNvSpPr/>
          <p:nvPr/>
        </p:nvSpPr>
        <p:spPr>
          <a:xfrm>
            <a:off x="1681161" y="3644607"/>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p>
        </p:txBody>
      </p:sp>
      <p:sp>
        <p:nvSpPr>
          <p:cNvPr id="21" name="矩形 20">
            <a:extLst>
              <a:ext uri="{FF2B5EF4-FFF2-40B4-BE49-F238E27FC236}">
                <a16:creationId xmlns="" xmlns:a16="http://schemas.microsoft.com/office/drawing/2014/main" id="{11DF6AA4-A280-49AA-9959-A6E260EC05BD}"/>
              </a:ext>
            </a:extLst>
          </p:cNvPr>
          <p:cNvSpPr/>
          <p:nvPr/>
        </p:nvSpPr>
        <p:spPr>
          <a:xfrm>
            <a:off x="1190296" y="5065209"/>
            <a:ext cx="174554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2" name="矩形 21">
            <a:extLst>
              <a:ext uri="{FF2B5EF4-FFF2-40B4-BE49-F238E27FC236}">
                <a16:creationId xmlns="" xmlns:a16="http://schemas.microsoft.com/office/drawing/2014/main" id="{D0A28C7F-FA87-4A96-A1F2-1006E16A0570}"/>
              </a:ext>
            </a:extLst>
          </p:cNvPr>
          <p:cNvSpPr/>
          <p:nvPr/>
        </p:nvSpPr>
        <p:spPr>
          <a:xfrm>
            <a:off x="3723038" y="3644607"/>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p>
        </p:txBody>
      </p:sp>
      <p:sp>
        <p:nvSpPr>
          <p:cNvPr id="23" name="矩形 22">
            <a:extLst>
              <a:ext uri="{FF2B5EF4-FFF2-40B4-BE49-F238E27FC236}">
                <a16:creationId xmlns="" xmlns:a16="http://schemas.microsoft.com/office/drawing/2014/main" id="{C4C7D8BC-2D57-46FE-AF98-8C0A2AA6FD2D}"/>
              </a:ext>
            </a:extLst>
          </p:cNvPr>
          <p:cNvSpPr/>
          <p:nvPr/>
        </p:nvSpPr>
        <p:spPr>
          <a:xfrm>
            <a:off x="3232173" y="5065209"/>
            <a:ext cx="174554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4" name="矩形 23">
            <a:extLst>
              <a:ext uri="{FF2B5EF4-FFF2-40B4-BE49-F238E27FC236}">
                <a16:creationId xmlns="" xmlns:a16="http://schemas.microsoft.com/office/drawing/2014/main" id="{3C5C08D6-3E86-4892-821F-9FA6D1B4F327}"/>
              </a:ext>
            </a:extLst>
          </p:cNvPr>
          <p:cNvSpPr/>
          <p:nvPr/>
        </p:nvSpPr>
        <p:spPr>
          <a:xfrm>
            <a:off x="5681900" y="3644607"/>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p>
        </p:txBody>
      </p:sp>
      <p:sp>
        <p:nvSpPr>
          <p:cNvPr id="25" name="矩形 24">
            <a:extLst>
              <a:ext uri="{FF2B5EF4-FFF2-40B4-BE49-F238E27FC236}">
                <a16:creationId xmlns="" xmlns:a16="http://schemas.microsoft.com/office/drawing/2014/main" id="{38F18396-DA47-43D6-8507-4ACF180818E3}"/>
              </a:ext>
            </a:extLst>
          </p:cNvPr>
          <p:cNvSpPr/>
          <p:nvPr/>
        </p:nvSpPr>
        <p:spPr>
          <a:xfrm>
            <a:off x="5191035" y="5065209"/>
            <a:ext cx="174554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6" name="矩形 25">
            <a:extLst>
              <a:ext uri="{FF2B5EF4-FFF2-40B4-BE49-F238E27FC236}">
                <a16:creationId xmlns="" xmlns:a16="http://schemas.microsoft.com/office/drawing/2014/main" id="{1A869290-8E90-459B-A6D8-917A9CF2D15E}"/>
              </a:ext>
            </a:extLst>
          </p:cNvPr>
          <p:cNvSpPr/>
          <p:nvPr/>
        </p:nvSpPr>
        <p:spPr>
          <a:xfrm>
            <a:off x="7723777" y="3644607"/>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p>
        </p:txBody>
      </p:sp>
      <p:sp>
        <p:nvSpPr>
          <p:cNvPr id="27" name="矩形 26">
            <a:extLst>
              <a:ext uri="{FF2B5EF4-FFF2-40B4-BE49-F238E27FC236}">
                <a16:creationId xmlns="" xmlns:a16="http://schemas.microsoft.com/office/drawing/2014/main" id="{00D3673D-5FD9-47F5-A687-5560CCA2BBEC}"/>
              </a:ext>
            </a:extLst>
          </p:cNvPr>
          <p:cNvSpPr/>
          <p:nvPr/>
        </p:nvSpPr>
        <p:spPr>
          <a:xfrm>
            <a:off x="7232912" y="5065209"/>
            <a:ext cx="174554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28" name="矩形 27">
            <a:extLst>
              <a:ext uri="{FF2B5EF4-FFF2-40B4-BE49-F238E27FC236}">
                <a16:creationId xmlns="" xmlns:a16="http://schemas.microsoft.com/office/drawing/2014/main" id="{EE6E8D3B-2E56-4D0F-9832-8C215495990A}"/>
              </a:ext>
            </a:extLst>
          </p:cNvPr>
          <p:cNvSpPr/>
          <p:nvPr/>
        </p:nvSpPr>
        <p:spPr>
          <a:xfrm>
            <a:off x="9765654" y="3644607"/>
            <a:ext cx="76381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标 题</a:t>
            </a:r>
          </a:p>
        </p:txBody>
      </p:sp>
      <p:sp>
        <p:nvSpPr>
          <p:cNvPr id="29" name="矩形 28">
            <a:extLst>
              <a:ext uri="{FF2B5EF4-FFF2-40B4-BE49-F238E27FC236}">
                <a16:creationId xmlns="" xmlns:a16="http://schemas.microsoft.com/office/drawing/2014/main" id="{67BC3078-B2E4-4EA3-B53C-3E6518F3DC64}"/>
              </a:ext>
            </a:extLst>
          </p:cNvPr>
          <p:cNvSpPr/>
          <p:nvPr/>
        </p:nvSpPr>
        <p:spPr>
          <a:xfrm>
            <a:off x="9274789" y="5065209"/>
            <a:ext cx="1745545" cy="843244"/>
          </a:xfrm>
          <a:prstGeom prst="rect">
            <a:avLst/>
          </a:prstGeom>
        </p:spPr>
        <p:txBody>
          <a:bodyPr wrap="square">
            <a:spAutoFit/>
          </a:bodyPr>
          <a:lstStyle/>
          <a:p>
            <a:pPr algn="ct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Tree>
    <p:extLst>
      <p:ext uri="{BB962C8B-B14F-4D97-AF65-F5344CB8AC3E}">
        <p14:creationId xmlns:p14="http://schemas.microsoft.com/office/powerpoint/2010/main" val="1931128621"/>
      </p:ext>
    </p:extLst>
  </p:cSld>
  <p:clrMapOvr>
    <a:masterClrMapping/>
  </p:clrMapOvr>
  <mc:AlternateContent xmlns:mc="http://schemas.openxmlformats.org/markup-compatibility/2006" xmlns:p14="http://schemas.microsoft.com/office/powerpoint/2010/main">
    <mc:Choice Requires="p14">
      <p:transition spd="slow" p14:dur="1750" advClick="0" advTm="0">
        <p14:prism/>
      </p:transition>
    </mc:Choice>
    <mc:Fallback xmlns:asvg="http://schemas.microsoft.com/office/drawing/2016/SVG/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750"/>
                                        <p:tgtEl>
                                          <p:spTgt spid="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ppt_x"/>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ppt_x"/>
                                          </p:val>
                                        </p:tav>
                                        <p:tav tm="100000">
                                          <p:val>
                                            <p:strVal val="#ppt_x"/>
                                          </p:val>
                                        </p:tav>
                                      </p:tavLst>
                                    </p:anim>
                                    <p:anim calcmode="lin" valueType="num">
                                      <p:cBhvr additive="base">
                                        <p:cTn id="28" dur="75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750" fill="hold"/>
                                        <p:tgtEl>
                                          <p:spTgt spid="20"/>
                                        </p:tgtEl>
                                        <p:attrNameLst>
                                          <p:attrName>ppt_w</p:attrName>
                                        </p:attrNameLst>
                                      </p:cBhvr>
                                      <p:tavLst>
                                        <p:tav tm="0">
                                          <p:val>
                                            <p:fltVal val="0"/>
                                          </p:val>
                                        </p:tav>
                                        <p:tav tm="100000">
                                          <p:val>
                                            <p:strVal val="#ppt_w"/>
                                          </p:val>
                                        </p:tav>
                                      </p:tavLst>
                                    </p:anim>
                                    <p:anim calcmode="lin" valueType="num">
                                      <p:cBhvr>
                                        <p:cTn id="33" dur="750" fill="hold"/>
                                        <p:tgtEl>
                                          <p:spTgt spid="20"/>
                                        </p:tgtEl>
                                        <p:attrNameLst>
                                          <p:attrName>ppt_h</p:attrName>
                                        </p:attrNameLst>
                                      </p:cBhvr>
                                      <p:tavLst>
                                        <p:tav tm="0">
                                          <p:val>
                                            <p:fltVal val="0"/>
                                          </p:val>
                                        </p:tav>
                                        <p:tav tm="100000">
                                          <p:val>
                                            <p:strVal val="#ppt_h"/>
                                          </p:val>
                                        </p:tav>
                                      </p:tavLst>
                                    </p:anim>
                                    <p:animEffect transition="in" filter="fade">
                                      <p:cBhvr>
                                        <p:cTn id="34" dur="75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750" fill="hold"/>
                                        <p:tgtEl>
                                          <p:spTgt spid="22"/>
                                        </p:tgtEl>
                                        <p:attrNameLst>
                                          <p:attrName>ppt_w</p:attrName>
                                        </p:attrNameLst>
                                      </p:cBhvr>
                                      <p:tavLst>
                                        <p:tav tm="0">
                                          <p:val>
                                            <p:fltVal val="0"/>
                                          </p:val>
                                        </p:tav>
                                        <p:tav tm="100000">
                                          <p:val>
                                            <p:strVal val="#ppt_w"/>
                                          </p:val>
                                        </p:tav>
                                      </p:tavLst>
                                    </p:anim>
                                    <p:anim calcmode="lin" valueType="num">
                                      <p:cBhvr>
                                        <p:cTn id="38" dur="750" fill="hold"/>
                                        <p:tgtEl>
                                          <p:spTgt spid="22"/>
                                        </p:tgtEl>
                                        <p:attrNameLst>
                                          <p:attrName>ppt_h</p:attrName>
                                        </p:attrNameLst>
                                      </p:cBhvr>
                                      <p:tavLst>
                                        <p:tav tm="0">
                                          <p:val>
                                            <p:fltVal val="0"/>
                                          </p:val>
                                        </p:tav>
                                        <p:tav tm="100000">
                                          <p:val>
                                            <p:strVal val="#ppt_h"/>
                                          </p:val>
                                        </p:tav>
                                      </p:tavLst>
                                    </p:anim>
                                    <p:animEffect transition="in" filter="fade">
                                      <p:cBhvr>
                                        <p:cTn id="39" dur="750"/>
                                        <p:tgtEl>
                                          <p:spTgt spid="2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750" fill="hold"/>
                                        <p:tgtEl>
                                          <p:spTgt spid="26"/>
                                        </p:tgtEl>
                                        <p:attrNameLst>
                                          <p:attrName>ppt_w</p:attrName>
                                        </p:attrNameLst>
                                      </p:cBhvr>
                                      <p:tavLst>
                                        <p:tav tm="0">
                                          <p:val>
                                            <p:fltVal val="0"/>
                                          </p:val>
                                        </p:tav>
                                        <p:tav tm="100000">
                                          <p:val>
                                            <p:strVal val="#ppt_w"/>
                                          </p:val>
                                        </p:tav>
                                      </p:tavLst>
                                    </p:anim>
                                    <p:anim calcmode="lin" valueType="num">
                                      <p:cBhvr>
                                        <p:cTn id="48" dur="750" fill="hold"/>
                                        <p:tgtEl>
                                          <p:spTgt spid="26"/>
                                        </p:tgtEl>
                                        <p:attrNameLst>
                                          <p:attrName>ppt_h</p:attrName>
                                        </p:attrNameLst>
                                      </p:cBhvr>
                                      <p:tavLst>
                                        <p:tav tm="0">
                                          <p:val>
                                            <p:fltVal val="0"/>
                                          </p:val>
                                        </p:tav>
                                        <p:tav tm="100000">
                                          <p:val>
                                            <p:strVal val="#ppt_h"/>
                                          </p:val>
                                        </p:tav>
                                      </p:tavLst>
                                    </p:anim>
                                    <p:animEffect transition="in" filter="fade">
                                      <p:cBhvr>
                                        <p:cTn id="49" dur="750"/>
                                        <p:tgtEl>
                                          <p:spTgt spid="2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750" fill="hold"/>
                                        <p:tgtEl>
                                          <p:spTgt spid="28"/>
                                        </p:tgtEl>
                                        <p:attrNameLst>
                                          <p:attrName>ppt_w</p:attrName>
                                        </p:attrNameLst>
                                      </p:cBhvr>
                                      <p:tavLst>
                                        <p:tav tm="0">
                                          <p:val>
                                            <p:fltVal val="0"/>
                                          </p:val>
                                        </p:tav>
                                        <p:tav tm="100000">
                                          <p:val>
                                            <p:strVal val="#ppt_w"/>
                                          </p:val>
                                        </p:tav>
                                      </p:tavLst>
                                    </p:anim>
                                    <p:anim calcmode="lin" valueType="num">
                                      <p:cBhvr>
                                        <p:cTn id="53" dur="750" fill="hold"/>
                                        <p:tgtEl>
                                          <p:spTgt spid="28"/>
                                        </p:tgtEl>
                                        <p:attrNameLst>
                                          <p:attrName>ppt_h</p:attrName>
                                        </p:attrNameLst>
                                      </p:cBhvr>
                                      <p:tavLst>
                                        <p:tav tm="0">
                                          <p:val>
                                            <p:fltVal val="0"/>
                                          </p:val>
                                        </p:tav>
                                        <p:tav tm="100000">
                                          <p:val>
                                            <p:strVal val="#ppt_h"/>
                                          </p:val>
                                        </p:tav>
                                      </p:tavLst>
                                    </p:anim>
                                    <p:animEffect transition="in" filter="fade">
                                      <p:cBhvr>
                                        <p:cTn id="54" dur="750"/>
                                        <p:tgtEl>
                                          <p:spTgt spid="28"/>
                                        </p:tgtEl>
                                      </p:cBhvr>
                                    </p:animEffect>
                                  </p:childTnLst>
                                </p:cTn>
                              </p:par>
                            </p:childTnLst>
                          </p:cTn>
                        </p:par>
                        <p:par>
                          <p:cTn id="55" fill="hold">
                            <p:stCondLst>
                              <p:cond delay="2250"/>
                            </p:stCondLst>
                            <p:childTnLst>
                              <p:par>
                                <p:cTn id="56" presetID="53" presetClass="entr" presetSubtype="16"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750" fill="hold"/>
                                        <p:tgtEl>
                                          <p:spTgt spid="19"/>
                                        </p:tgtEl>
                                        <p:attrNameLst>
                                          <p:attrName>ppt_w</p:attrName>
                                        </p:attrNameLst>
                                      </p:cBhvr>
                                      <p:tavLst>
                                        <p:tav tm="0">
                                          <p:val>
                                            <p:fltVal val="0"/>
                                          </p:val>
                                        </p:tav>
                                        <p:tav tm="100000">
                                          <p:val>
                                            <p:strVal val="#ppt_w"/>
                                          </p:val>
                                        </p:tav>
                                      </p:tavLst>
                                    </p:anim>
                                    <p:anim calcmode="lin" valueType="num">
                                      <p:cBhvr>
                                        <p:cTn id="59" dur="750" fill="hold"/>
                                        <p:tgtEl>
                                          <p:spTgt spid="19"/>
                                        </p:tgtEl>
                                        <p:attrNameLst>
                                          <p:attrName>ppt_h</p:attrName>
                                        </p:attrNameLst>
                                      </p:cBhvr>
                                      <p:tavLst>
                                        <p:tav tm="0">
                                          <p:val>
                                            <p:fltVal val="0"/>
                                          </p:val>
                                        </p:tav>
                                        <p:tav tm="100000">
                                          <p:val>
                                            <p:strVal val="#ppt_h"/>
                                          </p:val>
                                        </p:tav>
                                      </p:tavLst>
                                    </p:anim>
                                    <p:animEffect transition="in" filter="fade">
                                      <p:cBhvr>
                                        <p:cTn id="60" dur="750"/>
                                        <p:tgtEl>
                                          <p:spTgt spid="19"/>
                                        </p:tgtEl>
                                      </p:cBhvr>
                                    </p:animEffect>
                                  </p:childTnLst>
                                </p:cTn>
                              </p:par>
                              <p:par>
                                <p:cTn id="61" presetID="5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750" fill="hold"/>
                                        <p:tgtEl>
                                          <p:spTgt spid="18"/>
                                        </p:tgtEl>
                                        <p:attrNameLst>
                                          <p:attrName>ppt_w</p:attrName>
                                        </p:attrNameLst>
                                      </p:cBhvr>
                                      <p:tavLst>
                                        <p:tav tm="0">
                                          <p:val>
                                            <p:fltVal val="0"/>
                                          </p:val>
                                        </p:tav>
                                        <p:tav tm="100000">
                                          <p:val>
                                            <p:strVal val="#ppt_w"/>
                                          </p:val>
                                        </p:tav>
                                      </p:tavLst>
                                    </p:anim>
                                    <p:anim calcmode="lin" valueType="num">
                                      <p:cBhvr>
                                        <p:cTn id="64" dur="750" fill="hold"/>
                                        <p:tgtEl>
                                          <p:spTgt spid="18"/>
                                        </p:tgtEl>
                                        <p:attrNameLst>
                                          <p:attrName>ppt_h</p:attrName>
                                        </p:attrNameLst>
                                      </p:cBhvr>
                                      <p:tavLst>
                                        <p:tav tm="0">
                                          <p:val>
                                            <p:fltVal val="0"/>
                                          </p:val>
                                        </p:tav>
                                        <p:tav tm="100000">
                                          <p:val>
                                            <p:strVal val="#ppt_h"/>
                                          </p:val>
                                        </p:tav>
                                      </p:tavLst>
                                    </p:anim>
                                    <p:animEffect transition="in" filter="fade">
                                      <p:cBhvr>
                                        <p:cTn id="65" dur="750"/>
                                        <p:tgtEl>
                                          <p:spTgt spid="18"/>
                                        </p:tgtEl>
                                      </p:cBhvr>
                                    </p:animEffect>
                                  </p:childTnLst>
                                </p:cTn>
                              </p:par>
                              <p:par>
                                <p:cTn id="66" presetID="53" presetClass="entr" presetSubtype="16"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750" fill="hold"/>
                                        <p:tgtEl>
                                          <p:spTgt spid="17"/>
                                        </p:tgtEl>
                                        <p:attrNameLst>
                                          <p:attrName>ppt_w</p:attrName>
                                        </p:attrNameLst>
                                      </p:cBhvr>
                                      <p:tavLst>
                                        <p:tav tm="0">
                                          <p:val>
                                            <p:fltVal val="0"/>
                                          </p:val>
                                        </p:tav>
                                        <p:tav tm="100000">
                                          <p:val>
                                            <p:strVal val="#ppt_w"/>
                                          </p:val>
                                        </p:tav>
                                      </p:tavLst>
                                    </p:anim>
                                    <p:anim calcmode="lin" valueType="num">
                                      <p:cBhvr>
                                        <p:cTn id="69" dur="750" fill="hold"/>
                                        <p:tgtEl>
                                          <p:spTgt spid="17"/>
                                        </p:tgtEl>
                                        <p:attrNameLst>
                                          <p:attrName>ppt_h</p:attrName>
                                        </p:attrNameLst>
                                      </p:cBhvr>
                                      <p:tavLst>
                                        <p:tav tm="0">
                                          <p:val>
                                            <p:fltVal val="0"/>
                                          </p:val>
                                        </p:tav>
                                        <p:tav tm="100000">
                                          <p:val>
                                            <p:strVal val="#ppt_h"/>
                                          </p:val>
                                        </p:tav>
                                      </p:tavLst>
                                    </p:anim>
                                    <p:animEffect transition="in" filter="fade">
                                      <p:cBhvr>
                                        <p:cTn id="70" dur="750"/>
                                        <p:tgtEl>
                                          <p:spTgt spid="17"/>
                                        </p:tgtEl>
                                      </p:cBhvr>
                                    </p:animEffect>
                                  </p:childTnLst>
                                </p:cTn>
                              </p:par>
                              <p:par>
                                <p:cTn id="71" presetID="53" presetClass="entr" presetSubtype="16"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750" fill="hold"/>
                                        <p:tgtEl>
                                          <p:spTgt spid="16"/>
                                        </p:tgtEl>
                                        <p:attrNameLst>
                                          <p:attrName>ppt_w</p:attrName>
                                        </p:attrNameLst>
                                      </p:cBhvr>
                                      <p:tavLst>
                                        <p:tav tm="0">
                                          <p:val>
                                            <p:fltVal val="0"/>
                                          </p:val>
                                        </p:tav>
                                        <p:tav tm="100000">
                                          <p:val>
                                            <p:strVal val="#ppt_w"/>
                                          </p:val>
                                        </p:tav>
                                      </p:tavLst>
                                    </p:anim>
                                    <p:anim calcmode="lin" valueType="num">
                                      <p:cBhvr>
                                        <p:cTn id="74" dur="750" fill="hold"/>
                                        <p:tgtEl>
                                          <p:spTgt spid="16"/>
                                        </p:tgtEl>
                                        <p:attrNameLst>
                                          <p:attrName>ppt_h</p:attrName>
                                        </p:attrNameLst>
                                      </p:cBhvr>
                                      <p:tavLst>
                                        <p:tav tm="0">
                                          <p:val>
                                            <p:fltVal val="0"/>
                                          </p:val>
                                        </p:tav>
                                        <p:tav tm="100000">
                                          <p:val>
                                            <p:strVal val="#ppt_h"/>
                                          </p:val>
                                        </p:tav>
                                      </p:tavLst>
                                    </p:anim>
                                    <p:animEffect transition="in" filter="fade">
                                      <p:cBhvr>
                                        <p:cTn id="75" dur="750"/>
                                        <p:tgtEl>
                                          <p:spTgt spid="16"/>
                                        </p:tgtEl>
                                      </p:cBhvr>
                                    </p:animEffect>
                                  </p:childTnLst>
                                </p:cTn>
                              </p:par>
                              <p:par>
                                <p:cTn id="76" presetID="53" presetClass="entr" presetSubtype="16"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750" fill="hold"/>
                                        <p:tgtEl>
                                          <p:spTgt spid="15"/>
                                        </p:tgtEl>
                                        <p:attrNameLst>
                                          <p:attrName>ppt_w</p:attrName>
                                        </p:attrNameLst>
                                      </p:cBhvr>
                                      <p:tavLst>
                                        <p:tav tm="0">
                                          <p:val>
                                            <p:fltVal val="0"/>
                                          </p:val>
                                        </p:tav>
                                        <p:tav tm="100000">
                                          <p:val>
                                            <p:strVal val="#ppt_w"/>
                                          </p:val>
                                        </p:tav>
                                      </p:tavLst>
                                    </p:anim>
                                    <p:anim calcmode="lin" valueType="num">
                                      <p:cBhvr>
                                        <p:cTn id="79" dur="750" fill="hold"/>
                                        <p:tgtEl>
                                          <p:spTgt spid="15"/>
                                        </p:tgtEl>
                                        <p:attrNameLst>
                                          <p:attrName>ppt_h</p:attrName>
                                        </p:attrNameLst>
                                      </p:cBhvr>
                                      <p:tavLst>
                                        <p:tav tm="0">
                                          <p:val>
                                            <p:fltVal val="0"/>
                                          </p:val>
                                        </p:tav>
                                        <p:tav tm="100000">
                                          <p:val>
                                            <p:strVal val="#ppt_h"/>
                                          </p:val>
                                        </p:tav>
                                      </p:tavLst>
                                    </p:anim>
                                    <p:animEffect transition="in" filter="fade">
                                      <p:cBhvr>
                                        <p:cTn id="80" dur="750"/>
                                        <p:tgtEl>
                                          <p:spTgt spid="15"/>
                                        </p:tgtEl>
                                      </p:cBhvr>
                                    </p:animEffect>
                                  </p:childTnLst>
                                </p:cTn>
                              </p:par>
                            </p:childTnLst>
                          </p:cTn>
                        </p:par>
                        <p:par>
                          <p:cTn id="81" fill="hold">
                            <p:stCondLst>
                              <p:cond delay="3000"/>
                            </p:stCondLst>
                            <p:childTnLst>
                              <p:par>
                                <p:cTn id="82" presetID="42" presetClass="entr" presetSubtype="0"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750"/>
                                        <p:tgtEl>
                                          <p:spTgt spid="21"/>
                                        </p:tgtEl>
                                      </p:cBhvr>
                                    </p:animEffect>
                                    <p:anim calcmode="lin" valueType="num">
                                      <p:cBhvr>
                                        <p:cTn id="85" dur="750" fill="hold"/>
                                        <p:tgtEl>
                                          <p:spTgt spid="21"/>
                                        </p:tgtEl>
                                        <p:attrNameLst>
                                          <p:attrName>ppt_x</p:attrName>
                                        </p:attrNameLst>
                                      </p:cBhvr>
                                      <p:tavLst>
                                        <p:tav tm="0">
                                          <p:val>
                                            <p:strVal val="#ppt_x"/>
                                          </p:val>
                                        </p:tav>
                                        <p:tav tm="100000">
                                          <p:val>
                                            <p:strVal val="#ppt_x"/>
                                          </p:val>
                                        </p:tav>
                                      </p:tavLst>
                                    </p:anim>
                                    <p:anim calcmode="lin" valueType="num">
                                      <p:cBhvr>
                                        <p:cTn id="86" dur="750" fill="hold"/>
                                        <p:tgtEl>
                                          <p:spTgt spid="2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750"/>
                                        <p:tgtEl>
                                          <p:spTgt spid="23"/>
                                        </p:tgtEl>
                                      </p:cBhvr>
                                    </p:animEffect>
                                    <p:anim calcmode="lin" valueType="num">
                                      <p:cBhvr>
                                        <p:cTn id="90" dur="750" fill="hold"/>
                                        <p:tgtEl>
                                          <p:spTgt spid="23"/>
                                        </p:tgtEl>
                                        <p:attrNameLst>
                                          <p:attrName>ppt_x</p:attrName>
                                        </p:attrNameLst>
                                      </p:cBhvr>
                                      <p:tavLst>
                                        <p:tav tm="0">
                                          <p:val>
                                            <p:strVal val="#ppt_x"/>
                                          </p:val>
                                        </p:tav>
                                        <p:tav tm="100000">
                                          <p:val>
                                            <p:strVal val="#ppt_x"/>
                                          </p:val>
                                        </p:tav>
                                      </p:tavLst>
                                    </p:anim>
                                    <p:anim calcmode="lin" valueType="num">
                                      <p:cBhvr>
                                        <p:cTn id="91" dur="750" fill="hold"/>
                                        <p:tgtEl>
                                          <p:spTgt spid="2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750"/>
                                        <p:tgtEl>
                                          <p:spTgt spid="25"/>
                                        </p:tgtEl>
                                      </p:cBhvr>
                                    </p:animEffect>
                                    <p:anim calcmode="lin" valueType="num">
                                      <p:cBhvr>
                                        <p:cTn id="95" dur="750" fill="hold"/>
                                        <p:tgtEl>
                                          <p:spTgt spid="25"/>
                                        </p:tgtEl>
                                        <p:attrNameLst>
                                          <p:attrName>ppt_x</p:attrName>
                                        </p:attrNameLst>
                                      </p:cBhvr>
                                      <p:tavLst>
                                        <p:tav tm="0">
                                          <p:val>
                                            <p:strVal val="#ppt_x"/>
                                          </p:val>
                                        </p:tav>
                                        <p:tav tm="100000">
                                          <p:val>
                                            <p:strVal val="#ppt_x"/>
                                          </p:val>
                                        </p:tav>
                                      </p:tavLst>
                                    </p:anim>
                                    <p:anim calcmode="lin" valueType="num">
                                      <p:cBhvr>
                                        <p:cTn id="96" dur="750" fill="hold"/>
                                        <p:tgtEl>
                                          <p:spTgt spid="2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750"/>
                                        <p:tgtEl>
                                          <p:spTgt spid="27"/>
                                        </p:tgtEl>
                                      </p:cBhvr>
                                    </p:animEffect>
                                    <p:anim calcmode="lin" valueType="num">
                                      <p:cBhvr>
                                        <p:cTn id="100" dur="750" fill="hold"/>
                                        <p:tgtEl>
                                          <p:spTgt spid="27"/>
                                        </p:tgtEl>
                                        <p:attrNameLst>
                                          <p:attrName>ppt_x</p:attrName>
                                        </p:attrNameLst>
                                      </p:cBhvr>
                                      <p:tavLst>
                                        <p:tav tm="0">
                                          <p:val>
                                            <p:strVal val="#ppt_x"/>
                                          </p:val>
                                        </p:tav>
                                        <p:tav tm="100000">
                                          <p:val>
                                            <p:strVal val="#ppt_x"/>
                                          </p:val>
                                        </p:tav>
                                      </p:tavLst>
                                    </p:anim>
                                    <p:anim calcmode="lin" valueType="num">
                                      <p:cBhvr>
                                        <p:cTn id="101" dur="750" fill="hold"/>
                                        <p:tgtEl>
                                          <p:spTgt spid="2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750"/>
                                        <p:tgtEl>
                                          <p:spTgt spid="29"/>
                                        </p:tgtEl>
                                      </p:cBhvr>
                                    </p:animEffect>
                                    <p:anim calcmode="lin" valueType="num">
                                      <p:cBhvr>
                                        <p:cTn id="105" dur="750" fill="hold"/>
                                        <p:tgtEl>
                                          <p:spTgt spid="29"/>
                                        </p:tgtEl>
                                        <p:attrNameLst>
                                          <p:attrName>ppt_x</p:attrName>
                                        </p:attrNameLst>
                                      </p:cBhvr>
                                      <p:tavLst>
                                        <p:tav tm="0">
                                          <p:val>
                                            <p:strVal val="#ppt_x"/>
                                          </p:val>
                                        </p:tav>
                                        <p:tav tm="100000">
                                          <p:val>
                                            <p:strVal val="#ppt_x"/>
                                          </p:val>
                                        </p:tav>
                                      </p:tavLst>
                                    </p:anim>
                                    <p:anim calcmode="lin" valueType="num">
                                      <p:cBhvr>
                                        <p:cTn id="106"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0" grpId="0"/>
      <p:bldP spid="21" grpId="0"/>
      <p:bldP spid="22" grpId="0"/>
      <p:bldP spid="23" grpId="0"/>
      <p:bldP spid="24" grpId="0"/>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0BAB539-B047-48D0-AEE2-0B918DBFF4CA}"/>
              </a:ext>
            </a:extLst>
          </p:cNvPr>
          <p:cNvSpPr/>
          <p:nvPr/>
        </p:nvSpPr>
        <p:spPr>
          <a:xfrm>
            <a:off x="816428" y="1727201"/>
            <a:ext cx="4107543" cy="17018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C01804AE-B8AB-4B5A-A8DC-CF1F3B270F2A}"/>
              </a:ext>
            </a:extLst>
          </p:cNvPr>
          <p:cNvSpPr/>
          <p:nvPr/>
        </p:nvSpPr>
        <p:spPr>
          <a:xfrm>
            <a:off x="816428" y="3853543"/>
            <a:ext cx="4107543" cy="17018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a:extLst>
              <a:ext uri="{FF2B5EF4-FFF2-40B4-BE49-F238E27FC236}">
                <a16:creationId xmlns="" xmlns:a16="http://schemas.microsoft.com/office/drawing/2014/main" id="{760BAF4D-2FBA-45EF-82E0-8051064E0F42}"/>
              </a:ext>
            </a:extLst>
          </p:cNvPr>
          <p:cNvGrpSpPr/>
          <p:nvPr/>
        </p:nvGrpSpPr>
        <p:grpSpPr>
          <a:xfrm>
            <a:off x="5309502" y="1695451"/>
            <a:ext cx="6145897" cy="1733549"/>
            <a:chOff x="5309502" y="1695451"/>
            <a:chExt cx="6145897" cy="1733549"/>
          </a:xfrm>
        </p:grpSpPr>
        <p:sp>
          <p:nvSpPr>
            <p:cNvPr id="6" name="矩形 5">
              <a:extLst>
                <a:ext uri="{FF2B5EF4-FFF2-40B4-BE49-F238E27FC236}">
                  <a16:creationId xmlns="" xmlns:a16="http://schemas.microsoft.com/office/drawing/2014/main" id="{ABFE0522-DCF0-4085-BE38-3FDD9ACEAFBB}"/>
                </a:ext>
              </a:extLst>
            </p:cNvPr>
            <p:cNvSpPr/>
            <p:nvPr/>
          </p:nvSpPr>
          <p:spPr>
            <a:xfrm>
              <a:off x="5309502" y="1698173"/>
              <a:ext cx="1704527" cy="1730827"/>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 xmlns:a16="http://schemas.microsoft.com/office/drawing/2014/main" id="{86DCA564-FB41-4E74-90E9-3A13B7CDFF6E}"/>
                </a:ext>
              </a:extLst>
            </p:cNvPr>
            <p:cNvSpPr/>
            <p:nvPr/>
          </p:nvSpPr>
          <p:spPr>
            <a:xfrm>
              <a:off x="7014028" y="1695451"/>
              <a:ext cx="4441371" cy="173082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 xmlns:a16="http://schemas.microsoft.com/office/drawing/2014/main" id="{4A99AD1A-C09E-4C7E-9DD0-E1DD0EF5864C}"/>
                </a:ext>
              </a:extLst>
            </p:cNvPr>
            <p:cNvSpPr/>
            <p:nvPr/>
          </p:nvSpPr>
          <p:spPr>
            <a:xfrm>
              <a:off x="7399560" y="1995279"/>
              <a:ext cx="1745545" cy="348813"/>
            </a:xfrm>
            <a:prstGeom prst="rect">
              <a:avLst/>
            </a:prstGeom>
          </p:spPr>
          <p:txBody>
            <a:bodyPr wrap="square">
              <a:spAutoFit/>
            </a:bodyPr>
            <a:lstStyle/>
            <a:p>
              <a:pPr>
                <a:lnSpc>
                  <a:spcPts val="2000"/>
                </a:lnSpc>
              </a:pPr>
              <a:r>
                <a:rPr lang="zh-CN" altLang="en-US" dirty="0">
                  <a:solidFill>
                    <a:srgbClr val="666666"/>
                  </a:solidFill>
                  <a:cs typeface="+mn-ea"/>
                  <a:sym typeface="+mn-lt"/>
                </a:rPr>
                <a:t>输入此处标 题</a:t>
              </a:r>
            </a:p>
          </p:txBody>
        </p:sp>
        <p:sp>
          <p:nvSpPr>
            <p:cNvPr id="12" name="矩形 11">
              <a:extLst>
                <a:ext uri="{FF2B5EF4-FFF2-40B4-BE49-F238E27FC236}">
                  <a16:creationId xmlns="" xmlns:a16="http://schemas.microsoft.com/office/drawing/2014/main" id="{54AF2D9F-564B-4B59-978D-1D01C3766282}"/>
                </a:ext>
              </a:extLst>
            </p:cNvPr>
            <p:cNvSpPr/>
            <p:nvPr/>
          </p:nvSpPr>
          <p:spPr>
            <a:xfrm>
              <a:off x="5567903" y="2884480"/>
              <a:ext cx="1184644" cy="388824"/>
            </a:xfrm>
            <a:prstGeom prst="rect">
              <a:avLst/>
            </a:prstGeom>
          </p:spPr>
          <p:txBody>
            <a:bodyPr wrap="square">
              <a:spAutoFit/>
            </a:bodyPr>
            <a:lstStyle/>
            <a:p>
              <a:pPr algn="ctr">
                <a:lnSpc>
                  <a:spcPts val="2000"/>
                </a:lnSpc>
              </a:pPr>
              <a:r>
                <a:rPr lang="en-US" altLang="zh-CN" sz="3200" spc="300" dirty="0">
                  <a:solidFill>
                    <a:srgbClr val="666666"/>
                  </a:solidFill>
                  <a:cs typeface="+mn-ea"/>
                  <a:sym typeface="+mn-lt"/>
                </a:rPr>
                <a:t>ONE</a:t>
              </a:r>
              <a:endParaRPr lang="zh-CN" altLang="en-US" sz="3200" spc="300" dirty="0">
                <a:solidFill>
                  <a:srgbClr val="666666"/>
                </a:solidFill>
                <a:cs typeface="+mn-ea"/>
                <a:sym typeface="+mn-lt"/>
              </a:endParaRPr>
            </a:p>
          </p:txBody>
        </p:sp>
        <p:pic>
          <p:nvPicPr>
            <p:cNvPr id="14" name="图形 13">
              <a:extLst>
                <a:ext uri="{FF2B5EF4-FFF2-40B4-BE49-F238E27FC236}">
                  <a16:creationId xmlns="" xmlns:a16="http://schemas.microsoft.com/office/drawing/2014/main" id="{C08B97FC-029D-466A-B69D-E04944649B4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901547" y="2144067"/>
              <a:ext cx="476250" cy="400050"/>
            </a:xfrm>
            <a:prstGeom prst="rect">
              <a:avLst/>
            </a:prstGeom>
          </p:spPr>
        </p:pic>
        <p:sp>
          <p:nvSpPr>
            <p:cNvPr id="16" name="矩形 15">
              <a:extLst>
                <a:ext uri="{FF2B5EF4-FFF2-40B4-BE49-F238E27FC236}">
                  <a16:creationId xmlns="" xmlns:a16="http://schemas.microsoft.com/office/drawing/2014/main" id="{E11F818A-9BD5-41EA-8EB9-0A159FA15B9C}"/>
                </a:ext>
              </a:extLst>
            </p:cNvPr>
            <p:cNvSpPr/>
            <p:nvPr/>
          </p:nvSpPr>
          <p:spPr>
            <a:xfrm>
              <a:off x="7399560" y="2327914"/>
              <a:ext cx="3732360" cy="109683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a:t>
              </a:r>
              <a:endParaRPr lang="zh-CN" altLang="en-US" sz="1400" dirty="0">
                <a:solidFill>
                  <a:srgbClr val="666666"/>
                </a:solidFill>
                <a:cs typeface="+mn-ea"/>
                <a:sym typeface="+mn-lt"/>
              </a:endParaRPr>
            </a:p>
          </p:txBody>
        </p:sp>
      </p:grpSp>
      <p:grpSp>
        <p:nvGrpSpPr>
          <p:cNvPr id="20" name="组合 19">
            <a:extLst>
              <a:ext uri="{FF2B5EF4-FFF2-40B4-BE49-F238E27FC236}">
                <a16:creationId xmlns="" xmlns:a16="http://schemas.microsoft.com/office/drawing/2014/main" id="{FDAD0B4B-97A6-45B0-B770-03A2251B4901}"/>
              </a:ext>
            </a:extLst>
          </p:cNvPr>
          <p:cNvGrpSpPr/>
          <p:nvPr/>
        </p:nvGrpSpPr>
        <p:grpSpPr>
          <a:xfrm>
            <a:off x="5309501" y="3850821"/>
            <a:ext cx="6145897" cy="1736107"/>
            <a:chOff x="5309501" y="3850821"/>
            <a:chExt cx="6145897" cy="1736107"/>
          </a:xfrm>
        </p:grpSpPr>
        <p:sp>
          <p:nvSpPr>
            <p:cNvPr id="8" name="矩形 7">
              <a:extLst>
                <a:ext uri="{FF2B5EF4-FFF2-40B4-BE49-F238E27FC236}">
                  <a16:creationId xmlns="" xmlns:a16="http://schemas.microsoft.com/office/drawing/2014/main" id="{F3C9994C-A2CF-4DF2-9147-B7BF5BD2A978}"/>
                </a:ext>
              </a:extLst>
            </p:cNvPr>
            <p:cNvSpPr/>
            <p:nvPr/>
          </p:nvSpPr>
          <p:spPr>
            <a:xfrm>
              <a:off x="5309501" y="3853543"/>
              <a:ext cx="1704527" cy="1730827"/>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 xmlns:a16="http://schemas.microsoft.com/office/drawing/2014/main" id="{799F5455-CE4D-4A2F-A3F9-118D8F63B50D}"/>
                </a:ext>
              </a:extLst>
            </p:cNvPr>
            <p:cNvSpPr/>
            <p:nvPr/>
          </p:nvSpPr>
          <p:spPr>
            <a:xfrm>
              <a:off x="7014027" y="3850821"/>
              <a:ext cx="4441371" cy="173082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 xmlns:a16="http://schemas.microsoft.com/office/drawing/2014/main" id="{339570F7-6710-4D38-8D6B-70CC4B747B4F}"/>
                </a:ext>
              </a:extLst>
            </p:cNvPr>
            <p:cNvSpPr/>
            <p:nvPr/>
          </p:nvSpPr>
          <p:spPr>
            <a:xfrm>
              <a:off x="5567902" y="5057263"/>
              <a:ext cx="1326383" cy="378117"/>
            </a:xfrm>
            <a:prstGeom prst="rect">
              <a:avLst/>
            </a:prstGeom>
          </p:spPr>
          <p:txBody>
            <a:bodyPr wrap="square">
              <a:spAutoFit/>
            </a:bodyPr>
            <a:lstStyle/>
            <a:p>
              <a:pPr algn="ctr">
                <a:lnSpc>
                  <a:spcPts val="2000"/>
                </a:lnSpc>
              </a:pPr>
              <a:r>
                <a:rPr lang="en-US" altLang="zh-CN" sz="3200" spc="300" dirty="0">
                  <a:solidFill>
                    <a:srgbClr val="666666"/>
                  </a:solidFill>
                  <a:cs typeface="+mn-ea"/>
                  <a:sym typeface="+mn-lt"/>
                </a:rPr>
                <a:t>TWO</a:t>
              </a:r>
              <a:endParaRPr lang="zh-CN" altLang="en-US" sz="3200" spc="300" dirty="0">
                <a:solidFill>
                  <a:srgbClr val="666666"/>
                </a:solidFill>
                <a:cs typeface="+mn-ea"/>
                <a:sym typeface="+mn-lt"/>
              </a:endParaRPr>
            </a:p>
          </p:txBody>
        </p:sp>
        <p:pic>
          <p:nvPicPr>
            <p:cNvPr id="15" name="图形 14">
              <a:extLst>
                <a:ext uri="{FF2B5EF4-FFF2-40B4-BE49-F238E27FC236}">
                  <a16:creationId xmlns="" xmlns:a16="http://schemas.microsoft.com/office/drawing/2014/main" id="{9B57147F-C062-4A9B-BE13-2E2F6B3F482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882497" y="4280657"/>
              <a:ext cx="495300" cy="419100"/>
            </a:xfrm>
            <a:prstGeom prst="rect">
              <a:avLst/>
            </a:prstGeom>
          </p:spPr>
        </p:pic>
        <p:sp>
          <p:nvSpPr>
            <p:cNvPr id="17" name="矩形 16">
              <a:extLst>
                <a:ext uri="{FF2B5EF4-FFF2-40B4-BE49-F238E27FC236}">
                  <a16:creationId xmlns="" xmlns:a16="http://schemas.microsoft.com/office/drawing/2014/main" id="{34F2C06C-DC34-4490-9851-68CC6B2006B0}"/>
                </a:ext>
              </a:extLst>
            </p:cNvPr>
            <p:cNvSpPr/>
            <p:nvPr/>
          </p:nvSpPr>
          <p:spPr>
            <a:xfrm>
              <a:off x="7368533" y="4157454"/>
              <a:ext cx="1745545" cy="348813"/>
            </a:xfrm>
            <a:prstGeom prst="rect">
              <a:avLst/>
            </a:prstGeom>
          </p:spPr>
          <p:txBody>
            <a:bodyPr wrap="square">
              <a:spAutoFit/>
            </a:bodyPr>
            <a:lstStyle/>
            <a:p>
              <a:pPr>
                <a:lnSpc>
                  <a:spcPts val="2000"/>
                </a:lnSpc>
              </a:pPr>
              <a:r>
                <a:rPr lang="zh-CN" altLang="en-US" dirty="0">
                  <a:solidFill>
                    <a:srgbClr val="666666"/>
                  </a:solidFill>
                  <a:cs typeface="+mn-ea"/>
                  <a:sym typeface="+mn-lt"/>
                </a:rPr>
                <a:t>输入此处标 题</a:t>
              </a:r>
            </a:p>
          </p:txBody>
        </p:sp>
        <p:sp>
          <p:nvSpPr>
            <p:cNvPr id="18" name="矩形 17">
              <a:extLst>
                <a:ext uri="{FF2B5EF4-FFF2-40B4-BE49-F238E27FC236}">
                  <a16:creationId xmlns="" xmlns:a16="http://schemas.microsoft.com/office/drawing/2014/main" id="{2669881B-6C16-4536-A703-27E2CD07740F}"/>
                </a:ext>
              </a:extLst>
            </p:cNvPr>
            <p:cNvSpPr/>
            <p:nvPr/>
          </p:nvSpPr>
          <p:spPr>
            <a:xfrm>
              <a:off x="7368533" y="4490089"/>
              <a:ext cx="3732360" cy="109683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a:t>
              </a:r>
              <a:endParaRPr lang="zh-CN" altLang="en-US" sz="1400" dirty="0">
                <a:solidFill>
                  <a:srgbClr val="666666"/>
                </a:solidFill>
                <a:cs typeface="+mn-ea"/>
                <a:sym typeface="+mn-lt"/>
              </a:endParaRPr>
            </a:p>
          </p:txBody>
        </p:sp>
      </p:grpSp>
      <p:sp>
        <p:nvSpPr>
          <p:cNvPr id="3" name="TextBox 9">
            <a:extLst>
              <a:ext uri="{FF2B5EF4-FFF2-40B4-BE49-F238E27FC236}">
                <a16:creationId xmlns="" xmlns:a16="http://schemas.microsoft.com/office/drawing/2014/main" id="{3235D001-0D02-C016-BDCB-B81802E44C9A}"/>
              </a:ext>
            </a:extLst>
          </p:cNvPr>
          <p:cNvSpPr txBox="1"/>
          <p:nvPr/>
        </p:nvSpPr>
        <p:spPr>
          <a:xfrm>
            <a:off x="816428" y="6689675"/>
            <a:ext cx="1224136"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p>
        </p:txBody>
      </p:sp>
    </p:spTree>
    <p:extLst>
      <p:ext uri="{BB962C8B-B14F-4D97-AF65-F5344CB8AC3E}">
        <p14:creationId xmlns:p14="http://schemas.microsoft.com/office/powerpoint/2010/main" val="3274588324"/>
      </p:ext>
    </p:extLst>
  </p:cSld>
  <p:clrMapOvr>
    <a:masterClrMapping/>
  </p:clrMapOvr>
  <mc:AlternateContent xmlns:mc="http://schemas.openxmlformats.org/markup-compatibility/2006" xmlns:p14="http://schemas.microsoft.com/office/powerpoint/2010/main">
    <mc:Choice Requires="p14">
      <p:transition spd="slow" p14:dur="1750" advClick="0" advTm="0">
        <p14:doors dir="vert"/>
      </p:transition>
    </mc:Choice>
    <mc:Fallback xmlns:asvg="http://schemas.microsoft.com/office/drawing/2016/SVG/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childTnLst>
                          </p:cTn>
                        </p:par>
                        <p:par>
                          <p:cTn id="20" fill="hold">
                            <p:stCondLst>
                              <p:cond delay="225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E7E13A15-3FF4-4898-B27B-F97662DF4265}"/>
              </a:ext>
            </a:extLst>
          </p:cNvPr>
          <p:cNvSpPr/>
          <p:nvPr/>
        </p:nvSpPr>
        <p:spPr>
          <a:xfrm>
            <a:off x="4229100" y="0"/>
            <a:ext cx="7962900" cy="6858000"/>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4" name="矩形 3">
            <a:extLst>
              <a:ext uri="{FF2B5EF4-FFF2-40B4-BE49-F238E27FC236}">
                <a16:creationId xmlns="" xmlns:a16="http://schemas.microsoft.com/office/drawing/2014/main" id="{B23F0F7C-E292-4F00-BAE3-656C2461D1DB}"/>
              </a:ext>
            </a:extLst>
          </p:cNvPr>
          <p:cNvSpPr/>
          <p:nvPr/>
        </p:nvSpPr>
        <p:spPr>
          <a:xfrm>
            <a:off x="914750" y="2555816"/>
            <a:ext cx="2596224" cy="1588448"/>
          </a:xfrm>
          <a:prstGeom prst="rect">
            <a:avLst/>
          </a:prstGeom>
        </p:spPr>
        <p:txBody>
          <a:bodyPr wrap="none">
            <a:spAutoFit/>
          </a:bodyPr>
          <a:lstStyle/>
          <a:p>
            <a:pPr algn="r">
              <a:lnSpc>
                <a:spcPts val="4000"/>
              </a:lnSpc>
            </a:pPr>
            <a:r>
              <a:rPr lang="zh-CN" altLang="en-US" sz="2800" spc="600" dirty="0">
                <a:solidFill>
                  <a:schemeClr val="tx1">
                    <a:lumMod val="50000"/>
                    <a:lumOff val="50000"/>
                  </a:schemeClr>
                </a:solidFill>
                <a:cs typeface="+mn-ea"/>
                <a:sym typeface="+mn-lt"/>
              </a:rPr>
              <a:t>M</a:t>
            </a:r>
            <a:r>
              <a:rPr lang="en-US" altLang="zh-CN" sz="2800" spc="600" dirty="0">
                <a:solidFill>
                  <a:schemeClr val="tx1">
                    <a:lumMod val="50000"/>
                    <a:lumOff val="50000"/>
                  </a:schemeClr>
                </a:solidFill>
                <a:cs typeface="+mn-ea"/>
                <a:sym typeface="+mn-lt"/>
              </a:rPr>
              <a:t>ID YEAR</a:t>
            </a:r>
          </a:p>
          <a:p>
            <a:pPr algn="r">
              <a:lnSpc>
                <a:spcPts val="4000"/>
              </a:lnSpc>
            </a:pPr>
            <a:r>
              <a:rPr lang="en-US" altLang="zh-CN" sz="2800" spc="600" dirty="0">
                <a:solidFill>
                  <a:schemeClr val="tx1">
                    <a:lumMod val="50000"/>
                    <a:lumOff val="50000"/>
                  </a:schemeClr>
                </a:solidFill>
                <a:cs typeface="+mn-ea"/>
                <a:sym typeface="+mn-lt"/>
              </a:rPr>
              <a:t>WORK</a:t>
            </a:r>
          </a:p>
          <a:p>
            <a:pPr algn="r">
              <a:lnSpc>
                <a:spcPts val="4000"/>
              </a:lnSpc>
            </a:pPr>
            <a:r>
              <a:rPr lang="en-US" altLang="zh-CN" sz="2800" spc="600" dirty="0">
                <a:solidFill>
                  <a:schemeClr val="tx1">
                    <a:lumMod val="50000"/>
                    <a:lumOff val="50000"/>
                  </a:schemeClr>
                </a:solidFill>
                <a:cs typeface="+mn-ea"/>
                <a:sym typeface="+mn-lt"/>
              </a:rPr>
              <a:t>SUMMARY</a:t>
            </a:r>
            <a:endParaRPr lang="zh-CN" altLang="en-US" sz="2800" spc="600" dirty="0">
              <a:solidFill>
                <a:schemeClr val="tx1">
                  <a:lumMod val="50000"/>
                  <a:lumOff val="50000"/>
                </a:schemeClr>
              </a:solidFill>
              <a:cs typeface="+mn-ea"/>
              <a:sym typeface="+mn-lt"/>
            </a:endParaRPr>
          </a:p>
        </p:txBody>
      </p:sp>
      <p:sp>
        <p:nvSpPr>
          <p:cNvPr id="5" name="矩形 4">
            <a:extLst>
              <a:ext uri="{FF2B5EF4-FFF2-40B4-BE49-F238E27FC236}">
                <a16:creationId xmlns="" xmlns:a16="http://schemas.microsoft.com/office/drawing/2014/main" id="{885736A9-A712-465C-8B81-C3D379FB9110}"/>
              </a:ext>
            </a:extLst>
          </p:cNvPr>
          <p:cNvSpPr/>
          <p:nvPr/>
        </p:nvSpPr>
        <p:spPr>
          <a:xfrm>
            <a:off x="5248729" y="2679701"/>
            <a:ext cx="1685472" cy="1117599"/>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76">
            <a:extLst>
              <a:ext uri="{FF2B5EF4-FFF2-40B4-BE49-F238E27FC236}">
                <a16:creationId xmlns="" xmlns:a16="http://schemas.microsoft.com/office/drawing/2014/main" id="{43435C30-BE2E-4341-8EB2-0B63EF6CBD32}"/>
              </a:ext>
            </a:extLst>
          </p:cNvPr>
          <p:cNvSpPr txBox="1"/>
          <p:nvPr/>
        </p:nvSpPr>
        <p:spPr>
          <a:xfrm>
            <a:off x="5248729" y="1971041"/>
            <a:ext cx="13207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i="1" spc="300" dirty="0">
                <a:solidFill>
                  <a:srgbClr val="9E7E66"/>
                </a:solidFill>
                <a:cs typeface="+mn-ea"/>
                <a:sym typeface="+mn-lt"/>
              </a:rPr>
              <a:t>2020</a:t>
            </a:r>
            <a:endParaRPr kumimoji="0" lang="zh-CN" altLang="en-US" sz="3200" b="1" i="1" u="none" strike="noStrike" kern="1200" cap="none" spc="300" normalizeH="0" baseline="0" noProof="0" dirty="0">
              <a:ln>
                <a:noFill/>
              </a:ln>
              <a:solidFill>
                <a:srgbClr val="9E7E66"/>
              </a:solidFill>
              <a:effectLst/>
              <a:uLnTx/>
              <a:uFillTx/>
              <a:cs typeface="+mn-ea"/>
              <a:sym typeface="+mn-lt"/>
            </a:endParaRPr>
          </a:p>
        </p:txBody>
      </p:sp>
      <p:sp>
        <p:nvSpPr>
          <p:cNvPr id="7" name="矩形 6">
            <a:extLst>
              <a:ext uri="{FF2B5EF4-FFF2-40B4-BE49-F238E27FC236}">
                <a16:creationId xmlns="" xmlns:a16="http://schemas.microsoft.com/office/drawing/2014/main" id="{4FEB4596-6193-40E6-B874-36C5BD7F982F}"/>
              </a:ext>
            </a:extLst>
          </p:cNvPr>
          <p:cNvSpPr/>
          <p:nvPr/>
        </p:nvSpPr>
        <p:spPr>
          <a:xfrm>
            <a:off x="5162901" y="4289485"/>
            <a:ext cx="1745545" cy="843244"/>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a:t>
            </a:r>
            <a:endParaRPr lang="zh-CN" altLang="en-US" sz="1400" dirty="0">
              <a:solidFill>
                <a:srgbClr val="666666"/>
              </a:solidFill>
              <a:cs typeface="+mn-ea"/>
              <a:sym typeface="+mn-lt"/>
            </a:endParaRPr>
          </a:p>
        </p:txBody>
      </p:sp>
      <p:sp>
        <p:nvSpPr>
          <p:cNvPr id="8" name="矩形 7">
            <a:extLst>
              <a:ext uri="{FF2B5EF4-FFF2-40B4-BE49-F238E27FC236}">
                <a16:creationId xmlns="" xmlns:a16="http://schemas.microsoft.com/office/drawing/2014/main" id="{6891804D-44D1-4A01-8874-7CB4A8604689}"/>
              </a:ext>
            </a:extLst>
          </p:cNvPr>
          <p:cNvSpPr/>
          <p:nvPr/>
        </p:nvSpPr>
        <p:spPr>
          <a:xfrm>
            <a:off x="7404322" y="4295835"/>
            <a:ext cx="1603009" cy="1096839"/>
          </a:xfrm>
          <a:prstGeom prst="rect">
            <a:avLst/>
          </a:prstGeom>
        </p:spPr>
        <p:txBody>
          <a:bodyPr wrap="square">
            <a:spAutoFit/>
          </a:bodyPr>
          <a:lstStyle/>
          <a:p>
            <a:pPr>
              <a:lnSpc>
                <a:spcPts val="2000"/>
              </a:lnSpc>
            </a:pPr>
            <a:r>
              <a:rPr lang="en-US" altLang="zh-CN" sz="1400" dirty="0">
                <a:solidFill>
                  <a:srgbClr val="666666"/>
                </a:solidFill>
                <a:cs typeface="+mn-ea"/>
                <a:sym typeface="+mn-lt"/>
              </a:rPr>
              <a:t>Armor yourself in it, and it will never be used to hurt you.</a:t>
            </a:r>
            <a:endParaRPr lang="zh-CN" altLang="en-US" sz="1400" dirty="0">
              <a:solidFill>
                <a:srgbClr val="666666"/>
              </a:solidFill>
              <a:cs typeface="+mn-ea"/>
              <a:sym typeface="+mn-lt"/>
            </a:endParaRPr>
          </a:p>
        </p:txBody>
      </p:sp>
      <p:sp>
        <p:nvSpPr>
          <p:cNvPr id="9" name="矩形 8">
            <a:extLst>
              <a:ext uri="{FF2B5EF4-FFF2-40B4-BE49-F238E27FC236}">
                <a16:creationId xmlns="" xmlns:a16="http://schemas.microsoft.com/office/drawing/2014/main" id="{6F3704ED-BA14-4035-826E-E3143C8187ED}"/>
              </a:ext>
            </a:extLst>
          </p:cNvPr>
          <p:cNvSpPr/>
          <p:nvPr/>
        </p:nvSpPr>
        <p:spPr>
          <a:xfrm>
            <a:off x="9691487" y="4295835"/>
            <a:ext cx="1603009" cy="1099725"/>
          </a:xfrm>
          <a:prstGeom prst="rect">
            <a:avLst/>
          </a:prstGeom>
        </p:spPr>
        <p:txBody>
          <a:bodyPr wrap="square">
            <a:spAutoFit/>
          </a:bodyPr>
          <a:lstStyle/>
          <a:p>
            <a:pPr>
              <a:lnSpc>
                <a:spcPts val="2000"/>
              </a:lnSpc>
            </a:pPr>
            <a:r>
              <a:rPr lang="en-US" altLang="zh-CN" sz="1400" dirty="0">
                <a:solidFill>
                  <a:srgbClr val="666666"/>
                </a:solidFill>
                <a:cs typeface="+mn-ea"/>
                <a:sym typeface="+mn-lt"/>
              </a:rPr>
              <a:t>Make it your strength. Then it can never be your weakness. </a:t>
            </a:r>
            <a:endParaRPr lang="zh-CN" altLang="en-US" sz="1400" dirty="0">
              <a:solidFill>
                <a:srgbClr val="666666"/>
              </a:solidFill>
              <a:cs typeface="+mn-ea"/>
              <a:sym typeface="+mn-lt"/>
            </a:endParaRPr>
          </a:p>
        </p:txBody>
      </p:sp>
      <p:sp>
        <p:nvSpPr>
          <p:cNvPr id="10" name="矩形 9">
            <a:extLst>
              <a:ext uri="{FF2B5EF4-FFF2-40B4-BE49-F238E27FC236}">
                <a16:creationId xmlns="" xmlns:a16="http://schemas.microsoft.com/office/drawing/2014/main" id="{D15D1270-6815-4921-A594-4176634B9541}"/>
              </a:ext>
            </a:extLst>
          </p:cNvPr>
          <p:cNvSpPr/>
          <p:nvPr/>
        </p:nvSpPr>
        <p:spPr>
          <a:xfrm>
            <a:off x="7493222" y="2679700"/>
            <a:ext cx="1685472" cy="1117599"/>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 xmlns:a16="http://schemas.microsoft.com/office/drawing/2014/main" id="{57DCF2CD-99CB-4BD2-9EC6-DFA07BC7AE27}"/>
              </a:ext>
            </a:extLst>
          </p:cNvPr>
          <p:cNvSpPr/>
          <p:nvPr/>
        </p:nvSpPr>
        <p:spPr>
          <a:xfrm>
            <a:off x="9774037" y="2679700"/>
            <a:ext cx="1685472" cy="1117599"/>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76">
            <a:extLst>
              <a:ext uri="{FF2B5EF4-FFF2-40B4-BE49-F238E27FC236}">
                <a16:creationId xmlns="" xmlns:a16="http://schemas.microsoft.com/office/drawing/2014/main" id="{A28ABC5C-9EA0-4C9F-BD1A-E87BF4EE1492}"/>
              </a:ext>
            </a:extLst>
          </p:cNvPr>
          <p:cNvSpPr txBox="1"/>
          <p:nvPr/>
        </p:nvSpPr>
        <p:spPr>
          <a:xfrm>
            <a:off x="7489982" y="1971041"/>
            <a:ext cx="13207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i="1" spc="300" dirty="0">
                <a:solidFill>
                  <a:srgbClr val="9E7E66"/>
                </a:solidFill>
                <a:cs typeface="+mn-ea"/>
                <a:sym typeface="+mn-lt"/>
              </a:rPr>
              <a:t>2021</a:t>
            </a:r>
            <a:endParaRPr kumimoji="0" lang="zh-CN" altLang="en-US" sz="3200" b="1" i="1" u="none" strike="noStrike" kern="1200" cap="none" spc="300" normalizeH="0" baseline="0" noProof="0" dirty="0">
              <a:ln>
                <a:noFill/>
              </a:ln>
              <a:solidFill>
                <a:srgbClr val="9E7E66"/>
              </a:solidFill>
              <a:effectLst/>
              <a:uLnTx/>
              <a:uFillTx/>
              <a:cs typeface="+mn-ea"/>
              <a:sym typeface="+mn-lt"/>
            </a:endParaRPr>
          </a:p>
        </p:txBody>
      </p:sp>
      <p:sp>
        <p:nvSpPr>
          <p:cNvPr id="13" name="TextBox 76">
            <a:extLst>
              <a:ext uri="{FF2B5EF4-FFF2-40B4-BE49-F238E27FC236}">
                <a16:creationId xmlns="" xmlns:a16="http://schemas.microsoft.com/office/drawing/2014/main" id="{EF8AC268-7C62-491D-8836-ED78309FC110}"/>
              </a:ext>
            </a:extLst>
          </p:cNvPr>
          <p:cNvSpPr txBox="1"/>
          <p:nvPr/>
        </p:nvSpPr>
        <p:spPr>
          <a:xfrm>
            <a:off x="9774037" y="1971041"/>
            <a:ext cx="13207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i="1" spc="300" dirty="0">
                <a:solidFill>
                  <a:srgbClr val="9E7E66"/>
                </a:solidFill>
                <a:cs typeface="+mn-ea"/>
                <a:sym typeface="+mn-lt"/>
              </a:rPr>
              <a:t>2022</a:t>
            </a:r>
            <a:endParaRPr kumimoji="0" lang="zh-CN" altLang="en-US" sz="3200" b="1" i="1" u="none" strike="noStrike" kern="1200" cap="none" spc="300" normalizeH="0" baseline="0" noProof="0" dirty="0">
              <a:ln>
                <a:noFill/>
              </a:ln>
              <a:solidFill>
                <a:srgbClr val="9E7E66"/>
              </a:solidFill>
              <a:effectLst/>
              <a:uLnTx/>
              <a:uFillTx/>
              <a:cs typeface="+mn-ea"/>
              <a:sym typeface="+mn-lt"/>
            </a:endParaRPr>
          </a:p>
        </p:txBody>
      </p:sp>
    </p:spTree>
    <p:extLst>
      <p:ext uri="{BB962C8B-B14F-4D97-AF65-F5344CB8AC3E}">
        <p14:creationId xmlns:p14="http://schemas.microsoft.com/office/powerpoint/2010/main" val="1716631752"/>
      </p:ext>
    </p:extLst>
  </p:cSld>
  <p:clrMapOvr>
    <a:masterClrMapping/>
  </p:clrMapOvr>
  <mc:AlternateContent xmlns:mc="http://schemas.openxmlformats.org/markup-compatibility/2006" xmlns:p14="http://schemas.microsoft.com/office/powerpoint/2010/main">
    <mc:Choice Requires="p14">
      <p:transition spd="slow" p14:dur="1750" advClick="0" advTm="0">
        <p14:prism isInverted="1"/>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750"/>
                                        <p:tgtEl>
                                          <p:spTgt spid="3"/>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fill="hold"/>
                                        <p:tgtEl>
                                          <p:spTgt spid="5"/>
                                        </p:tgtEl>
                                        <p:attrNameLst>
                                          <p:attrName>ppt_x</p:attrName>
                                        </p:attrNameLst>
                                      </p:cBhvr>
                                      <p:tavLst>
                                        <p:tav tm="0">
                                          <p:val>
                                            <p:strVal val="1+#ppt_w/2"/>
                                          </p:val>
                                        </p:tav>
                                        <p:tav tm="100000">
                                          <p:val>
                                            <p:strVal val="#ppt_x"/>
                                          </p:val>
                                        </p:tav>
                                      </p:tavLst>
                                    </p:anim>
                                    <p:anim calcmode="lin" valueType="num">
                                      <p:cBhvr additive="base">
                                        <p:cTn id="18" dur="75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1+#ppt_w/2"/>
                                          </p:val>
                                        </p:tav>
                                        <p:tav tm="100000">
                                          <p:val>
                                            <p:strVal val="#ppt_x"/>
                                          </p:val>
                                        </p:tav>
                                      </p:tavLst>
                                    </p:anim>
                                    <p:anim calcmode="lin" valueType="num">
                                      <p:cBhvr additive="base">
                                        <p:cTn id="26" dur="75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1+#ppt_w/2"/>
                                          </p:val>
                                        </p:tav>
                                        <p:tav tm="100000">
                                          <p:val>
                                            <p:strVal val="#ppt_x"/>
                                          </p:val>
                                        </p:tav>
                                      </p:tavLst>
                                    </p:anim>
                                    <p:anim calcmode="lin" valueType="num">
                                      <p:cBhvr additive="base">
                                        <p:cTn id="30" dur="75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750" fill="hold"/>
                                        <p:tgtEl>
                                          <p:spTgt spid="9"/>
                                        </p:tgtEl>
                                        <p:attrNameLst>
                                          <p:attrName>ppt_x</p:attrName>
                                        </p:attrNameLst>
                                      </p:cBhvr>
                                      <p:tavLst>
                                        <p:tav tm="0">
                                          <p:val>
                                            <p:strVal val="1+#ppt_w/2"/>
                                          </p:val>
                                        </p:tav>
                                        <p:tav tm="100000">
                                          <p:val>
                                            <p:strVal val="#ppt_x"/>
                                          </p:val>
                                        </p:tav>
                                      </p:tavLst>
                                    </p:anim>
                                    <p:anim calcmode="lin" valueType="num">
                                      <p:cBhvr additive="base">
                                        <p:cTn id="34" dur="75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750" fill="hold"/>
                                        <p:tgtEl>
                                          <p:spTgt spid="10"/>
                                        </p:tgtEl>
                                        <p:attrNameLst>
                                          <p:attrName>ppt_x</p:attrName>
                                        </p:attrNameLst>
                                      </p:cBhvr>
                                      <p:tavLst>
                                        <p:tav tm="0">
                                          <p:val>
                                            <p:strVal val="1+#ppt_w/2"/>
                                          </p:val>
                                        </p:tav>
                                        <p:tav tm="100000">
                                          <p:val>
                                            <p:strVal val="#ppt_x"/>
                                          </p:val>
                                        </p:tav>
                                      </p:tavLst>
                                    </p:anim>
                                    <p:anim calcmode="lin" valueType="num">
                                      <p:cBhvr additive="base">
                                        <p:cTn id="38" dur="75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750" fill="hold"/>
                                        <p:tgtEl>
                                          <p:spTgt spid="11"/>
                                        </p:tgtEl>
                                        <p:attrNameLst>
                                          <p:attrName>ppt_x</p:attrName>
                                        </p:attrNameLst>
                                      </p:cBhvr>
                                      <p:tavLst>
                                        <p:tav tm="0">
                                          <p:val>
                                            <p:strVal val="1+#ppt_w/2"/>
                                          </p:val>
                                        </p:tav>
                                        <p:tav tm="100000">
                                          <p:val>
                                            <p:strVal val="#ppt_x"/>
                                          </p:val>
                                        </p:tav>
                                      </p:tavLst>
                                    </p:anim>
                                    <p:anim calcmode="lin" valueType="num">
                                      <p:cBhvr additive="base">
                                        <p:cTn id="42" dur="75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750" fill="hold"/>
                                        <p:tgtEl>
                                          <p:spTgt spid="12"/>
                                        </p:tgtEl>
                                        <p:attrNameLst>
                                          <p:attrName>ppt_x</p:attrName>
                                        </p:attrNameLst>
                                      </p:cBhvr>
                                      <p:tavLst>
                                        <p:tav tm="0">
                                          <p:val>
                                            <p:strVal val="1+#ppt_w/2"/>
                                          </p:val>
                                        </p:tav>
                                        <p:tav tm="100000">
                                          <p:val>
                                            <p:strVal val="#ppt_x"/>
                                          </p:val>
                                        </p:tav>
                                      </p:tavLst>
                                    </p:anim>
                                    <p:anim calcmode="lin" valueType="num">
                                      <p:cBhvr additive="base">
                                        <p:cTn id="46" dur="75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50" fill="hold"/>
                                        <p:tgtEl>
                                          <p:spTgt spid="13"/>
                                        </p:tgtEl>
                                        <p:attrNameLst>
                                          <p:attrName>ppt_x</p:attrName>
                                        </p:attrNameLst>
                                      </p:cBhvr>
                                      <p:tavLst>
                                        <p:tav tm="0">
                                          <p:val>
                                            <p:strVal val="1+#ppt_w/2"/>
                                          </p:val>
                                        </p:tav>
                                        <p:tav tm="100000">
                                          <p:val>
                                            <p:strVal val="#ppt_x"/>
                                          </p:val>
                                        </p:tav>
                                      </p:tavLst>
                                    </p:anim>
                                    <p:anim calcmode="lin" valueType="num">
                                      <p:cBhvr additive="base">
                                        <p:cTn id="50"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P spid="8" grpId="0"/>
      <p:bldP spid="9" grpId="0"/>
      <p:bldP spid="10" grpId="0" animBg="1"/>
      <p:bldP spid="11"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214AAB21-B904-4BD7-9C97-219025C73B37}"/>
              </a:ext>
            </a:extLst>
          </p:cNvPr>
          <p:cNvSpPr/>
          <p:nvPr/>
        </p:nvSpPr>
        <p:spPr>
          <a:xfrm>
            <a:off x="0" y="2443843"/>
            <a:ext cx="6096000" cy="3360057"/>
          </a:xfrm>
          <a:prstGeom prst="rect">
            <a:avLst/>
          </a:prstGeom>
          <a:solidFill>
            <a:srgbClr val="F4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 xmlns:a16="http://schemas.microsoft.com/office/drawing/2014/main" id="{ED5726E4-720D-4E45-94A1-BEA5D4F386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2443842"/>
            <a:ext cx="6096809" cy="3360057"/>
          </a:xfrm>
          <a:prstGeom prst="rect">
            <a:avLst/>
          </a:prstGeom>
        </p:spPr>
      </p:pic>
      <p:sp>
        <p:nvSpPr>
          <p:cNvPr id="9" name="矩形 8">
            <a:extLst>
              <a:ext uri="{FF2B5EF4-FFF2-40B4-BE49-F238E27FC236}">
                <a16:creationId xmlns="" xmlns:a16="http://schemas.microsoft.com/office/drawing/2014/main" id="{118D7BDC-DC8C-4744-815A-669DF573885C}"/>
              </a:ext>
            </a:extLst>
          </p:cNvPr>
          <p:cNvSpPr/>
          <p:nvPr/>
        </p:nvSpPr>
        <p:spPr>
          <a:xfrm>
            <a:off x="4039010" y="5708650"/>
            <a:ext cx="4088990" cy="171448"/>
          </a:xfrm>
          <a:prstGeom prst="rect">
            <a:avLst/>
          </a:prstGeom>
          <a:solidFill>
            <a:srgbClr val="E8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32">
            <a:extLst>
              <a:ext uri="{FF2B5EF4-FFF2-40B4-BE49-F238E27FC236}">
                <a16:creationId xmlns="" xmlns:a16="http://schemas.microsoft.com/office/drawing/2014/main" id="{14D557F9-6D36-47D2-ABEB-E5F370E14CE9}"/>
              </a:ext>
            </a:extLst>
          </p:cNvPr>
          <p:cNvSpPr txBox="1">
            <a:spLocks noChangeArrowheads="1"/>
          </p:cNvSpPr>
          <p:nvPr/>
        </p:nvSpPr>
        <p:spPr bwMode="auto">
          <a:xfrm>
            <a:off x="5611290" y="389662"/>
            <a:ext cx="1040670" cy="1015663"/>
          </a:xfrm>
          <a:prstGeom prst="rect">
            <a:avLst/>
          </a:prstGeom>
          <a:noFill/>
          <a:ln>
            <a:noFill/>
          </a:ln>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E7E66"/>
                </a:solidFill>
                <a:effectLst/>
                <a:uLnTx/>
                <a:uFillTx/>
                <a:latin typeface="+mn-lt"/>
                <a:ea typeface="+mn-ea"/>
                <a:cs typeface="+mn-ea"/>
                <a:sym typeface="+mn-lt"/>
              </a:rPr>
              <a:t>02</a:t>
            </a:r>
          </a:p>
        </p:txBody>
      </p:sp>
      <p:sp>
        <p:nvSpPr>
          <p:cNvPr id="12" name="TextBox 76">
            <a:extLst>
              <a:ext uri="{FF2B5EF4-FFF2-40B4-BE49-F238E27FC236}">
                <a16:creationId xmlns="" xmlns:a16="http://schemas.microsoft.com/office/drawing/2014/main" id="{F8B4F574-CA8B-47A4-8162-F877C366724D}"/>
              </a:ext>
            </a:extLst>
          </p:cNvPr>
          <p:cNvSpPr txBox="1"/>
          <p:nvPr/>
        </p:nvSpPr>
        <p:spPr>
          <a:xfrm>
            <a:off x="534559" y="3195132"/>
            <a:ext cx="26765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b="1" spc="300" dirty="0">
                <a:solidFill>
                  <a:schemeClr val="tx1">
                    <a:lumMod val="75000"/>
                    <a:lumOff val="25000"/>
                  </a:schemeClr>
                </a:solidFill>
                <a:cs typeface="+mn-ea"/>
                <a:sym typeface="+mn-lt"/>
              </a:rPr>
              <a:t>工作概述</a:t>
            </a:r>
            <a:endParaRPr kumimoji="0" lang="zh-CN" altLang="en-US" sz="4400" b="1" i="0" u="none" strike="noStrike" kern="1200" cap="none" spc="300" normalizeH="0" baseline="0" noProof="0" dirty="0">
              <a:ln>
                <a:noFill/>
              </a:ln>
              <a:solidFill>
                <a:schemeClr val="tx1">
                  <a:lumMod val="75000"/>
                  <a:lumOff val="25000"/>
                </a:schemeClr>
              </a:solidFill>
              <a:effectLst/>
              <a:uLnTx/>
              <a:uFillTx/>
              <a:cs typeface="+mn-ea"/>
              <a:sym typeface="+mn-lt"/>
            </a:endParaRPr>
          </a:p>
        </p:txBody>
      </p:sp>
      <p:sp>
        <p:nvSpPr>
          <p:cNvPr id="13" name="矩形 12">
            <a:extLst>
              <a:ext uri="{FF2B5EF4-FFF2-40B4-BE49-F238E27FC236}">
                <a16:creationId xmlns="" xmlns:a16="http://schemas.microsoft.com/office/drawing/2014/main" id="{5735F926-32BF-47E0-9EED-ED671D7B0087}"/>
              </a:ext>
            </a:extLst>
          </p:cNvPr>
          <p:cNvSpPr/>
          <p:nvPr/>
        </p:nvSpPr>
        <p:spPr>
          <a:xfrm>
            <a:off x="534559" y="4185166"/>
            <a:ext cx="4784284" cy="838499"/>
          </a:xfrm>
          <a:prstGeom prst="rect">
            <a:avLst/>
          </a:prstGeom>
        </p:spPr>
        <p:txBody>
          <a:bodyPr wrap="square">
            <a:spAutoFit/>
          </a:bodyPr>
          <a:lstStyle/>
          <a:p>
            <a:pPr>
              <a:lnSpc>
                <a:spcPts val="2000"/>
              </a:lnSpc>
            </a:pPr>
            <a:r>
              <a:rPr lang="en-US" altLang="zh-CN" sz="1400" dirty="0">
                <a:solidFill>
                  <a:srgbClr val="666666"/>
                </a:solidFill>
                <a:cs typeface="+mn-ea"/>
                <a:sym typeface="+mn-lt"/>
              </a:rPr>
              <a:t>Never forget what you are, for surely the world will not. Make it your strength. Then it can never be your weakness. Armor yourself in it, and it will never be used to hurt you.</a:t>
            </a:r>
            <a:endParaRPr lang="zh-CN" altLang="en-US" sz="1400" dirty="0">
              <a:solidFill>
                <a:srgbClr val="666666"/>
              </a:solidFill>
              <a:cs typeface="+mn-ea"/>
              <a:sym typeface="+mn-lt"/>
            </a:endParaRPr>
          </a:p>
        </p:txBody>
      </p:sp>
      <p:sp>
        <p:nvSpPr>
          <p:cNvPr id="14" name="矩形 13">
            <a:extLst>
              <a:ext uri="{FF2B5EF4-FFF2-40B4-BE49-F238E27FC236}">
                <a16:creationId xmlns="" xmlns:a16="http://schemas.microsoft.com/office/drawing/2014/main" id="{556C6DFA-FEB1-4B3D-BF11-A900087F720B}"/>
              </a:ext>
            </a:extLst>
          </p:cNvPr>
          <p:cNvSpPr/>
          <p:nvPr/>
        </p:nvSpPr>
        <p:spPr>
          <a:xfrm>
            <a:off x="3835810" y="1556496"/>
            <a:ext cx="4540833" cy="417929"/>
          </a:xfrm>
          <a:prstGeom prst="rect">
            <a:avLst/>
          </a:prstGeom>
        </p:spPr>
        <p:txBody>
          <a:bodyPr vert="horz" lIns="91440" tIns="45720" rIns="91440" bIns="45720" rtlCol="0" anchor="ctr">
            <a:noAutofit/>
          </a:bodyPr>
          <a:lstStyle/>
          <a:p>
            <a:pPr algn="ctr">
              <a:lnSpc>
                <a:spcPct val="90000"/>
              </a:lnSpc>
              <a:spcBef>
                <a:spcPct val="0"/>
              </a:spcBef>
            </a:pPr>
            <a:r>
              <a:rPr lang="zh-CN" altLang="en-US" sz="3600" spc="600" dirty="0">
                <a:solidFill>
                  <a:schemeClr val="tx1">
                    <a:lumMod val="75000"/>
                    <a:lumOff val="25000"/>
                  </a:schemeClr>
                </a:solidFill>
                <a:cs typeface="+mn-ea"/>
                <a:sym typeface="+mn-lt"/>
              </a:rPr>
              <a:t>C</a:t>
            </a:r>
            <a:r>
              <a:rPr lang="en-US" altLang="zh-CN" sz="3600" spc="600" dirty="0">
                <a:solidFill>
                  <a:schemeClr val="tx1">
                    <a:lumMod val="75000"/>
                    <a:lumOff val="25000"/>
                  </a:schemeClr>
                </a:solidFill>
                <a:cs typeface="+mn-ea"/>
                <a:sym typeface="+mn-lt"/>
              </a:rPr>
              <a:t>OMPLETION</a:t>
            </a:r>
            <a:endParaRPr lang="zh-CN" altLang="en-US" sz="3600" spc="6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257841165"/>
      </p:ext>
    </p:extLst>
  </p:cSld>
  <p:clrMapOvr>
    <a:masterClrMapping/>
  </p:clrMapOvr>
  <mc:AlternateContent xmlns:mc="http://schemas.openxmlformats.org/markup-compatibility/2006" xmlns:p14="http://schemas.microsoft.com/office/powerpoint/2010/main">
    <mc:Choice Requires="p14">
      <p:transition spd="slow" p14:dur="1750" advClick="0" advTm="0">
        <p:comb/>
      </p:transition>
    </mc:Choice>
    <mc:Fallback xmlns:a14="http://schemas.microsoft.com/office/drawing/2010/main" xmlns:a16="http://schemas.microsoft.com/office/drawing/2014/main" xmlns="">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75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750"/>
                                        <p:tgtEl>
                                          <p:spTgt spid="9"/>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750" fill="hold"/>
                                        <p:tgtEl>
                                          <p:spTgt spid="10"/>
                                        </p:tgtEl>
                                        <p:attrNameLst>
                                          <p:attrName>ppt_w</p:attrName>
                                        </p:attrNameLst>
                                      </p:cBhvr>
                                      <p:tavLst>
                                        <p:tav tm="0">
                                          <p:val>
                                            <p:fltVal val="0"/>
                                          </p:val>
                                        </p:tav>
                                        <p:tav tm="100000">
                                          <p:val>
                                            <p:strVal val="#ppt_w"/>
                                          </p:val>
                                        </p:tav>
                                      </p:tavLst>
                                    </p:anim>
                                    <p:anim calcmode="lin" valueType="num">
                                      <p:cBhvr>
                                        <p:cTn id="19" dur="750" fill="hold"/>
                                        <p:tgtEl>
                                          <p:spTgt spid="10"/>
                                        </p:tgtEl>
                                        <p:attrNameLst>
                                          <p:attrName>ppt_h</p:attrName>
                                        </p:attrNameLst>
                                      </p:cBhvr>
                                      <p:tavLst>
                                        <p:tav tm="0">
                                          <p:val>
                                            <p:fltVal val="0"/>
                                          </p:val>
                                        </p:tav>
                                        <p:tav tm="100000">
                                          <p:val>
                                            <p:strVal val="#ppt_h"/>
                                          </p:val>
                                        </p:tav>
                                      </p:tavLst>
                                    </p:anim>
                                    <p:animEffect transition="in" filter="fade">
                                      <p:cBhvr>
                                        <p:cTn id="20" dur="750"/>
                                        <p:tgtEl>
                                          <p:spTgt spid="10"/>
                                        </p:tgtEl>
                                      </p:cBhvr>
                                    </p:animEffect>
                                  </p:childTnLst>
                                </p:cTn>
                              </p:par>
                            </p:childTnLst>
                          </p:cTn>
                        </p:par>
                        <p:par>
                          <p:cTn id="21" fill="hold">
                            <p:stCondLst>
                              <p:cond delay="2250"/>
                            </p:stCondLst>
                            <p:childTnLst>
                              <p:par>
                                <p:cTn id="22" presetID="16" presetClass="entr" presetSubtype="37"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outVertical)">
                                      <p:cBhvr>
                                        <p:cTn id="24" dur="750"/>
                                        <p:tgtEl>
                                          <p:spTgt spid="14"/>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childTnLst>
                          </p:cTn>
                        </p:par>
                        <p:par>
                          <p:cTn id="29" fill="hold">
                            <p:stCondLst>
                              <p:cond delay="375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 xmlns:a16="http://schemas.microsoft.com/office/drawing/2014/main" id="{10499341-C7B4-4998-879B-D2E89B4AC42F}"/>
              </a:ext>
            </a:extLst>
          </p:cNvPr>
          <p:cNvCxnSpPr/>
          <p:nvPr/>
        </p:nvCxnSpPr>
        <p:spPr>
          <a:xfrm>
            <a:off x="1074057" y="4165601"/>
            <a:ext cx="10116457" cy="0"/>
          </a:xfrm>
          <a:prstGeom prst="line">
            <a:avLst/>
          </a:prstGeom>
          <a:ln>
            <a:solidFill>
              <a:srgbClr val="BFAA9A"/>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 xmlns:a16="http://schemas.microsoft.com/office/drawing/2014/main" id="{07BBD1B1-5296-4E3F-92F7-05A2F50AAAD3}"/>
              </a:ext>
            </a:extLst>
          </p:cNvPr>
          <p:cNvCxnSpPr/>
          <p:nvPr/>
        </p:nvCxnSpPr>
        <p:spPr>
          <a:xfrm>
            <a:off x="4412343" y="2452915"/>
            <a:ext cx="0" cy="3439886"/>
          </a:xfrm>
          <a:prstGeom prst="line">
            <a:avLst/>
          </a:prstGeom>
          <a:ln>
            <a:solidFill>
              <a:srgbClr val="BFAA9A"/>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3A1A25C3-4B2E-424B-AA13-330F8E5CB54A}"/>
              </a:ext>
            </a:extLst>
          </p:cNvPr>
          <p:cNvCxnSpPr/>
          <p:nvPr/>
        </p:nvCxnSpPr>
        <p:spPr>
          <a:xfrm>
            <a:off x="7779657" y="2438401"/>
            <a:ext cx="0" cy="3512457"/>
          </a:xfrm>
          <a:prstGeom prst="line">
            <a:avLst/>
          </a:prstGeom>
          <a:ln>
            <a:solidFill>
              <a:srgbClr val="BFAA9A"/>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 xmlns:a16="http://schemas.microsoft.com/office/drawing/2014/main" id="{8B9707EC-7019-446E-886C-6A0F5AE2A4E4}"/>
              </a:ext>
            </a:extLst>
          </p:cNvPr>
          <p:cNvSpPr/>
          <p:nvPr/>
        </p:nvSpPr>
        <p:spPr>
          <a:xfrm>
            <a:off x="3107064" y="1002269"/>
            <a:ext cx="6025046" cy="461665"/>
          </a:xfrm>
          <a:prstGeom prst="rect">
            <a:avLst/>
          </a:prstGeom>
        </p:spPr>
        <p:txBody>
          <a:bodyPr wrap="none">
            <a:spAutoFit/>
          </a:bodyPr>
          <a:lstStyle/>
          <a:p>
            <a:pPr algn="ctr"/>
            <a:r>
              <a:rPr lang="zh-CN" altLang="en-US" sz="2400" b="1" spc="600" dirty="0">
                <a:solidFill>
                  <a:schemeClr val="tx1">
                    <a:lumMod val="75000"/>
                    <a:lumOff val="25000"/>
                  </a:schemeClr>
                </a:solidFill>
                <a:cs typeface="+mn-ea"/>
                <a:sym typeface="+mn-lt"/>
              </a:rPr>
              <a:t>M</a:t>
            </a:r>
            <a:r>
              <a:rPr lang="en-US" altLang="zh-CN" sz="2400" b="1" spc="600" dirty="0">
                <a:solidFill>
                  <a:schemeClr val="tx1">
                    <a:lumMod val="75000"/>
                    <a:lumOff val="25000"/>
                  </a:schemeClr>
                </a:solidFill>
                <a:cs typeface="+mn-ea"/>
                <a:sym typeface="+mn-lt"/>
              </a:rPr>
              <a:t>ID YEAR WORK SUMMARY</a:t>
            </a:r>
            <a:endParaRPr lang="zh-CN" altLang="en-US" sz="2400" b="1" spc="600" dirty="0">
              <a:solidFill>
                <a:schemeClr val="tx1">
                  <a:lumMod val="75000"/>
                  <a:lumOff val="25000"/>
                </a:schemeClr>
              </a:solidFill>
              <a:cs typeface="+mn-ea"/>
              <a:sym typeface="+mn-lt"/>
            </a:endParaRPr>
          </a:p>
        </p:txBody>
      </p:sp>
      <p:sp>
        <p:nvSpPr>
          <p:cNvPr id="17" name="矩形 16">
            <a:extLst>
              <a:ext uri="{FF2B5EF4-FFF2-40B4-BE49-F238E27FC236}">
                <a16:creationId xmlns="" xmlns:a16="http://schemas.microsoft.com/office/drawing/2014/main" id="{9AFD39D2-B342-4D61-90C2-55FE51559372}"/>
              </a:ext>
            </a:extLst>
          </p:cNvPr>
          <p:cNvSpPr/>
          <p:nvPr/>
        </p:nvSpPr>
        <p:spPr>
          <a:xfrm>
            <a:off x="3088362" y="1478681"/>
            <a:ext cx="6172370" cy="541880"/>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Then it can never be your weakness. Armor yourself in it.</a:t>
            </a:r>
            <a:endParaRPr lang="zh-CN" altLang="en-US" sz="1400" dirty="0">
              <a:solidFill>
                <a:srgbClr val="666666"/>
              </a:solidFill>
              <a:cs typeface="+mn-ea"/>
              <a:sym typeface="+mn-lt"/>
            </a:endParaRPr>
          </a:p>
        </p:txBody>
      </p:sp>
      <p:pic>
        <p:nvPicPr>
          <p:cNvPr id="18" name="图形 17">
            <a:extLst>
              <a:ext uri="{FF2B5EF4-FFF2-40B4-BE49-F238E27FC236}">
                <a16:creationId xmlns="" xmlns:a16="http://schemas.microsoft.com/office/drawing/2014/main" id="{D1D4DC4B-6C7F-4D00-8DC6-C138E0FC6AE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880241" y="2464688"/>
            <a:ext cx="431518" cy="431518"/>
          </a:xfrm>
          <a:prstGeom prst="rect">
            <a:avLst/>
          </a:prstGeom>
        </p:spPr>
      </p:pic>
      <p:pic>
        <p:nvPicPr>
          <p:cNvPr id="19" name="图形 18">
            <a:extLst>
              <a:ext uri="{FF2B5EF4-FFF2-40B4-BE49-F238E27FC236}">
                <a16:creationId xmlns="" xmlns:a16="http://schemas.microsoft.com/office/drawing/2014/main" id="{DF99E562-74B1-4EFE-ABCA-5FBDEB9FA49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527441" y="2576287"/>
            <a:ext cx="431518" cy="319919"/>
          </a:xfrm>
          <a:prstGeom prst="rect">
            <a:avLst/>
          </a:prstGeom>
        </p:spPr>
      </p:pic>
      <p:pic>
        <p:nvPicPr>
          <p:cNvPr id="20" name="图形 19">
            <a:extLst>
              <a:ext uri="{FF2B5EF4-FFF2-40B4-BE49-F238E27FC236}">
                <a16:creationId xmlns="" xmlns:a16="http://schemas.microsoft.com/office/drawing/2014/main" id="{317EFB4D-742C-465C-B09E-4D0DAE34F4A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254869" y="2535278"/>
            <a:ext cx="416890" cy="358379"/>
          </a:xfrm>
          <a:prstGeom prst="rect">
            <a:avLst/>
          </a:prstGeom>
        </p:spPr>
      </p:pic>
      <p:pic>
        <p:nvPicPr>
          <p:cNvPr id="21" name="图形 20">
            <a:extLst>
              <a:ext uri="{FF2B5EF4-FFF2-40B4-BE49-F238E27FC236}">
                <a16:creationId xmlns="" xmlns:a16="http://schemas.microsoft.com/office/drawing/2014/main" id="{3E232953-8238-4273-BCE4-B13FBEF248ED}"/>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9260864" y="4362853"/>
            <a:ext cx="373007" cy="409576"/>
          </a:xfrm>
          <a:prstGeom prst="rect">
            <a:avLst/>
          </a:prstGeom>
        </p:spPr>
      </p:pic>
      <p:pic>
        <p:nvPicPr>
          <p:cNvPr id="22" name="图形 21">
            <a:extLst>
              <a:ext uri="{FF2B5EF4-FFF2-40B4-BE49-F238E27FC236}">
                <a16:creationId xmlns="" xmlns:a16="http://schemas.microsoft.com/office/drawing/2014/main" id="{2E71B2CC-11FC-43BC-8B13-BE7B1A8F3763}"/>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5854879" y="4354380"/>
            <a:ext cx="504249" cy="366099"/>
          </a:xfrm>
          <a:prstGeom prst="rect">
            <a:avLst/>
          </a:prstGeom>
        </p:spPr>
      </p:pic>
      <p:pic>
        <p:nvPicPr>
          <p:cNvPr id="23" name="图形 22">
            <a:extLst>
              <a:ext uri="{FF2B5EF4-FFF2-40B4-BE49-F238E27FC236}">
                <a16:creationId xmlns="" xmlns:a16="http://schemas.microsoft.com/office/drawing/2014/main" id="{6090AAAC-8BB1-47B6-92DB-D71173E06799}"/>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2542184" y="4361288"/>
            <a:ext cx="373006" cy="359191"/>
          </a:xfrm>
          <a:prstGeom prst="rect">
            <a:avLst/>
          </a:prstGeom>
        </p:spPr>
      </p:pic>
      <p:sp>
        <p:nvSpPr>
          <p:cNvPr id="24" name="矩形 23">
            <a:extLst>
              <a:ext uri="{FF2B5EF4-FFF2-40B4-BE49-F238E27FC236}">
                <a16:creationId xmlns="" xmlns:a16="http://schemas.microsoft.com/office/drawing/2014/main" id="{B9708118-535B-46E4-9DE4-98B7206DD2A2}"/>
              </a:ext>
            </a:extLst>
          </p:cNvPr>
          <p:cNvSpPr/>
          <p:nvPr/>
        </p:nvSpPr>
        <p:spPr>
          <a:xfrm>
            <a:off x="2139424" y="3017738"/>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p>
        </p:txBody>
      </p:sp>
      <p:sp>
        <p:nvSpPr>
          <p:cNvPr id="25" name="矩形 24">
            <a:extLst>
              <a:ext uri="{FF2B5EF4-FFF2-40B4-BE49-F238E27FC236}">
                <a16:creationId xmlns="" xmlns:a16="http://schemas.microsoft.com/office/drawing/2014/main" id="{B6C86D59-C603-4530-B35D-A0DDC7F36023}"/>
              </a:ext>
            </a:extLst>
          </p:cNvPr>
          <p:cNvSpPr/>
          <p:nvPr/>
        </p:nvSpPr>
        <p:spPr>
          <a:xfrm>
            <a:off x="1302737" y="3312103"/>
            <a:ext cx="2893846" cy="772712"/>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26" name="矩形 25">
            <a:extLst>
              <a:ext uri="{FF2B5EF4-FFF2-40B4-BE49-F238E27FC236}">
                <a16:creationId xmlns="" xmlns:a16="http://schemas.microsoft.com/office/drawing/2014/main" id="{4BEE5C40-0FDA-4306-ABBF-ECA3EE7DE689}"/>
              </a:ext>
            </a:extLst>
          </p:cNvPr>
          <p:cNvSpPr/>
          <p:nvPr/>
        </p:nvSpPr>
        <p:spPr>
          <a:xfrm>
            <a:off x="5477710" y="3045732"/>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p>
        </p:txBody>
      </p:sp>
      <p:sp>
        <p:nvSpPr>
          <p:cNvPr id="27" name="矩形 26">
            <a:extLst>
              <a:ext uri="{FF2B5EF4-FFF2-40B4-BE49-F238E27FC236}">
                <a16:creationId xmlns="" xmlns:a16="http://schemas.microsoft.com/office/drawing/2014/main" id="{74813CB5-6597-4F82-B6FE-1D445C8B5761}"/>
              </a:ext>
            </a:extLst>
          </p:cNvPr>
          <p:cNvSpPr/>
          <p:nvPr/>
        </p:nvSpPr>
        <p:spPr>
          <a:xfrm>
            <a:off x="4641023" y="3340097"/>
            <a:ext cx="2893846" cy="772712"/>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28" name="矩形 27">
            <a:extLst>
              <a:ext uri="{FF2B5EF4-FFF2-40B4-BE49-F238E27FC236}">
                <a16:creationId xmlns="" xmlns:a16="http://schemas.microsoft.com/office/drawing/2014/main" id="{9A0D4651-E2F1-4C19-B976-21F4FC47C2FB}"/>
              </a:ext>
            </a:extLst>
          </p:cNvPr>
          <p:cNvSpPr/>
          <p:nvPr/>
        </p:nvSpPr>
        <p:spPr>
          <a:xfrm>
            <a:off x="8795797" y="2996569"/>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p>
        </p:txBody>
      </p:sp>
      <p:sp>
        <p:nvSpPr>
          <p:cNvPr id="29" name="矩形 28">
            <a:extLst>
              <a:ext uri="{FF2B5EF4-FFF2-40B4-BE49-F238E27FC236}">
                <a16:creationId xmlns="" xmlns:a16="http://schemas.microsoft.com/office/drawing/2014/main" id="{7831F56F-6130-439D-9B87-5AD4714B3A3C}"/>
              </a:ext>
            </a:extLst>
          </p:cNvPr>
          <p:cNvSpPr/>
          <p:nvPr/>
        </p:nvSpPr>
        <p:spPr>
          <a:xfrm>
            <a:off x="7959110" y="3290934"/>
            <a:ext cx="2893846" cy="772712"/>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30" name="矩形 29">
            <a:extLst>
              <a:ext uri="{FF2B5EF4-FFF2-40B4-BE49-F238E27FC236}">
                <a16:creationId xmlns="" xmlns:a16="http://schemas.microsoft.com/office/drawing/2014/main" id="{7CA56C4F-76D1-455B-A8E7-87B4D5610366}"/>
              </a:ext>
            </a:extLst>
          </p:cNvPr>
          <p:cNvSpPr/>
          <p:nvPr/>
        </p:nvSpPr>
        <p:spPr>
          <a:xfrm>
            <a:off x="2139424" y="4857280"/>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p>
        </p:txBody>
      </p:sp>
      <p:sp>
        <p:nvSpPr>
          <p:cNvPr id="31" name="矩形 30">
            <a:extLst>
              <a:ext uri="{FF2B5EF4-FFF2-40B4-BE49-F238E27FC236}">
                <a16:creationId xmlns="" xmlns:a16="http://schemas.microsoft.com/office/drawing/2014/main" id="{737843DF-35F6-4C67-B31A-9D8687D3D747}"/>
              </a:ext>
            </a:extLst>
          </p:cNvPr>
          <p:cNvSpPr/>
          <p:nvPr/>
        </p:nvSpPr>
        <p:spPr>
          <a:xfrm>
            <a:off x="1302737" y="5151645"/>
            <a:ext cx="2893846" cy="772712"/>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32" name="矩形 31">
            <a:extLst>
              <a:ext uri="{FF2B5EF4-FFF2-40B4-BE49-F238E27FC236}">
                <a16:creationId xmlns="" xmlns:a16="http://schemas.microsoft.com/office/drawing/2014/main" id="{EF6DF530-0762-4B4D-837B-CAC29C4B83ED}"/>
              </a:ext>
            </a:extLst>
          </p:cNvPr>
          <p:cNvSpPr/>
          <p:nvPr/>
        </p:nvSpPr>
        <p:spPr>
          <a:xfrm>
            <a:off x="5477710" y="4885274"/>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p>
        </p:txBody>
      </p:sp>
      <p:sp>
        <p:nvSpPr>
          <p:cNvPr id="33" name="矩形 32">
            <a:extLst>
              <a:ext uri="{FF2B5EF4-FFF2-40B4-BE49-F238E27FC236}">
                <a16:creationId xmlns="" xmlns:a16="http://schemas.microsoft.com/office/drawing/2014/main" id="{298EBC1D-48F5-420B-A148-32C4D73C110A}"/>
              </a:ext>
            </a:extLst>
          </p:cNvPr>
          <p:cNvSpPr/>
          <p:nvPr/>
        </p:nvSpPr>
        <p:spPr>
          <a:xfrm>
            <a:off x="4641023" y="5179639"/>
            <a:ext cx="2893846" cy="772712"/>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
        <p:nvSpPr>
          <p:cNvPr id="34" name="矩形 33">
            <a:extLst>
              <a:ext uri="{FF2B5EF4-FFF2-40B4-BE49-F238E27FC236}">
                <a16:creationId xmlns="" xmlns:a16="http://schemas.microsoft.com/office/drawing/2014/main" id="{2807A2F0-84D6-4E25-A00F-5F4769717AEC}"/>
              </a:ext>
            </a:extLst>
          </p:cNvPr>
          <p:cNvSpPr/>
          <p:nvPr/>
        </p:nvSpPr>
        <p:spPr>
          <a:xfrm>
            <a:off x="8795797" y="4836111"/>
            <a:ext cx="1178526" cy="348813"/>
          </a:xfrm>
          <a:prstGeom prst="rect">
            <a:avLst/>
          </a:prstGeom>
        </p:spPr>
        <p:txBody>
          <a:bodyPr wrap="square">
            <a:spAutoFit/>
          </a:bodyPr>
          <a:lstStyle/>
          <a:p>
            <a:pPr algn="ctr">
              <a:lnSpc>
                <a:spcPts val="2000"/>
              </a:lnSpc>
            </a:pPr>
            <a:r>
              <a:rPr lang="zh-CN" altLang="en-US" dirty="0">
                <a:solidFill>
                  <a:srgbClr val="666666"/>
                </a:solidFill>
                <a:cs typeface="+mn-ea"/>
                <a:sym typeface="+mn-lt"/>
              </a:rPr>
              <a:t>输入标 题</a:t>
            </a:r>
          </a:p>
        </p:txBody>
      </p:sp>
      <p:sp>
        <p:nvSpPr>
          <p:cNvPr id="35" name="矩形 34">
            <a:extLst>
              <a:ext uri="{FF2B5EF4-FFF2-40B4-BE49-F238E27FC236}">
                <a16:creationId xmlns="" xmlns:a16="http://schemas.microsoft.com/office/drawing/2014/main" id="{88B5ED77-B908-4263-8119-A68A935939A2}"/>
              </a:ext>
            </a:extLst>
          </p:cNvPr>
          <p:cNvSpPr/>
          <p:nvPr/>
        </p:nvSpPr>
        <p:spPr>
          <a:xfrm>
            <a:off x="7959110" y="5130476"/>
            <a:ext cx="2893846" cy="772712"/>
          </a:xfrm>
          <a:prstGeom prst="rect">
            <a:avLst/>
          </a:prstGeom>
        </p:spPr>
        <p:txBody>
          <a:bodyPr wrap="square">
            <a:spAutoFit/>
          </a:bodyPr>
          <a:lstStyle/>
          <a:p>
            <a:pPr algn="ctr">
              <a:lnSpc>
                <a:spcPts val="1800"/>
              </a:lnSpc>
            </a:pPr>
            <a:r>
              <a:rPr lang="en-US" altLang="zh-CN" sz="1400" dirty="0">
                <a:solidFill>
                  <a:srgbClr val="666666"/>
                </a:solidFill>
                <a:cs typeface="+mn-ea"/>
                <a:sym typeface="+mn-lt"/>
              </a:rPr>
              <a:t>Never forget what you are, for surely the world will not. Make it your strength. </a:t>
            </a:r>
            <a:endParaRPr lang="zh-CN" altLang="en-US" sz="1400" dirty="0">
              <a:solidFill>
                <a:srgbClr val="666666"/>
              </a:solidFill>
              <a:cs typeface="+mn-ea"/>
              <a:sym typeface="+mn-lt"/>
            </a:endParaRPr>
          </a:p>
        </p:txBody>
      </p:sp>
    </p:spTree>
    <p:extLst>
      <p:ext uri="{BB962C8B-B14F-4D97-AF65-F5344CB8AC3E}">
        <p14:creationId xmlns:p14="http://schemas.microsoft.com/office/powerpoint/2010/main" val="3539012706"/>
      </p:ext>
    </p:extLst>
  </p:cSld>
  <p:clrMapOvr>
    <a:masterClrMapping/>
  </p:clrMapOvr>
  <mc:AlternateContent xmlns:mc="http://schemas.openxmlformats.org/markup-compatibility/2006" xmlns:p14="http://schemas.microsoft.com/office/powerpoint/2010/main">
    <mc:Choice Requires="p14">
      <p:transition spd="slow" p14:dur="1750" advClick="0" advTm="0">
        <p14:warp dir="in"/>
      </p:transition>
    </mc:Choice>
    <mc:Fallback xmlns:asvg="http://schemas.microsoft.com/office/drawing/2016/SVG/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childTnLst>
                          </p:cTn>
                        </p:par>
                        <p:par>
                          <p:cTn id="10" fill="hold">
                            <p:stCondLst>
                              <p:cond delay="750"/>
                            </p:stCondLst>
                            <p:childTnLst>
                              <p:par>
                                <p:cTn id="11" presetID="16" presetClass="entr" presetSubtype="37"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750"/>
                                        <p:tgtEl>
                                          <p:spTgt spid="17"/>
                                        </p:tgtEl>
                                      </p:cBhvr>
                                    </p:animEffect>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750"/>
                                        <p:tgtEl>
                                          <p:spTgt spid="9"/>
                                        </p:tgtEl>
                                      </p:cBhvr>
                                    </p:animEffect>
                                  </p:childTnLst>
                                </p:cTn>
                              </p:par>
                            </p:childTnLst>
                          </p:cTn>
                        </p:par>
                        <p:par>
                          <p:cTn id="18" fill="hold">
                            <p:stCondLst>
                              <p:cond delay="2250"/>
                            </p:stCondLst>
                            <p:childTnLst>
                              <p:par>
                                <p:cTn id="19" presetID="16" presetClass="entr" presetSubtype="42"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Horizontal)">
                                      <p:cBhvr>
                                        <p:cTn id="21" dur="750"/>
                                        <p:tgtEl>
                                          <p:spTgt spid="11"/>
                                        </p:tgtEl>
                                      </p:cBhvr>
                                    </p:animEffect>
                                  </p:childTnLst>
                                </p:cTn>
                              </p:par>
                              <p:par>
                                <p:cTn id="22" presetID="16" presetClass="entr" presetSubtype="4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outHorizontal)">
                                      <p:cBhvr>
                                        <p:cTn id="24" dur="750"/>
                                        <p:tgtEl>
                                          <p:spTgt spid="13"/>
                                        </p:tgtEl>
                                      </p:cBhvr>
                                    </p:animEffect>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750" fill="hold"/>
                                        <p:tgtEl>
                                          <p:spTgt spid="19"/>
                                        </p:tgtEl>
                                        <p:attrNameLst>
                                          <p:attrName>ppt_w</p:attrName>
                                        </p:attrNameLst>
                                      </p:cBhvr>
                                      <p:tavLst>
                                        <p:tav tm="0">
                                          <p:val>
                                            <p:fltVal val="0"/>
                                          </p:val>
                                        </p:tav>
                                        <p:tav tm="100000">
                                          <p:val>
                                            <p:strVal val="#ppt_w"/>
                                          </p:val>
                                        </p:tav>
                                      </p:tavLst>
                                    </p:anim>
                                    <p:anim calcmode="lin" valueType="num">
                                      <p:cBhvr>
                                        <p:cTn id="29" dur="750" fill="hold"/>
                                        <p:tgtEl>
                                          <p:spTgt spid="19"/>
                                        </p:tgtEl>
                                        <p:attrNameLst>
                                          <p:attrName>ppt_h</p:attrName>
                                        </p:attrNameLst>
                                      </p:cBhvr>
                                      <p:tavLst>
                                        <p:tav tm="0">
                                          <p:val>
                                            <p:fltVal val="0"/>
                                          </p:val>
                                        </p:tav>
                                        <p:tav tm="100000">
                                          <p:val>
                                            <p:strVal val="#ppt_h"/>
                                          </p:val>
                                        </p:tav>
                                      </p:tavLst>
                                    </p:anim>
                                    <p:animEffect transition="in" filter="fade">
                                      <p:cBhvr>
                                        <p:cTn id="30" dur="750"/>
                                        <p:tgtEl>
                                          <p:spTgt spid="1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750" fill="hold"/>
                                        <p:tgtEl>
                                          <p:spTgt spid="24"/>
                                        </p:tgtEl>
                                        <p:attrNameLst>
                                          <p:attrName>ppt_w</p:attrName>
                                        </p:attrNameLst>
                                      </p:cBhvr>
                                      <p:tavLst>
                                        <p:tav tm="0">
                                          <p:val>
                                            <p:fltVal val="0"/>
                                          </p:val>
                                        </p:tav>
                                        <p:tav tm="100000">
                                          <p:val>
                                            <p:strVal val="#ppt_w"/>
                                          </p:val>
                                        </p:tav>
                                      </p:tavLst>
                                    </p:anim>
                                    <p:anim calcmode="lin" valueType="num">
                                      <p:cBhvr>
                                        <p:cTn id="34" dur="750" fill="hold"/>
                                        <p:tgtEl>
                                          <p:spTgt spid="24"/>
                                        </p:tgtEl>
                                        <p:attrNameLst>
                                          <p:attrName>ppt_h</p:attrName>
                                        </p:attrNameLst>
                                      </p:cBhvr>
                                      <p:tavLst>
                                        <p:tav tm="0">
                                          <p:val>
                                            <p:fltVal val="0"/>
                                          </p:val>
                                        </p:tav>
                                        <p:tav tm="100000">
                                          <p:val>
                                            <p:strVal val="#ppt_h"/>
                                          </p:val>
                                        </p:tav>
                                      </p:tavLst>
                                    </p:anim>
                                    <p:animEffect transition="in" filter="fade">
                                      <p:cBhvr>
                                        <p:cTn id="35" dur="750"/>
                                        <p:tgtEl>
                                          <p:spTgt spid="2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750" fill="hold"/>
                                        <p:tgtEl>
                                          <p:spTgt spid="25"/>
                                        </p:tgtEl>
                                        <p:attrNameLst>
                                          <p:attrName>ppt_w</p:attrName>
                                        </p:attrNameLst>
                                      </p:cBhvr>
                                      <p:tavLst>
                                        <p:tav tm="0">
                                          <p:val>
                                            <p:fltVal val="0"/>
                                          </p:val>
                                        </p:tav>
                                        <p:tav tm="100000">
                                          <p:val>
                                            <p:strVal val="#ppt_w"/>
                                          </p:val>
                                        </p:tav>
                                      </p:tavLst>
                                    </p:anim>
                                    <p:anim calcmode="lin" valueType="num">
                                      <p:cBhvr>
                                        <p:cTn id="39" dur="750" fill="hold"/>
                                        <p:tgtEl>
                                          <p:spTgt spid="25"/>
                                        </p:tgtEl>
                                        <p:attrNameLst>
                                          <p:attrName>ppt_h</p:attrName>
                                        </p:attrNameLst>
                                      </p:cBhvr>
                                      <p:tavLst>
                                        <p:tav tm="0">
                                          <p:val>
                                            <p:fltVal val="0"/>
                                          </p:val>
                                        </p:tav>
                                        <p:tav tm="100000">
                                          <p:val>
                                            <p:strVal val="#ppt_h"/>
                                          </p:val>
                                        </p:tav>
                                      </p:tavLst>
                                    </p:anim>
                                    <p:animEffect transition="in" filter="fade">
                                      <p:cBhvr>
                                        <p:cTn id="40" dur="750"/>
                                        <p:tgtEl>
                                          <p:spTgt spid="25"/>
                                        </p:tgtEl>
                                      </p:cBhvr>
                                    </p:animEffect>
                                  </p:childTnLst>
                                </p:cTn>
                              </p:par>
                            </p:childTnLst>
                          </p:cTn>
                        </p:par>
                        <p:par>
                          <p:cTn id="41" fill="hold">
                            <p:stCondLst>
                              <p:cond delay="3750"/>
                            </p:stCondLst>
                            <p:childTnLst>
                              <p:par>
                                <p:cTn id="42" presetID="53" presetClass="entr" presetSubtype="16"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750" fill="hold"/>
                                        <p:tgtEl>
                                          <p:spTgt spid="18"/>
                                        </p:tgtEl>
                                        <p:attrNameLst>
                                          <p:attrName>ppt_w</p:attrName>
                                        </p:attrNameLst>
                                      </p:cBhvr>
                                      <p:tavLst>
                                        <p:tav tm="0">
                                          <p:val>
                                            <p:fltVal val="0"/>
                                          </p:val>
                                        </p:tav>
                                        <p:tav tm="100000">
                                          <p:val>
                                            <p:strVal val="#ppt_w"/>
                                          </p:val>
                                        </p:tav>
                                      </p:tavLst>
                                    </p:anim>
                                    <p:anim calcmode="lin" valueType="num">
                                      <p:cBhvr>
                                        <p:cTn id="45" dur="750" fill="hold"/>
                                        <p:tgtEl>
                                          <p:spTgt spid="18"/>
                                        </p:tgtEl>
                                        <p:attrNameLst>
                                          <p:attrName>ppt_h</p:attrName>
                                        </p:attrNameLst>
                                      </p:cBhvr>
                                      <p:tavLst>
                                        <p:tav tm="0">
                                          <p:val>
                                            <p:fltVal val="0"/>
                                          </p:val>
                                        </p:tav>
                                        <p:tav tm="100000">
                                          <p:val>
                                            <p:strVal val="#ppt_h"/>
                                          </p:val>
                                        </p:tav>
                                      </p:tavLst>
                                    </p:anim>
                                    <p:animEffect transition="in" filter="fade">
                                      <p:cBhvr>
                                        <p:cTn id="46" dur="750"/>
                                        <p:tgtEl>
                                          <p:spTgt spid="1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750" fill="hold"/>
                                        <p:tgtEl>
                                          <p:spTgt spid="26"/>
                                        </p:tgtEl>
                                        <p:attrNameLst>
                                          <p:attrName>ppt_w</p:attrName>
                                        </p:attrNameLst>
                                      </p:cBhvr>
                                      <p:tavLst>
                                        <p:tav tm="0">
                                          <p:val>
                                            <p:fltVal val="0"/>
                                          </p:val>
                                        </p:tav>
                                        <p:tav tm="100000">
                                          <p:val>
                                            <p:strVal val="#ppt_w"/>
                                          </p:val>
                                        </p:tav>
                                      </p:tavLst>
                                    </p:anim>
                                    <p:anim calcmode="lin" valueType="num">
                                      <p:cBhvr>
                                        <p:cTn id="50" dur="750" fill="hold"/>
                                        <p:tgtEl>
                                          <p:spTgt spid="26"/>
                                        </p:tgtEl>
                                        <p:attrNameLst>
                                          <p:attrName>ppt_h</p:attrName>
                                        </p:attrNameLst>
                                      </p:cBhvr>
                                      <p:tavLst>
                                        <p:tav tm="0">
                                          <p:val>
                                            <p:fltVal val="0"/>
                                          </p:val>
                                        </p:tav>
                                        <p:tav tm="100000">
                                          <p:val>
                                            <p:strVal val="#ppt_h"/>
                                          </p:val>
                                        </p:tav>
                                      </p:tavLst>
                                    </p:anim>
                                    <p:animEffect transition="in" filter="fade">
                                      <p:cBhvr>
                                        <p:cTn id="51" dur="75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750" fill="hold"/>
                                        <p:tgtEl>
                                          <p:spTgt spid="27"/>
                                        </p:tgtEl>
                                        <p:attrNameLst>
                                          <p:attrName>ppt_w</p:attrName>
                                        </p:attrNameLst>
                                      </p:cBhvr>
                                      <p:tavLst>
                                        <p:tav tm="0">
                                          <p:val>
                                            <p:fltVal val="0"/>
                                          </p:val>
                                        </p:tav>
                                        <p:tav tm="100000">
                                          <p:val>
                                            <p:strVal val="#ppt_w"/>
                                          </p:val>
                                        </p:tav>
                                      </p:tavLst>
                                    </p:anim>
                                    <p:anim calcmode="lin" valueType="num">
                                      <p:cBhvr>
                                        <p:cTn id="55" dur="750" fill="hold"/>
                                        <p:tgtEl>
                                          <p:spTgt spid="27"/>
                                        </p:tgtEl>
                                        <p:attrNameLst>
                                          <p:attrName>ppt_h</p:attrName>
                                        </p:attrNameLst>
                                      </p:cBhvr>
                                      <p:tavLst>
                                        <p:tav tm="0">
                                          <p:val>
                                            <p:fltVal val="0"/>
                                          </p:val>
                                        </p:tav>
                                        <p:tav tm="100000">
                                          <p:val>
                                            <p:strVal val="#ppt_h"/>
                                          </p:val>
                                        </p:tav>
                                      </p:tavLst>
                                    </p:anim>
                                    <p:animEffect transition="in" filter="fade">
                                      <p:cBhvr>
                                        <p:cTn id="56" dur="750"/>
                                        <p:tgtEl>
                                          <p:spTgt spid="27"/>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750" fill="hold"/>
                                        <p:tgtEl>
                                          <p:spTgt spid="20"/>
                                        </p:tgtEl>
                                        <p:attrNameLst>
                                          <p:attrName>ppt_w</p:attrName>
                                        </p:attrNameLst>
                                      </p:cBhvr>
                                      <p:tavLst>
                                        <p:tav tm="0">
                                          <p:val>
                                            <p:fltVal val="0"/>
                                          </p:val>
                                        </p:tav>
                                        <p:tav tm="100000">
                                          <p:val>
                                            <p:strVal val="#ppt_w"/>
                                          </p:val>
                                        </p:tav>
                                      </p:tavLst>
                                    </p:anim>
                                    <p:anim calcmode="lin" valueType="num">
                                      <p:cBhvr>
                                        <p:cTn id="61" dur="750" fill="hold"/>
                                        <p:tgtEl>
                                          <p:spTgt spid="20"/>
                                        </p:tgtEl>
                                        <p:attrNameLst>
                                          <p:attrName>ppt_h</p:attrName>
                                        </p:attrNameLst>
                                      </p:cBhvr>
                                      <p:tavLst>
                                        <p:tav tm="0">
                                          <p:val>
                                            <p:fltVal val="0"/>
                                          </p:val>
                                        </p:tav>
                                        <p:tav tm="100000">
                                          <p:val>
                                            <p:strVal val="#ppt_h"/>
                                          </p:val>
                                        </p:tav>
                                      </p:tavLst>
                                    </p:anim>
                                    <p:animEffect transition="in" filter="fade">
                                      <p:cBhvr>
                                        <p:cTn id="62" dur="750"/>
                                        <p:tgtEl>
                                          <p:spTgt spid="2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750" fill="hold"/>
                                        <p:tgtEl>
                                          <p:spTgt spid="28"/>
                                        </p:tgtEl>
                                        <p:attrNameLst>
                                          <p:attrName>ppt_w</p:attrName>
                                        </p:attrNameLst>
                                      </p:cBhvr>
                                      <p:tavLst>
                                        <p:tav tm="0">
                                          <p:val>
                                            <p:fltVal val="0"/>
                                          </p:val>
                                        </p:tav>
                                        <p:tav tm="100000">
                                          <p:val>
                                            <p:strVal val="#ppt_w"/>
                                          </p:val>
                                        </p:tav>
                                      </p:tavLst>
                                    </p:anim>
                                    <p:anim calcmode="lin" valueType="num">
                                      <p:cBhvr>
                                        <p:cTn id="66" dur="750" fill="hold"/>
                                        <p:tgtEl>
                                          <p:spTgt spid="28"/>
                                        </p:tgtEl>
                                        <p:attrNameLst>
                                          <p:attrName>ppt_h</p:attrName>
                                        </p:attrNameLst>
                                      </p:cBhvr>
                                      <p:tavLst>
                                        <p:tav tm="0">
                                          <p:val>
                                            <p:fltVal val="0"/>
                                          </p:val>
                                        </p:tav>
                                        <p:tav tm="100000">
                                          <p:val>
                                            <p:strVal val="#ppt_h"/>
                                          </p:val>
                                        </p:tav>
                                      </p:tavLst>
                                    </p:anim>
                                    <p:animEffect transition="in" filter="fade">
                                      <p:cBhvr>
                                        <p:cTn id="67" dur="750"/>
                                        <p:tgtEl>
                                          <p:spTgt spid="2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750" fill="hold"/>
                                        <p:tgtEl>
                                          <p:spTgt spid="29"/>
                                        </p:tgtEl>
                                        <p:attrNameLst>
                                          <p:attrName>ppt_w</p:attrName>
                                        </p:attrNameLst>
                                      </p:cBhvr>
                                      <p:tavLst>
                                        <p:tav tm="0">
                                          <p:val>
                                            <p:fltVal val="0"/>
                                          </p:val>
                                        </p:tav>
                                        <p:tav tm="100000">
                                          <p:val>
                                            <p:strVal val="#ppt_w"/>
                                          </p:val>
                                        </p:tav>
                                      </p:tavLst>
                                    </p:anim>
                                    <p:anim calcmode="lin" valueType="num">
                                      <p:cBhvr>
                                        <p:cTn id="71" dur="750" fill="hold"/>
                                        <p:tgtEl>
                                          <p:spTgt spid="29"/>
                                        </p:tgtEl>
                                        <p:attrNameLst>
                                          <p:attrName>ppt_h</p:attrName>
                                        </p:attrNameLst>
                                      </p:cBhvr>
                                      <p:tavLst>
                                        <p:tav tm="0">
                                          <p:val>
                                            <p:fltVal val="0"/>
                                          </p:val>
                                        </p:tav>
                                        <p:tav tm="100000">
                                          <p:val>
                                            <p:strVal val="#ppt_h"/>
                                          </p:val>
                                        </p:tav>
                                      </p:tavLst>
                                    </p:anim>
                                    <p:animEffect transition="in" filter="fade">
                                      <p:cBhvr>
                                        <p:cTn id="72" dur="750"/>
                                        <p:tgtEl>
                                          <p:spTgt spid="29"/>
                                        </p:tgtEl>
                                      </p:cBhvr>
                                    </p:animEffect>
                                  </p:childTnLst>
                                </p:cTn>
                              </p:par>
                            </p:childTnLst>
                          </p:cTn>
                        </p:par>
                        <p:par>
                          <p:cTn id="73" fill="hold">
                            <p:stCondLst>
                              <p:cond delay="5250"/>
                            </p:stCondLst>
                            <p:childTnLst>
                              <p:par>
                                <p:cTn id="74" presetID="53" presetClass="entr" presetSubtype="16"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750" fill="hold"/>
                                        <p:tgtEl>
                                          <p:spTgt spid="23"/>
                                        </p:tgtEl>
                                        <p:attrNameLst>
                                          <p:attrName>ppt_w</p:attrName>
                                        </p:attrNameLst>
                                      </p:cBhvr>
                                      <p:tavLst>
                                        <p:tav tm="0">
                                          <p:val>
                                            <p:fltVal val="0"/>
                                          </p:val>
                                        </p:tav>
                                        <p:tav tm="100000">
                                          <p:val>
                                            <p:strVal val="#ppt_w"/>
                                          </p:val>
                                        </p:tav>
                                      </p:tavLst>
                                    </p:anim>
                                    <p:anim calcmode="lin" valueType="num">
                                      <p:cBhvr>
                                        <p:cTn id="77" dur="750" fill="hold"/>
                                        <p:tgtEl>
                                          <p:spTgt spid="23"/>
                                        </p:tgtEl>
                                        <p:attrNameLst>
                                          <p:attrName>ppt_h</p:attrName>
                                        </p:attrNameLst>
                                      </p:cBhvr>
                                      <p:tavLst>
                                        <p:tav tm="0">
                                          <p:val>
                                            <p:fltVal val="0"/>
                                          </p:val>
                                        </p:tav>
                                        <p:tav tm="100000">
                                          <p:val>
                                            <p:strVal val="#ppt_h"/>
                                          </p:val>
                                        </p:tav>
                                      </p:tavLst>
                                    </p:anim>
                                    <p:animEffect transition="in" filter="fade">
                                      <p:cBhvr>
                                        <p:cTn id="78" dur="750"/>
                                        <p:tgtEl>
                                          <p:spTgt spid="23"/>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750" fill="hold"/>
                                        <p:tgtEl>
                                          <p:spTgt spid="30"/>
                                        </p:tgtEl>
                                        <p:attrNameLst>
                                          <p:attrName>ppt_w</p:attrName>
                                        </p:attrNameLst>
                                      </p:cBhvr>
                                      <p:tavLst>
                                        <p:tav tm="0">
                                          <p:val>
                                            <p:fltVal val="0"/>
                                          </p:val>
                                        </p:tav>
                                        <p:tav tm="100000">
                                          <p:val>
                                            <p:strVal val="#ppt_w"/>
                                          </p:val>
                                        </p:tav>
                                      </p:tavLst>
                                    </p:anim>
                                    <p:anim calcmode="lin" valueType="num">
                                      <p:cBhvr>
                                        <p:cTn id="82" dur="750" fill="hold"/>
                                        <p:tgtEl>
                                          <p:spTgt spid="30"/>
                                        </p:tgtEl>
                                        <p:attrNameLst>
                                          <p:attrName>ppt_h</p:attrName>
                                        </p:attrNameLst>
                                      </p:cBhvr>
                                      <p:tavLst>
                                        <p:tav tm="0">
                                          <p:val>
                                            <p:fltVal val="0"/>
                                          </p:val>
                                        </p:tav>
                                        <p:tav tm="100000">
                                          <p:val>
                                            <p:strVal val="#ppt_h"/>
                                          </p:val>
                                        </p:tav>
                                      </p:tavLst>
                                    </p:anim>
                                    <p:animEffect transition="in" filter="fade">
                                      <p:cBhvr>
                                        <p:cTn id="83" dur="750"/>
                                        <p:tgtEl>
                                          <p:spTgt spid="30"/>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750" fill="hold"/>
                                        <p:tgtEl>
                                          <p:spTgt spid="31"/>
                                        </p:tgtEl>
                                        <p:attrNameLst>
                                          <p:attrName>ppt_w</p:attrName>
                                        </p:attrNameLst>
                                      </p:cBhvr>
                                      <p:tavLst>
                                        <p:tav tm="0">
                                          <p:val>
                                            <p:fltVal val="0"/>
                                          </p:val>
                                        </p:tav>
                                        <p:tav tm="100000">
                                          <p:val>
                                            <p:strVal val="#ppt_w"/>
                                          </p:val>
                                        </p:tav>
                                      </p:tavLst>
                                    </p:anim>
                                    <p:anim calcmode="lin" valueType="num">
                                      <p:cBhvr>
                                        <p:cTn id="87" dur="750" fill="hold"/>
                                        <p:tgtEl>
                                          <p:spTgt spid="31"/>
                                        </p:tgtEl>
                                        <p:attrNameLst>
                                          <p:attrName>ppt_h</p:attrName>
                                        </p:attrNameLst>
                                      </p:cBhvr>
                                      <p:tavLst>
                                        <p:tav tm="0">
                                          <p:val>
                                            <p:fltVal val="0"/>
                                          </p:val>
                                        </p:tav>
                                        <p:tav tm="100000">
                                          <p:val>
                                            <p:strVal val="#ppt_h"/>
                                          </p:val>
                                        </p:tav>
                                      </p:tavLst>
                                    </p:anim>
                                    <p:animEffect transition="in" filter="fade">
                                      <p:cBhvr>
                                        <p:cTn id="88" dur="750"/>
                                        <p:tgtEl>
                                          <p:spTgt spid="31"/>
                                        </p:tgtEl>
                                      </p:cBhvr>
                                    </p:animEffect>
                                  </p:childTnLst>
                                </p:cTn>
                              </p:par>
                            </p:childTnLst>
                          </p:cTn>
                        </p:par>
                        <p:par>
                          <p:cTn id="89" fill="hold">
                            <p:stCondLst>
                              <p:cond delay="6000"/>
                            </p:stCondLst>
                            <p:childTnLst>
                              <p:par>
                                <p:cTn id="90" presetID="53" presetClass="entr" presetSubtype="16" fill="hold"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750" fill="hold"/>
                                        <p:tgtEl>
                                          <p:spTgt spid="22"/>
                                        </p:tgtEl>
                                        <p:attrNameLst>
                                          <p:attrName>ppt_w</p:attrName>
                                        </p:attrNameLst>
                                      </p:cBhvr>
                                      <p:tavLst>
                                        <p:tav tm="0">
                                          <p:val>
                                            <p:fltVal val="0"/>
                                          </p:val>
                                        </p:tav>
                                        <p:tav tm="100000">
                                          <p:val>
                                            <p:strVal val="#ppt_w"/>
                                          </p:val>
                                        </p:tav>
                                      </p:tavLst>
                                    </p:anim>
                                    <p:anim calcmode="lin" valueType="num">
                                      <p:cBhvr>
                                        <p:cTn id="93" dur="750" fill="hold"/>
                                        <p:tgtEl>
                                          <p:spTgt spid="22"/>
                                        </p:tgtEl>
                                        <p:attrNameLst>
                                          <p:attrName>ppt_h</p:attrName>
                                        </p:attrNameLst>
                                      </p:cBhvr>
                                      <p:tavLst>
                                        <p:tav tm="0">
                                          <p:val>
                                            <p:fltVal val="0"/>
                                          </p:val>
                                        </p:tav>
                                        <p:tav tm="100000">
                                          <p:val>
                                            <p:strVal val="#ppt_h"/>
                                          </p:val>
                                        </p:tav>
                                      </p:tavLst>
                                    </p:anim>
                                    <p:animEffect transition="in" filter="fade">
                                      <p:cBhvr>
                                        <p:cTn id="94" dur="750"/>
                                        <p:tgtEl>
                                          <p:spTgt spid="2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p:cTn id="97" dur="750" fill="hold"/>
                                        <p:tgtEl>
                                          <p:spTgt spid="32"/>
                                        </p:tgtEl>
                                        <p:attrNameLst>
                                          <p:attrName>ppt_w</p:attrName>
                                        </p:attrNameLst>
                                      </p:cBhvr>
                                      <p:tavLst>
                                        <p:tav tm="0">
                                          <p:val>
                                            <p:fltVal val="0"/>
                                          </p:val>
                                        </p:tav>
                                        <p:tav tm="100000">
                                          <p:val>
                                            <p:strVal val="#ppt_w"/>
                                          </p:val>
                                        </p:tav>
                                      </p:tavLst>
                                    </p:anim>
                                    <p:anim calcmode="lin" valueType="num">
                                      <p:cBhvr>
                                        <p:cTn id="98" dur="750" fill="hold"/>
                                        <p:tgtEl>
                                          <p:spTgt spid="32"/>
                                        </p:tgtEl>
                                        <p:attrNameLst>
                                          <p:attrName>ppt_h</p:attrName>
                                        </p:attrNameLst>
                                      </p:cBhvr>
                                      <p:tavLst>
                                        <p:tav tm="0">
                                          <p:val>
                                            <p:fltVal val="0"/>
                                          </p:val>
                                        </p:tav>
                                        <p:tav tm="100000">
                                          <p:val>
                                            <p:strVal val="#ppt_h"/>
                                          </p:val>
                                        </p:tav>
                                      </p:tavLst>
                                    </p:anim>
                                    <p:animEffect transition="in" filter="fade">
                                      <p:cBhvr>
                                        <p:cTn id="99" dur="750"/>
                                        <p:tgtEl>
                                          <p:spTgt spid="3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p:cTn id="102" dur="750" fill="hold"/>
                                        <p:tgtEl>
                                          <p:spTgt spid="33"/>
                                        </p:tgtEl>
                                        <p:attrNameLst>
                                          <p:attrName>ppt_w</p:attrName>
                                        </p:attrNameLst>
                                      </p:cBhvr>
                                      <p:tavLst>
                                        <p:tav tm="0">
                                          <p:val>
                                            <p:fltVal val="0"/>
                                          </p:val>
                                        </p:tav>
                                        <p:tav tm="100000">
                                          <p:val>
                                            <p:strVal val="#ppt_w"/>
                                          </p:val>
                                        </p:tav>
                                      </p:tavLst>
                                    </p:anim>
                                    <p:anim calcmode="lin" valueType="num">
                                      <p:cBhvr>
                                        <p:cTn id="103" dur="750" fill="hold"/>
                                        <p:tgtEl>
                                          <p:spTgt spid="33"/>
                                        </p:tgtEl>
                                        <p:attrNameLst>
                                          <p:attrName>ppt_h</p:attrName>
                                        </p:attrNameLst>
                                      </p:cBhvr>
                                      <p:tavLst>
                                        <p:tav tm="0">
                                          <p:val>
                                            <p:fltVal val="0"/>
                                          </p:val>
                                        </p:tav>
                                        <p:tav tm="100000">
                                          <p:val>
                                            <p:strVal val="#ppt_h"/>
                                          </p:val>
                                        </p:tav>
                                      </p:tavLst>
                                    </p:anim>
                                    <p:animEffect transition="in" filter="fade">
                                      <p:cBhvr>
                                        <p:cTn id="104" dur="750"/>
                                        <p:tgtEl>
                                          <p:spTgt spid="33"/>
                                        </p:tgtEl>
                                      </p:cBhvr>
                                    </p:animEffect>
                                  </p:childTnLst>
                                </p:cTn>
                              </p:par>
                            </p:childTnLst>
                          </p:cTn>
                        </p:par>
                        <p:par>
                          <p:cTn id="105" fill="hold">
                            <p:stCondLst>
                              <p:cond delay="6750"/>
                            </p:stCondLst>
                            <p:childTnLst>
                              <p:par>
                                <p:cTn id="106" presetID="53" presetClass="entr" presetSubtype="16"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750" fill="hold"/>
                                        <p:tgtEl>
                                          <p:spTgt spid="21"/>
                                        </p:tgtEl>
                                        <p:attrNameLst>
                                          <p:attrName>ppt_w</p:attrName>
                                        </p:attrNameLst>
                                      </p:cBhvr>
                                      <p:tavLst>
                                        <p:tav tm="0">
                                          <p:val>
                                            <p:fltVal val="0"/>
                                          </p:val>
                                        </p:tav>
                                        <p:tav tm="100000">
                                          <p:val>
                                            <p:strVal val="#ppt_w"/>
                                          </p:val>
                                        </p:tav>
                                      </p:tavLst>
                                    </p:anim>
                                    <p:anim calcmode="lin" valueType="num">
                                      <p:cBhvr>
                                        <p:cTn id="109" dur="750" fill="hold"/>
                                        <p:tgtEl>
                                          <p:spTgt spid="21"/>
                                        </p:tgtEl>
                                        <p:attrNameLst>
                                          <p:attrName>ppt_h</p:attrName>
                                        </p:attrNameLst>
                                      </p:cBhvr>
                                      <p:tavLst>
                                        <p:tav tm="0">
                                          <p:val>
                                            <p:fltVal val="0"/>
                                          </p:val>
                                        </p:tav>
                                        <p:tav tm="100000">
                                          <p:val>
                                            <p:strVal val="#ppt_h"/>
                                          </p:val>
                                        </p:tav>
                                      </p:tavLst>
                                    </p:anim>
                                    <p:animEffect transition="in" filter="fade">
                                      <p:cBhvr>
                                        <p:cTn id="110" dur="750"/>
                                        <p:tgtEl>
                                          <p:spTgt spid="2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750" fill="hold"/>
                                        <p:tgtEl>
                                          <p:spTgt spid="34"/>
                                        </p:tgtEl>
                                        <p:attrNameLst>
                                          <p:attrName>ppt_w</p:attrName>
                                        </p:attrNameLst>
                                      </p:cBhvr>
                                      <p:tavLst>
                                        <p:tav tm="0">
                                          <p:val>
                                            <p:fltVal val="0"/>
                                          </p:val>
                                        </p:tav>
                                        <p:tav tm="100000">
                                          <p:val>
                                            <p:strVal val="#ppt_w"/>
                                          </p:val>
                                        </p:tav>
                                      </p:tavLst>
                                    </p:anim>
                                    <p:anim calcmode="lin" valueType="num">
                                      <p:cBhvr>
                                        <p:cTn id="114" dur="750" fill="hold"/>
                                        <p:tgtEl>
                                          <p:spTgt spid="34"/>
                                        </p:tgtEl>
                                        <p:attrNameLst>
                                          <p:attrName>ppt_h</p:attrName>
                                        </p:attrNameLst>
                                      </p:cBhvr>
                                      <p:tavLst>
                                        <p:tav tm="0">
                                          <p:val>
                                            <p:fltVal val="0"/>
                                          </p:val>
                                        </p:tav>
                                        <p:tav tm="100000">
                                          <p:val>
                                            <p:strVal val="#ppt_h"/>
                                          </p:val>
                                        </p:tav>
                                      </p:tavLst>
                                    </p:anim>
                                    <p:animEffect transition="in" filter="fade">
                                      <p:cBhvr>
                                        <p:cTn id="115" dur="750"/>
                                        <p:tgtEl>
                                          <p:spTgt spid="3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p:cTn id="118" dur="750" fill="hold"/>
                                        <p:tgtEl>
                                          <p:spTgt spid="35"/>
                                        </p:tgtEl>
                                        <p:attrNameLst>
                                          <p:attrName>ppt_w</p:attrName>
                                        </p:attrNameLst>
                                      </p:cBhvr>
                                      <p:tavLst>
                                        <p:tav tm="0">
                                          <p:val>
                                            <p:fltVal val="0"/>
                                          </p:val>
                                        </p:tav>
                                        <p:tav tm="100000">
                                          <p:val>
                                            <p:strVal val="#ppt_w"/>
                                          </p:val>
                                        </p:tav>
                                      </p:tavLst>
                                    </p:anim>
                                    <p:anim calcmode="lin" valueType="num">
                                      <p:cBhvr>
                                        <p:cTn id="119" dur="750" fill="hold"/>
                                        <p:tgtEl>
                                          <p:spTgt spid="35"/>
                                        </p:tgtEl>
                                        <p:attrNameLst>
                                          <p:attrName>ppt_h</p:attrName>
                                        </p:attrNameLst>
                                      </p:cBhvr>
                                      <p:tavLst>
                                        <p:tav tm="0">
                                          <p:val>
                                            <p:fltVal val="0"/>
                                          </p:val>
                                        </p:tav>
                                        <p:tav tm="100000">
                                          <p:val>
                                            <p:strVal val="#ppt_h"/>
                                          </p:val>
                                        </p:tav>
                                      </p:tavLst>
                                    </p:anim>
                                    <p:animEffect transition="in" filter="fade">
                                      <p:cBhvr>
                                        <p:cTn id="120"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hzgnp15">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1799</Words>
  <Application>Microsoft Office PowerPoint</Application>
  <PresentationFormat>宽屏</PresentationFormat>
  <Paragraphs>228</Paragraphs>
  <Slides>26</Slides>
  <Notes>3</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26</vt:i4>
      </vt:variant>
    </vt:vector>
  </HeadingPairs>
  <TitlesOfParts>
    <vt:vector size="36" baseType="lpstr">
      <vt:lpstr>Meiryo</vt:lpstr>
      <vt:lpstr>等线</vt:lpstr>
      <vt:lpstr>宋体</vt:lpstr>
      <vt:lpstr>微软雅黑</vt:lpstr>
      <vt:lpstr>Arial</vt:lpstr>
      <vt:lpstr>Calibri</vt:lpstr>
      <vt:lpstr>Calibri Light</vt:lpstr>
      <vt:lpstr>第一PPT，www.1ppt.com</vt:lpstr>
      <vt:lpstr>自定义设计方案</vt:lpstr>
      <vt:lpstr>Office Theme</vt:lpstr>
      <vt:lpstr>年中工作总结</vt:lpstr>
      <vt:lpstr>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感谢您的欣赏</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60</cp:revision>
  <dcterms:created xsi:type="dcterms:W3CDTF">2020-06-03T01:07:52Z</dcterms:created>
  <dcterms:modified xsi:type="dcterms:W3CDTF">2023-01-06T06:53:50Z</dcterms:modified>
</cp:coreProperties>
</file>