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78" r:id="rId3"/>
  </p:sldMasterIdLst>
  <p:notesMasterIdLst>
    <p:notesMasterId r:id="rId29"/>
  </p:notesMasterIdLst>
  <p:sldIdLst>
    <p:sldId id="346" r:id="rId4"/>
    <p:sldId id="347" r:id="rId5"/>
    <p:sldId id="348" r:id="rId6"/>
    <p:sldId id="350" r:id="rId7"/>
    <p:sldId id="374" r:id="rId8"/>
    <p:sldId id="375" r:id="rId9"/>
    <p:sldId id="376" r:id="rId10"/>
    <p:sldId id="391" r:id="rId11"/>
    <p:sldId id="377" r:id="rId12"/>
    <p:sldId id="378" r:id="rId13"/>
    <p:sldId id="379" r:id="rId14"/>
    <p:sldId id="380" r:id="rId15"/>
    <p:sldId id="381" r:id="rId16"/>
    <p:sldId id="392" r:id="rId17"/>
    <p:sldId id="382" r:id="rId18"/>
    <p:sldId id="383" r:id="rId19"/>
    <p:sldId id="384" r:id="rId20"/>
    <p:sldId id="385" r:id="rId21"/>
    <p:sldId id="393" r:id="rId22"/>
    <p:sldId id="386" r:id="rId23"/>
    <p:sldId id="387" r:id="rId24"/>
    <p:sldId id="389" r:id="rId25"/>
    <p:sldId id="388" r:id="rId26"/>
    <p:sldId id="390" r:id="rId27"/>
    <p:sldId id="394" r:id="rId28"/>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B8A5"/>
    <a:srgbClr val="F7BE3A"/>
    <a:srgbClr val="F8C857"/>
    <a:srgbClr val="F0A90A"/>
    <a:srgbClr val="F1C359"/>
    <a:srgbClr val="F6B422"/>
    <a:srgbClr val="C2DAFC"/>
    <a:srgbClr val="6A9CDB"/>
    <a:srgbClr val="FFBD6F"/>
    <a:srgbClr val="538E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4" autoAdjust="0"/>
    <p:restoredTop sz="96314" autoAdjust="0"/>
  </p:normalViewPr>
  <p:slideViewPr>
    <p:cSldViewPr snapToGrid="0">
      <p:cViewPr varScale="1">
        <p:scale>
          <a:sx n="108" d="100"/>
          <a:sy n="108" d="100"/>
        </p:scale>
        <p:origin x="75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ags" Target="tags/tag1.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___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销售额</c:v>
                </c:pt>
              </c:strCache>
            </c:strRef>
          </c:tx>
          <c:spPr>
            <a:noFill/>
          </c:spPr>
          <c:dPt>
            <c:idx val="0"/>
            <c:bubble3D val="0"/>
            <c:spPr>
              <a:solidFill>
                <a:srgbClr val="F7BE3A"/>
              </a:solidFill>
              <a:ln w="19050">
                <a:noFill/>
              </a:ln>
              <a:effectLst/>
            </c:spPr>
            <c:extLst xmlns:c16r2="http://schemas.microsoft.com/office/drawing/2015/06/chart">
              <c:ext xmlns:c16="http://schemas.microsoft.com/office/drawing/2014/chart" uri="{C3380CC4-5D6E-409C-BE32-E72D297353CC}">
                <c16:uniqueId val="{00000001-5475-4B31-9642-008CD1508E91}"/>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5475-4B31-9642-008CD1508E91}"/>
              </c:ext>
            </c:extLst>
          </c:dPt>
          <c:cat>
            <c:strRef>
              <c:f>Sheet1!$A$2:$A$3</c:f>
              <c:strCache>
                <c:ptCount val="2"/>
                <c:pt idx="0">
                  <c:v>第一季度</c:v>
                </c:pt>
                <c:pt idx="1">
                  <c:v>第二季度</c:v>
                </c:pt>
              </c:strCache>
            </c:strRef>
          </c:cat>
          <c:val>
            <c:numRef>
              <c:f>Sheet1!$B$2:$B$3</c:f>
              <c:numCache>
                <c:formatCode>0%</c:formatCode>
                <c:ptCount val="2"/>
                <c:pt idx="0">
                  <c:v>0.68</c:v>
                </c:pt>
                <c:pt idx="1">
                  <c:v>0.32</c:v>
                </c:pt>
              </c:numCache>
            </c:numRef>
          </c:val>
          <c:extLst xmlns:c16r2="http://schemas.microsoft.com/office/drawing/2015/06/chart">
            <c:ext xmlns:c16="http://schemas.microsoft.com/office/drawing/2014/chart" uri="{C3380CC4-5D6E-409C-BE32-E72D297353CC}">
              <c16:uniqueId val="{00000004-5475-4B31-9642-008CD1508E91}"/>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latin typeface="+mn-lt"/>
          <a:ea typeface="+mn-ea"/>
          <a:cs typeface="+mn-ea"/>
          <a:sym typeface="+mn-lt"/>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销售额</c:v>
                </c:pt>
              </c:strCache>
            </c:strRef>
          </c:tx>
          <c:spPr>
            <a:noFill/>
          </c:spPr>
          <c:dPt>
            <c:idx val="0"/>
            <c:bubble3D val="0"/>
            <c:spPr>
              <a:solidFill>
                <a:srgbClr val="01B8A5"/>
              </a:solidFill>
              <a:ln w="19050">
                <a:noFill/>
              </a:ln>
              <a:effectLst/>
            </c:spPr>
            <c:extLst xmlns:c16r2="http://schemas.microsoft.com/office/drawing/2015/06/chart">
              <c:ext xmlns:c16="http://schemas.microsoft.com/office/drawing/2014/chart" uri="{C3380CC4-5D6E-409C-BE32-E72D297353CC}">
                <c16:uniqueId val="{00000001-6B30-42B3-A00B-15B243F67C03}"/>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6B30-42B3-A00B-15B243F67C03}"/>
              </c:ext>
            </c:extLst>
          </c:dPt>
          <c:cat>
            <c:strRef>
              <c:f>Sheet1!$A$2:$A$3</c:f>
              <c:strCache>
                <c:ptCount val="2"/>
                <c:pt idx="0">
                  <c:v>第一季度</c:v>
                </c:pt>
                <c:pt idx="1">
                  <c:v>第二季度</c:v>
                </c:pt>
              </c:strCache>
            </c:strRef>
          </c:cat>
          <c:val>
            <c:numRef>
              <c:f>Sheet1!$B$2:$B$3</c:f>
              <c:numCache>
                <c:formatCode>0%</c:formatCode>
                <c:ptCount val="2"/>
                <c:pt idx="0">
                  <c:v>0.8</c:v>
                </c:pt>
                <c:pt idx="1">
                  <c:v>0.2</c:v>
                </c:pt>
              </c:numCache>
            </c:numRef>
          </c:val>
          <c:extLst xmlns:c16r2="http://schemas.microsoft.com/office/drawing/2015/06/chart">
            <c:ext xmlns:c16="http://schemas.microsoft.com/office/drawing/2014/chart" uri="{C3380CC4-5D6E-409C-BE32-E72D297353CC}">
              <c16:uniqueId val="{00000004-6B30-42B3-A00B-15B243F67C03}"/>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latin typeface="+mn-lt"/>
          <a:ea typeface="+mn-ea"/>
          <a:cs typeface="+mn-ea"/>
          <a:sym typeface="+mn-lt"/>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销售额</c:v>
                </c:pt>
              </c:strCache>
            </c:strRef>
          </c:tx>
          <c:spPr>
            <a:noFill/>
          </c:spPr>
          <c:dPt>
            <c:idx val="0"/>
            <c:bubble3D val="0"/>
            <c:spPr>
              <a:solidFill>
                <a:srgbClr val="01B8A5"/>
              </a:solidFill>
              <a:ln w="19050">
                <a:noFill/>
              </a:ln>
              <a:effectLst/>
            </c:spPr>
            <c:extLst xmlns:c16r2="http://schemas.microsoft.com/office/drawing/2015/06/chart">
              <c:ext xmlns:c16="http://schemas.microsoft.com/office/drawing/2014/chart" uri="{C3380CC4-5D6E-409C-BE32-E72D297353CC}">
                <c16:uniqueId val="{00000001-2375-4BB4-8C36-A0AAEBAB45E4}"/>
              </c:ext>
            </c:extLst>
          </c:dPt>
          <c:dPt>
            <c:idx val="1"/>
            <c:bubble3D val="0"/>
            <c:spPr>
              <a:noFill/>
              <a:ln w="19050">
                <a:noFill/>
              </a:ln>
              <a:effectLst/>
            </c:spPr>
            <c:extLst xmlns:c16r2="http://schemas.microsoft.com/office/drawing/2015/06/chart">
              <c:ext xmlns:c16="http://schemas.microsoft.com/office/drawing/2014/chart" uri="{C3380CC4-5D6E-409C-BE32-E72D297353CC}">
                <c16:uniqueId val="{00000003-2375-4BB4-8C36-A0AAEBAB45E4}"/>
              </c:ext>
            </c:extLst>
          </c:dPt>
          <c:cat>
            <c:strRef>
              <c:f>Sheet1!$A$2:$A$3</c:f>
              <c:strCache>
                <c:ptCount val="2"/>
                <c:pt idx="0">
                  <c:v>第一季度</c:v>
                </c:pt>
                <c:pt idx="1">
                  <c:v>第二季度</c:v>
                </c:pt>
              </c:strCache>
            </c:strRef>
          </c:cat>
          <c:val>
            <c:numRef>
              <c:f>Sheet1!$B$2:$B$3</c:f>
              <c:numCache>
                <c:formatCode>0%</c:formatCode>
                <c:ptCount val="2"/>
                <c:pt idx="0">
                  <c:v>0.55000000000000004</c:v>
                </c:pt>
                <c:pt idx="1">
                  <c:v>0.45</c:v>
                </c:pt>
              </c:numCache>
            </c:numRef>
          </c:val>
          <c:extLst xmlns:c16r2="http://schemas.microsoft.com/office/drawing/2015/06/chart">
            <c:ext xmlns:c16="http://schemas.microsoft.com/office/drawing/2014/chart" uri="{C3380CC4-5D6E-409C-BE32-E72D297353CC}">
              <c16:uniqueId val="{00000004-2375-4BB4-8C36-A0AAEBAB45E4}"/>
            </c:ext>
          </c:extLst>
        </c:ser>
        <c:dLbls>
          <c:showLegendKey val="0"/>
          <c:showVal val="0"/>
          <c:showCatName val="0"/>
          <c:showSerName val="0"/>
          <c:showPercent val="0"/>
          <c:showBubbleSize val="0"/>
          <c:showLeaderLines val="1"/>
        </c:dLbls>
        <c:firstSliceAng val="0"/>
        <c:holeSize val="84"/>
      </c:doughnutChart>
      <c:spPr>
        <a:noFill/>
        <a:ln w="25400">
          <a:noFill/>
        </a:ln>
        <a:effectLst/>
      </c:spPr>
    </c:plotArea>
    <c:plotVisOnly val="1"/>
    <c:dispBlanksAs val="gap"/>
    <c:showDLblsOverMax val="0"/>
  </c:chart>
  <c:spPr>
    <a:noFill/>
    <a:ln>
      <a:noFill/>
    </a:ln>
    <a:effectLst/>
  </c:spPr>
  <c:txPr>
    <a:bodyPr/>
    <a:lstStyle/>
    <a:p>
      <a:pPr>
        <a:defRPr>
          <a:latin typeface="+mn-lt"/>
          <a:ea typeface="+mn-ea"/>
          <a:cs typeface="+mn-ea"/>
          <a:sym typeface="+mn-lt"/>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0.18977805710434453"/>
          <c:y val="6.3193150630806966E-2"/>
          <c:w val="0.80892898018146053"/>
          <c:h val="0.66295128203466225"/>
        </c:manualLayout>
      </c:layout>
      <c:bar3DChart>
        <c:barDir val="col"/>
        <c:grouping val="percentStacked"/>
        <c:varyColors val="0"/>
        <c:ser>
          <c:idx val="0"/>
          <c:order val="0"/>
          <c:spPr>
            <a:solidFill>
              <a:srgbClr val="993366"/>
            </a:solidFill>
          </c:spPr>
          <c:invertIfNegative val="0"/>
          <c:dPt>
            <c:idx val="0"/>
            <c:invertIfNegative val="0"/>
            <c:bubble3D val="0"/>
            <c:spPr>
              <a:solidFill>
                <a:srgbClr val="F7BE3A"/>
              </a:solidFill>
            </c:spPr>
            <c:extLst xmlns:c16r2="http://schemas.microsoft.com/office/drawing/2015/06/chart">
              <c:ext xmlns:c16="http://schemas.microsoft.com/office/drawing/2014/chart" uri="{C3380CC4-5D6E-409C-BE32-E72D297353CC}">
                <c16:uniqueId val="{00000001-6AED-468D-8755-21D3E57B2C84}"/>
              </c:ext>
            </c:extLst>
          </c:dPt>
          <c:dPt>
            <c:idx val="1"/>
            <c:invertIfNegative val="0"/>
            <c:bubble3D val="0"/>
            <c:spPr>
              <a:solidFill>
                <a:srgbClr val="01B8A5"/>
              </a:solidFill>
            </c:spPr>
            <c:extLst xmlns:c16r2="http://schemas.microsoft.com/office/drawing/2015/06/chart">
              <c:ext xmlns:c16="http://schemas.microsoft.com/office/drawing/2014/chart" uri="{C3380CC4-5D6E-409C-BE32-E72D297353CC}">
                <c16:uniqueId val="{00000003-6AED-468D-8755-21D3E57B2C84}"/>
              </c:ext>
            </c:extLst>
          </c:dPt>
          <c:dPt>
            <c:idx val="2"/>
            <c:invertIfNegative val="0"/>
            <c:bubble3D val="0"/>
            <c:spPr>
              <a:solidFill>
                <a:srgbClr val="F7BE3A"/>
              </a:solidFill>
            </c:spPr>
            <c:extLst xmlns:c16r2="http://schemas.microsoft.com/office/drawing/2015/06/chart">
              <c:ext xmlns:c16="http://schemas.microsoft.com/office/drawing/2014/chart" uri="{C3380CC4-5D6E-409C-BE32-E72D297353CC}">
                <c16:uniqueId val="{00000005-6AED-468D-8755-21D3E57B2C84}"/>
              </c:ext>
            </c:extLst>
          </c:dPt>
          <c:dPt>
            <c:idx val="3"/>
            <c:invertIfNegative val="0"/>
            <c:bubble3D val="0"/>
            <c:spPr>
              <a:solidFill>
                <a:srgbClr val="01B8A5"/>
              </a:solidFill>
            </c:spPr>
            <c:extLst xmlns:c16r2="http://schemas.microsoft.com/office/drawing/2015/06/chart">
              <c:ext xmlns:c16="http://schemas.microsoft.com/office/drawing/2014/chart" uri="{C3380CC4-5D6E-409C-BE32-E72D297353CC}">
                <c16:uniqueId val="{00000007-6AED-468D-8755-21D3E57B2C84}"/>
              </c:ext>
            </c:extLst>
          </c:dPt>
          <c:val>
            <c:numRef>
              <c:f>Sheet1!$B$2:$B$5</c:f>
              <c:numCache>
                <c:formatCode>0%</c:formatCode>
                <c:ptCount val="4"/>
                <c:pt idx="0">
                  <c:v>2</c:v>
                </c:pt>
                <c:pt idx="1">
                  <c:v>2.5</c:v>
                </c:pt>
                <c:pt idx="2">
                  <c:v>3.5</c:v>
                </c:pt>
                <c:pt idx="3">
                  <c:v>8</c:v>
                </c:pt>
              </c:numCache>
            </c:numRef>
          </c:val>
          <c:extLst xmlns:c16r2="http://schemas.microsoft.com/office/drawing/2015/06/chart">
            <c:ext xmlns:c16="http://schemas.microsoft.com/office/drawing/2014/chart" uri="{C3380CC4-5D6E-409C-BE32-E72D297353CC}">
              <c16:uniqueId val="{00000008-6AED-468D-8755-21D3E57B2C84}"/>
            </c:ext>
            <c:ext xmlns:c15="http://schemas.microsoft.com/office/drawing/2012/chart" uri="{02D57815-91ED-43cb-92C2-25804820EDAC}">
              <c15:filteredSeriesTitle>
                <c15:tx>
                  <c:strRef>
                    <c:extLst xmlns:c16r2="http://schemas.microsoft.com/office/drawing/2015/06/chart">
                      <c:ext uri="{02D57815-91ED-43cb-92C2-25804820EDAC}">
                        <c15:formulaRef>
                          <c15:sqref>Sheet1!$B$1</c15:sqref>
                        </c15:formulaRef>
                      </c:ext>
                    </c:extLst>
                    <c:strCache>
                      <c:ptCount val="1"/>
                      <c:pt idx="0">
                        <c:v>Series 1</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Sheet1!$A$2:$A$5</c15:sqref>
                        </c15:formulaRef>
                      </c:ext>
                    </c:extLst>
                    <c:strCache>
                      <c:ptCount val="4"/>
                      <c:pt idx="0">
                        <c:v>Category 1</c:v>
                      </c:pt>
                      <c:pt idx="1">
                        <c:v>Category 2</c:v>
                      </c:pt>
                      <c:pt idx="2">
                        <c:v>Category 3</c:v>
                      </c:pt>
                      <c:pt idx="3">
                        <c:v>Category 4</c:v>
                      </c:pt>
                    </c:strCache>
                  </c:strRef>
                </c15:cat>
              </c15:filteredCategoryTitle>
            </c:ext>
          </c:extLst>
        </c:ser>
        <c:ser>
          <c:idx val="1"/>
          <c:order val="1"/>
          <c:spPr>
            <a:solidFill>
              <a:sysClr val="window" lastClr="FFFFFF">
                <a:lumMod val="95000"/>
                <a:alpha val="58039"/>
              </a:sysClr>
            </a:solidFill>
          </c:spPr>
          <c:invertIfNegative val="0"/>
          <c:dPt>
            <c:idx val="1"/>
            <c:invertIfNegative val="0"/>
            <c:bubble3D val="0"/>
            <c:extLst xmlns:c16r2="http://schemas.microsoft.com/office/drawing/2015/06/chart">
              <c:ext xmlns:c16="http://schemas.microsoft.com/office/drawing/2014/chart" uri="{C3380CC4-5D6E-409C-BE32-E72D297353CC}">
                <c16:uniqueId val="{00000009-6AED-468D-8755-21D3E57B2C84}"/>
              </c:ext>
            </c:extLst>
          </c:dPt>
          <c:dPt>
            <c:idx val="2"/>
            <c:invertIfNegative val="0"/>
            <c:bubble3D val="0"/>
            <c:extLst xmlns:c16r2="http://schemas.microsoft.com/office/drawing/2015/06/chart">
              <c:ext xmlns:c16="http://schemas.microsoft.com/office/drawing/2014/chart" uri="{C3380CC4-5D6E-409C-BE32-E72D297353CC}">
                <c16:uniqueId val="{0000000A-6AED-468D-8755-21D3E57B2C84}"/>
              </c:ext>
            </c:extLst>
          </c:dPt>
          <c:dPt>
            <c:idx val="3"/>
            <c:invertIfNegative val="0"/>
            <c:bubble3D val="0"/>
            <c:extLst xmlns:c16r2="http://schemas.microsoft.com/office/drawing/2015/06/chart">
              <c:ext xmlns:c16="http://schemas.microsoft.com/office/drawing/2014/chart" uri="{C3380CC4-5D6E-409C-BE32-E72D297353CC}">
                <c16:uniqueId val="{0000000B-6AED-468D-8755-21D3E57B2C84}"/>
              </c:ext>
            </c:extLst>
          </c:dPt>
          <c:val>
            <c:numRef>
              <c:f>Sheet1!$C$2:$C$5</c:f>
              <c:numCache>
                <c:formatCode>0%</c:formatCode>
                <c:ptCount val="4"/>
                <c:pt idx="0">
                  <c:v>2</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C-6AED-468D-8755-21D3E57B2C84}"/>
            </c:ext>
            <c:ext xmlns:c15="http://schemas.microsoft.com/office/drawing/2012/chart" uri="{02D57815-91ED-43cb-92C2-25804820EDAC}">
              <c15:filteredSeriesTitle>
                <c15:tx>
                  <c:strRef>
                    <c:extLst xmlns:c16r2="http://schemas.microsoft.com/office/drawing/2015/06/chart">
                      <c:ext uri="{02D57815-91ED-43cb-92C2-25804820EDAC}">
                        <c15:formulaRef>
                          <c15:sqref>Sheet1!$C$1</c15:sqref>
                        </c15:formulaRef>
                      </c:ext>
                    </c:extLst>
                    <c:strCache>
                      <c:ptCount val="1"/>
                      <c:pt idx="0">
                        <c:v>Series 2</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Sheet1!$A$2:$A$5</c15:sqref>
                        </c15:formulaRef>
                      </c:ext>
                    </c:extLst>
                    <c:strCache>
                      <c:ptCount val="4"/>
                      <c:pt idx="0">
                        <c:v>Category 1</c:v>
                      </c:pt>
                      <c:pt idx="1">
                        <c:v>Category 2</c:v>
                      </c:pt>
                      <c:pt idx="2">
                        <c:v>Category 3</c:v>
                      </c:pt>
                      <c:pt idx="3">
                        <c:v>Category 4</c:v>
                      </c:pt>
                    </c:strCache>
                  </c:strRef>
                </c15:cat>
              </c15:filteredCategoryTitle>
            </c:ext>
          </c:extLst>
        </c:ser>
        <c:dLbls>
          <c:showLegendKey val="0"/>
          <c:showVal val="0"/>
          <c:showCatName val="0"/>
          <c:showSerName val="0"/>
          <c:showPercent val="0"/>
          <c:showBubbleSize val="0"/>
        </c:dLbls>
        <c:gapWidth val="161"/>
        <c:gapDepth val="405"/>
        <c:shape val="box"/>
        <c:axId val="-151601360"/>
        <c:axId val="-151605168"/>
        <c:axId val="0"/>
      </c:bar3DChart>
      <c:catAx>
        <c:axId val="-151601360"/>
        <c:scaling>
          <c:orientation val="minMax"/>
        </c:scaling>
        <c:delete val="0"/>
        <c:axPos val="b"/>
        <c:numFmt formatCode="General" sourceLinked="0"/>
        <c:majorTickMark val="out"/>
        <c:minorTickMark val="none"/>
        <c:tickLblPos val="nextTo"/>
        <c:crossAx val="-151605168"/>
        <c:crosses val="autoZero"/>
        <c:auto val="1"/>
        <c:lblAlgn val="ctr"/>
        <c:lblOffset val="100"/>
        <c:noMultiLvlLbl val="0"/>
      </c:catAx>
      <c:valAx>
        <c:axId val="-151605168"/>
        <c:scaling>
          <c:orientation val="minMax"/>
        </c:scaling>
        <c:delete val="0"/>
        <c:axPos val="l"/>
        <c:numFmt formatCode="0%" sourceLinked="1"/>
        <c:majorTickMark val="out"/>
        <c:minorTickMark val="none"/>
        <c:tickLblPos val="nextTo"/>
        <c:crossAx val="-151601360"/>
        <c:crosses val="autoZero"/>
        <c:crossBetween val="between"/>
      </c:valAx>
    </c:plotArea>
    <c:plotVisOnly val="1"/>
    <c:dispBlanksAs val="gap"/>
    <c:showDLblsOverMax val="0"/>
  </c:chart>
  <c:txPr>
    <a:bodyPr/>
    <a:lstStyle/>
    <a:p>
      <a:pPr>
        <a:defRPr sz="1600">
          <a:solidFill>
            <a:schemeClr val="tx1">
              <a:lumMod val="50000"/>
              <a:lumOff val="50000"/>
            </a:schemeClr>
          </a:solidFill>
          <a:latin typeface="+mn-lt"/>
          <a:ea typeface="+mn-ea"/>
          <a:cs typeface="+mn-ea"/>
          <a:sym typeface="+mn-lt"/>
        </a:defRPr>
      </a:pPr>
      <a:endParaRPr lang="zh-CN"/>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6B6F06-C440-4AB6-8BFA-4E6342CDF7D5}"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zh-CN" altLang="en-US"/>
        </a:p>
      </dgm:t>
    </dgm:pt>
    <dgm:pt modelId="{6E770774-2E7D-4BEF-8730-787DE4BA206E}">
      <dgm:prSet phldrT="[文本]"/>
      <dgm:spPr>
        <a:xfrm>
          <a:off x="2744315" y="809328"/>
          <a:ext cx="1245490" cy="622596"/>
        </a:xfrm>
        <a:prstGeom prst="rect">
          <a:avLst/>
        </a:prstGeom>
        <a:noFill/>
        <a:ln>
          <a:noFill/>
        </a:ln>
        <a:effectLst/>
      </dgm:spPr>
      <dgm:t>
        <a:bodyPr/>
        <a:lstStyle/>
        <a:p>
          <a:pPr>
            <a:buNone/>
          </a:pPr>
          <a:endParaRPr lang="zh-CN" altLang="en-US" dirty="0">
            <a:solidFill>
              <a:sysClr val="windowText" lastClr="000000">
                <a:hueOff val="0"/>
                <a:satOff val="0"/>
                <a:lumOff val="0"/>
                <a:alphaOff val="0"/>
              </a:sysClr>
            </a:solidFill>
            <a:latin typeface="+mn-lt"/>
            <a:ea typeface="+mn-ea"/>
            <a:cs typeface="+mn-ea"/>
            <a:sym typeface="+mn-lt"/>
          </a:endParaRPr>
        </a:p>
      </dgm:t>
    </dgm:pt>
    <dgm:pt modelId="{177C4CE5-AE4C-45DD-AC94-022EDD723F53}" type="parTrans" cxnId="{C97702F0-B21F-43C0-BA5C-2F324F0EE2D1}">
      <dgm:prSet/>
      <dgm:spPr/>
      <dgm:t>
        <a:bodyPr/>
        <a:lstStyle/>
        <a:p>
          <a:endParaRPr lang="zh-CN" altLang="en-US"/>
        </a:p>
      </dgm:t>
    </dgm:pt>
    <dgm:pt modelId="{3E5B6519-0BBD-4AAA-8691-A03B34F51DE8}" type="sibTrans" cxnId="{C97702F0-B21F-43C0-BA5C-2F324F0EE2D1}">
      <dgm:prSet/>
      <dgm:spPr/>
      <dgm:t>
        <a:bodyPr/>
        <a:lstStyle/>
        <a:p>
          <a:endParaRPr lang="zh-CN" altLang="en-US"/>
        </a:p>
      </dgm:t>
    </dgm:pt>
    <dgm:pt modelId="{28C4C62B-8FAC-4A86-85C6-4C02EB0B8831}">
      <dgm:prSet phldrT="[文本]"/>
      <dgm:spPr>
        <a:xfrm>
          <a:off x="2124305" y="2104813"/>
          <a:ext cx="1245490" cy="622596"/>
        </a:xfrm>
        <a:prstGeom prst="rect">
          <a:avLst/>
        </a:prstGeom>
        <a:noFill/>
        <a:ln>
          <a:noFill/>
        </a:ln>
        <a:effectLst/>
      </dgm:spPr>
      <dgm:t>
        <a:bodyPr/>
        <a:lstStyle/>
        <a:p>
          <a:pPr>
            <a:buNone/>
          </a:pPr>
          <a:endParaRPr lang="zh-CN" altLang="en-US" dirty="0">
            <a:solidFill>
              <a:sysClr val="windowText" lastClr="000000">
                <a:hueOff val="0"/>
                <a:satOff val="0"/>
                <a:lumOff val="0"/>
                <a:alphaOff val="0"/>
              </a:sysClr>
            </a:solidFill>
            <a:latin typeface="+mn-lt"/>
            <a:ea typeface="+mn-ea"/>
            <a:cs typeface="+mn-ea"/>
            <a:sym typeface="+mn-lt"/>
          </a:endParaRPr>
        </a:p>
      </dgm:t>
    </dgm:pt>
    <dgm:pt modelId="{A8ABF40E-8BFA-46F4-A831-E6A20B8E7603}" type="parTrans" cxnId="{AF1CF674-FF9A-4994-B37A-7BA1C37DA340}">
      <dgm:prSet/>
      <dgm:spPr/>
      <dgm:t>
        <a:bodyPr/>
        <a:lstStyle/>
        <a:p>
          <a:endParaRPr lang="zh-CN" altLang="en-US"/>
        </a:p>
      </dgm:t>
    </dgm:pt>
    <dgm:pt modelId="{43FEC8BD-D013-4CC8-977B-2490673F9DCC}" type="sibTrans" cxnId="{AF1CF674-FF9A-4994-B37A-7BA1C37DA340}">
      <dgm:prSet/>
      <dgm:spPr/>
      <dgm:t>
        <a:bodyPr/>
        <a:lstStyle/>
        <a:p>
          <a:endParaRPr lang="zh-CN" altLang="en-US"/>
        </a:p>
      </dgm:t>
    </dgm:pt>
    <dgm:pt modelId="{29CAB10C-D77F-4992-9216-6B2F61543700}">
      <dgm:prSet phldrT="[文本]"/>
      <dgm:spPr>
        <a:xfrm>
          <a:off x="2747261" y="3402160"/>
          <a:ext cx="1245490" cy="622596"/>
        </a:xfrm>
        <a:prstGeom prst="rect">
          <a:avLst/>
        </a:prstGeom>
        <a:noFill/>
        <a:ln>
          <a:noFill/>
        </a:ln>
        <a:effectLst/>
      </dgm:spPr>
      <dgm:t>
        <a:bodyPr/>
        <a:lstStyle/>
        <a:p>
          <a:pPr>
            <a:buNone/>
          </a:pPr>
          <a:endParaRPr lang="zh-CN" altLang="en-US" dirty="0">
            <a:solidFill>
              <a:sysClr val="windowText" lastClr="000000">
                <a:hueOff val="0"/>
                <a:satOff val="0"/>
                <a:lumOff val="0"/>
                <a:alphaOff val="0"/>
              </a:sysClr>
            </a:solidFill>
            <a:latin typeface="+mn-lt"/>
            <a:ea typeface="+mn-ea"/>
            <a:cs typeface="+mn-ea"/>
            <a:sym typeface="+mn-lt"/>
          </a:endParaRPr>
        </a:p>
      </dgm:t>
    </dgm:pt>
    <dgm:pt modelId="{9032D2B7-FAFC-4DFA-BF29-FB87AF2150EF}" type="parTrans" cxnId="{97316683-AE5D-45C7-86EC-0B15618EF908}">
      <dgm:prSet/>
      <dgm:spPr/>
      <dgm:t>
        <a:bodyPr/>
        <a:lstStyle/>
        <a:p>
          <a:endParaRPr lang="zh-CN" altLang="en-US"/>
        </a:p>
      </dgm:t>
    </dgm:pt>
    <dgm:pt modelId="{CE7FB73B-BD0A-4D15-B7FD-5654B7C78554}" type="sibTrans" cxnId="{97316683-AE5D-45C7-86EC-0B15618EF908}">
      <dgm:prSet/>
      <dgm:spPr/>
      <dgm:t>
        <a:bodyPr/>
        <a:lstStyle/>
        <a:p>
          <a:endParaRPr lang="zh-CN" altLang="en-US"/>
        </a:p>
      </dgm:t>
    </dgm:pt>
    <dgm:pt modelId="{57426296-C441-4DA0-A756-C1489B4242BC}" type="pres">
      <dgm:prSet presAssocID="{136B6F06-C440-4AB6-8BFA-4E6342CDF7D5}" presName="Name0" presStyleCnt="0">
        <dgm:presLayoutVars>
          <dgm:chMax val="7"/>
          <dgm:chPref val="7"/>
          <dgm:dir/>
          <dgm:animLvl val="lvl"/>
        </dgm:presLayoutVars>
      </dgm:prSet>
      <dgm:spPr/>
      <dgm:t>
        <a:bodyPr/>
        <a:lstStyle/>
        <a:p>
          <a:endParaRPr lang="zh-CN" altLang="en-US"/>
        </a:p>
      </dgm:t>
    </dgm:pt>
    <dgm:pt modelId="{3BC1743D-AAB4-4781-AF3B-B84BB0C4C902}" type="pres">
      <dgm:prSet presAssocID="{6E770774-2E7D-4BEF-8730-787DE4BA206E}" presName="Accent1" presStyleCnt="0"/>
      <dgm:spPr/>
    </dgm:pt>
    <dgm:pt modelId="{ADA6B17B-F11A-4386-B82A-7C8BE862A440}" type="pres">
      <dgm:prSet presAssocID="{6E770774-2E7D-4BEF-8730-787DE4BA206E}" presName="Accent" presStyleLbl="node1" presStyleIdx="0" presStyleCnt="3"/>
      <dgm:spPr>
        <a:xfrm>
          <a:off x="2248896" y="0"/>
          <a:ext cx="2241377" cy="2241719"/>
        </a:xfrm>
        <a:prstGeom prst="circularArrow">
          <a:avLst>
            <a:gd name="adj1" fmla="val 10980"/>
            <a:gd name="adj2" fmla="val 1142322"/>
            <a:gd name="adj3" fmla="val 4500000"/>
            <a:gd name="adj4" fmla="val 10800000"/>
            <a:gd name="adj5" fmla="val 12500"/>
          </a:avLst>
        </a:prstGeom>
        <a:solidFill>
          <a:srgbClr val="01B8A5"/>
        </a:solidFill>
        <a:ln w="12700" cap="flat" cmpd="sng" algn="ctr">
          <a:noFill/>
          <a:prstDash val="solid"/>
          <a:miter lim="800000"/>
        </a:ln>
        <a:effectLst/>
      </dgm:spPr>
    </dgm:pt>
    <dgm:pt modelId="{7555824B-CB33-4CB4-875B-0086E62B880F}" type="pres">
      <dgm:prSet presAssocID="{6E770774-2E7D-4BEF-8730-787DE4BA206E}" presName="Parent1" presStyleLbl="revTx" presStyleIdx="0" presStyleCnt="3">
        <dgm:presLayoutVars>
          <dgm:chMax val="1"/>
          <dgm:chPref val="1"/>
          <dgm:bulletEnabled val="1"/>
        </dgm:presLayoutVars>
      </dgm:prSet>
      <dgm:spPr/>
      <dgm:t>
        <a:bodyPr/>
        <a:lstStyle/>
        <a:p>
          <a:endParaRPr lang="zh-CN" altLang="en-US"/>
        </a:p>
      </dgm:t>
    </dgm:pt>
    <dgm:pt modelId="{C1231FA2-BE53-4A86-93BA-F53B254EED84}" type="pres">
      <dgm:prSet presAssocID="{28C4C62B-8FAC-4A86-85C6-4C02EB0B8831}" presName="Accent2" presStyleCnt="0"/>
      <dgm:spPr/>
    </dgm:pt>
    <dgm:pt modelId="{31E961C1-222D-42F3-AC8F-102E41038B77}" type="pres">
      <dgm:prSet presAssocID="{28C4C62B-8FAC-4A86-85C6-4C02EB0B8831}" presName="Accent" presStyleLbl="node1" presStyleIdx="1" presStyleCnt="3"/>
      <dgm:spPr>
        <a:xfrm>
          <a:off x="1626362" y="1288033"/>
          <a:ext cx="2241377" cy="2241719"/>
        </a:xfrm>
        <a:prstGeom prst="leftCircularArrow">
          <a:avLst>
            <a:gd name="adj1" fmla="val 10980"/>
            <a:gd name="adj2" fmla="val 1142322"/>
            <a:gd name="adj3" fmla="val 6300000"/>
            <a:gd name="adj4" fmla="val 18900000"/>
            <a:gd name="adj5" fmla="val 12500"/>
          </a:avLst>
        </a:prstGeom>
        <a:solidFill>
          <a:srgbClr val="F7BE3A"/>
        </a:solidFill>
        <a:ln w="12700" cap="flat" cmpd="sng" algn="ctr">
          <a:noFill/>
          <a:prstDash val="solid"/>
          <a:miter lim="800000"/>
        </a:ln>
        <a:effectLst/>
      </dgm:spPr>
    </dgm:pt>
    <dgm:pt modelId="{CDF48A84-CBF2-4F53-A353-9F8B59D37E7F}" type="pres">
      <dgm:prSet presAssocID="{28C4C62B-8FAC-4A86-85C6-4C02EB0B8831}" presName="Parent2" presStyleLbl="revTx" presStyleIdx="1" presStyleCnt="3">
        <dgm:presLayoutVars>
          <dgm:chMax val="1"/>
          <dgm:chPref val="1"/>
          <dgm:bulletEnabled val="1"/>
        </dgm:presLayoutVars>
      </dgm:prSet>
      <dgm:spPr/>
      <dgm:t>
        <a:bodyPr/>
        <a:lstStyle/>
        <a:p>
          <a:endParaRPr lang="zh-CN" altLang="en-US"/>
        </a:p>
      </dgm:t>
    </dgm:pt>
    <dgm:pt modelId="{29E4E362-FB59-41C1-B63C-71E13CC0F315}" type="pres">
      <dgm:prSet presAssocID="{29CAB10C-D77F-4992-9216-6B2F61543700}" presName="Accent3" presStyleCnt="0"/>
      <dgm:spPr/>
    </dgm:pt>
    <dgm:pt modelId="{EC558510-D6E0-4C54-A8C5-8F90ABF2D5E0}" type="pres">
      <dgm:prSet presAssocID="{29CAB10C-D77F-4992-9216-6B2F61543700}" presName="Accent" presStyleLbl="node1" presStyleIdx="2" presStyleCnt="3"/>
      <dgm:spPr>
        <a:xfrm>
          <a:off x="2408424" y="2730203"/>
          <a:ext cx="1925690" cy="1926462"/>
        </a:xfrm>
        <a:prstGeom prst="blockArc">
          <a:avLst>
            <a:gd name="adj1" fmla="val 13500000"/>
            <a:gd name="adj2" fmla="val 10800000"/>
            <a:gd name="adj3" fmla="val 12740"/>
          </a:avLst>
        </a:prstGeom>
        <a:solidFill>
          <a:srgbClr val="01B8A5"/>
        </a:solidFill>
        <a:ln w="12700" cap="flat" cmpd="sng" algn="ctr">
          <a:noFill/>
          <a:prstDash val="solid"/>
          <a:miter lim="800000"/>
        </a:ln>
        <a:effectLst/>
      </dgm:spPr>
    </dgm:pt>
    <dgm:pt modelId="{B1EA9479-DC85-405D-AFBC-E0547ADCA663}" type="pres">
      <dgm:prSet presAssocID="{29CAB10C-D77F-4992-9216-6B2F61543700}" presName="Parent3" presStyleLbl="revTx" presStyleIdx="2" presStyleCnt="3">
        <dgm:presLayoutVars>
          <dgm:chMax val="1"/>
          <dgm:chPref val="1"/>
          <dgm:bulletEnabled val="1"/>
        </dgm:presLayoutVars>
      </dgm:prSet>
      <dgm:spPr/>
      <dgm:t>
        <a:bodyPr/>
        <a:lstStyle/>
        <a:p>
          <a:endParaRPr lang="zh-CN" altLang="en-US"/>
        </a:p>
      </dgm:t>
    </dgm:pt>
  </dgm:ptLst>
  <dgm:cxnLst>
    <dgm:cxn modelId="{C97702F0-B21F-43C0-BA5C-2F324F0EE2D1}" srcId="{136B6F06-C440-4AB6-8BFA-4E6342CDF7D5}" destId="{6E770774-2E7D-4BEF-8730-787DE4BA206E}" srcOrd="0" destOrd="0" parTransId="{177C4CE5-AE4C-45DD-AC94-022EDD723F53}" sibTransId="{3E5B6519-0BBD-4AAA-8691-A03B34F51DE8}"/>
    <dgm:cxn modelId="{08E66F42-5595-47E1-8FC5-49E59E52C77D}" type="presOf" srcId="{6E770774-2E7D-4BEF-8730-787DE4BA206E}" destId="{7555824B-CB33-4CB4-875B-0086E62B880F}" srcOrd="0" destOrd="0" presId="urn:microsoft.com/office/officeart/2009/layout/CircleArrowProcess"/>
    <dgm:cxn modelId="{ABDD3D3C-1508-45A4-B4F4-B401EA72C173}" type="presOf" srcId="{28C4C62B-8FAC-4A86-85C6-4C02EB0B8831}" destId="{CDF48A84-CBF2-4F53-A353-9F8B59D37E7F}" srcOrd="0" destOrd="0" presId="urn:microsoft.com/office/officeart/2009/layout/CircleArrowProcess"/>
    <dgm:cxn modelId="{AF1CF674-FF9A-4994-B37A-7BA1C37DA340}" srcId="{136B6F06-C440-4AB6-8BFA-4E6342CDF7D5}" destId="{28C4C62B-8FAC-4A86-85C6-4C02EB0B8831}" srcOrd="1" destOrd="0" parTransId="{A8ABF40E-8BFA-46F4-A831-E6A20B8E7603}" sibTransId="{43FEC8BD-D013-4CC8-977B-2490673F9DCC}"/>
    <dgm:cxn modelId="{8EF1D742-3118-4613-8A93-D00A4DFFD6BA}" type="presOf" srcId="{29CAB10C-D77F-4992-9216-6B2F61543700}" destId="{B1EA9479-DC85-405D-AFBC-E0547ADCA663}" srcOrd="0" destOrd="0" presId="urn:microsoft.com/office/officeart/2009/layout/CircleArrowProcess"/>
    <dgm:cxn modelId="{97316683-AE5D-45C7-86EC-0B15618EF908}" srcId="{136B6F06-C440-4AB6-8BFA-4E6342CDF7D5}" destId="{29CAB10C-D77F-4992-9216-6B2F61543700}" srcOrd="2" destOrd="0" parTransId="{9032D2B7-FAFC-4DFA-BF29-FB87AF2150EF}" sibTransId="{CE7FB73B-BD0A-4D15-B7FD-5654B7C78554}"/>
    <dgm:cxn modelId="{B50FFA4E-FFE7-44BF-B849-010BE828CCF5}" type="presOf" srcId="{136B6F06-C440-4AB6-8BFA-4E6342CDF7D5}" destId="{57426296-C441-4DA0-A756-C1489B4242BC}" srcOrd="0" destOrd="0" presId="urn:microsoft.com/office/officeart/2009/layout/CircleArrowProcess"/>
    <dgm:cxn modelId="{645567BC-B21A-47E4-B2FD-7321B407AA49}" type="presParOf" srcId="{57426296-C441-4DA0-A756-C1489B4242BC}" destId="{3BC1743D-AAB4-4781-AF3B-B84BB0C4C902}" srcOrd="0" destOrd="0" presId="urn:microsoft.com/office/officeart/2009/layout/CircleArrowProcess"/>
    <dgm:cxn modelId="{064BBA48-CF0B-48C1-8839-EB00DB657A35}" type="presParOf" srcId="{3BC1743D-AAB4-4781-AF3B-B84BB0C4C902}" destId="{ADA6B17B-F11A-4386-B82A-7C8BE862A440}" srcOrd="0" destOrd="0" presId="urn:microsoft.com/office/officeart/2009/layout/CircleArrowProcess"/>
    <dgm:cxn modelId="{42922C97-8C16-4C76-8FF5-9ED81E04B7F1}" type="presParOf" srcId="{57426296-C441-4DA0-A756-C1489B4242BC}" destId="{7555824B-CB33-4CB4-875B-0086E62B880F}" srcOrd="1" destOrd="0" presId="urn:microsoft.com/office/officeart/2009/layout/CircleArrowProcess"/>
    <dgm:cxn modelId="{84599126-2A3F-4CF8-B7B9-1D0B7EDEB73E}" type="presParOf" srcId="{57426296-C441-4DA0-A756-C1489B4242BC}" destId="{C1231FA2-BE53-4A86-93BA-F53B254EED84}" srcOrd="2" destOrd="0" presId="urn:microsoft.com/office/officeart/2009/layout/CircleArrowProcess"/>
    <dgm:cxn modelId="{628E42A2-4132-46AC-8095-348DD437B85F}" type="presParOf" srcId="{C1231FA2-BE53-4A86-93BA-F53B254EED84}" destId="{31E961C1-222D-42F3-AC8F-102E41038B77}" srcOrd="0" destOrd="0" presId="urn:microsoft.com/office/officeart/2009/layout/CircleArrowProcess"/>
    <dgm:cxn modelId="{4C70DB5A-BE2D-441B-9C49-61611D337709}" type="presParOf" srcId="{57426296-C441-4DA0-A756-C1489B4242BC}" destId="{CDF48A84-CBF2-4F53-A353-9F8B59D37E7F}" srcOrd="3" destOrd="0" presId="urn:microsoft.com/office/officeart/2009/layout/CircleArrowProcess"/>
    <dgm:cxn modelId="{54B8E1E3-7973-414C-B65E-41768994EB53}" type="presParOf" srcId="{57426296-C441-4DA0-A756-C1489B4242BC}" destId="{29E4E362-FB59-41C1-B63C-71E13CC0F315}" srcOrd="4" destOrd="0" presId="urn:microsoft.com/office/officeart/2009/layout/CircleArrowProcess"/>
    <dgm:cxn modelId="{78840B84-2FD3-46BB-A6AF-29C8A8A66EF4}" type="presParOf" srcId="{29E4E362-FB59-41C1-B63C-71E13CC0F315}" destId="{EC558510-D6E0-4C54-A8C5-8F90ABF2D5E0}" srcOrd="0" destOrd="0" presId="urn:microsoft.com/office/officeart/2009/layout/CircleArrowProcess"/>
    <dgm:cxn modelId="{F2829728-271F-4FD2-82E7-A48A0191DAC1}" type="presParOf" srcId="{57426296-C441-4DA0-A756-C1489B4242BC}" destId="{B1EA9479-DC85-405D-AFBC-E0547ADCA663}"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6B17B-F11A-4386-B82A-7C8BE862A440}">
      <dsp:nvSpPr>
        <dsp:cNvPr id="0" name=""/>
        <dsp:cNvSpPr/>
      </dsp:nvSpPr>
      <dsp:spPr>
        <a:xfrm>
          <a:off x="2248896" y="0"/>
          <a:ext cx="2241377" cy="2241719"/>
        </a:xfrm>
        <a:prstGeom prst="circularArrow">
          <a:avLst>
            <a:gd name="adj1" fmla="val 10980"/>
            <a:gd name="adj2" fmla="val 1142322"/>
            <a:gd name="adj3" fmla="val 4500000"/>
            <a:gd name="adj4" fmla="val 10800000"/>
            <a:gd name="adj5" fmla="val 12500"/>
          </a:avLst>
        </a:prstGeom>
        <a:solidFill>
          <a:srgbClr val="01B8A5"/>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555824B-CB33-4CB4-875B-0086E62B880F}">
      <dsp:nvSpPr>
        <dsp:cNvPr id="0" name=""/>
        <dsp:cNvSpPr/>
      </dsp:nvSpPr>
      <dsp:spPr>
        <a:xfrm>
          <a:off x="2744315" y="809328"/>
          <a:ext cx="1245490" cy="622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buNone/>
          </a:pPr>
          <a:endParaRPr lang="zh-CN" altLang="en-US" sz="4300" kern="1200" dirty="0">
            <a:solidFill>
              <a:sysClr val="windowText" lastClr="000000">
                <a:hueOff val="0"/>
                <a:satOff val="0"/>
                <a:lumOff val="0"/>
                <a:alphaOff val="0"/>
              </a:sysClr>
            </a:solidFill>
            <a:latin typeface="+mn-lt"/>
            <a:ea typeface="+mn-ea"/>
            <a:cs typeface="+mn-ea"/>
            <a:sym typeface="+mn-lt"/>
          </a:endParaRPr>
        </a:p>
      </dsp:txBody>
      <dsp:txXfrm>
        <a:off x="2744315" y="809328"/>
        <a:ext cx="1245490" cy="622596"/>
      </dsp:txXfrm>
    </dsp:sp>
    <dsp:sp modelId="{31E961C1-222D-42F3-AC8F-102E41038B77}">
      <dsp:nvSpPr>
        <dsp:cNvPr id="0" name=""/>
        <dsp:cNvSpPr/>
      </dsp:nvSpPr>
      <dsp:spPr>
        <a:xfrm>
          <a:off x="1626362" y="1288033"/>
          <a:ext cx="2241377" cy="2241719"/>
        </a:xfrm>
        <a:prstGeom prst="leftCircularArrow">
          <a:avLst>
            <a:gd name="adj1" fmla="val 10980"/>
            <a:gd name="adj2" fmla="val 1142322"/>
            <a:gd name="adj3" fmla="val 6300000"/>
            <a:gd name="adj4" fmla="val 18900000"/>
            <a:gd name="adj5" fmla="val 12500"/>
          </a:avLst>
        </a:prstGeom>
        <a:solidFill>
          <a:srgbClr val="F7BE3A"/>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F48A84-CBF2-4F53-A353-9F8B59D37E7F}">
      <dsp:nvSpPr>
        <dsp:cNvPr id="0" name=""/>
        <dsp:cNvSpPr/>
      </dsp:nvSpPr>
      <dsp:spPr>
        <a:xfrm>
          <a:off x="2124305" y="2104813"/>
          <a:ext cx="1245490" cy="622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buNone/>
          </a:pPr>
          <a:endParaRPr lang="zh-CN" altLang="en-US" sz="4300" kern="1200" dirty="0">
            <a:solidFill>
              <a:sysClr val="windowText" lastClr="000000">
                <a:hueOff val="0"/>
                <a:satOff val="0"/>
                <a:lumOff val="0"/>
                <a:alphaOff val="0"/>
              </a:sysClr>
            </a:solidFill>
            <a:latin typeface="+mn-lt"/>
            <a:ea typeface="+mn-ea"/>
            <a:cs typeface="+mn-ea"/>
            <a:sym typeface="+mn-lt"/>
          </a:endParaRPr>
        </a:p>
      </dsp:txBody>
      <dsp:txXfrm>
        <a:off x="2124305" y="2104813"/>
        <a:ext cx="1245490" cy="622596"/>
      </dsp:txXfrm>
    </dsp:sp>
    <dsp:sp modelId="{EC558510-D6E0-4C54-A8C5-8F90ABF2D5E0}">
      <dsp:nvSpPr>
        <dsp:cNvPr id="0" name=""/>
        <dsp:cNvSpPr/>
      </dsp:nvSpPr>
      <dsp:spPr>
        <a:xfrm>
          <a:off x="2408424" y="2730203"/>
          <a:ext cx="1925690" cy="1926462"/>
        </a:xfrm>
        <a:prstGeom prst="blockArc">
          <a:avLst>
            <a:gd name="adj1" fmla="val 13500000"/>
            <a:gd name="adj2" fmla="val 10800000"/>
            <a:gd name="adj3" fmla="val 12740"/>
          </a:avLst>
        </a:prstGeom>
        <a:solidFill>
          <a:srgbClr val="01B8A5"/>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EA9479-DC85-405D-AFBC-E0547ADCA663}">
      <dsp:nvSpPr>
        <dsp:cNvPr id="0" name=""/>
        <dsp:cNvSpPr/>
      </dsp:nvSpPr>
      <dsp:spPr>
        <a:xfrm>
          <a:off x="2747261" y="3402160"/>
          <a:ext cx="1245490" cy="622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buNone/>
          </a:pPr>
          <a:endParaRPr lang="zh-CN" altLang="en-US" sz="4300" kern="1200" dirty="0">
            <a:solidFill>
              <a:sysClr val="windowText" lastClr="000000">
                <a:hueOff val="0"/>
                <a:satOff val="0"/>
                <a:lumOff val="0"/>
                <a:alphaOff val="0"/>
              </a:sysClr>
            </a:solidFill>
            <a:latin typeface="+mn-lt"/>
            <a:ea typeface="+mn-ea"/>
            <a:cs typeface="+mn-ea"/>
            <a:sym typeface="+mn-lt"/>
          </a:endParaRPr>
        </a:p>
      </dsp:txBody>
      <dsp:txXfrm>
        <a:off x="2747261" y="3402160"/>
        <a:ext cx="1245490" cy="622596"/>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宋体 CN Heavy" panose="02020900000000000000" pitchFamily="18" charset="-122"/>
                <a:ea typeface="思源宋体 CN Heavy" panose="02020900000000000000" pitchFamily="18"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宋体 CN Heavy" panose="02020900000000000000" pitchFamily="18" charset="-122"/>
                <a:ea typeface="思源宋体 CN Heavy" panose="02020900000000000000" pitchFamily="18" charset="-122"/>
              </a:defRPr>
            </a:lvl1pPr>
          </a:lstStyle>
          <a:p>
            <a:fld id="{0E746FAE-06C2-4CF8-AB99-F823D0BD9AB1}" type="datetimeFigureOut">
              <a:rPr lang="zh-CN" altLang="en-US" smtClean="0"/>
              <a:pPr/>
              <a:t>2023/1/6</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宋体 CN Heavy" panose="02020900000000000000" pitchFamily="18" charset="-122"/>
                <a:ea typeface="思源宋体 CN Heavy" panose="02020900000000000000" pitchFamily="18"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宋体 CN Heavy" panose="02020900000000000000" pitchFamily="18" charset="-122"/>
                <a:ea typeface="思源宋体 CN Heavy" panose="02020900000000000000" pitchFamily="18" charset="-122"/>
              </a:defRPr>
            </a:lvl1pPr>
          </a:lstStyle>
          <a:p>
            <a:fld id="{061D7725-FB71-4F66-B771-4B23808B9485}" type="slidenum">
              <a:rPr lang="zh-CN" altLang="en-US" smtClean="0"/>
              <a:pPr/>
              <a:t>‹#›</a:t>
            </a:fld>
            <a:endParaRPr lang="zh-CN" altLang="en-US" dirty="0"/>
          </a:p>
        </p:txBody>
      </p:sp>
    </p:spTree>
    <p:extLst>
      <p:ext uri="{BB962C8B-B14F-4D97-AF65-F5344CB8AC3E}">
        <p14:creationId xmlns:p14="http://schemas.microsoft.com/office/powerpoint/2010/main" val="2774108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宋体 CN Heavy" panose="02020900000000000000" pitchFamily="18" charset="-122"/>
        <a:ea typeface="思源宋体 CN Heavy" panose="02020900000000000000" pitchFamily="18" charset="-122"/>
        <a:cs typeface="+mn-cs"/>
      </a:defRPr>
    </a:lvl1pPr>
    <a:lvl2pPr marL="457200" algn="l" defTabSz="914400" rtl="0" eaLnBrk="1" latinLnBrk="0" hangingPunct="1">
      <a:defRPr sz="1200" kern="1200">
        <a:solidFill>
          <a:schemeClr val="tx1"/>
        </a:solidFill>
        <a:latin typeface="思源宋体 CN Heavy" panose="02020900000000000000" pitchFamily="18" charset="-122"/>
        <a:ea typeface="思源宋体 CN Heavy" panose="02020900000000000000" pitchFamily="18" charset="-122"/>
        <a:cs typeface="+mn-cs"/>
      </a:defRPr>
    </a:lvl2pPr>
    <a:lvl3pPr marL="914400" algn="l" defTabSz="914400" rtl="0" eaLnBrk="1" latinLnBrk="0" hangingPunct="1">
      <a:defRPr sz="1200" kern="1200">
        <a:solidFill>
          <a:schemeClr val="tx1"/>
        </a:solidFill>
        <a:latin typeface="思源宋体 CN Heavy" panose="02020900000000000000" pitchFamily="18" charset="-122"/>
        <a:ea typeface="思源宋体 CN Heavy" panose="02020900000000000000" pitchFamily="18" charset="-122"/>
        <a:cs typeface="+mn-cs"/>
      </a:defRPr>
    </a:lvl3pPr>
    <a:lvl4pPr marL="1371600" algn="l" defTabSz="914400" rtl="0" eaLnBrk="1" latinLnBrk="0" hangingPunct="1">
      <a:defRPr sz="1200" kern="1200">
        <a:solidFill>
          <a:schemeClr val="tx1"/>
        </a:solidFill>
        <a:latin typeface="思源宋体 CN Heavy" panose="02020900000000000000" pitchFamily="18" charset="-122"/>
        <a:ea typeface="思源宋体 CN Heavy" panose="02020900000000000000" pitchFamily="18" charset="-122"/>
        <a:cs typeface="+mn-cs"/>
      </a:defRPr>
    </a:lvl4pPr>
    <a:lvl5pPr marL="1828800" algn="l" defTabSz="914400" rtl="0" eaLnBrk="1" latinLnBrk="0" hangingPunct="1">
      <a:defRPr sz="1200" kern="1200">
        <a:solidFill>
          <a:schemeClr val="tx1"/>
        </a:solidFill>
        <a:latin typeface="思源宋体 CN Heavy" panose="02020900000000000000" pitchFamily="18" charset="-122"/>
        <a:ea typeface="思源宋体 CN Heavy" panose="02020900000000000000"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61D7725-FB71-4F66-B771-4B23808B9485}" type="slidenum">
              <a:rPr lang="zh-CN" altLang="en-US" smtClean="0"/>
              <a:pPr/>
              <a:t>1</a:t>
            </a:fld>
            <a:endParaRPr lang="zh-CN" altLang="en-US" dirty="0"/>
          </a:p>
        </p:txBody>
      </p:sp>
    </p:spTree>
    <p:extLst>
      <p:ext uri="{BB962C8B-B14F-4D97-AF65-F5344CB8AC3E}">
        <p14:creationId xmlns:p14="http://schemas.microsoft.com/office/powerpoint/2010/main" val="3278276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4013123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261790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3910336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2182331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1053301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9454279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260341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3256888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4237753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507819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61D7725-FB71-4F66-B771-4B23808B9485}" type="slidenum">
              <a:rPr lang="zh-CN" altLang="en-US" smtClean="0"/>
              <a:pPr/>
              <a:t>2</a:t>
            </a:fld>
            <a:endParaRPr lang="zh-CN" altLang="en-US" dirty="0"/>
          </a:p>
        </p:txBody>
      </p:sp>
    </p:spTree>
    <p:extLst>
      <p:ext uri="{BB962C8B-B14F-4D97-AF65-F5344CB8AC3E}">
        <p14:creationId xmlns:p14="http://schemas.microsoft.com/office/powerpoint/2010/main" val="12238593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3089428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3018248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17346160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6323218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14611869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020880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61D7725-FB71-4F66-B771-4B23808B9485}" type="slidenum">
              <a:rPr lang="zh-CN" altLang="en-US" smtClean="0"/>
              <a:pPr/>
              <a:t>3</a:t>
            </a:fld>
            <a:endParaRPr lang="zh-CN" altLang="en-US" dirty="0"/>
          </a:p>
        </p:txBody>
      </p:sp>
    </p:spTree>
    <p:extLst>
      <p:ext uri="{BB962C8B-B14F-4D97-AF65-F5344CB8AC3E}">
        <p14:creationId xmlns:p14="http://schemas.microsoft.com/office/powerpoint/2010/main" val="2524888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61D7725-FB71-4F66-B771-4B23808B9485}" type="slidenum">
              <a:rPr lang="zh-CN" altLang="en-US" smtClean="0"/>
              <a:pPr/>
              <a:t>4</a:t>
            </a:fld>
            <a:endParaRPr lang="zh-CN" altLang="en-US" dirty="0"/>
          </a:p>
        </p:txBody>
      </p:sp>
    </p:spTree>
    <p:extLst>
      <p:ext uri="{BB962C8B-B14F-4D97-AF65-F5344CB8AC3E}">
        <p14:creationId xmlns:p14="http://schemas.microsoft.com/office/powerpoint/2010/main" val="698467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3799544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305021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1339408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2932267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1D7725-FB71-4F66-B771-4B23808B9485}" type="slidenum">
              <a:rPr kumimoji="0" lang="zh-CN" altLang="en-US" sz="1200" b="0" i="0" u="none" strike="noStrike" kern="1200" cap="none" spc="0" normalizeH="0" baseline="0" noProof="0" smtClean="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dirty="0">
              <a:ln>
                <a:noFill/>
              </a:ln>
              <a:solidFill>
                <a:prstClr val="black"/>
              </a:solidFill>
              <a:effectLst/>
              <a:uLnTx/>
              <a:uFillTx/>
              <a:latin typeface="思源宋体 CN Heavy" panose="02020900000000000000" pitchFamily="18" charset="-122"/>
              <a:ea typeface="思源宋体 CN Heavy" panose="02020900000000000000" pitchFamily="18" charset="-122"/>
              <a:cs typeface="+mn-cs"/>
            </a:endParaRPr>
          </a:p>
        </p:txBody>
      </p:sp>
    </p:spTree>
    <p:extLst>
      <p:ext uri="{BB962C8B-B14F-4D97-AF65-F5344CB8AC3E}">
        <p14:creationId xmlns:p14="http://schemas.microsoft.com/office/powerpoint/2010/main" val="112340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5626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75575D7-6BB3-4BDF-E4E8-940B8601AE8B}"/>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4" name="TextBox 9">
            <a:extLst>
              <a:ext uri="{FF2B5EF4-FFF2-40B4-BE49-F238E27FC236}">
                <a16:creationId xmlns:a16="http://schemas.microsoft.com/office/drawing/2014/main" xmlns="" id="{EC5BC039-5DCD-858B-E7C7-10A96E8A8215}"/>
              </a:ext>
            </a:extLst>
          </p:cNvPr>
          <p:cNvSpPr txBox="1"/>
          <p:nvPr userDrawn="1"/>
        </p:nvSpPr>
        <p:spPr>
          <a:xfrm>
            <a:off x="967904" y="6492875"/>
            <a:ext cx="1224136"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hlinkClick r:id="rId2"/>
              </a:rPr>
              <a:t>PPT</a:t>
            </a:r>
            <a:r>
              <a:rPr lang="zh-CN" altLang="en-US" sz="100" dirty="0">
                <a:solidFill>
                  <a:prstClr val="black"/>
                </a:solidFill>
                <a:latin typeface="微软雅黑" panose="020B0503020204020204" pitchFamily="34" charset="-122"/>
                <a:hlinkClick r:id="rId2"/>
              </a:rPr>
              <a:t>下载</a:t>
            </a:r>
            <a:r>
              <a:rPr lang="zh-CN" altLang="en-US" sz="100" dirty="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http://www.1ppt.com/xiazai/</a:t>
            </a:r>
          </a:p>
        </p:txBody>
      </p:sp>
    </p:spTree>
    <p:extLst>
      <p:ext uri="{BB962C8B-B14F-4D97-AF65-F5344CB8AC3E}">
        <p14:creationId xmlns:p14="http://schemas.microsoft.com/office/powerpoint/2010/main" val="1819689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208AACD-F746-EE76-CD98-1A85A058E1E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843691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E69CB46-2736-09C7-1CD5-4D36186FBF96}"/>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6667377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2023/1/6</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3905632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2023/1/6</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519987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3525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6601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000569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7820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1417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E393E1D-C12C-104E-2F57-E1E70D49AE85}"/>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443976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68889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78304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508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50164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40173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018740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604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D85867C-D476-5DF5-B776-F37AAD79D7E6}"/>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581246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51027C0-D02A-0B4D-0D41-73B84B3E88A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035176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CD0059E-2DAC-8E0A-1749-69665CB2CB14}"/>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325619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3BD37AB-6F1B-3999-2305-8D90C1D6B91C}"/>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798127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5955752-B228-7B33-334A-FFF26A90751D}"/>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3240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20A0387-D7CC-3067-947E-F705E3CCA185}"/>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117445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7F2A38E-5B99-55F4-E5DD-22AE6AC2D3B0}"/>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157335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0180456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15767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868616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chart" Target="../charts/chart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5.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1"/>
            <a:ext cx="12192000" cy="4973054"/>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xmlns="" id="{C5E350C5-207B-4228-BFB0-B3720764C3F5}"/>
              </a:ext>
            </a:extLst>
          </p:cNvPr>
          <p:cNvSpPr/>
          <p:nvPr/>
        </p:nvSpPr>
        <p:spPr>
          <a:xfrm>
            <a:off x="0" y="4892842"/>
            <a:ext cx="12192000" cy="19651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263706">
            <a:off x="6273311" y="109915"/>
            <a:ext cx="4812182" cy="4812182"/>
            <a:chOff x="539552" y="-1172666"/>
            <a:chExt cx="4320480" cy="4320480"/>
          </a:xfrm>
          <a:effectLst>
            <a:outerShdw dist="14605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endParaRPr lang="zh-CN" altLang="en-US">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endParaRPr lang="zh-CN" altLang="en-US" dirty="0">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endParaRPr lang="zh-CN" altLang="en-US" dirty="0">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endParaRPr lang="zh-CN" altLang="en-US">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7BE3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23" name="文本框 22">
            <a:extLst>
              <a:ext uri="{FF2B5EF4-FFF2-40B4-BE49-F238E27FC236}">
                <a16:creationId xmlns:a16="http://schemas.microsoft.com/office/drawing/2014/main" xmlns="" id="{6187DC89-7401-4F11-97AC-CB876395427E}"/>
              </a:ext>
            </a:extLst>
          </p:cNvPr>
          <p:cNvSpPr txBox="1"/>
          <p:nvPr/>
        </p:nvSpPr>
        <p:spPr>
          <a:xfrm>
            <a:off x="1026693" y="941571"/>
            <a:ext cx="4572001" cy="584775"/>
          </a:xfrm>
          <a:prstGeom prst="rect">
            <a:avLst/>
          </a:prstGeom>
          <a:noFill/>
        </p:spPr>
        <p:txBody>
          <a:bodyPr wrap="square" rtlCol="0">
            <a:spAutoFit/>
            <a:scene3d>
              <a:camera prst="orthographicFront"/>
              <a:lightRig rig="threePt" dir="t"/>
            </a:scene3d>
            <a:sp3d contourW="12700"/>
          </a:bodyPr>
          <a:lstStyle/>
          <a:p>
            <a:pPr lvl="0" defTabSz="457200">
              <a:defRPr/>
            </a:pPr>
            <a:r>
              <a:rPr kumimoji="0" lang="en-US" altLang="zh-CN" sz="3200" b="0" i="0" u="none" strike="noStrike" kern="1200" cap="none" spc="0" normalizeH="0" baseline="0" noProof="0" dirty="0">
                <a:ln>
                  <a:noFill/>
                </a:ln>
                <a:solidFill>
                  <a:schemeClr val="bg1"/>
                </a:solidFill>
                <a:effectLst/>
                <a:uLnTx/>
                <a:uFillTx/>
                <a:cs typeface="+mn-ea"/>
                <a:sym typeface="+mn-lt"/>
              </a:rPr>
              <a:t>BUSINESS </a:t>
            </a:r>
            <a:r>
              <a:rPr lang="en-US" altLang="zh-CN" sz="3200" dirty="0">
                <a:solidFill>
                  <a:schemeClr val="bg1"/>
                </a:solidFill>
                <a:cs typeface="+mn-ea"/>
                <a:sym typeface="+mn-lt"/>
              </a:rPr>
              <a:t> REPORT</a:t>
            </a:r>
            <a:endParaRPr kumimoji="0" lang="zh-CN" altLang="en-US" sz="3200" b="0" i="0" u="none" strike="noStrike" kern="1200" cap="none" spc="0" normalizeH="0" baseline="0" noProof="0" dirty="0">
              <a:ln>
                <a:noFill/>
              </a:ln>
              <a:solidFill>
                <a:schemeClr val="bg1"/>
              </a:solidFill>
              <a:effectLst/>
              <a:uLnTx/>
              <a:uFillTx/>
              <a:cs typeface="+mn-ea"/>
              <a:sym typeface="+mn-lt"/>
            </a:endParaRPr>
          </a:p>
        </p:txBody>
      </p:sp>
      <p:sp>
        <p:nvSpPr>
          <p:cNvPr id="26" name="文本框 25">
            <a:extLst>
              <a:ext uri="{FF2B5EF4-FFF2-40B4-BE49-F238E27FC236}">
                <a16:creationId xmlns:a16="http://schemas.microsoft.com/office/drawing/2014/main" xmlns="" id="{64388D76-818A-4772-82ED-F775A4FC2E41}"/>
              </a:ext>
            </a:extLst>
          </p:cNvPr>
          <p:cNvSpPr txBox="1"/>
          <p:nvPr/>
        </p:nvSpPr>
        <p:spPr>
          <a:xfrm>
            <a:off x="917743" y="1441962"/>
            <a:ext cx="5194297" cy="1446550"/>
          </a:xfrm>
          <a:prstGeom prst="rect">
            <a:avLst/>
          </a:prstGeom>
          <a:noFill/>
        </p:spPr>
        <p:txBody>
          <a:bodyPr wrap="square" rtlCol="0">
            <a:spAutoFit/>
            <a:scene3d>
              <a:camera prst="orthographicFront"/>
              <a:lightRig rig="threePt" dir="t"/>
            </a:scene3d>
            <a:sp3d contourW="12700"/>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zh-CN" altLang="en-US" sz="8800" b="1" i="0" u="none" strike="noStrike" kern="1200" cap="none" spc="1000" normalizeH="0" noProof="0" dirty="0">
                <a:ln>
                  <a:noFill/>
                </a:ln>
                <a:solidFill>
                  <a:schemeClr val="bg1"/>
                </a:solidFill>
                <a:effectLst/>
                <a:uLnTx/>
                <a:uFillTx/>
                <a:cs typeface="+mn-ea"/>
                <a:sym typeface="+mn-lt"/>
              </a:rPr>
              <a:t>述职报告</a:t>
            </a:r>
          </a:p>
        </p:txBody>
      </p:sp>
      <p:sp>
        <p:nvSpPr>
          <p:cNvPr id="27" name="文本框 26">
            <a:extLst>
              <a:ext uri="{FF2B5EF4-FFF2-40B4-BE49-F238E27FC236}">
                <a16:creationId xmlns:a16="http://schemas.microsoft.com/office/drawing/2014/main" xmlns="" id="{90FAF4A1-5DDF-48AF-A160-2D59FAB42DD1}"/>
              </a:ext>
            </a:extLst>
          </p:cNvPr>
          <p:cNvSpPr txBox="1"/>
          <p:nvPr/>
        </p:nvSpPr>
        <p:spPr>
          <a:xfrm>
            <a:off x="917743" y="2779227"/>
            <a:ext cx="5074935" cy="505395"/>
          </a:xfrm>
          <a:prstGeom prst="rect">
            <a:avLst/>
          </a:prstGeom>
          <a:noFill/>
          <a:ln w="3175">
            <a:noFill/>
            <a:prstDash val="solid"/>
          </a:ln>
        </p:spPr>
        <p:txBody>
          <a:bodyPr wrap="square" rtlCol="0" anchor="ctr" anchorCtr="0">
            <a:spAutoFit/>
          </a:bodyPr>
          <a:lstStyle>
            <a:defPPr>
              <a:defRPr lang="zh-CN"/>
            </a:defPPr>
            <a:lvl1pPr algn="ctr">
              <a:defRPr sz="6000" b="1">
                <a:blipFill dpi="0" rotWithShape="1">
                  <a:blip r:embed="rId3"/>
                  <a:srcRect/>
                  <a:stretch>
                    <a:fillRect/>
                  </a:stretch>
                </a:blipFill>
              </a:defRPr>
            </a:lvl1pPr>
          </a:lstStyle>
          <a:p>
            <a:pPr algn="l">
              <a:lnSpc>
                <a:spcPct val="150000"/>
              </a:lnSpc>
              <a:defRPr/>
            </a:pPr>
            <a:r>
              <a:rPr lang="zh-CN" altLang="en-US" sz="2000" b="0" dirty="0">
                <a:solidFill>
                  <a:schemeClr val="bg1"/>
                </a:solidFill>
                <a:cs typeface="+mn-ea"/>
                <a:sym typeface="+mn-lt"/>
              </a:rPr>
              <a:t>工作概述 </a:t>
            </a:r>
            <a:r>
              <a:rPr lang="en-US" altLang="zh-CN" sz="2000" b="0" dirty="0">
                <a:solidFill>
                  <a:schemeClr val="bg1"/>
                </a:solidFill>
                <a:cs typeface="+mn-ea"/>
                <a:sym typeface="+mn-lt"/>
              </a:rPr>
              <a:t>| </a:t>
            </a:r>
            <a:r>
              <a:rPr lang="zh-CN" altLang="en-US" sz="2000" b="0" dirty="0">
                <a:solidFill>
                  <a:schemeClr val="bg1"/>
                </a:solidFill>
                <a:cs typeface="+mn-ea"/>
                <a:sym typeface="+mn-lt"/>
              </a:rPr>
              <a:t>完成情况</a:t>
            </a:r>
            <a:r>
              <a:rPr lang="en-US" altLang="zh-CN" sz="2000" b="0" dirty="0">
                <a:solidFill>
                  <a:schemeClr val="bg1"/>
                </a:solidFill>
                <a:cs typeface="+mn-ea"/>
                <a:sym typeface="+mn-lt"/>
              </a:rPr>
              <a:t> | </a:t>
            </a:r>
            <a:r>
              <a:rPr lang="zh-CN" altLang="en-US" sz="2000" b="0" dirty="0">
                <a:solidFill>
                  <a:schemeClr val="bg1"/>
                </a:solidFill>
                <a:cs typeface="+mn-ea"/>
                <a:sym typeface="+mn-lt"/>
              </a:rPr>
              <a:t>存在不足</a:t>
            </a:r>
            <a:r>
              <a:rPr lang="en-US" altLang="zh-CN" sz="2000" b="0" dirty="0">
                <a:solidFill>
                  <a:schemeClr val="bg1"/>
                </a:solidFill>
                <a:cs typeface="+mn-ea"/>
                <a:sym typeface="+mn-lt"/>
              </a:rPr>
              <a:t> | </a:t>
            </a:r>
            <a:r>
              <a:rPr lang="zh-CN" altLang="en-US" sz="2000" b="0" dirty="0">
                <a:solidFill>
                  <a:schemeClr val="bg1"/>
                </a:solidFill>
                <a:cs typeface="+mn-ea"/>
                <a:sym typeface="+mn-lt"/>
              </a:rPr>
              <a:t>新年计划</a:t>
            </a:r>
            <a:endParaRPr lang="en-US" altLang="zh-CN" sz="2000" b="0" dirty="0">
              <a:solidFill>
                <a:schemeClr val="bg1"/>
              </a:solidFill>
              <a:cs typeface="+mn-ea"/>
              <a:sym typeface="+mn-lt"/>
            </a:endParaRPr>
          </a:p>
        </p:txBody>
      </p:sp>
      <p:sp>
        <p:nvSpPr>
          <p:cNvPr id="29" name="圆角矩形 21">
            <a:extLst>
              <a:ext uri="{FF2B5EF4-FFF2-40B4-BE49-F238E27FC236}">
                <a16:creationId xmlns:a16="http://schemas.microsoft.com/office/drawing/2014/main" xmlns="" id="{ACF84F23-68CE-4CA4-8939-B71664C99BF0}"/>
              </a:ext>
            </a:extLst>
          </p:cNvPr>
          <p:cNvSpPr/>
          <p:nvPr/>
        </p:nvSpPr>
        <p:spPr>
          <a:xfrm>
            <a:off x="917743" y="3962401"/>
            <a:ext cx="2460457" cy="516576"/>
          </a:xfrm>
          <a:prstGeom prst="roundRect">
            <a:avLst>
              <a:gd name="adj" fmla="val 50000"/>
            </a:avLst>
          </a:prstGeom>
          <a:solidFill>
            <a:schemeClr val="bg1"/>
          </a:solidFill>
          <a:ln w="25400" cap="flat" cmpd="sng" algn="ctr">
            <a:noFill/>
            <a:prstDash val="solid"/>
            <a:miter lim="800000"/>
          </a:ln>
          <a:effectLst/>
        </p:spPr>
        <p:txBody>
          <a:bodyPr rtlCol="0" anchor="ctr"/>
          <a:lstStyle/>
          <a:p>
            <a:pPr algn="ctr">
              <a:defRPr/>
            </a:pPr>
            <a:r>
              <a:rPr lang="zh-CN" altLang="en-US" sz="2000" kern="0" dirty="0">
                <a:solidFill>
                  <a:schemeClr val="tx1">
                    <a:lumMod val="75000"/>
                    <a:lumOff val="25000"/>
                  </a:schemeClr>
                </a:solidFill>
                <a:cs typeface="+mn-ea"/>
                <a:sym typeface="+mn-lt"/>
              </a:rPr>
              <a:t>汇报人</a:t>
            </a:r>
            <a:r>
              <a:rPr lang="zh-CN" altLang="en-US" sz="2000" kern="0" dirty="0" smtClean="0">
                <a:solidFill>
                  <a:schemeClr val="tx1">
                    <a:lumMod val="75000"/>
                    <a:lumOff val="25000"/>
                  </a:schemeClr>
                </a:solidFill>
                <a:cs typeface="+mn-ea"/>
                <a:sym typeface="+mn-lt"/>
              </a:rPr>
              <a:t>：</a:t>
            </a:r>
            <a:r>
              <a:rPr lang="zh-CN" altLang="en-US" sz="2000" kern="0" dirty="0">
                <a:solidFill>
                  <a:schemeClr val="tx1">
                    <a:lumMod val="75000"/>
                    <a:lumOff val="25000"/>
                  </a:schemeClr>
                </a:solidFill>
                <a:cs typeface="+mn-ea"/>
                <a:sym typeface="+mn-lt"/>
              </a:rPr>
              <a:t>优品</a:t>
            </a:r>
            <a:r>
              <a:rPr lang="en-US" altLang="zh-CN" sz="2000" kern="0" dirty="0" smtClean="0">
                <a:solidFill>
                  <a:schemeClr val="tx1">
                    <a:lumMod val="75000"/>
                    <a:lumOff val="25000"/>
                  </a:schemeClr>
                </a:solidFill>
                <a:cs typeface="+mn-ea"/>
                <a:sym typeface="+mn-lt"/>
              </a:rPr>
              <a:t>PPT</a:t>
            </a:r>
            <a:endParaRPr lang="zh-CN" altLang="en-US" sz="2000" kern="0" dirty="0">
              <a:solidFill>
                <a:schemeClr val="tx1">
                  <a:lumMod val="75000"/>
                  <a:lumOff val="25000"/>
                </a:schemeClr>
              </a:solidFill>
              <a:cs typeface="+mn-ea"/>
              <a:sym typeface="+mn-lt"/>
            </a:endParaRPr>
          </a:p>
        </p:txBody>
      </p:sp>
      <p:sp>
        <p:nvSpPr>
          <p:cNvPr id="30" name="文本框 29">
            <a:extLst>
              <a:ext uri="{FF2B5EF4-FFF2-40B4-BE49-F238E27FC236}">
                <a16:creationId xmlns:a16="http://schemas.microsoft.com/office/drawing/2014/main" xmlns="" id="{D88D2141-8F87-4E4C-9F0C-BD56F1726FCA}"/>
              </a:ext>
            </a:extLst>
          </p:cNvPr>
          <p:cNvSpPr txBox="1"/>
          <p:nvPr/>
        </p:nvSpPr>
        <p:spPr>
          <a:xfrm>
            <a:off x="2528467" y="5880353"/>
            <a:ext cx="7135066" cy="38587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0" lang="en-US" altLang="zh-CN" sz="1600" i="0" u="none" strike="noStrike" kern="1200" cap="none" spc="0" normalizeH="0" baseline="0" noProof="0" dirty="0">
                <a:ln>
                  <a:noFill/>
                </a:ln>
                <a:solidFill>
                  <a:schemeClr val="tx1">
                    <a:lumMod val="75000"/>
                    <a:lumOff val="25000"/>
                  </a:schemeClr>
                </a:solidFill>
                <a:effectLst/>
                <a:uLnTx/>
                <a:uFillTx/>
                <a:cs typeface="+mn-ea"/>
                <a:sym typeface="+mn-lt"/>
              </a:rPr>
              <a:t>Opportunities are always reserved for those who are prepared.</a:t>
            </a:r>
          </a:p>
        </p:txBody>
      </p:sp>
      <p:grpSp>
        <p:nvGrpSpPr>
          <p:cNvPr id="2" name="组合 1">
            <a:extLst>
              <a:ext uri="{FF2B5EF4-FFF2-40B4-BE49-F238E27FC236}">
                <a16:creationId xmlns:a16="http://schemas.microsoft.com/office/drawing/2014/main" xmlns="" id="{F62E44EA-8E4D-4DE0-AFD7-DA1289A36F86}"/>
              </a:ext>
            </a:extLst>
          </p:cNvPr>
          <p:cNvGrpSpPr/>
          <p:nvPr/>
        </p:nvGrpSpPr>
        <p:grpSpPr>
          <a:xfrm>
            <a:off x="4905994" y="-1196339"/>
            <a:ext cx="1481921" cy="715076"/>
            <a:chOff x="4871805" y="3309863"/>
            <a:chExt cx="1481921" cy="715076"/>
          </a:xfrm>
        </p:grpSpPr>
        <p:sp>
          <p:nvSpPr>
            <p:cNvPr id="28" name="椭圆 27">
              <a:extLst>
                <a:ext uri="{FF2B5EF4-FFF2-40B4-BE49-F238E27FC236}">
                  <a16:creationId xmlns:a16="http://schemas.microsoft.com/office/drawing/2014/main" xmlns="" id="{22A8AFE3-F186-4953-B1AB-9A9297B2B4A5}"/>
                </a:ext>
              </a:extLst>
            </p:cNvPr>
            <p:cNvSpPr>
              <a:spLocks noChangeArrowheads="1"/>
            </p:cNvSpPr>
            <p:nvPr/>
          </p:nvSpPr>
          <p:spPr bwMode="auto">
            <a:xfrm>
              <a:off x="4871805" y="3335390"/>
              <a:ext cx="689548" cy="689549"/>
            </a:xfrm>
            <a:prstGeom prst="ellipse">
              <a:avLst/>
            </a:prstGeom>
            <a:solidFill>
              <a:srgbClr val="01B8A5"/>
            </a:solidFill>
            <a:ln w="12700" cap="flat" cmpd="sng">
              <a:noFill/>
              <a:bevel/>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1800" b="0" i="0" u="none" strike="noStrike" kern="0" cap="none" spc="0" normalizeH="0" baseline="0" noProof="0" dirty="0">
                <a:ln>
                  <a:noFill/>
                </a:ln>
                <a:solidFill>
                  <a:srgbClr val="FFFFFF"/>
                </a:solidFill>
                <a:effectLst/>
                <a:uLnTx/>
                <a:uFillTx/>
                <a:cs typeface="+mn-ea"/>
                <a:sym typeface="+mn-lt"/>
              </a:endParaRPr>
            </a:p>
          </p:txBody>
        </p:sp>
        <p:sp>
          <p:nvSpPr>
            <p:cNvPr id="36" name="椭圆 5">
              <a:extLst>
                <a:ext uri="{FF2B5EF4-FFF2-40B4-BE49-F238E27FC236}">
                  <a16:creationId xmlns:a16="http://schemas.microsoft.com/office/drawing/2014/main" xmlns="" id="{6872F55D-C5E6-48D9-82EB-892EF794C1C7}"/>
                </a:ext>
              </a:extLst>
            </p:cNvPr>
            <p:cNvSpPr>
              <a:spLocks noChangeArrowheads="1"/>
            </p:cNvSpPr>
            <p:nvPr/>
          </p:nvSpPr>
          <p:spPr bwMode="auto">
            <a:xfrm>
              <a:off x="5709150" y="3309863"/>
              <a:ext cx="644576" cy="644576"/>
            </a:xfrm>
            <a:prstGeom prst="ellipse">
              <a:avLst/>
            </a:prstGeom>
            <a:solidFill>
              <a:srgbClr val="FCB000">
                <a:alpha val="75000"/>
              </a:srgbClr>
            </a:solidFill>
            <a:ln w="12700" cap="flat" cmpd="sng">
              <a:noFill/>
              <a:bevel/>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1800" b="0" i="0" u="none" strike="noStrike" kern="0" cap="none" spc="0" normalizeH="0" baseline="0" noProof="0" dirty="0">
                <a:ln>
                  <a:noFill/>
                </a:ln>
                <a:solidFill>
                  <a:srgbClr val="FFFFFF"/>
                </a:solidFill>
                <a:effectLst/>
                <a:uLnTx/>
                <a:uFillTx/>
                <a:cs typeface="+mn-ea"/>
                <a:sym typeface="+mn-lt"/>
              </a:endParaRPr>
            </a:p>
          </p:txBody>
        </p:sp>
      </p:grpSp>
    </p:spTree>
    <p:extLst>
      <p:ext uri="{BB962C8B-B14F-4D97-AF65-F5344CB8AC3E}">
        <p14:creationId xmlns:p14="http://schemas.microsoft.com/office/powerpoint/2010/main" val="27968581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2" presetClass="entr" presetSubtype="12"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2500" fill="hold"/>
                                        <p:tgtEl>
                                          <p:spTgt spid="9"/>
                                        </p:tgtEl>
                                        <p:attrNameLst>
                                          <p:attrName>ppt_x</p:attrName>
                                        </p:attrNameLst>
                                      </p:cBhvr>
                                      <p:tavLst>
                                        <p:tav tm="0">
                                          <p:val>
                                            <p:strVal val="0-#ppt_w/2"/>
                                          </p:val>
                                        </p:tav>
                                        <p:tav tm="100000">
                                          <p:val>
                                            <p:strVal val="#ppt_x"/>
                                          </p:val>
                                        </p:tav>
                                      </p:tavLst>
                                    </p:anim>
                                    <p:anim calcmode="lin" valueType="num">
                                      <p:cBhvr additive="base">
                                        <p:cTn id="13" dur="2500" fill="hold"/>
                                        <p:tgtEl>
                                          <p:spTgt spid="9"/>
                                        </p:tgtEl>
                                        <p:attrNameLst>
                                          <p:attrName>ppt_y</p:attrName>
                                        </p:attrNameLst>
                                      </p:cBhvr>
                                      <p:tavLst>
                                        <p:tav tm="0">
                                          <p:val>
                                            <p:strVal val="1+#ppt_h/2"/>
                                          </p:val>
                                        </p:tav>
                                        <p:tav tm="100000">
                                          <p:val>
                                            <p:strVal val="#ppt_y"/>
                                          </p:val>
                                        </p:tav>
                                      </p:tavLst>
                                    </p:anim>
                                  </p:childTnLst>
                                </p:cTn>
                              </p:par>
                              <p:par>
                                <p:cTn id="14" presetID="53" presetClass="entr" presetSubtype="16" fill="hold" grpId="0" nodeType="withEffect">
                                  <p:stCondLst>
                                    <p:cond delay="100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2500"/>
                            </p:stCondLst>
                            <p:childTnLst>
                              <p:par>
                                <p:cTn id="20" presetID="14" presetClass="entr" presetSubtype="5"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randombar(vertical)">
                                      <p:cBhvr>
                                        <p:cTn id="22" dur="500"/>
                                        <p:tgtEl>
                                          <p:spTgt spid="27"/>
                                        </p:tgtEl>
                                      </p:cBhvr>
                                    </p:animEffect>
                                  </p:childTnLst>
                                </p:cTn>
                              </p:par>
                            </p:childTnLst>
                          </p:cTn>
                        </p:par>
                        <p:par>
                          <p:cTn id="23" fill="hold">
                            <p:stCondLst>
                              <p:cond delay="3000"/>
                            </p:stCondLst>
                            <p:childTnLst>
                              <p:par>
                                <p:cTn id="24" presetID="2" presetClass="entr" presetSubtype="4"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P spid="27" grpId="0"/>
      <p:bldP spid="29" grpId="0" animBg="1"/>
      <p:bldP spid="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工作完成情况</a:t>
            </a:r>
          </a:p>
        </p:txBody>
      </p:sp>
      <p:grpSp>
        <p:nvGrpSpPr>
          <p:cNvPr id="18" name="组合">
            <a:extLst>
              <a:ext uri="{FF2B5EF4-FFF2-40B4-BE49-F238E27FC236}">
                <a16:creationId xmlns:a16="http://schemas.microsoft.com/office/drawing/2014/main" xmlns="" id="{A8E9B0DC-F876-42DE-9702-C31C5523A350}"/>
              </a:ext>
            </a:extLst>
          </p:cNvPr>
          <p:cNvGrpSpPr/>
          <p:nvPr/>
        </p:nvGrpSpPr>
        <p:grpSpPr>
          <a:xfrm>
            <a:off x="4135326" y="2446271"/>
            <a:ext cx="3661137" cy="2436024"/>
            <a:chOff x="3553097" y="2223710"/>
            <a:chExt cx="5268342" cy="3505415"/>
          </a:xfrm>
        </p:grpSpPr>
        <p:sp>
          <p:nvSpPr>
            <p:cNvPr id="19" name="Freeform 11">
              <a:extLst>
                <a:ext uri="{FF2B5EF4-FFF2-40B4-BE49-F238E27FC236}">
                  <a16:creationId xmlns:a16="http://schemas.microsoft.com/office/drawing/2014/main" xmlns="" id="{D014CFED-D810-4757-9638-175F24B0D305}"/>
                </a:ext>
              </a:extLst>
            </p:cNvPr>
            <p:cNvSpPr/>
            <p:nvPr/>
          </p:nvSpPr>
          <p:spPr bwMode="auto">
            <a:xfrm>
              <a:off x="4604608" y="3594876"/>
              <a:ext cx="1094661" cy="1024258"/>
            </a:xfrm>
            <a:custGeom>
              <a:avLst/>
              <a:gdLst>
                <a:gd name="T0" fmla="*/ 363 w 508"/>
                <a:gd name="T1" fmla="*/ 0 h 475"/>
                <a:gd name="T2" fmla="*/ 508 w 508"/>
                <a:gd name="T3" fmla="*/ 245 h 475"/>
                <a:gd name="T4" fmla="*/ 182 w 508"/>
                <a:gd name="T5" fmla="*/ 475 h 475"/>
                <a:gd name="T6" fmla="*/ 0 w 508"/>
                <a:gd name="T7" fmla="*/ 256 h 475"/>
                <a:gd name="T8" fmla="*/ 363 w 508"/>
                <a:gd name="T9" fmla="*/ 0 h 475"/>
              </a:gdLst>
              <a:ahLst/>
              <a:cxnLst>
                <a:cxn ang="0">
                  <a:pos x="T0" y="T1"/>
                </a:cxn>
                <a:cxn ang="0">
                  <a:pos x="T2" y="T3"/>
                </a:cxn>
                <a:cxn ang="0">
                  <a:pos x="T4" y="T5"/>
                </a:cxn>
                <a:cxn ang="0">
                  <a:pos x="T6" y="T7"/>
                </a:cxn>
                <a:cxn ang="0">
                  <a:pos x="T8" y="T9"/>
                </a:cxn>
              </a:cxnLst>
              <a:rect l="0" t="0" r="r" b="b"/>
              <a:pathLst>
                <a:path w="508" h="475">
                  <a:moveTo>
                    <a:pt x="363" y="0"/>
                  </a:moveTo>
                  <a:cubicBezTo>
                    <a:pt x="297" y="142"/>
                    <a:pt x="381" y="249"/>
                    <a:pt x="508" y="245"/>
                  </a:cubicBezTo>
                  <a:cubicBezTo>
                    <a:pt x="182" y="475"/>
                    <a:pt x="182" y="475"/>
                    <a:pt x="182" y="475"/>
                  </a:cubicBezTo>
                  <a:cubicBezTo>
                    <a:pt x="229" y="356"/>
                    <a:pt x="157" y="241"/>
                    <a:pt x="0" y="256"/>
                  </a:cubicBezTo>
                  <a:cubicBezTo>
                    <a:pt x="363" y="0"/>
                    <a:pt x="363" y="0"/>
                    <a:pt x="363" y="0"/>
                  </a:cubicBezTo>
                </a:path>
              </a:pathLst>
            </a:custGeom>
            <a:solidFill>
              <a:sysClr val="window" lastClr="FFFFFF">
                <a:lumMod val="85000"/>
              </a:sysClr>
            </a:solidFill>
            <a:ln>
              <a:noFill/>
            </a:ln>
            <a:effectLst/>
          </p:spPr>
          <p:txBody>
            <a:bodyPr vert="horz" wrap="square" lIns="91464" tIns="45732" rIns="91464" bIns="45732"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000000"/>
                </a:solidFill>
                <a:effectLst/>
                <a:uLnTx/>
                <a:uFillTx/>
                <a:cs typeface="+mn-ea"/>
                <a:sym typeface="+mn-lt"/>
              </a:endParaRPr>
            </a:p>
          </p:txBody>
        </p:sp>
        <p:sp>
          <p:nvSpPr>
            <p:cNvPr id="20" name="Oval 10">
              <a:extLst>
                <a:ext uri="{FF2B5EF4-FFF2-40B4-BE49-F238E27FC236}">
                  <a16:creationId xmlns:a16="http://schemas.microsoft.com/office/drawing/2014/main" xmlns="" id="{3D008EFC-2988-4026-81B1-0C6BBACAFCF7}"/>
                </a:ext>
              </a:extLst>
            </p:cNvPr>
            <p:cNvSpPr>
              <a:spLocks noChangeArrowheads="1"/>
            </p:cNvSpPr>
            <p:nvPr/>
          </p:nvSpPr>
          <p:spPr bwMode="auto">
            <a:xfrm>
              <a:off x="3553097" y="2223710"/>
              <a:ext cx="1924175" cy="1927581"/>
            </a:xfrm>
            <a:prstGeom prst="ellipse">
              <a:avLst/>
            </a:prstGeom>
            <a:solidFill>
              <a:srgbClr val="01B8A5"/>
            </a:solidFill>
            <a:ln>
              <a:noFill/>
            </a:ln>
            <a:effectLst/>
            <a:scene3d>
              <a:camera prst="orthographicFront">
                <a:rot lat="0" lon="0" rev="0"/>
              </a:camera>
              <a:lightRig rig="balanced" dir="t">
                <a:rot lat="0" lon="0" rev="8700000"/>
              </a:lightRig>
            </a:scene3d>
            <a:sp3d/>
          </p:spPr>
          <p:txBody>
            <a:bodyPr vert="horz" wrap="square" lIns="91464" tIns="45732" rIns="91464" bIns="45732"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000000"/>
                </a:solidFill>
                <a:effectLst/>
                <a:uLnTx/>
                <a:uFillTx/>
                <a:cs typeface="+mn-ea"/>
                <a:sym typeface="+mn-lt"/>
              </a:endParaRPr>
            </a:p>
          </p:txBody>
        </p:sp>
        <p:sp>
          <p:nvSpPr>
            <p:cNvPr id="21" name="Freeform 7">
              <a:extLst>
                <a:ext uri="{FF2B5EF4-FFF2-40B4-BE49-F238E27FC236}">
                  <a16:creationId xmlns:a16="http://schemas.microsoft.com/office/drawing/2014/main" xmlns="" id="{D18099E5-49D9-4D40-AA44-0C999CBA838C}"/>
                </a:ext>
              </a:extLst>
            </p:cNvPr>
            <p:cNvSpPr/>
            <p:nvPr/>
          </p:nvSpPr>
          <p:spPr bwMode="auto">
            <a:xfrm>
              <a:off x="6864903" y="3525608"/>
              <a:ext cx="807937" cy="722204"/>
            </a:xfrm>
            <a:custGeom>
              <a:avLst/>
              <a:gdLst>
                <a:gd name="T0" fmla="*/ 258 w 375"/>
                <a:gd name="T1" fmla="*/ 0 h 335"/>
                <a:gd name="T2" fmla="*/ 375 w 375"/>
                <a:gd name="T3" fmla="*/ 117 h 335"/>
                <a:gd name="T4" fmla="*/ 75 w 375"/>
                <a:gd name="T5" fmla="*/ 335 h 335"/>
                <a:gd name="T6" fmla="*/ 0 w 375"/>
                <a:gd name="T7" fmla="*/ 187 h 335"/>
                <a:gd name="T8" fmla="*/ 258 w 375"/>
                <a:gd name="T9" fmla="*/ 0 h 335"/>
              </a:gdLst>
              <a:ahLst/>
              <a:cxnLst>
                <a:cxn ang="0">
                  <a:pos x="T0" y="T1"/>
                </a:cxn>
                <a:cxn ang="0">
                  <a:pos x="T2" y="T3"/>
                </a:cxn>
                <a:cxn ang="0">
                  <a:pos x="T4" y="T5"/>
                </a:cxn>
                <a:cxn ang="0">
                  <a:pos x="T6" y="T7"/>
                </a:cxn>
                <a:cxn ang="0">
                  <a:pos x="T8" y="T9"/>
                </a:cxn>
              </a:cxnLst>
              <a:rect l="0" t="0" r="r" b="b"/>
              <a:pathLst>
                <a:path w="375" h="335">
                  <a:moveTo>
                    <a:pt x="258" y="0"/>
                  </a:moveTo>
                  <a:cubicBezTo>
                    <a:pt x="229" y="63"/>
                    <a:pt x="281" y="136"/>
                    <a:pt x="375" y="117"/>
                  </a:cubicBezTo>
                  <a:cubicBezTo>
                    <a:pt x="75" y="335"/>
                    <a:pt x="75" y="335"/>
                    <a:pt x="75" y="335"/>
                  </a:cubicBezTo>
                  <a:cubicBezTo>
                    <a:pt x="123" y="251"/>
                    <a:pt x="70" y="179"/>
                    <a:pt x="0" y="187"/>
                  </a:cubicBezTo>
                  <a:cubicBezTo>
                    <a:pt x="258" y="0"/>
                    <a:pt x="258" y="0"/>
                    <a:pt x="258" y="0"/>
                  </a:cubicBezTo>
                </a:path>
              </a:pathLst>
            </a:custGeom>
            <a:solidFill>
              <a:sysClr val="window" lastClr="FFFFFF">
                <a:lumMod val="85000"/>
              </a:sysClr>
            </a:solidFill>
            <a:ln>
              <a:noFill/>
            </a:ln>
          </p:spPr>
          <p:txBody>
            <a:bodyPr vert="horz" wrap="square" lIns="91464" tIns="45732" rIns="91464" bIns="45732"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000000"/>
                </a:solidFill>
                <a:effectLst/>
                <a:uLnTx/>
                <a:uFillTx/>
                <a:cs typeface="+mn-ea"/>
                <a:sym typeface="+mn-lt"/>
              </a:endParaRPr>
            </a:p>
          </p:txBody>
        </p:sp>
        <p:sp>
          <p:nvSpPr>
            <p:cNvPr id="22" name="Oval 10">
              <a:extLst>
                <a:ext uri="{FF2B5EF4-FFF2-40B4-BE49-F238E27FC236}">
                  <a16:creationId xmlns:a16="http://schemas.microsoft.com/office/drawing/2014/main" xmlns="" id="{BA8EA778-2DB0-4F9A-AD39-23229292E169}"/>
                </a:ext>
              </a:extLst>
            </p:cNvPr>
            <p:cNvSpPr>
              <a:spLocks noChangeArrowheads="1"/>
            </p:cNvSpPr>
            <p:nvPr/>
          </p:nvSpPr>
          <p:spPr bwMode="auto">
            <a:xfrm>
              <a:off x="6898789" y="3758393"/>
              <a:ext cx="1922650" cy="1926054"/>
            </a:xfrm>
            <a:prstGeom prst="ellipse">
              <a:avLst/>
            </a:prstGeom>
            <a:solidFill>
              <a:srgbClr val="01B8A5"/>
            </a:solidFill>
            <a:ln>
              <a:noFill/>
            </a:ln>
            <a:effectLst/>
            <a:scene3d>
              <a:camera prst="orthographicFront">
                <a:rot lat="0" lon="0" rev="0"/>
              </a:camera>
              <a:lightRig rig="balanced" dir="t">
                <a:rot lat="0" lon="0" rev="8700000"/>
              </a:lightRig>
            </a:scene3d>
            <a:sp3d/>
          </p:spPr>
          <p:txBody>
            <a:bodyPr vert="horz" wrap="square" lIns="91464" tIns="45732" rIns="91464" bIns="45732"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000000"/>
                </a:solidFill>
                <a:effectLst/>
                <a:uLnTx/>
                <a:uFillTx/>
                <a:cs typeface="+mn-ea"/>
                <a:sym typeface="+mn-lt"/>
              </a:endParaRPr>
            </a:p>
          </p:txBody>
        </p:sp>
        <p:sp>
          <p:nvSpPr>
            <p:cNvPr id="23" name="Freeform 8">
              <a:extLst>
                <a:ext uri="{FF2B5EF4-FFF2-40B4-BE49-F238E27FC236}">
                  <a16:creationId xmlns:a16="http://schemas.microsoft.com/office/drawing/2014/main" xmlns="" id="{FF7D5930-59EB-4615-BAA6-C6DB6A9706AD}"/>
                </a:ext>
              </a:extLst>
            </p:cNvPr>
            <p:cNvSpPr/>
            <p:nvPr/>
          </p:nvSpPr>
          <p:spPr bwMode="auto">
            <a:xfrm>
              <a:off x="5824179" y="3560242"/>
              <a:ext cx="918085" cy="911839"/>
            </a:xfrm>
            <a:custGeom>
              <a:avLst/>
              <a:gdLst>
                <a:gd name="T0" fmla="*/ 0 w 426"/>
                <a:gd name="T1" fmla="*/ 246 h 423"/>
                <a:gd name="T2" fmla="*/ 179 w 426"/>
                <a:gd name="T3" fmla="*/ 0 h 423"/>
                <a:gd name="T4" fmla="*/ 426 w 426"/>
                <a:gd name="T5" fmla="*/ 156 h 423"/>
                <a:gd name="T6" fmla="*/ 278 w 426"/>
                <a:gd name="T7" fmla="*/ 423 h 423"/>
                <a:gd name="T8" fmla="*/ 0 w 426"/>
                <a:gd name="T9" fmla="*/ 246 h 423"/>
              </a:gdLst>
              <a:ahLst/>
              <a:cxnLst>
                <a:cxn ang="0">
                  <a:pos x="T0" y="T1"/>
                </a:cxn>
                <a:cxn ang="0">
                  <a:pos x="T2" y="T3"/>
                </a:cxn>
                <a:cxn ang="0">
                  <a:pos x="T4" y="T5"/>
                </a:cxn>
                <a:cxn ang="0">
                  <a:pos x="T6" y="T7"/>
                </a:cxn>
                <a:cxn ang="0">
                  <a:pos x="T8" y="T9"/>
                </a:cxn>
              </a:cxnLst>
              <a:rect l="0" t="0" r="r" b="b"/>
              <a:pathLst>
                <a:path w="426" h="423">
                  <a:moveTo>
                    <a:pt x="0" y="246"/>
                  </a:moveTo>
                  <a:cubicBezTo>
                    <a:pt x="168" y="266"/>
                    <a:pt x="245" y="118"/>
                    <a:pt x="179" y="0"/>
                  </a:cubicBezTo>
                  <a:cubicBezTo>
                    <a:pt x="426" y="156"/>
                    <a:pt x="426" y="156"/>
                    <a:pt x="426" y="156"/>
                  </a:cubicBezTo>
                  <a:cubicBezTo>
                    <a:pt x="290" y="147"/>
                    <a:pt x="189" y="280"/>
                    <a:pt x="278" y="423"/>
                  </a:cubicBezTo>
                  <a:cubicBezTo>
                    <a:pt x="0" y="246"/>
                    <a:pt x="0" y="246"/>
                    <a:pt x="0" y="246"/>
                  </a:cubicBezTo>
                </a:path>
              </a:pathLst>
            </a:custGeom>
            <a:solidFill>
              <a:sysClr val="window" lastClr="FFFFFF">
                <a:lumMod val="85000"/>
              </a:sysClr>
            </a:solidFill>
            <a:ln>
              <a:noFill/>
            </a:ln>
            <a:effectLst/>
          </p:spPr>
          <p:txBody>
            <a:bodyPr vert="horz" wrap="square" lIns="91464" tIns="45732" rIns="91464" bIns="45732"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000000"/>
                </a:solidFill>
                <a:effectLst/>
                <a:uLnTx/>
                <a:uFillTx/>
                <a:cs typeface="+mn-ea"/>
                <a:sym typeface="+mn-lt"/>
              </a:endParaRPr>
            </a:p>
          </p:txBody>
        </p:sp>
        <p:sp>
          <p:nvSpPr>
            <p:cNvPr id="24" name="Oval 10">
              <a:extLst>
                <a:ext uri="{FF2B5EF4-FFF2-40B4-BE49-F238E27FC236}">
                  <a16:creationId xmlns:a16="http://schemas.microsoft.com/office/drawing/2014/main" xmlns="" id="{9DBC5F03-36A6-4496-9BA1-52FB1792790D}"/>
                </a:ext>
              </a:extLst>
            </p:cNvPr>
            <p:cNvSpPr>
              <a:spLocks noChangeArrowheads="1"/>
            </p:cNvSpPr>
            <p:nvPr/>
          </p:nvSpPr>
          <p:spPr bwMode="auto">
            <a:xfrm>
              <a:off x="6082724" y="2543932"/>
              <a:ext cx="1400480" cy="1402961"/>
            </a:xfrm>
            <a:prstGeom prst="ellipse">
              <a:avLst/>
            </a:prstGeom>
            <a:solidFill>
              <a:srgbClr val="F7BE3A"/>
            </a:solidFill>
            <a:ln>
              <a:noFill/>
            </a:ln>
            <a:effectLst/>
            <a:scene3d>
              <a:camera prst="orthographicFront">
                <a:rot lat="0" lon="0" rev="0"/>
              </a:camera>
              <a:lightRig rig="balanced" dir="t">
                <a:rot lat="0" lon="0" rev="8700000"/>
              </a:lightRig>
            </a:scene3d>
            <a:sp3d/>
          </p:spPr>
          <p:txBody>
            <a:bodyPr vert="horz" wrap="square" lIns="91464" tIns="45732" rIns="91464" bIns="45732"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000000"/>
                </a:solidFill>
                <a:effectLst/>
                <a:uLnTx/>
                <a:uFillTx/>
                <a:cs typeface="+mn-ea"/>
                <a:sym typeface="+mn-lt"/>
              </a:endParaRPr>
            </a:p>
          </p:txBody>
        </p:sp>
        <p:sp>
          <p:nvSpPr>
            <p:cNvPr id="25" name="Oval 10">
              <a:extLst>
                <a:ext uri="{FF2B5EF4-FFF2-40B4-BE49-F238E27FC236}">
                  <a16:creationId xmlns:a16="http://schemas.microsoft.com/office/drawing/2014/main" xmlns="" id="{46CC93F7-8295-49F1-9D82-B1409D412600}"/>
                </a:ext>
              </a:extLst>
            </p:cNvPr>
            <p:cNvSpPr>
              <a:spLocks noChangeArrowheads="1"/>
            </p:cNvSpPr>
            <p:nvPr/>
          </p:nvSpPr>
          <p:spPr bwMode="auto">
            <a:xfrm>
              <a:off x="4906163" y="4084294"/>
              <a:ext cx="1641924" cy="1644831"/>
            </a:xfrm>
            <a:prstGeom prst="ellipse">
              <a:avLst/>
            </a:prstGeom>
            <a:solidFill>
              <a:srgbClr val="F7BE3A"/>
            </a:solidFill>
            <a:ln>
              <a:noFill/>
            </a:ln>
            <a:effectLst/>
            <a:scene3d>
              <a:camera prst="orthographicFront">
                <a:rot lat="0" lon="0" rev="0"/>
              </a:camera>
              <a:lightRig rig="balanced" dir="t">
                <a:rot lat="0" lon="0" rev="8700000"/>
              </a:lightRig>
            </a:scene3d>
            <a:sp3d/>
          </p:spPr>
          <p:txBody>
            <a:bodyPr vert="horz" wrap="square" lIns="91464" tIns="45732" rIns="91464" bIns="45732"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000000"/>
                </a:solidFill>
                <a:effectLst/>
                <a:uLnTx/>
                <a:uFillTx/>
                <a:cs typeface="+mn-ea"/>
                <a:sym typeface="+mn-lt"/>
              </a:endParaRPr>
            </a:p>
          </p:txBody>
        </p:sp>
        <p:sp>
          <p:nvSpPr>
            <p:cNvPr id="26" name="形状">
              <a:extLst>
                <a:ext uri="{FF2B5EF4-FFF2-40B4-BE49-F238E27FC236}">
                  <a16:creationId xmlns:a16="http://schemas.microsoft.com/office/drawing/2014/main" xmlns="" id="{FF0530B5-97FE-427C-BF44-6CEDD892A8E8}"/>
                </a:ext>
              </a:extLst>
            </p:cNvPr>
            <p:cNvSpPr/>
            <p:nvPr/>
          </p:nvSpPr>
          <p:spPr>
            <a:xfrm>
              <a:off x="3674928" y="2353047"/>
              <a:ext cx="1653020" cy="1655755"/>
            </a:xfrm>
            <a:custGeom>
              <a:avLst/>
              <a:gdLst>
                <a:gd name="connsiteX0" fmla="*/ 2311544 w 4623088"/>
                <a:gd name="connsiteY0" fmla="*/ 0 h 4630738"/>
                <a:gd name="connsiteX1" fmla="*/ 4623088 w 4623088"/>
                <a:gd name="connsiteY1" fmla="*/ 2315369 h 4630738"/>
                <a:gd name="connsiteX2" fmla="*/ 2311544 w 4623088"/>
                <a:gd name="connsiteY2" fmla="*/ 4630738 h 4630738"/>
                <a:gd name="connsiteX3" fmla="*/ 0 w 4623088"/>
                <a:gd name="connsiteY3" fmla="*/ 2315369 h 4630738"/>
                <a:gd name="connsiteX4" fmla="*/ 2311544 w 4623088"/>
                <a:gd name="connsiteY4" fmla="*/ 0 h 463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23088" h="4630738">
                  <a:moveTo>
                    <a:pt x="2311544" y="0"/>
                  </a:moveTo>
                  <a:cubicBezTo>
                    <a:pt x="3588174" y="0"/>
                    <a:pt x="4623088" y="1036626"/>
                    <a:pt x="4623088" y="2315369"/>
                  </a:cubicBezTo>
                  <a:cubicBezTo>
                    <a:pt x="4623088" y="3594112"/>
                    <a:pt x="3588174" y="4630738"/>
                    <a:pt x="2311544" y="4630738"/>
                  </a:cubicBezTo>
                  <a:cubicBezTo>
                    <a:pt x="1034914" y="4630738"/>
                    <a:pt x="0" y="3594112"/>
                    <a:pt x="0" y="2315369"/>
                  </a:cubicBezTo>
                  <a:cubicBezTo>
                    <a:pt x="0" y="1036626"/>
                    <a:pt x="1034914" y="0"/>
                    <a:pt x="2311544" y="0"/>
                  </a:cubicBezTo>
                  <a:close/>
                </a:path>
              </a:pathLst>
            </a:custGeom>
            <a:solidFill>
              <a:srgbClr val="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7" name="形状">
              <a:extLst>
                <a:ext uri="{FF2B5EF4-FFF2-40B4-BE49-F238E27FC236}">
                  <a16:creationId xmlns:a16="http://schemas.microsoft.com/office/drawing/2014/main" xmlns="" id="{E716A16B-2685-438C-A0E3-62F1DE8C5AF3}"/>
                </a:ext>
              </a:extLst>
            </p:cNvPr>
            <p:cNvSpPr/>
            <p:nvPr/>
          </p:nvSpPr>
          <p:spPr>
            <a:xfrm>
              <a:off x="4995146" y="4174265"/>
              <a:ext cx="1462981" cy="1464466"/>
            </a:xfrm>
            <a:custGeom>
              <a:avLst/>
              <a:gdLst>
                <a:gd name="connsiteX0" fmla="*/ 2045798 w 4091596"/>
                <a:gd name="connsiteY0" fmla="*/ 0 h 4095750"/>
                <a:gd name="connsiteX1" fmla="*/ 4091596 w 4091596"/>
                <a:gd name="connsiteY1" fmla="*/ 2047875 h 4095750"/>
                <a:gd name="connsiteX2" fmla="*/ 2045798 w 4091596"/>
                <a:gd name="connsiteY2" fmla="*/ 4095750 h 4095750"/>
                <a:gd name="connsiteX3" fmla="*/ 0 w 4091596"/>
                <a:gd name="connsiteY3" fmla="*/ 2047875 h 4095750"/>
                <a:gd name="connsiteX4" fmla="*/ 2045798 w 4091596"/>
                <a:gd name="connsiteY4" fmla="*/ 0 h 4095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91596" h="4095750">
                  <a:moveTo>
                    <a:pt x="2045798" y="0"/>
                  </a:moveTo>
                  <a:cubicBezTo>
                    <a:pt x="3175661" y="0"/>
                    <a:pt x="4091596" y="916865"/>
                    <a:pt x="4091596" y="2047875"/>
                  </a:cubicBezTo>
                  <a:cubicBezTo>
                    <a:pt x="4091596" y="3178885"/>
                    <a:pt x="3175661" y="4095750"/>
                    <a:pt x="2045798" y="4095750"/>
                  </a:cubicBezTo>
                  <a:cubicBezTo>
                    <a:pt x="915935" y="4095750"/>
                    <a:pt x="0" y="3178885"/>
                    <a:pt x="0" y="2047875"/>
                  </a:cubicBezTo>
                  <a:cubicBezTo>
                    <a:pt x="0" y="916865"/>
                    <a:pt x="915935" y="0"/>
                    <a:pt x="2045798" y="0"/>
                  </a:cubicBezTo>
                  <a:close/>
                </a:path>
              </a:pathLst>
            </a:custGeom>
            <a:solidFill>
              <a:srgbClr val="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8" name="形状">
              <a:extLst>
                <a:ext uri="{FF2B5EF4-FFF2-40B4-BE49-F238E27FC236}">
                  <a16:creationId xmlns:a16="http://schemas.microsoft.com/office/drawing/2014/main" xmlns="" id="{845E0431-E26C-49A1-9C60-75A64FE272EA}"/>
                </a:ext>
              </a:extLst>
            </p:cNvPr>
            <p:cNvSpPr/>
            <p:nvPr/>
          </p:nvSpPr>
          <p:spPr>
            <a:xfrm>
              <a:off x="7025240" y="3882522"/>
              <a:ext cx="1678446" cy="1678998"/>
            </a:xfrm>
            <a:custGeom>
              <a:avLst/>
              <a:gdLst>
                <a:gd name="connsiteX0" fmla="*/ 2347098 w 4694198"/>
                <a:gd name="connsiteY0" fmla="*/ 0 h 4695742"/>
                <a:gd name="connsiteX1" fmla="*/ 4694198 w 4694198"/>
                <a:gd name="connsiteY1" fmla="*/ 2347871 h 4695742"/>
                <a:gd name="connsiteX2" fmla="*/ 2347098 w 4694198"/>
                <a:gd name="connsiteY2" fmla="*/ 4695742 h 4695742"/>
                <a:gd name="connsiteX3" fmla="*/ 0 w 4694198"/>
                <a:gd name="connsiteY3" fmla="*/ 2347871 h 4695742"/>
                <a:gd name="connsiteX4" fmla="*/ 2347098 w 4694198"/>
                <a:gd name="connsiteY4" fmla="*/ 0 h 469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4198" h="4695742">
                  <a:moveTo>
                    <a:pt x="2347098" y="0"/>
                  </a:moveTo>
                  <a:cubicBezTo>
                    <a:pt x="3643366" y="0"/>
                    <a:pt x="4694198" y="1051178"/>
                    <a:pt x="4694198" y="2347871"/>
                  </a:cubicBezTo>
                  <a:cubicBezTo>
                    <a:pt x="4694198" y="3644564"/>
                    <a:pt x="3643366" y="4695742"/>
                    <a:pt x="2347098" y="4695742"/>
                  </a:cubicBezTo>
                  <a:cubicBezTo>
                    <a:pt x="1050832" y="4695742"/>
                    <a:pt x="0" y="3644564"/>
                    <a:pt x="0" y="2347871"/>
                  </a:cubicBezTo>
                  <a:cubicBezTo>
                    <a:pt x="0" y="1051178"/>
                    <a:pt x="1050832" y="0"/>
                    <a:pt x="2347098" y="0"/>
                  </a:cubicBezTo>
                  <a:close/>
                </a:path>
              </a:pathLst>
            </a:custGeom>
            <a:solidFill>
              <a:srgbClr val="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9" name="形状">
              <a:extLst>
                <a:ext uri="{FF2B5EF4-FFF2-40B4-BE49-F238E27FC236}">
                  <a16:creationId xmlns:a16="http://schemas.microsoft.com/office/drawing/2014/main" xmlns="" id="{F439B916-E14F-4F1C-8D57-1EE0F144C4E0}"/>
                </a:ext>
              </a:extLst>
            </p:cNvPr>
            <p:cNvSpPr/>
            <p:nvPr/>
          </p:nvSpPr>
          <p:spPr>
            <a:xfrm>
              <a:off x="6166545" y="2616454"/>
              <a:ext cx="1243418" cy="1243602"/>
            </a:xfrm>
            <a:custGeom>
              <a:avLst/>
              <a:gdLst>
                <a:gd name="connsiteX0" fmla="*/ 1738766 w 3477532"/>
                <a:gd name="connsiteY0" fmla="*/ 0 h 3478046"/>
                <a:gd name="connsiteX1" fmla="*/ 3477532 w 3477532"/>
                <a:gd name="connsiteY1" fmla="*/ 1739023 h 3478046"/>
                <a:gd name="connsiteX2" fmla="*/ 1738766 w 3477532"/>
                <a:gd name="connsiteY2" fmla="*/ 3478046 h 3478046"/>
                <a:gd name="connsiteX3" fmla="*/ 0 w 3477532"/>
                <a:gd name="connsiteY3" fmla="*/ 1739023 h 3478046"/>
                <a:gd name="connsiteX4" fmla="*/ 1738766 w 3477532"/>
                <a:gd name="connsiteY4" fmla="*/ 0 h 34780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7532" h="3478046">
                  <a:moveTo>
                    <a:pt x="1738766" y="0"/>
                  </a:moveTo>
                  <a:cubicBezTo>
                    <a:pt x="2699060" y="0"/>
                    <a:pt x="3477532" y="778587"/>
                    <a:pt x="3477532" y="1739023"/>
                  </a:cubicBezTo>
                  <a:cubicBezTo>
                    <a:pt x="3477532" y="2699459"/>
                    <a:pt x="2699060" y="3478046"/>
                    <a:pt x="1738766" y="3478046"/>
                  </a:cubicBezTo>
                  <a:cubicBezTo>
                    <a:pt x="778472" y="3478046"/>
                    <a:pt x="0" y="2699459"/>
                    <a:pt x="0" y="1739023"/>
                  </a:cubicBezTo>
                  <a:cubicBezTo>
                    <a:pt x="0" y="778587"/>
                    <a:pt x="778472" y="0"/>
                    <a:pt x="1738766" y="0"/>
                  </a:cubicBezTo>
                  <a:close/>
                </a:path>
              </a:pathLst>
            </a:custGeom>
            <a:solidFill>
              <a:srgbClr val="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30" name="Shape 2368">
              <a:extLst>
                <a:ext uri="{FF2B5EF4-FFF2-40B4-BE49-F238E27FC236}">
                  <a16:creationId xmlns:a16="http://schemas.microsoft.com/office/drawing/2014/main" xmlns="" id="{8CDEE337-CCD0-4C1B-AC3E-E6925BE6E50E}"/>
                </a:ext>
              </a:extLst>
            </p:cNvPr>
            <p:cNvSpPr/>
            <p:nvPr/>
          </p:nvSpPr>
          <p:spPr>
            <a:xfrm>
              <a:off x="4252625" y="2857743"/>
              <a:ext cx="497626" cy="497588"/>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rgbClr val="01B8A5"/>
            </a:solidFill>
            <a:ln w="12700">
              <a:miter lim="400000"/>
            </a:ln>
          </p:spPr>
          <p:txBody>
            <a:bodyPr lIns="19049" tIns="19049" rIns="19049" bIns="19049" anchor="ctr"/>
            <a:lstStyle/>
            <a:p>
              <a:pPr marL="0" marR="0" lvl="0" indent="0" algn="ctr" defTabSz="22860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0"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cs typeface="+mn-ea"/>
                <a:sym typeface="+mn-lt"/>
              </a:endParaRPr>
            </a:p>
          </p:txBody>
        </p:sp>
        <p:sp>
          <p:nvSpPr>
            <p:cNvPr id="31" name="Shape 2370">
              <a:extLst>
                <a:ext uri="{FF2B5EF4-FFF2-40B4-BE49-F238E27FC236}">
                  <a16:creationId xmlns:a16="http://schemas.microsoft.com/office/drawing/2014/main" xmlns="" id="{88087367-754A-4815-8A51-823FF0A40C2C}"/>
                </a:ext>
              </a:extLst>
            </p:cNvPr>
            <p:cNvSpPr/>
            <p:nvPr/>
          </p:nvSpPr>
          <p:spPr>
            <a:xfrm>
              <a:off x="6563537" y="3013795"/>
              <a:ext cx="438854" cy="438820"/>
            </a:xfrm>
            <a:custGeom>
              <a:avLst/>
              <a:gdLst/>
              <a:ahLst/>
              <a:cxnLst>
                <a:cxn ang="0">
                  <a:pos x="wd2" y="hd2"/>
                </a:cxn>
                <a:cxn ang="5400000">
                  <a:pos x="wd2" y="hd2"/>
                </a:cxn>
                <a:cxn ang="10800000">
                  <a:pos x="wd2" y="hd2"/>
                </a:cxn>
                <a:cxn ang="16200000">
                  <a:pos x="wd2" y="hd2"/>
                </a:cxn>
              </a:cxnLst>
              <a:rect l="0" t="0" r="r" b="b"/>
              <a:pathLst>
                <a:path w="21600" h="21600" extrusionOk="0">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4236" y="10309"/>
                  </a:moveTo>
                  <a:lnTo>
                    <a:pt x="12694" y="10309"/>
                  </a:lnTo>
                  <a:cubicBezTo>
                    <a:pt x="12516" y="9622"/>
                    <a:pt x="11979" y="9084"/>
                    <a:pt x="11291" y="8906"/>
                  </a:cubicBezTo>
                  <a:lnTo>
                    <a:pt x="11291" y="5400"/>
                  </a:lnTo>
                  <a:cubicBezTo>
                    <a:pt x="11291" y="5129"/>
                    <a:pt x="11071" y="4909"/>
                    <a:pt x="10800" y="4909"/>
                  </a:cubicBezTo>
                  <a:cubicBezTo>
                    <a:pt x="10529" y="4909"/>
                    <a:pt x="10309" y="5129"/>
                    <a:pt x="10309" y="5400"/>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4236" y="11291"/>
                  </a:lnTo>
                  <a:cubicBezTo>
                    <a:pt x="14507" y="11291"/>
                    <a:pt x="14727" y="11072"/>
                    <a:pt x="14727" y="10800"/>
                  </a:cubicBezTo>
                  <a:cubicBezTo>
                    <a:pt x="14727" y="10529"/>
                    <a:pt x="14507" y="10309"/>
                    <a:pt x="14236" y="10309"/>
                  </a:cubicBezTo>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0800" y="18655"/>
                  </a:moveTo>
                  <a:cubicBezTo>
                    <a:pt x="6462" y="18655"/>
                    <a:pt x="2945" y="15138"/>
                    <a:pt x="2945" y="10800"/>
                  </a:cubicBezTo>
                  <a:cubicBezTo>
                    <a:pt x="2945" y="6462"/>
                    <a:pt x="6462" y="2945"/>
                    <a:pt x="10800" y="2945"/>
                  </a:cubicBezTo>
                  <a:cubicBezTo>
                    <a:pt x="15138" y="2945"/>
                    <a:pt x="18655" y="6462"/>
                    <a:pt x="18655" y="10800"/>
                  </a:cubicBezTo>
                  <a:cubicBezTo>
                    <a:pt x="18655" y="15138"/>
                    <a:pt x="15138" y="18655"/>
                    <a:pt x="10800" y="18655"/>
                  </a:cubicBezTo>
                  <a:moveTo>
                    <a:pt x="10800" y="1964"/>
                  </a:moveTo>
                  <a:cubicBezTo>
                    <a:pt x="5920" y="1964"/>
                    <a:pt x="1964" y="5920"/>
                    <a:pt x="1964" y="10800"/>
                  </a:cubicBezTo>
                  <a:cubicBezTo>
                    <a:pt x="1964" y="15680"/>
                    <a:pt x="5920" y="19636"/>
                    <a:pt x="10800" y="19636"/>
                  </a:cubicBezTo>
                  <a:cubicBezTo>
                    <a:pt x="15680" y="19636"/>
                    <a:pt x="19636" y="15680"/>
                    <a:pt x="19636" y="10800"/>
                  </a:cubicBezTo>
                  <a:cubicBezTo>
                    <a:pt x="19636" y="5920"/>
                    <a:pt x="15680" y="1964"/>
                    <a:pt x="10800" y="1964"/>
                  </a:cubicBezTo>
                </a:path>
              </a:pathLst>
            </a:custGeom>
            <a:solidFill>
              <a:srgbClr val="F7BE3A"/>
            </a:solidFill>
            <a:ln w="12700">
              <a:miter lim="400000"/>
            </a:ln>
          </p:spPr>
          <p:txBody>
            <a:bodyPr lIns="19049" tIns="19049" rIns="19049" bIns="19049" anchor="ctr"/>
            <a:lstStyle/>
            <a:p>
              <a:pPr marL="0" marR="0" lvl="0" indent="0" algn="ctr" defTabSz="22860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0"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cs typeface="+mn-ea"/>
                <a:sym typeface="+mn-lt"/>
              </a:endParaRPr>
            </a:p>
          </p:txBody>
        </p:sp>
        <p:sp>
          <p:nvSpPr>
            <p:cNvPr id="32" name="Shape 2430">
              <a:extLst>
                <a:ext uri="{FF2B5EF4-FFF2-40B4-BE49-F238E27FC236}">
                  <a16:creationId xmlns:a16="http://schemas.microsoft.com/office/drawing/2014/main" xmlns="" id="{B3D89632-2178-4635-B71E-14FD06C2E4E6}"/>
                </a:ext>
              </a:extLst>
            </p:cNvPr>
            <p:cNvSpPr/>
            <p:nvPr/>
          </p:nvSpPr>
          <p:spPr>
            <a:xfrm>
              <a:off x="5504723" y="4657704"/>
              <a:ext cx="497626" cy="497588"/>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rgbClr val="F7BE3A"/>
            </a:solidFill>
            <a:ln w="12700">
              <a:miter lim="400000"/>
            </a:ln>
          </p:spPr>
          <p:txBody>
            <a:bodyPr lIns="19049" tIns="19049" rIns="19049" bIns="19049" anchor="ctr"/>
            <a:lstStyle/>
            <a:p>
              <a:pPr marL="0" marR="0" lvl="0" indent="0" algn="ctr" defTabSz="22860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0"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cs typeface="+mn-ea"/>
                <a:sym typeface="+mn-lt"/>
              </a:endParaRPr>
            </a:p>
          </p:txBody>
        </p:sp>
        <p:sp>
          <p:nvSpPr>
            <p:cNvPr id="33" name="Shape 2435">
              <a:extLst>
                <a:ext uri="{FF2B5EF4-FFF2-40B4-BE49-F238E27FC236}">
                  <a16:creationId xmlns:a16="http://schemas.microsoft.com/office/drawing/2014/main" xmlns="" id="{B67B9BD4-CC04-429A-8061-0E7DE85CE39A}"/>
                </a:ext>
              </a:extLst>
            </p:cNvPr>
            <p:cNvSpPr/>
            <p:nvPr/>
          </p:nvSpPr>
          <p:spPr>
            <a:xfrm>
              <a:off x="7552975" y="4414305"/>
              <a:ext cx="614277" cy="614230"/>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rgbClr val="01B8A5"/>
            </a:solidFill>
            <a:ln w="12700">
              <a:miter lim="400000"/>
            </a:ln>
          </p:spPr>
          <p:txBody>
            <a:bodyPr lIns="19049" tIns="19049" rIns="19049" bIns="19049" anchor="ctr"/>
            <a:lstStyle/>
            <a:p>
              <a:pPr marL="0" marR="0" lvl="0" indent="0" algn="ctr" defTabSz="22860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0"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cs typeface="+mn-ea"/>
                <a:sym typeface="+mn-lt"/>
              </a:endParaRPr>
            </a:p>
          </p:txBody>
        </p:sp>
      </p:grpSp>
      <p:grpSp>
        <p:nvGrpSpPr>
          <p:cNvPr id="34" name="组合 33">
            <a:extLst>
              <a:ext uri="{FF2B5EF4-FFF2-40B4-BE49-F238E27FC236}">
                <a16:creationId xmlns:a16="http://schemas.microsoft.com/office/drawing/2014/main" xmlns="" id="{6459EA55-B305-4C48-877D-246C6FF6CE14}"/>
              </a:ext>
            </a:extLst>
          </p:cNvPr>
          <p:cNvGrpSpPr/>
          <p:nvPr/>
        </p:nvGrpSpPr>
        <p:grpSpPr>
          <a:xfrm>
            <a:off x="7905237" y="4403208"/>
            <a:ext cx="3532782" cy="783697"/>
            <a:chOff x="9431260" y="4439853"/>
            <a:chExt cx="3532782" cy="783697"/>
          </a:xfrm>
        </p:grpSpPr>
        <p:sp>
          <p:nvSpPr>
            <p:cNvPr id="35" name="文本框 3">
              <a:extLst>
                <a:ext uri="{FF2B5EF4-FFF2-40B4-BE49-F238E27FC236}">
                  <a16:creationId xmlns:a16="http://schemas.microsoft.com/office/drawing/2014/main" xmlns="" id="{C4EBCC57-8B24-47BB-9597-2C2C339CCAEA}"/>
                </a:ext>
              </a:extLst>
            </p:cNvPr>
            <p:cNvSpPr txBox="1"/>
            <p:nvPr/>
          </p:nvSpPr>
          <p:spPr>
            <a:xfrm>
              <a:off x="9431260" y="4439853"/>
              <a:ext cx="1210588" cy="400110"/>
            </a:xfrm>
            <a:prstGeom prst="rect">
              <a:avLst/>
            </a:prstGeom>
            <a:noFill/>
          </p:spPr>
          <p:txBody>
            <a:bodyPr wrap="none" rtlCol="0">
              <a:spAutoFit/>
            </a:bodyPr>
            <a:lstStyle/>
            <a:p>
              <a:pPr>
                <a:defRPr/>
              </a:pPr>
              <a:r>
                <a:rPr lang="zh-CN" altLang="en-US" sz="2000" b="1" dirty="0">
                  <a:solidFill>
                    <a:prstClr val="black">
                      <a:lumMod val="75000"/>
                      <a:lumOff val="25000"/>
                    </a:prstClr>
                  </a:solidFill>
                  <a:cs typeface="+mn-ea"/>
                  <a:sym typeface="+mn-lt"/>
                </a:rPr>
                <a:t>添加标题</a:t>
              </a:r>
            </a:p>
          </p:txBody>
        </p:sp>
        <p:sp>
          <p:nvSpPr>
            <p:cNvPr id="36" name="文本框 3">
              <a:extLst>
                <a:ext uri="{FF2B5EF4-FFF2-40B4-BE49-F238E27FC236}">
                  <a16:creationId xmlns:a16="http://schemas.microsoft.com/office/drawing/2014/main" xmlns="" id="{F4442802-FA29-4C1A-BFE3-6816822916AC}"/>
                </a:ext>
              </a:extLst>
            </p:cNvPr>
            <p:cNvSpPr txBox="1"/>
            <p:nvPr/>
          </p:nvSpPr>
          <p:spPr>
            <a:xfrm>
              <a:off x="9431260" y="4800742"/>
              <a:ext cx="3532782" cy="422808"/>
            </a:xfrm>
            <a:prstGeom prst="rect">
              <a:avLst/>
            </a:prstGeom>
            <a:noFill/>
          </p:spPr>
          <p:txBody>
            <a:bodyPr wrap="square" rtlCol="0">
              <a:spAutoFit/>
            </a:bodyPr>
            <a:lstStyle/>
            <a:p>
              <a:pPr>
                <a:lnSpc>
                  <a:spcPct val="150000"/>
                </a:lnSpc>
                <a:defRPr/>
              </a:pPr>
              <a:r>
                <a:rPr lang="zh-CN" altLang="en-US" sz="1600" b="1" dirty="0">
                  <a:solidFill>
                    <a:prstClr val="black">
                      <a:lumMod val="75000"/>
                      <a:lumOff val="25000"/>
                    </a:prstClr>
                  </a:solidFill>
                  <a:cs typeface="+mn-ea"/>
                  <a:sym typeface="+mn-lt"/>
                </a:rPr>
                <a:t>添加文字说明描述添加文字说明描述</a:t>
              </a:r>
              <a:endParaRPr lang="en-US" altLang="zh-CN" sz="1600" b="1" dirty="0">
                <a:solidFill>
                  <a:prstClr val="black">
                    <a:lumMod val="75000"/>
                    <a:lumOff val="25000"/>
                  </a:prstClr>
                </a:solidFill>
                <a:cs typeface="+mn-ea"/>
                <a:sym typeface="+mn-lt"/>
              </a:endParaRPr>
            </a:p>
          </p:txBody>
        </p:sp>
      </p:grpSp>
      <p:grpSp>
        <p:nvGrpSpPr>
          <p:cNvPr id="37" name="组合 36">
            <a:extLst>
              <a:ext uri="{FF2B5EF4-FFF2-40B4-BE49-F238E27FC236}">
                <a16:creationId xmlns:a16="http://schemas.microsoft.com/office/drawing/2014/main" xmlns="" id="{58051457-DDC3-4513-8496-33F0A2982074}"/>
              </a:ext>
            </a:extLst>
          </p:cNvPr>
          <p:cNvGrpSpPr/>
          <p:nvPr/>
        </p:nvGrpSpPr>
        <p:grpSpPr>
          <a:xfrm>
            <a:off x="6977529" y="2585331"/>
            <a:ext cx="3910159" cy="783698"/>
            <a:chOff x="9027306" y="2977018"/>
            <a:chExt cx="3910159" cy="783698"/>
          </a:xfrm>
        </p:grpSpPr>
        <p:sp>
          <p:nvSpPr>
            <p:cNvPr id="38" name="文本框 2">
              <a:extLst>
                <a:ext uri="{FF2B5EF4-FFF2-40B4-BE49-F238E27FC236}">
                  <a16:creationId xmlns:a16="http://schemas.microsoft.com/office/drawing/2014/main" xmlns="" id="{B3073464-1804-4854-B2E5-FF093997473D}"/>
                </a:ext>
              </a:extLst>
            </p:cNvPr>
            <p:cNvSpPr txBox="1"/>
            <p:nvPr/>
          </p:nvSpPr>
          <p:spPr>
            <a:xfrm>
              <a:off x="9027306" y="2977018"/>
              <a:ext cx="1210588" cy="400110"/>
            </a:xfrm>
            <a:prstGeom prst="rect">
              <a:avLst/>
            </a:prstGeom>
            <a:noFill/>
          </p:spPr>
          <p:txBody>
            <a:bodyPr wrap="none" rtlCol="0">
              <a:spAutoFit/>
            </a:bodyPr>
            <a:lstStyle/>
            <a:p>
              <a:pPr>
                <a:defRPr/>
              </a:pPr>
              <a:r>
                <a:rPr lang="zh-CN" altLang="en-US" sz="2000" b="1" dirty="0">
                  <a:solidFill>
                    <a:prstClr val="black">
                      <a:lumMod val="75000"/>
                      <a:lumOff val="25000"/>
                    </a:prstClr>
                  </a:solidFill>
                  <a:cs typeface="+mn-ea"/>
                  <a:sym typeface="+mn-lt"/>
                </a:rPr>
                <a:t>添加标题</a:t>
              </a:r>
            </a:p>
          </p:txBody>
        </p:sp>
        <p:sp>
          <p:nvSpPr>
            <p:cNvPr id="39" name="文本框 2">
              <a:extLst>
                <a:ext uri="{FF2B5EF4-FFF2-40B4-BE49-F238E27FC236}">
                  <a16:creationId xmlns:a16="http://schemas.microsoft.com/office/drawing/2014/main" xmlns="" id="{DED6D0C1-6873-4DB7-B6BD-74863836FD3E}"/>
                </a:ext>
              </a:extLst>
            </p:cNvPr>
            <p:cNvSpPr txBox="1"/>
            <p:nvPr/>
          </p:nvSpPr>
          <p:spPr>
            <a:xfrm>
              <a:off x="9027306" y="3337908"/>
              <a:ext cx="3910159" cy="422808"/>
            </a:xfrm>
            <a:prstGeom prst="rect">
              <a:avLst/>
            </a:prstGeom>
            <a:noFill/>
          </p:spPr>
          <p:txBody>
            <a:bodyPr wrap="square" rtlCol="0">
              <a:spAutoFit/>
            </a:bodyPr>
            <a:lstStyle/>
            <a:p>
              <a:pPr>
                <a:lnSpc>
                  <a:spcPct val="150000"/>
                </a:lnSpc>
                <a:defRPr/>
              </a:pPr>
              <a:r>
                <a:rPr lang="zh-CN" altLang="en-US" sz="1600" b="1" dirty="0">
                  <a:solidFill>
                    <a:prstClr val="black">
                      <a:lumMod val="75000"/>
                      <a:lumOff val="25000"/>
                    </a:prstClr>
                  </a:solidFill>
                  <a:cs typeface="+mn-ea"/>
                  <a:sym typeface="+mn-lt"/>
                </a:rPr>
                <a:t>添加文字说明描述添加文字说明描述</a:t>
              </a:r>
              <a:endParaRPr lang="en-US" altLang="zh-CN" sz="1600" b="1" dirty="0">
                <a:solidFill>
                  <a:prstClr val="black">
                    <a:lumMod val="75000"/>
                    <a:lumOff val="25000"/>
                  </a:prstClr>
                </a:solidFill>
                <a:cs typeface="+mn-ea"/>
                <a:sym typeface="+mn-lt"/>
              </a:endParaRPr>
            </a:p>
          </p:txBody>
        </p:sp>
      </p:grpSp>
      <p:grpSp>
        <p:nvGrpSpPr>
          <p:cNvPr id="40" name="组合 39">
            <a:extLst>
              <a:ext uri="{FF2B5EF4-FFF2-40B4-BE49-F238E27FC236}">
                <a16:creationId xmlns:a16="http://schemas.microsoft.com/office/drawing/2014/main" xmlns="" id="{26AA4DA4-BC82-42C3-AB6A-22820A7BCB16}"/>
              </a:ext>
            </a:extLst>
          </p:cNvPr>
          <p:cNvGrpSpPr/>
          <p:nvPr/>
        </p:nvGrpSpPr>
        <p:grpSpPr>
          <a:xfrm>
            <a:off x="1283368" y="4403208"/>
            <a:ext cx="3520176" cy="783697"/>
            <a:chOff x="-591700" y="4760693"/>
            <a:chExt cx="3520176" cy="783697"/>
          </a:xfrm>
        </p:grpSpPr>
        <p:sp>
          <p:nvSpPr>
            <p:cNvPr id="41" name="文本框 5">
              <a:extLst>
                <a:ext uri="{FF2B5EF4-FFF2-40B4-BE49-F238E27FC236}">
                  <a16:creationId xmlns:a16="http://schemas.microsoft.com/office/drawing/2014/main" xmlns="" id="{79A49EDD-7216-4841-962E-FBF89D2A6E39}"/>
                </a:ext>
              </a:extLst>
            </p:cNvPr>
            <p:cNvSpPr txBox="1"/>
            <p:nvPr/>
          </p:nvSpPr>
          <p:spPr>
            <a:xfrm>
              <a:off x="1717887" y="4760693"/>
              <a:ext cx="1210588" cy="400110"/>
            </a:xfrm>
            <a:prstGeom prst="rect">
              <a:avLst/>
            </a:prstGeom>
            <a:noFill/>
          </p:spPr>
          <p:txBody>
            <a:bodyPr wrap="none" rtlCol="0">
              <a:spAutoFit/>
            </a:bodyPr>
            <a:lstStyle/>
            <a:p>
              <a:pPr lvl="0" algn="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42" name="文本框 5">
              <a:extLst>
                <a:ext uri="{FF2B5EF4-FFF2-40B4-BE49-F238E27FC236}">
                  <a16:creationId xmlns:a16="http://schemas.microsoft.com/office/drawing/2014/main" xmlns="" id="{0A4210C8-A640-44EA-99AB-4485A7B0A661}"/>
                </a:ext>
              </a:extLst>
            </p:cNvPr>
            <p:cNvSpPr txBox="1"/>
            <p:nvPr/>
          </p:nvSpPr>
          <p:spPr>
            <a:xfrm>
              <a:off x="-591700" y="5121582"/>
              <a:ext cx="3520176" cy="422808"/>
            </a:xfrm>
            <a:prstGeom prst="rect">
              <a:avLst/>
            </a:prstGeom>
            <a:noFill/>
          </p:spPr>
          <p:txBody>
            <a:bodyPr wrap="square" rtlCol="0">
              <a:spAutoFit/>
            </a:bodyPr>
            <a:lstStyle/>
            <a:p>
              <a:pPr algn="r">
                <a:lnSpc>
                  <a:spcPct val="150000"/>
                </a:lnSpc>
                <a:defRPr/>
              </a:pPr>
              <a:r>
                <a:rPr lang="zh-CN" altLang="en-US" sz="1600" b="1" dirty="0">
                  <a:solidFill>
                    <a:prstClr val="black">
                      <a:lumMod val="75000"/>
                      <a:lumOff val="25000"/>
                    </a:prstClr>
                  </a:solidFill>
                  <a:cs typeface="+mn-ea"/>
                  <a:sym typeface="+mn-lt"/>
                </a:rPr>
                <a:t>添加文字说明描述添加文字说明描述</a:t>
              </a:r>
              <a:endParaRPr lang="en-US" altLang="zh-CN" sz="1600" b="1" dirty="0">
                <a:solidFill>
                  <a:prstClr val="black">
                    <a:lumMod val="75000"/>
                    <a:lumOff val="25000"/>
                  </a:prstClr>
                </a:solidFill>
                <a:cs typeface="+mn-ea"/>
                <a:sym typeface="+mn-lt"/>
              </a:endParaRPr>
            </a:p>
          </p:txBody>
        </p:sp>
      </p:grpSp>
      <p:grpSp>
        <p:nvGrpSpPr>
          <p:cNvPr id="43" name="组合 42">
            <a:extLst>
              <a:ext uri="{FF2B5EF4-FFF2-40B4-BE49-F238E27FC236}">
                <a16:creationId xmlns:a16="http://schemas.microsoft.com/office/drawing/2014/main" xmlns="" id="{EADD18E5-FD51-4B93-B0C3-D1A6EDFB3CFC}"/>
              </a:ext>
            </a:extLst>
          </p:cNvPr>
          <p:cNvGrpSpPr/>
          <p:nvPr/>
        </p:nvGrpSpPr>
        <p:grpSpPr>
          <a:xfrm>
            <a:off x="914398" y="2585331"/>
            <a:ext cx="2867867" cy="783697"/>
            <a:chOff x="560574" y="3113695"/>
            <a:chExt cx="2867867" cy="783697"/>
          </a:xfrm>
        </p:grpSpPr>
        <p:sp>
          <p:nvSpPr>
            <p:cNvPr id="44" name="文本框 7">
              <a:extLst>
                <a:ext uri="{FF2B5EF4-FFF2-40B4-BE49-F238E27FC236}">
                  <a16:creationId xmlns:a16="http://schemas.microsoft.com/office/drawing/2014/main" xmlns="" id="{F54527B1-6FAA-4DBF-8EA6-DA1619B65EE9}"/>
                </a:ext>
              </a:extLst>
            </p:cNvPr>
            <p:cNvSpPr txBox="1"/>
            <p:nvPr/>
          </p:nvSpPr>
          <p:spPr>
            <a:xfrm>
              <a:off x="2217853" y="3113695"/>
              <a:ext cx="1210588" cy="400110"/>
            </a:xfrm>
            <a:prstGeom prst="rect">
              <a:avLst/>
            </a:prstGeom>
            <a:noFill/>
          </p:spPr>
          <p:txBody>
            <a:bodyPr wrap="none" rtlCol="0">
              <a:spAutoFit/>
            </a:bodyPr>
            <a:lstStyle/>
            <a:p>
              <a:pPr algn="r">
                <a:defRPr/>
              </a:pPr>
              <a:r>
                <a:rPr lang="zh-CN" altLang="en-US" sz="2000" b="1" dirty="0">
                  <a:solidFill>
                    <a:prstClr val="black">
                      <a:lumMod val="75000"/>
                      <a:lumOff val="25000"/>
                    </a:prstClr>
                  </a:solidFill>
                  <a:cs typeface="+mn-ea"/>
                  <a:sym typeface="+mn-lt"/>
                </a:rPr>
                <a:t>添加标题</a:t>
              </a:r>
              <a:endParaRPr lang="en-US" sz="2000" b="1" dirty="0">
                <a:solidFill>
                  <a:prstClr val="black">
                    <a:lumMod val="75000"/>
                    <a:lumOff val="25000"/>
                  </a:prstClr>
                </a:solidFill>
                <a:cs typeface="+mn-ea"/>
                <a:sym typeface="+mn-lt"/>
              </a:endParaRPr>
            </a:p>
          </p:txBody>
        </p:sp>
        <p:sp>
          <p:nvSpPr>
            <p:cNvPr id="45" name="文本框 6">
              <a:extLst>
                <a:ext uri="{FF2B5EF4-FFF2-40B4-BE49-F238E27FC236}">
                  <a16:creationId xmlns:a16="http://schemas.microsoft.com/office/drawing/2014/main" xmlns="" id="{1021FDC3-8B31-499C-8152-A46AFFF0CC05}"/>
                </a:ext>
              </a:extLst>
            </p:cNvPr>
            <p:cNvSpPr txBox="1"/>
            <p:nvPr/>
          </p:nvSpPr>
          <p:spPr>
            <a:xfrm>
              <a:off x="560574" y="3474584"/>
              <a:ext cx="2867867" cy="422808"/>
            </a:xfrm>
            <a:prstGeom prst="rect">
              <a:avLst/>
            </a:prstGeom>
            <a:noFill/>
          </p:spPr>
          <p:txBody>
            <a:bodyPr wrap="square" rtlCol="0">
              <a:spAutoFit/>
            </a:bodyPr>
            <a:lstStyle/>
            <a:p>
              <a:pPr algn="r">
                <a:lnSpc>
                  <a:spcPct val="150000"/>
                </a:lnSpc>
                <a:defRPr/>
              </a:pPr>
              <a:r>
                <a:rPr lang="zh-CN" altLang="en-US" sz="1600" b="1" dirty="0">
                  <a:solidFill>
                    <a:prstClr val="black">
                      <a:lumMod val="75000"/>
                      <a:lumOff val="25000"/>
                    </a:prstClr>
                  </a:solidFill>
                  <a:cs typeface="+mn-ea"/>
                  <a:sym typeface="+mn-lt"/>
                </a:rPr>
                <a:t>添加文字说明描述添加文字</a:t>
              </a:r>
              <a:endParaRPr lang="en-US" altLang="zh-CN" sz="1600" b="1" dirty="0">
                <a:solidFill>
                  <a:prstClr val="black">
                    <a:lumMod val="75000"/>
                    <a:lumOff val="25000"/>
                  </a:prstClr>
                </a:solidFill>
                <a:cs typeface="+mn-ea"/>
                <a:sym typeface="+mn-lt"/>
              </a:endParaRPr>
            </a:p>
          </p:txBody>
        </p:sp>
      </p:grpSp>
    </p:spTree>
    <p:extLst>
      <p:ext uri="{BB962C8B-B14F-4D97-AF65-F5344CB8AC3E}">
        <p14:creationId xmlns:p14="http://schemas.microsoft.com/office/powerpoint/2010/main" val="3389431311"/>
      </p:ext>
    </p:extLst>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par>
                          <p:cTn id="19" fill="hold">
                            <p:stCondLst>
                              <p:cond delay="2000"/>
                            </p:stCondLst>
                            <p:childTnLst>
                              <p:par>
                                <p:cTn id="20" presetID="10" presetClass="entr" presetSubtype="0" fill="hold" nodeType="after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par>
                          <p:cTn id="23" fill="hold">
                            <p:stCondLst>
                              <p:cond delay="2500"/>
                            </p:stCondLst>
                            <p:childTnLst>
                              <p:par>
                                <p:cTn id="24" presetID="10" presetClass="entr" presetSubtype="0"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childTnLst>
                          </p:cTn>
                        </p:par>
                        <p:par>
                          <p:cTn id="27" fill="hold">
                            <p:stCondLst>
                              <p:cond delay="3000"/>
                            </p:stCondLst>
                            <p:childTnLst>
                              <p:par>
                                <p:cTn id="28" presetID="10" presetClass="entr" presetSubtype="0" fill="hold" nodeType="after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par>
                          <p:cTn id="31" fill="hold">
                            <p:stCondLst>
                              <p:cond delay="3500"/>
                            </p:stCondLst>
                            <p:childTnLst>
                              <p:par>
                                <p:cTn id="32" presetID="10" presetClass="entr" presetSubtype="0" fill="hold"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工作完成情况</a:t>
            </a:r>
          </a:p>
        </p:txBody>
      </p:sp>
      <p:sp>
        <p:nvSpPr>
          <p:cNvPr id="18" name="文本框 1">
            <a:extLst>
              <a:ext uri="{FF2B5EF4-FFF2-40B4-BE49-F238E27FC236}">
                <a16:creationId xmlns:a16="http://schemas.microsoft.com/office/drawing/2014/main" xmlns="" id="{DE7F2054-B03F-4B49-8D39-259F5D74CDDE}"/>
              </a:ext>
            </a:extLst>
          </p:cNvPr>
          <p:cNvSpPr txBox="1"/>
          <p:nvPr/>
        </p:nvSpPr>
        <p:spPr>
          <a:xfrm>
            <a:off x="1573490" y="4370773"/>
            <a:ext cx="1652295" cy="400110"/>
          </a:xfrm>
          <a:prstGeom prst="rect">
            <a:avLst/>
          </a:prstGeom>
          <a:noFill/>
        </p:spPr>
        <p:txBody>
          <a:bodyPr wrap="square" rtlCol="0">
            <a:spAutoFit/>
          </a:bodyPr>
          <a:lstStyle/>
          <a:p>
            <a:pPr algn="ctr">
              <a:defRPr/>
            </a:pPr>
            <a:r>
              <a:rPr lang="en-US" altLang="zh-CN" sz="2000" dirty="0">
                <a:solidFill>
                  <a:prstClr val="black">
                    <a:lumMod val="75000"/>
                    <a:lumOff val="25000"/>
                  </a:prstClr>
                </a:solidFill>
                <a:cs typeface="+mn-ea"/>
                <a:sym typeface="+mn-lt"/>
              </a:rPr>
              <a:t> </a:t>
            </a:r>
            <a:r>
              <a:rPr lang="zh-CN" altLang="en-US" sz="2000" dirty="0">
                <a:solidFill>
                  <a:prstClr val="black">
                    <a:lumMod val="75000"/>
                    <a:lumOff val="25000"/>
                  </a:prstClr>
                </a:solidFill>
                <a:cs typeface="+mn-ea"/>
                <a:sym typeface="+mn-lt"/>
              </a:rPr>
              <a:t>请输入标题</a:t>
            </a:r>
          </a:p>
        </p:txBody>
      </p:sp>
      <p:sp>
        <p:nvSpPr>
          <p:cNvPr id="19" name="文本框 1">
            <a:extLst>
              <a:ext uri="{FF2B5EF4-FFF2-40B4-BE49-F238E27FC236}">
                <a16:creationId xmlns:a16="http://schemas.microsoft.com/office/drawing/2014/main" xmlns="" id="{27C3A517-5B7E-472B-BF2A-29E416926E23}"/>
              </a:ext>
            </a:extLst>
          </p:cNvPr>
          <p:cNvSpPr/>
          <p:nvPr/>
        </p:nvSpPr>
        <p:spPr>
          <a:xfrm>
            <a:off x="1116940" y="4794308"/>
            <a:ext cx="2636914" cy="787652"/>
          </a:xfrm>
          <a:prstGeom prst="rect">
            <a:avLst/>
          </a:prstGeom>
        </p:spPr>
        <p:txBody>
          <a:bodyPr wrap="square">
            <a:spAutoFit/>
          </a:bodyPr>
          <a:lstStyle/>
          <a:p>
            <a:pPr>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20" name="文本框 1">
            <a:extLst>
              <a:ext uri="{FF2B5EF4-FFF2-40B4-BE49-F238E27FC236}">
                <a16:creationId xmlns:a16="http://schemas.microsoft.com/office/drawing/2014/main" xmlns="" id="{0414A1E8-5976-4314-8586-EA1DCAC05056}"/>
              </a:ext>
            </a:extLst>
          </p:cNvPr>
          <p:cNvSpPr txBox="1"/>
          <p:nvPr/>
        </p:nvSpPr>
        <p:spPr>
          <a:xfrm>
            <a:off x="5212775" y="4370773"/>
            <a:ext cx="1652295" cy="400110"/>
          </a:xfrm>
          <a:prstGeom prst="rect">
            <a:avLst/>
          </a:prstGeom>
          <a:noFill/>
        </p:spPr>
        <p:txBody>
          <a:bodyPr wrap="square" rtlCol="0">
            <a:spAutoFit/>
          </a:bodyPr>
          <a:lstStyle/>
          <a:p>
            <a:pPr algn="ctr">
              <a:defRPr/>
            </a:pPr>
            <a:r>
              <a:rPr lang="en-US" altLang="zh-CN" sz="2000" dirty="0">
                <a:solidFill>
                  <a:prstClr val="black">
                    <a:lumMod val="75000"/>
                    <a:lumOff val="25000"/>
                  </a:prstClr>
                </a:solidFill>
                <a:cs typeface="+mn-ea"/>
                <a:sym typeface="+mn-lt"/>
              </a:rPr>
              <a:t> </a:t>
            </a:r>
            <a:r>
              <a:rPr lang="zh-CN" altLang="en-US" sz="2000" dirty="0">
                <a:solidFill>
                  <a:prstClr val="black">
                    <a:lumMod val="75000"/>
                    <a:lumOff val="25000"/>
                  </a:prstClr>
                </a:solidFill>
                <a:cs typeface="+mn-ea"/>
                <a:sym typeface="+mn-lt"/>
              </a:rPr>
              <a:t>请输入标题</a:t>
            </a:r>
          </a:p>
        </p:txBody>
      </p:sp>
      <p:sp>
        <p:nvSpPr>
          <p:cNvPr id="21" name="文本框 1">
            <a:extLst>
              <a:ext uri="{FF2B5EF4-FFF2-40B4-BE49-F238E27FC236}">
                <a16:creationId xmlns:a16="http://schemas.microsoft.com/office/drawing/2014/main" xmlns="" id="{9656C9B2-724D-49F7-89CA-20CA1DCE00C7}"/>
              </a:ext>
            </a:extLst>
          </p:cNvPr>
          <p:cNvSpPr/>
          <p:nvPr/>
        </p:nvSpPr>
        <p:spPr>
          <a:xfrm>
            <a:off x="4775295" y="4794308"/>
            <a:ext cx="2636913" cy="787652"/>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22" name="文本框 1">
            <a:extLst>
              <a:ext uri="{FF2B5EF4-FFF2-40B4-BE49-F238E27FC236}">
                <a16:creationId xmlns:a16="http://schemas.microsoft.com/office/drawing/2014/main" xmlns="" id="{21C9A8D7-DD3B-4B91-94C1-7099A0E6642C}"/>
              </a:ext>
            </a:extLst>
          </p:cNvPr>
          <p:cNvSpPr txBox="1"/>
          <p:nvPr/>
        </p:nvSpPr>
        <p:spPr>
          <a:xfrm>
            <a:off x="8852060" y="4370773"/>
            <a:ext cx="1652295" cy="400110"/>
          </a:xfrm>
          <a:prstGeom prst="rect">
            <a:avLst/>
          </a:prstGeom>
          <a:noFill/>
        </p:spPr>
        <p:txBody>
          <a:bodyPr wrap="square" rtlCol="0">
            <a:spAutoFit/>
          </a:bodyPr>
          <a:lstStyle/>
          <a:p>
            <a:pPr algn="ctr">
              <a:defRPr/>
            </a:pPr>
            <a:r>
              <a:rPr lang="en-US" altLang="zh-CN" sz="2000" dirty="0">
                <a:solidFill>
                  <a:prstClr val="black">
                    <a:lumMod val="75000"/>
                    <a:lumOff val="25000"/>
                  </a:prstClr>
                </a:solidFill>
                <a:cs typeface="+mn-ea"/>
                <a:sym typeface="+mn-lt"/>
              </a:rPr>
              <a:t> </a:t>
            </a:r>
            <a:r>
              <a:rPr lang="zh-CN" altLang="en-US" sz="2000" dirty="0">
                <a:solidFill>
                  <a:prstClr val="black">
                    <a:lumMod val="75000"/>
                    <a:lumOff val="25000"/>
                  </a:prstClr>
                </a:solidFill>
                <a:cs typeface="+mn-ea"/>
                <a:sym typeface="+mn-lt"/>
              </a:rPr>
              <a:t>请输入标题</a:t>
            </a:r>
          </a:p>
        </p:txBody>
      </p:sp>
      <p:sp>
        <p:nvSpPr>
          <p:cNvPr id="23" name="文本框 1">
            <a:extLst>
              <a:ext uri="{FF2B5EF4-FFF2-40B4-BE49-F238E27FC236}">
                <a16:creationId xmlns:a16="http://schemas.microsoft.com/office/drawing/2014/main" xmlns="" id="{1599AC5C-4FAC-463C-86FC-4624BD84C18B}"/>
              </a:ext>
            </a:extLst>
          </p:cNvPr>
          <p:cNvSpPr/>
          <p:nvPr/>
        </p:nvSpPr>
        <p:spPr>
          <a:xfrm>
            <a:off x="8433649" y="4794308"/>
            <a:ext cx="2636913" cy="787652"/>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grpSp>
        <p:nvGrpSpPr>
          <p:cNvPr id="24" name="组合 23">
            <a:extLst>
              <a:ext uri="{FF2B5EF4-FFF2-40B4-BE49-F238E27FC236}">
                <a16:creationId xmlns:a16="http://schemas.microsoft.com/office/drawing/2014/main" xmlns="" id="{797A549E-BF2E-4D30-AE0D-D9CA8DCFB0C4}"/>
              </a:ext>
            </a:extLst>
          </p:cNvPr>
          <p:cNvGrpSpPr/>
          <p:nvPr/>
        </p:nvGrpSpPr>
        <p:grpSpPr>
          <a:xfrm>
            <a:off x="1249222" y="2040411"/>
            <a:ext cx="9557525" cy="2293502"/>
            <a:chOff x="1249222" y="2040411"/>
            <a:chExt cx="9557525" cy="2293502"/>
          </a:xfrm>
        </p:grpSpPr>
        <p:pic>
          <p:nvPicPr>
            <p:cNvPr id="25" name="图片">
              <a:extLst>
                <a:ext uri="{FF2B5EF4-FFF2-40B4-BE49-F238E27FC236}">
                  <a16:creationId xmlns:a16="http://schemas.microsoft.com/office/drawing/2014/main" xmlns="" id="{10CFC3F1-4662-4C4D-89A7-987923898CC6}"/>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8990085" y="2457450"/>
              <a:ext cx="1375167" cy="1375167"/>
            </a:xfrm>
            <a:prstGeom prst="ellipse">
              <a:avLst/>
            </a:prstGeom>
          </p:spPr>
        </p:pic>
        <p:graphicFrame>
          <p:nvGraphicFramePr>
            <p:cNvPr id="26" name="图表">
              <a:extLst>
                <a:ext uri="{FF2B5EF4-FFF2-40B4-BE49-F238E27FC236}">
                  <a16:creationId xmlns:a16="http://schemas.microsoft.com/office/drawing/2014/main" xmlns="" id="{7302E534-B145-4718-98B1-901615BAD576}"/>
                </a:ext>
              </a:extLst>
            </p:cNvPr>
            <p:cNvGraphicFramePr/>
            <p:nvPr>
              <p:extLst>
                <p:ext uri="{D42A27DB-BD31-4B8C-83A1-F6EECF244321}">
                  <p14:modId xmlns:p14="http://schemas.microsoft.com/office/powerpoint/2010/main" val="2002298402"/>
                </p:ext>
              </p:extLst>
            </p:nvPr>
          </p:nvGraphicFramePr>
          <p:xfrm>
            <a:off x="4872362" y="2040411"/>
            <a:ext cx="2263575" cy="229350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7" name="图表">
              <a:extLst>
                <a:ext uri="{FF2B5EF4-FFF2-40B4-BE49-F238E27FC236}">
                  <a16:creationId xmlns:a16="http://schemas.microsoft.com/office/drawing/2014/main" xmlns="" id="{7790B4BC-27ED-4BB8-8D87-544F9E0F19FD}"/>
                </a:ext>
              </a:extLst>
            </p:cNvPr>
            <p:cNvGraphicFramePr/>
            <p:nvPr>
              <p:extLst>
                <p:ext uri="{D42A27DB-BD31-4B8C-83A1-F6EECF244321}">
                  <p14:modId xmlns:p14="http://schemas.microsoft.com/office/powerpoint/2010/main" val="1389547652"/>
                </p:ext>
              </p:extLst>
            </p:nvPr>
          </p:nvGraphicFramePr>
          <p:xfrm>
            <a:off x="1414283" y="2040411"/>
            <a:ext cx="2263575" cy="2293502"/>
          </p:xfrm>
          <a:graphic>
            <a:graphicData uri="http://schemas.openxmlformats.org/drawingml/2006/chart">
              <c:chart xmlns:c="http://schemas.openxmlformats.org/drawingml/2006/chart" xmlns:r="http://schemas.openxmlformats.org/officeDocument/2006/relationships" r:id="rId5"/>
            </a:graphicData>
          </a:graphic>
        </p:graphicFrame>
        <p:pic>
          <p:nvPicPr>
            <p:cNvPr id="28" name="图片">
              <a:extLst>
                <a:ext uri="{FF2B5EF4-FFF2-40B4-BE49-F238E27FC236}">
                  <a16:creationId xmlns:a16="http://schemas.microsoft.com/office/drawing/2014/main" xmlns="" id="{6F1F7F90-E26F-4A9F-B243-8BD8D629624D}"/>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1836289" y="2477381"/>
              <a:ext cx="1419562" cy="1419562"/>
            </a:xfrm>
            <a:prstGeom prst="ellipse">
              <a:avLst/>
            </a:prstGeom>
          </p:spPr>
        </p:pic>
        <p:pic>
          <p:nvPicPr>
            <p:cNvPr id="29" name="图片">
              <a:extLst>
                <a:ext uri="{FF2B5EF4-FFF2-40B4-BE49-F238E27FC236}">
                  <a16:creationId xmlns:a16="http://schemas.microsoft.com/office/drawing/2014/main" xmlns="" id="{28972F8E-C2D2-40C1-8AD2-4991E990A493}"/>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5297218" y="2470381"/>
              <a:ext cx="1421743" cy="1421743"/>
            </a:xfrm>
            <a:prstGeom prst="ellipse">
              <a:avLst/>
            </a:prstGeom>
          </p:spPr>
        </p:pic>
        <p:sp>
          <p:nvSpPr>
            <p:cNvPr id="30" name="文本框 1">
              <a:extLst>
                <a:ext uri="{FF2B5EF4-FFF2-40B4-BE49-F238E27FC236}">
                  <a16:creationId xmlns:a16="http://schemas.microsoft.com/office/drawing/2014/main" xmlns="" id="{A1B8ED39-96E9-4FB4-9446-A7446BB28793}"/>
                </a:ext>
              </a:extLst>
            </p:cNvPr>
            <p:cNvSpPr txBox="1"/>
            <p:nvPr/>
          </p:nvSpPr>
          <p:spPr>
            <a:xfrm>
              <a:off x="1249222" y="2040411"/>
              <a:ext cx="893193" cy="584775"/>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3200" b="0" i="0" u="none" strike="noStrike" kern="0" cap="none" spc="0" normalizeH="0" baseline="0" noProof="0" dirty="0">
                  <a:ln>
                    <a:noFill/>
                  </a:ln>
                  <a:solidFill>
                    <a:prstClr val="black">
                      <a:lumMod val="75000"/>
                      <a:lumOff val="25000"/>
                    </a:prstClr>
                  </a:solidFill>
                  <a:effectLst/>
                  <a:uLnTx/>
                  <a:uFillTx/>
                  <a:cs typeface="+mn-ea"/>
                  <a:sym typeface="+mn-lt"/>
                </a:rPr>
                <a:t>80</a:t>
              </a:r>
              <a:r>
                <a:rPr kumimoji="0" lang="en-US" altLang="zh-CN" sz="2000" b="0" i="0" u="none" strike="noStrike" kern="0" cap="none" spc="0" normalizeH="0" baseline="0" noProof="0" dirty="0">
                  <a:ln>
                    <a:noFill/>
                  </a:ln>
                  <a:solidFill>
                    <a:prstClr val="black">
                      <a:lumMod val="75000"/>
                      <a:lumOff val="25000"/>
                    </a:prstClr>
                  </a:solidFill>
                  <a:effectLst/>
                  <a:uLnTx/>
                  <a:uFillTx/>
                  <a:cs typeface="+mn-ea"/>
                  <a:sym typeface="+mn-lt"/>
                </a:rPr>
                <a:t>%</a:t>
              </a:r>
              <a:endParaRPr kumimoji="0" lang="zh-CN" altLang="en-US" sz="3200" b="0" i="0" u="none" strike="noStrike" kern="0" cap="none" spc="0" normalizeH="0" baseline="0" noProof="0" dirty="0">
                <a:ln>
                  <a:noFill/>
                </a:ln>
                <a:solidFill>
                  <a:prstClr val="black">
                    <a:lumMod val="75000"/>
                    <a:lumOff val="25000"/>
                  </a:prstClr>
                </a:solidFill>
                <a:effectLst/>
                <a:uLnTx/>
                <a:uFillTx/>
                <a:cs typeface="+mn-ea"/>
                <a:sym typeface="+mn-lt"/>
              </a:endParaRPr>
            </a:p>
          </p:txBody>
        </p:sp>
        <p:sp>
          <p:nvSpPr>
            <p:cNvPr id="31" name="文本框 1">
              <a:extLst>
                <a:ext uri="{FF2B5EF4-FFF2-40B4-BE49-F238E27FC236}">
                  <a16:creationId xmlns:a16="http://schemas.microsoft.com/office/drawing/2014/main" xmlns="" id="{18AEEFCD-30CA-4570-A140-D0A72D1A0B92}"/>
                </a:ext>
              </a:extLst>
            </p:cNvPr>
            <p:cNvSpPr txBox="1"/>
            <p:nvPr/>
          </p:nvSpPr>
          <p:spPr>
            <a:xfrm>
              <a:off x="4707301" y="2040411"/>
              <a:ext cx="893193" cy="584775"/>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3200" b="0" i="0" u="none" strike="noStrike" kern="0" cap="none" spc="0" normalizeH="0" baseline="0" noProof="0" dirty="0">
                  <a:ln>
                    <a:noFill/>
                  </a:ln>
                  <a:solidFill>
                    <a:prstClr val="black">
                      <a:lumMod val="75000"/>
                      <a:lumOff val="25000"/>
                    </a:prstClr>
                  </a:solidFill>
                  <a:effectLst/>
                  <a:uLnTx/>
                  <a:uFillTx/>
                  <a:cs typeface="+mn-ea"/>
                  <a:sym typeface="+mn-lt"/>
                </a:rPr>
                <a:t>68</a:t>
              </a:r>
              <a:r>
                <a:rPr kumimoji="0" lang="en-US" altLang="zh-CN" sz="2000" b="0" i="0" u="none" strike="noStrike" kern="0" cap="none" spc="0" normalizeH="0" baseline="0" noProof="0" dirty="0">
                  <a:ln>
                    <a:noFill/>
                  </a:ln>
                  <a:solidFill>
                    <a:prstClr val="black">
                      <a:lumMod val="75000"/>
                      <a:lumOff val="25000"/>
                    </a:prstClr>
                  </a:solidFill>
                  <a:effectLst/>
                  <a:uLnTx/>
                  <a:uFillTx/>
                  <a:cs typeface="+mn-ea"/>
                  <a:sym typeface="+mn-lt"/>
                </a:rPr>
                <a:t>%</a:t>
              </a:r>
              <a:endParaRPr kumimoji="0" lang="zh-CN" altLang="en-US" sz="3200" b="0" i="0" u="none" strike="noStrike" kern="0" cap="none" spc="0" normalizeH="0" baseline="0" noProof="0" dirty="0">
                <a:ln>
                  <a:noFill/>
                </a:ln>
                <a:solidFill>
                  <a:prstClr val="black">
                    <a:lumMod val="75000"/>
                    <a:lumOff val="25000"/>
                  </a:prstClr>
                </a:solidFill>
                <a:effectLst/>
                <a:uLnTx/>
                <a:uFillTx/>
                <a:cs typeface="+mn-ea"/>
                <a:sym typeface="+mn-lt"/>
              </a:endParaRPr>
            </a:p>
          </p:txBody>
        </p:sp>
        <p:sp>
          <p:nvSpPr>
            <p:cNvPr id="32" name="文本框 1">
              <a:extLst>
                <a:ext uri="{FF2B5EF4-FFF2-40B4-BE49-F238E27FC236}">
                  <a16:creationId xmlns:a16="http://schemas.microsoft.com/office/drawing/2014/main" xmlns="" id="{BF8E31DB-7FD7-4581-A9EB-AC07A4E0E640}"/>
                </a:ext>
              </a:extLst>
            </p:cNvPr>
            <p:cNvSpPr txBox="1"/>
            <p:nvPr/>
          </p:nvSpPr>
          <p:spPr>
            <a:xfrm>
              <a:off x="8378111" y="2040411"/>
              <a:ext cx="893193" cy="584775"/>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3200" b="0" i="0" u="none" strike="noStrike" kern="0" cap="none" spc="0" normalizeH="0" baseline="0" noProof="0" dirty="0">
                  <a:ln>
                    <a:noFill/>
                  </a:ln>
                  <a:solidFill>
                    <a:prstClr val="black">
                      <a:lumMod val="75000"/>
                      <a:lumOff val="25000"/>
                    </a:prstClr>
                  </a:solidFill>
                  <a:effectLst/>
                  <a:uLnTx/>
                  <a:uFillTx/>
                  <a:cs typeface="+mn-ea"/>
                  <a:sym typeface="+mn-lt"/>
                </a:rPr>
                <a:t>55</a:t>
              </a:r>
              <a:r>
                <a:rPr kumimoji="0" lang="en-US" altLang="zh-CN" sz="2000" b="0" i="0" u="none" strike="noStrike" kern="0" cap="none" spc="0" normalizeH="0" baseline="0" noProof="0" dirty="0">
                  <a:ln>
                    <a:noFill/>
                  </a:ln>
                  <a:solidFill>
                    <a:prstClr val="black">
                      <a:lumMod val="75000"/>
                      <a:lumOff val="25000"/>
                    </a:prstClr>
                  </a:solidFill>
                  <a:effectLst/>
                  <a:uLnTx/>
                  <a:uFillTx/>
                  <a:cs typeface="+mn-ea"/>
                  <a:sym typeface="+mn-lt"/>
                </a:rPr>
                <a:t>%</a:t>
              </a:r>
              <a:endParaRPr kumimoji="0" lang="zh-CN" altLang="en-US" sz="3200" b="0" i="0" u="none" strike="noStrike" kern="0" cap="none" spc="0" normalizeH="0" baseline="0" noProof="0" dirty="0">
                <a:ln>
                  <a:noFill/>
                </a:ln>
                <a:solidFill>
                  <a:prstClr val="black">
                    <a:lumMod val="75000"/>
                    <a:lumOff val="25000"/>
                  </a:prstClr>
                </a:solidFill>
                <a:effectLst/>
                <a:uLnTx/>
                <a:uFillTx/>
                <a:cs typeface="+mn-ea"/>
                <a:sym typeface="+mn-lt"/>
              </a:endParaRPr>
            </a:p>
          </p:txBody>
        </p:sp>
        <p:graphicFrame>
          <p:nvGraphicFramePr>
            <p:cNvPr id="33" name="图表">
              <a:extLst>
                <a:ext uri="{FF2B5EF4-FFF2-40B4-BE49-F238E27FC236}">
                  <a16:creationId xmlns:a16="http://schemas.microsoft.com/office/drawing/2014/main" xmlns="" id="{13BAB563-6732-4AC2-AC90-8CF3AFF0C052}"/>
                </a:ext>
              </a:extLst>
            </p:cNvPr>
            <p:cNvGraphicFramePr/>
            <p:nvPr>
              <p:extLst>
                <p:ext uri="{D42A27DB-BD31-4B8C-83A1-F6EECF244321}">
                  <p14:modId xmlns:p14="http://schemas.microsoft.com/office/powerpoint/2010/main" val="1112956913"/>
                </p:ext>
              </p:extLst>
            </p:nvPr>
          </p:nvGraphicFramePr>
          <p:xfrm>
            <a:off x="8543172" y="2040411"/>
            <a:ext cx="2263575" cy="2293502"/>
          </p:xfrm>
          <a:graphic>
            <a:graphicData uri="http://schemas.openxmlformats.org/drawingml/2006/chart">
              <c:chart xmlns:c="http://schemas.openxmlformats.org/drawingml/2006/chart" xmlns:r="http://schemas.openxmlformats.org/officeDocument/2006/relationships" r:id="rId8"/>
            </a:graphicData>
          </a:graphic>
        </p:graphicFrame>
      </p:grpSp>
    </p:spTree>
    <p:extLst>
      <p:ext uri="{BB962C8B-B14F-4D97-AF65-F5344CB8AC3E}">
        <p14:creationId xmlns:p14="http://schemas.microsoft.com/office/powerpoint/2010/main" val="4247709103"/>
      </p:ext>
    </p:extLst>
  </p:cSld>
  <p:clrMapOvr>
    <a:masterClrMapping/>
  </p:clrMapOvr>
  <mc:AlternateContent xmlns:mc="http://schemas.openxmlformats.org/markup-compatibility/2006" xmlns:p14="http://schemas.microsoft.com/office/powerpoint/2010/main">
    <mc:Choice Requires="p14">
      <p:transition spd="slow" p14:dur="900" advClick="0" advTm="0">
        <p14:warp dir="in"/>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22" presetClass="entr" presetSubtype="4" fill="hold" nodeType="after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down)">
                                      <p:cBhvr>
                                        <p:cTn id="16" dur="500"/>
                                        <p:tgtEl>
                                          <p:spTgt spid="24"/>
                                        </p:tgtEl>
                                      </p:cBhvr>
                                    </p:animEffect>
                                  </p:childTnLst>
                                </p:cTn>
                              </p:par>
                            </p:childTnLst>
                          </p:cTn>
                        </p:par>
                        <p:par>
                          <p:cTn id="17" fill="hold">
                            <p:stCondLst>
                              <p:cond delay="2000"/>
                            </p:stCondLst>
                            <p:childTnLst>
                              <p:par>
                                <p:cTn id="18" presetID="2" presetClass="entr" presetSubtype="4" fill="hold" grpId="0" nodeType="after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additive="base">
                                        <p:cTn id="20" dur="500" fill="hold"/>
                                        <p:tgtEl>
                                          <p:spTgt spid="18"/>
                                        </p:tgtEl>
                                        <p:attrNameLst>
                                          <p:attrName>ppt_x</p:attrName>
                                        </p:attrNameLst>
                                      </p:cBhvr>
                                      <p:tavLst>
                                        <p:tav tm="0">
                                          <p:val>
                                            <p:strVal val="#ppt_x"/>
                                          </p:val>
                                        </p:tav>
                                        <p:tav tm="100000">
                                          <p:val>
                                            <p:strVal val="#ppt_x"/>
                                          </p:val>
                                        </p:tav>
                                      </p:tavLst>
                                    </p:anim>
                                    <p:anim calcmode="lin" valueType="num">
                                      <p:cBhvr additive="base">
                                        <p:cTn id="21" dur="500" fill="hold"/>
                                        <p:tgtEl>
                                          <p:spTgt spid="18"/>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500" fill="hold"/>
                                        <p:tgtEl>
                                          <p:spTgt spid="22"/>
                                        </p:tgtEl>
                                        <p:attrNameLst>
                                          <p:attrName>ppt_x</p:attrName>
                                        </p:attrNameLst>
                                      </p:cBhvr>
                                      <p:tavLst>
                                        <p:tav tm="0">
                                          <p:val>
                                            <p:strVal val="#ppt_x"/>
                                          </p:val>
                                        </p:tav>
                                        <p:tav tm="100000">
                                          <p:val>
                                            <p:strVal val="#ppt_x"/>
                                          </p:val>
                                        </p:tav>
                                      </p:tavLst>
                                    </p:anim>
                                    <p:anim calcmode="lin" valueType="num">
                                      <p:cBhvr additive="base">
                                        <p:cTn id="29" dur="500" fill="hold"/>
                                        <p:tgtEl>
                                          <p:spTgt spid="22"/>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2" presetClass="entr" presetSubtype="4"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additive="base">
                                        <p:cTn id="33" dur="500" fill="hold"/>
                                        <p:tgtEl>
                                          <p:spTgt spid="19"/>
                                        </p:tgtEl>
                                        <p:attrNameLst>
                                          <p:attrName>ppt_x</p:attrName>
                                        </p:attrNameLst>
                                      </p:cBhvr>
                                      <p:tavLst>
                                        <p:tav tm="0">
                                          <p:val>
                                            <p:strVal val="#ppt_x"/>
                                          </p:val>
                                        </p:tav>
                                        <p:tav tm="100000">
                                          <p:val>
                                            <p:strVal val="#ppt_x"/>
                                          </p:val>
                                        </p:tav>
                                      </p:tavLst>
                                    </p:anim>
                                    <p:anim calcmode="lin" valueType="num">
                                      <p:cBhvr additive="base">
                                        <p:cTn id="34" dur="500" fill="hold"/>
                                        <p:tgtEl>
                                          <p:spTgt spid="19"/>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 presetClass="entr" presetSubtype="4"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p:bldP spid="19" grpId="0"/>
      <p:bldP spid="20" grpId="0"/>
      <p:bldP spid="21"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工作完成情况</a:t>
            </a:r>
          </a:p>
        </p:txBody>
      </p:sp>
      <p:grpSp>
        <p:nvGrpSpPr>
          <p:cNvPr id="18" name="组合 17">
            <a:extLst>
              <a:ext uri="{FF2B5EF4-FFF2-40B4-BE49-F238E27FC236}">
                <a16:creationId xmlns:a16="http://schemas.microsoft.com/office/drawing/2014/main" xmlns="" id="{48C45B08-3F29-42C0-9BFC-6A4D76F8A762}"/>
              </a:ext>
            </a:extLst>
          </p:cNvPr>
          <p:cNvGrpSpPr/>
          <p:nvPr/>
        </p:nvGrpSpPr>
        <p:grpSpPr>
          <a:xfrm>
            <a:off x="1588309" y="2398494"/>
            <a:ext cx="2684243" cy="2684241"/>
            <a:chOff x="1863440" y="1728348"/>
            <a:chExt cx="3303646" cy="3303642"/>
          </a:xfrm>
        </p:grpSpPr>
        <p:grpSp>
          <p:nvGrpSpPr>
            <p:cNvPr id="19" name="组合 18">
              <a:extLst>
                <a:ext uri="{FF2B5EF4-FFF2-40B4-BE49-F238E27FC236}">
                  <a16:creationId xmlns:a16="http://schemas.microsoft.com/office/drawing/2014/main" xmlns="" id="{A6188A52-3EC2-4833-8EB6-FB942830C90F}"/>
                </a:ext>
              </a:extLst>
            </p:cNvPr>
            <p:cNvGrpSpPr/>
            <p:nvPr/>
          </p:nvGrpSpPr>
          <p:grpSpPr>
            <a:xfrm>
              <a:off x="2230817" y="2095724"/>
              <a:ext cx="2568893" cy="2568891"/>
              <a:chOff x="2759644" y="2319916"/>
              <a:chExt cx="1603828" cy="1603828"/>
            </a:xfrm>
          </p:grpSpPr>
          <p:sp>
            <p:nvSpPr>
              <p:cNvPr id="23" name="椭圆 22">
                <a:extLst>
                  <a:ext uri="{FF2B5EF4-FFF2-40B4-BE49-F238E27FC236}">
                    <a16:creationId xmlns:a16="http://schemas.microsoft.com/office/drawing/2014/main" xmlns="" id="{C1395AE0-6A6A-4E54-A478-476B6019D3C6}"/>
                  </a:ext>
                </a:extLst>
              </p:cNvPr>
              <p:cNvSpPr/>
              <p:nvPr/>
            </p:nvSpPr>
            <p:spPr>
              <a:xfrm>
                <a:off x="2759644" y="2319916"/>
                <a:ext cx="1603828" cy="1603828"/>
              </a:xfrm>
              <a:prstGeom prst="ellipse">
                <a:avLst/>
              </a:prstGeom>
              <a:solidFill>
                <a:srgbClr val="01B8A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sp>
            <p:nvSpPr>
              <p:cNvPr id="24" name="椭圆 4">
                <a:extLst>
                  <a:ext uri="{FF2B5EF4-FFF2-40B4-BE49-F238E27FC236}">
                    <a16:creationId xmlns:a16="http://schemas.microsoft.com/office/drawing/2014/main" xmlns="" id="{BA687CDD-BED9-41AC-91B0-E1A82D0699F0}"/>
                  </a:ext>
                </a:extLst>
              </p:cNvPr>
              <p:cNvSpPr/>
              <p:nvPr/>
            </p:nvSpPr>
            <p:spPr>
              <a:xfrm>
                <a:off x="3168414" y="2740521"/>
                <a:ext cx="786288" cy="762616"/>
              </a:xfrm>
              <a:custGeom>
                <a:avLst/>
                <a:gdLst>
                  <a:gd name="connsiteX0" fmla="*/ 35700 w 578738"/>
                  <a:gd name="connsiteY0" fmla="*/ 243554 h 561315"/>
                  <a:gd name="connsiteX1" fmla="*/ 30383 w 578738"/>
                  <a:gd name="connsiteY1" fmla="*/ 254930 h 561315"/>
                  <a:gd name="connsiteX2" fmla="*/ 30383 w 578738"/>
                  <a:gd name="connsiteY2" fmla="*/ 519604 h 561315"/>
                  <a:gd name="connsiteX3" fmla="*/ 35700 w 578738"/>
                  <a:gd name="connsiteY3" fmla="*/ 530980 h 561315"/>
                  <a:gd name="connsiteX4" fmla="*/ 132926 w 578738"/>
                  <a:gd name="connsiteY4" fmla="*/ 530980 h 561315"/>
                  <a:gd name="connsiteX5" fmla="*/ 138243 w 578738"/>
                  <a:gd name="connsiteY5" fmla="*/ 519604 h 561315"/>
                  <a:gd name="connsiteX6" fmla="*/ 138243 w 578738"/>
                  <a:gd name="connsiteY6" fmla="*/ 254930 h 561315"/>
                  <a:gd name="connsiteX7" fmla="*/ 132926 w 578738"/>
                  <a:gd name="connsiteY7" fmla="*/ 243554 h 561315"/>
                  <a:gd name="connsiteX8" fmla="*/ 35700 w 578738"/>
                  <a:gd name="connsiteY8" fmla="*/ 213219 h 561315"/>
                  <a:gd name="connsiteX9" fmla="*/ 132926 w 578738"/>
                  <a:gd name="connsiteY9" fmla="*/ 213219 h 561315"/>
                  <a:gd name="connsiteX10" fmla="*/ 168626 w 578738"/>
                  <a:gd name="connsiteY10" fmla="*/ 254930 h 561315"/>
                  <a:gd name="connsiteX11" fmla="*/ 168626 w 578738"/>
                  <a:gd name="connsiteY11" fmla="*/ 519604 h 561315"/>
                  <a:gd name="connsiteX12" fmla="*/ 132926 w 578738"/>
                  <a:gd name="connsiteY12" fmla="*/ 561315 h 561315"/>
                  <a:gd name="connsiteX13" fmla="*/ 35700 w 578738"/>
                  <a:gd name="connsiteY13" fmla="*/ 561315 h 561315"/>
                  <a:gd name="connsiteX14" fmla="*/ 0 w 578738"/>
                  <a:gd name="connsiteY14" fmla="*/ 519604 h 561315"/>
                  <a:gd name="connsiteX15" fmla="*/ 0 w 578738"/>
                  <a:gd name="connsiteY15" fmla="*/ 254930 h 561315"/>
                  <a:gd name="connsiteX16" fmla="*/ 35700 w 578738"/>
                  <a:gd name="connsiteY16" fmla="*/ 213219 h 561315"/>
                  <a:gd name="connsiteX17" fmla="*/ 321281 w 578738"/>
                  <a:gd name="connsiteY17" fmla="*/ 30341 h 561315"/>
                  <a:gd name="connsiteX18" fmla="*/ 296219 w 578738"/>
                  <a:gd name="connsiteY18" fmla="*/ 55373 h 561315"/>
                  <a:gd name="connsiteX19" fmla="*/ 296979 w 578738"/>
                  <a:gd name="connsiteY19" fmla="*/ 60683 h 561315"/>
                  <a:gd name="connsiteX20" fmla="*/ 296979 w 578738"/>
                  <a:gd name="connsiteY20" fmla="*/ 65992 h 561315"/>
                  <a:gd name="connsiteX21" fmla="*/ 268119 w 578738"/>
                  <a:gd name="connsiteY21" fmla="*/ 212389 h 561315"/>
                  <a:gd name="connsiteX22" fmla="*/ 263563 w 578738"/>
                  <a:gd name="connsiteY22" fmla="*/ 221492 h 561315"/>
                  <a:gd name="connsiteX23" fmla="*/ 262044 w 578738"/>
                  <a:gd name="connsiteY23" fmla="*/ 223009 h 561315"/>
                  <a:gd name="connsiteX24" fmla="*/ 232425 w 578738"/>
                  <a:gd name="connsiteY24" fmla="*/ 240455 h 561315"/>
                  <a:gd name="connsiteX25" fmla="*/ 230146 w 578738"/>
                  <a:gd name="connsiteY25" fmla="*/ 240455 h 561315"/>
                  <a:gd name="connsiteX26" fmla="*/ 225590 w 578738"/>
                  <a:gd name="connsiteY26" fmla="*/ 240455 h 561315"/>
                  <a:gd name="connsiteX27" fmla="*/ 224071 w 578738"/>
                  <a:gd name="connsiteY27" fmla="*/ 241214 h 561315"/>
                  <a:gd name="connsiteX28" fmla="*/ 211919 w 578738"/>
                  <a:gd name="connsiteY28" fmla="*/ 253350 h 561315"/>
                  <a:gd name="connsiteX29" fmla="*/ 211919 w 578738"/>
                  <a:gd name="connsiteY29" fmla="*/ 518079 h 561315"/>
                  <a:gd name="connsiteX30" fmla="*/ 224830 w 578738"/>
                  <a:gd name="connsiteY30" fmla="*/ 530974 h 561315"/>
                  <a:gd name="connsiteX31" fmla="*/ 521019 w 578738"/>
                  <a:gd name="connsiteY31" fmla="*/ 530974 h 561315"/>
                  <a:gd name="connsiteX32" fmla="*/ 522538 w 578738"/>
                  <a:gd name="connsiteY32" fmla="*/ 530215 h 561315"/>
                  <a:gd name="connsiteX33" fmla="*/ 546081 w 578738"/>
                  <a:gd name="connsiteY33" fmla="*/ 505942 h 561315"/>
                  <a:gd name="connsiteX34" fmla="*/ 522538 w 578738"/>
                  <a:gd name="connsiteY34" fmla="*/ 480910 h 561315"/>
                  <a:gd name="connsiteX35" fmla="*/ 508108 w 578738"/>
                  <a:gd name="connsiteY35" fmla="*/ 465740 h 561315"/>
                  <a:gd name="connsiteX36" fmla="*/ 523298 w 578738"/>
                  <a:gd name="connsiteY36" fmla="*/ 450569 h 561315"/>
                  <a:gd name="connsiteX37" fmla="*/ 548360 w 578738"/>
                  <a:gd name="connsiteY37" fmla="*/ 425537 h 561315"/>
                  <a:gd name="connsiteX38" fmla="*/ 523298 w 578738"/>
                  <a:gd name="connsiteY38" fmla="*/ 401264 h 561315"/>
                  <a:gd name="connsiteX39" fmla="*/ 508108 w 578738"/>
                  <a:gd name="connsiteY39" fmla="*/ 386094 h 561315"/>
                  <a:gd name="connsiteX40" fmla="*/ 523298 w 578738"/>
                  <a:gd name="connsiteY40" fmla="*/ 370923 h 561315"/>
                  <a:gd name="connsiteX41" fmla="*/ 548360 w 578738"/>
                  <a:gd name="connsiteY41" fmla="*/ 345891 h 561315"/>
                  <a:gd name="connsiteX42" fmla="*/ 523298 w 578738"/>
                  <a:gd name="connsiteY42" fmla="*/ 320860 h 561315"/>
                  <a:gd name="connsiteX43" fmla="*/ 508108 w 578738"/>
                  <a:gd name="connsiteY43" fmla="*/ 305689 h 561315"/>
                  <a:gd name="connsiteX44" fmla="*/ 523298 w 578738"/>
                  <a:gd name="connsiteY44" fmla="*/ 290518 h 561315"/>
                  <a:gd name="connsiteX45" fmla="*/ 548360 w 578738"/>
                  <a:gd name="connsiteY45" fmla="*/ 265487 h 561315"/>
                  <a:gd name="connsiteX46" fmla="*/ 523298 w 578738"/>
                  <a:gd name="connsiteY46" fmla="*/ 240455 h 561315"/>
                  <a:gd name="connsiteX47" fmla="*/ 373684 w 578738"/>
                  <a:gd name="connsiteY47" fmla="*/ 240455 h 561315"/>
                  <a:gd name="connsiteX48" fmla="*/ 361533 w 578738"/>
                  <a:gd name="connsiteY48" fmla="*/ 234387 h 561315"/>
                  <a:gd name="connsiteX49" fmla="*/ 360014 w 578738"/>
                  <a:gd name="connsiteY49" fmla="*/ 219975 h 561315"/>
                  <a:gd name="connsiteX50" fmla="*/ 343306 w 578738"/>
                  <a:gd name="connsiteY50" fmla="*/ 42478 h 561315"/>
                  <a:gd name="connsiteX51" fmla="*/ 341787 w 578738"/>
                  <a:gd name="connsiteY51" fmla="*/ 40961 h 561315"/>
                  <a:gd name="connsiteX52" fmla="*/ 321281 w 578738"/>
                  <a:gd name="connsiteY52" fmla="*/ 30341 h 561315"/>
                  <a:gd name="connsiteX53" fmla="*/ 321281 w 578738"/>
                  <a:gd name="connsiteY53" fmla="*/ 0 h 561315"/>
                  <a:gd name="connsiteX54" fmla="*/ 365330 w 578738"/>
                  <a:gd name="connsiteY54" fmla="*/ 21997 h 561315"/>
                  <a:gd name="connsiteX55" fmla="*/ 395708 w 578738"/>
                  <a:gd name="connsiteY55" fmla="*/ 210114 h 561315"/>
                  <a:gd name="connsiteX56" fmla="*/ 523298 w 578738"/>
                  <a:gd name="connsiteY56" fmla="*/ 210114 h 561315"/>
                  <a:gd name="connsiteX57" fmla="*/ 562789 w 578738"/>
                  <a:gd name="connsiteY57" fmla="*/ 226802 h 561315"/>
                  <a:gd name="connsiteX58" fmla="*/ 578738 w 578738"/>
                  <a:gd name="connsiteY58" fmla="*/ 265487 h 561315"/>
                  <a:gd name="connsiteX59" fmla="*/ 561270 w 578738"/>
                  <a:gd name="connsiteY59" fmla="*/ 305689 h 561315"/>
                  <a:gd name="connsiteX60" fmla="*/ 578738 w 578738"/>
                  <a:gd name="connsiteY60" fmla="*/ 345891 h 561315"/>
                  <a:gd name="connsiteX61" fmla="*/ 561270 w 578738"/>
                  <a:gd name="connsiteY61" fmla="*/ 386094 h 561315"/>
                  <a:gd name="connsiteX62" fmla="*/ 578738 w 578738"/>
                  <a:gd name="connsiteY62" fmla="*/ 425537 h 561315"/>
                  <a:gd name="connsiteX63" fmla="*/ 560511 w 578738"/>
                  <a:gd name="connsiteY63" fmla="*/ 466498 h 561315"/>
                  <a:gd name="connsiteX64" fmla="*/ 576460 w 578738"/>
                  <a:gd name="connsiteY64" fmla="*/ 505942 h 561315"/>
                  <a:gd name="connsiteX65" fmla="*/ 527095 w 578738"/>
                  <a:gd name="connsiteY65" fmla="*/ 560556 h 561315"/>
                  <a:gd name="connsiteX66" fmla="*/ 523298 w 578738"/>
                  <a:gd name="connsiteY66" fmla="*/ 561315 h 561315"/>
                  <a:gd name="connsiteX67" fmla="*/ 224830 w 578738"/>
                  <a:gd name="connsiteY67" fmla="*/ 561315 h 561315"/>
                  <a:gd name="connsiteX68" fmla="*/ 181541 w 578738"/>
                  <a:gd name="connsiteY68" fmla="*/ 518079 h 561315"/>
                  <a:gd name="connsiteX69" fmla="*/ 181541 w 578738"/>
                  <a:gd name="connsiteY69" fmla="*/ 253350 h 561315"/>
                  <a:gd name="connsiteX70" fmla="*/ 222552 w 578738"/>
                  <a:gd name="connsiteY70" fmla="*/ 210872 h 561315"/>
                  <a:gd name="connsiteX71" fmla="*/ 224830 w 578738"/>
                  <a:gd name="connsiteY71" fmla="*/ 210114 h 561315"/>
                  <a:gd name="connsiteX72" fmla="*/ 229387 w 578738"/>
                  <a:gd name="connsiteY72" fmla="*/ 210114 h 561315"/>
                  <a:gd name="connsiteX73" fmla="*/ 237741 w 578738"/>
                  <a:gd name="connsiteY73" fmla="*/ 205563 h 561315"/>
                  <a:gd name="connsiteX74" fmla="*/ 240779 w 578738"/>
                  <a:gd name="connsiteY74" fmla="*/ 198736 h 561315"/>
                  <a:gd name="connsiteX75" fmla="*/ 266600 w 578738"/>
                  <a:gd name="connsiteY75" fmla="*/ 66751 h 561315"/>
                  <a:gd name="connsiteX76" fmla="*/ 266600 w 578738"/>
                  <a:gd name="connsiteY76" fmla="*/ 60683 h 561315"/>
                  <a:gd name="connsiteX77" fmla="*/ 265841 w 578738"/>
                  <a:gd name="connsiteY77" fmla="*/ 55373 h 561315"/>
                  <a:gd name="connsiteX78" fmla="*/ 321281 w 578738"/>
                  <a:gd name="connsiteY78" fmla="*/ 0 h 561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78738" h="561315">
                    <a:moveTo>
                      <a:pt x="35700" y="243554"/>
                    </a:moveTo>
                    <a:cubicBezTo>
                      <a:pt x="34181" y="243554"/>
                      <a:pt x="30383" y="248104"/>
                      <a:pt x="30383" y="254930"/>
                    </a:cubicBezTo>
                    <a:lnTo>
                      <a:pt x="30383" y="519604"/>
                    </a:lnTo>
                    <a:cubicBezTo>
                      <a:pt x="30383" y="526430"/>
                      <a:pt x="34181" y="530980"/>
                      <a:pt x="35700" y="530980"/>
                    </a:cubicBezTo>
                    <a:lnTo>
                      <a:pt x="132926" y="530980"/>
                    </a:lnTo>
                    <a:cubicBezTo>
                      <a:pt x="134445" y="530980"/>
                      <a:pt x="138243" y="526430"/>
                      <a:pt x="138243" y="519604"/>
                    </a:cubicBezTo>
                    <a:lnTo>
                      <a:pt x="138243" y="254930"/>
                    </a:lnTo>
                    <a:cubicBezTo>
                      <a:pt x="138243" y="248104"/>
                      <a:pt x="134445" y="243554"/>
                      <a:pt x="132926" y="243554"/>
                    </a:cubicBezTo>
                    <a:close/>
                    <a:moveTo>
                      <a:pt x="35700" y="213219"/>
                    </a:moveTo>
                    <a:lnTo>
                      <a:pt x="132926" y="213219"/>
                    </a:lnTo>
                    <a:cubicBezTo>
                      <a:pt x="152675" y="213219"/>
                      <a:pt x="168626" y="231420"/>
                      <a:pt x="168626" y="254930"/>
                    </a:cubicBezTo>
                    <a:lnTo>
                      <a:pt x="168626" y="519604"/>
                    </a:lnTo>
                    <a:cubicBezTo>
                      <a:pt x="168626" y="542356"/>
                      <a:pt x="152675" y="561315"/>
                      <a:pt x="132926" y="561315"/>
                    </a:cubicBezTo>
                    <a:lnTo>
                      <a:pt x="35700" y="561315"/>
                    </a:lnTo>
                    <a:cubicBezTo>
                      <a:pt x="15951" y="561315"/>
                      <a:pt x="0" y="542356"/>
                      <a:pt x="0" y="519604"/>
                    </a:cubicBezTo>
                    <a:lnTo>
                      <a:pt x="0" y="254930"/>
                    </a:lnTo>
                    <a:cubicBezTo>
                      <a:pt x="0" y="231420"/>
                      <a:pt x="15951" y="213219"/>
                      <a:pt x="35700" y="213219"/>
                    </a:cubicBezTo>
                    <a:close/>
                    <a:moveTo>
                      <a:pt x="321281" y="30341"/>
                    </a:moveTo>
                    <a:cubicBezTo>
                      <a:pt x="307611" y="30341"/>
                      <a:pt x="296219" y="41719"/>
                      <a:pt x="296219" y="55373"/>
                    </a:cubicBezTo>
                    <a:cubicBezTo>
                      <a:pt x="296219" y="56890"/>
                      <a:pt x="296979" y="59166"/>
                      <a:pt x="296979" y="60683"/>
                    </a:cubicBezTo>
                    <a:cubicBezTo>
                      <a:pt x="297738" y="62200"/>
                      <a:pt x="297738" y="64475"/>
                      <a:pt x="296979" y="65992"/>
                    </a:cubicBezTo>
                    <a:cubicBezTo>
                      <a:pt x="306852" y="119090"/>
                      <a:pt x="287106" y="174463"/>
                      <a:pt x="268119" y="212389"/>
                    </a:cubicBezTo>
                    <a:cubicBezTo>
                      <a:pt x="266600" y="215424"/>
                      <a:pt x="265081" y="218458"/>
                      <a:pt x="263563" y="221492"/>
                    </a:cubicBezTo>
                    <a:cubicBezTo>
                      <a:pt x="263563" y="221492"/>
                      <a:pt x="262803" y="222250"/>
                      <a:pt x="262044" y="223009"/>
                    </a:cubicBezTo>
                    <a:cubicBezTo>
                      <a:pt x="255209" y="232870"/>
                      <a:pt x="244576" y="238938"/>
                      <a:pt x="232425" y="240455"/>
                    </a:cubicBezTo>
                    <a:cubicBezTo>
                      <a:pt x="231665" y="240455"/>
                      <a:pt x="230906" y="240455"/>
                      <a:pt x="230146" y="240455"/>
                    </a:cubicBezTo>
                    <a:lnTo>
                      <a:pt x="225590" y="240455"/>
                    </a:lnTo>
                    <a:cubicBezTo>
                      <a:pt x="225590" y="241214"/>
                      <a:pt x="224830" y="241214"/>
                      <a:pt x="224071" y="241214"/>
                    </a:cubicBezTo>
                    <a:cubicBezTo>
                      <a:pt x="217236" y="241214"/>
                      <a:pt x="211919" y="246524"/>
                      <a:pt x="211919" y="253350"/>
                    </a:cubicBezTo>
                    <a:lnTo>
                      <a:pt x="211919" y="518079"/>
                    </a:lnTo>
                    <a:cubicBezTo>
                      <a:pt x="211919" y="524905"/>
                      <a:pt x="217995" y="530974"/>
                      <a:pt x="224830" y="530974"/>
                    </a:cubicBezTo>
                    <a:lnTo>
                      <a:pt x="521019" y="530974"/>
                    </a:lnTo>
                    <a:cubicBezTo>
                      <a:pt x="521779" y="530974"/>
                      <a:pt x="521779" y="530215"/>
                      <a:pt x="522538" y="530215"/>
                    </a:cubicBezTo>
                    <a:cubicBezTo>
                      <a:pt x="536208" y="530215"/>
                      <a:pt x="546081" y="518837"/>
                      <a:pt x="546081" y="505942"/>
                    </a:cubicBezTo>
                    <a:cubicBezTo>
                      <a:pt x="546081" y="493047"/>
                      <a:pt x="536208" y="481669"/>
                      <a:pt x="522538" y="480910"/>
                    </a:cubicBezTo>
                    <a:cubicBezTo>
                      <a:pt x="514943" y="480910"/>
                      <a:pt x="508108" y="474084"/>
                      <a:pt x="508108" y="465740"/>
                    </a:cubicBezTo>
                    <a:cubicBezTo>
                      <a:pt x="508108" y="457396"/>
                      <a:pt x="514943" y="450569"/>
                      <a:pt x="523298" y="450569"/>
                    </a:cubicBezTo>
                    <a:cubicBezTo>
                      <a:pt x="536968" y="450569"/>
                      <a:pt x="548360" y="439191"/>
                      <a:pt x="548360" y="425537"/>
                    </a:cubicBezTo>
                    <a:cubicBezTo>
                      <a:pt x="548360" y="411884"/>
                      <a:pt x="536968" y="401264"/>
                      <a:pt x="523298" y="401264"/>
                    </a:cubicBezTo>
                    <a:cubicBezTo>
                      <a:pt x="514943" y="401264"/>
                      <a:pt x="508108" y="394438"/>
                      <a:pt x="508108" y="386094"/>
                    </a:cubicBezTo>
                    <a:cubicBezTo>
                      <a:pt x="508108" y="377750"/>
                      <a:pt x="514943" y="370923"/>
                      <a:pt x="523298" y="370923"/>
                    </a:cubicBezTo>
                    <a:cubicBezTo>
                      <a:pt x="536968" y="370923"/>
                      <a:pt x="548360" y="359545"/>
                      <a:pt x="548360" y="345891"/>
                    </a:cubicBezTo>
                    <a:cubicBezTo>
                      <a:pt x="548360" y="332238"/>
                      <a:pt x="536968" y="320860"/>
                      <a:pt x="523298" y="320860"/>
                    </a:cubicBezTo>
                    <a:cubicBezTo>
                      <a:pt x="514943" y="320860"/>
                      <a:pt x="508108" y="314033"/>
                      <a:pt x="508108" y="305689"/>
                    </a:cubicBezTo>
                    <a:cubicBezTo>
                      <a:pt x="508108" y="297345"/>
                      <a:pt x="514943" y="290518"/>
                      <a:pt x="523298" y="290518"/>
                    </a:cubicBezTo>
                    <a:cubicBezTo>
                      <a:pt x="536968" y="290518"/>
                      <a:pt x="548360" y="279140"/>
                      <a:pt x="548360" y="265487"/>
                    </a:cubicBezTo>
                    <a:cubicBezTo>
                      <a:pt x="548360" y="251833"/>
                      <a:pt x="536968" y="240455"/>
                      <a:pt x="523298" y="240455"/>
                    </a:cubicBezTo>
                    <a:lnTo>
                      <a:pt x="373684" y="240455"/>
                    </a:lnTo>
                    <a:cubicBezTo>
                      <a:pt x="369127" y="240455"/>
                      <a:pt x="363811" y="238180"/>
                      <a:pt x="361533" y="234387"/>
                    </a:cubicBezTo>
                    <a:cubicBezTo>
                      <a:pt x="358495" y="229836"/>
                      <a:pt x="357735" y="224526"/>
                      <a:pt x="360014" y="219975"/>
                    </a:cubicBezTo>
                    <a:cubicBezTo>
                      <a:pt x="401784" y="120607"/>
                      <a:pt x="349381" y="50822"/>
                      <a:pt x="343306" y="42478"/>
                    </a:cubicBezTo>
                    <a:cubicBezTo>
                      <a:pt x="342546" y="42478"/>
                      <a:pt x="341787" y="41719"/>
                      <a:pt x="341787" y="40961"/>
                    </a:cubicBezTo>
                    <a:cubicBezTo>
                      <a:pt x="336471" y="34134"/>
                      <a:pt x="329635" y="30341"/>
                      <a:pt x="321281" y="30341"/>
                    </a:cubicBezTo>
                    <a:close/>
                    <a:moveTo>
                      <a:pt x="321281" y="0"/>
                    </a:moveTo>
                    <a:cubicBezTo>
                      <a:pt x="338749" y="0"/>
                      <a:pt x="354698" y="8344"/>
                      <a:pt x="365330" y="21997"/>
                    </a:cubicBezTo>
                    <a:cubicBezTo>
                      <a:pt x="368368" y="25032"/>
                      <a:pt x="431403" y="99368"/>
                      <a:pt x="395708" y="210114"/>
                    </a:cubicBezTo>
                    <a:lnTo>
                      <a:pt x="523298" y="210114"/>
                    </a:lnTo>
                    <a:cubicBezTo>
                      <a:pt x="538487" y="210114"/>
                      <a:pt x="552157" y="216182"/>
                      <a:pt x="562789" y="226802"/>
                    </a:cubicBezTo>
                    <a:cubicBezTo>
                      <a:pt x="572662" y="237421"/>
                      <a:pt x="578738" y="251075"/>
                      <a:pt x="578738" y="265487"/>
                    </a:cubicBezTo>
                    <a:cubicBezTo>
                      <a:pt x="578738" y="281416"/>
                      <a:pt x="571903" y="295828"/>
                      <a:pt x="561270" y="305689"/>
                    </a:cubicBezTo>
                    <a:cubicBezTo>
                      <a:pt x="571903" y="315550"/>
                      <a:pt x="578738" y="329962"/>
                      <a:pt x="578738" y="345891"/>
                    </a:cubicBezTo>
                    <a:cubicBezTo>
                      <a:pt x="578738" y="361821"/>
                      <a:pt x="571903" y="375474"/>
                      <a:pt x="561270" y="386094"/>
                    </a:cubicBezTo>
                    <a:cubicBezTo>
                      <a:pt x="571903" y="395955"/>
                      <a:pt x="578738" y="410367"/>
                      <a:pt x="578738" y="425537"/>
                    </a:cubicBezTo>
                    <a:cubicBezTo>
                      <a:pt x="578738" y="442225"/>
                      <a:pt x="571903" y="456637"/>
                      <a:pt x="560511" y="466498"/>
                    </a:cubicBezTo>
                    <a:cubicBezTo>
                      <a:pt x="570384" y="477118"/>
                      <a:pt x="576460" y="490771"/>
                      <a:pt x="576460" y="505942"/>
                    </a:cubicBezTo>
                    <a:cubicBezTo>
                      <a:pt x="576460" y="534008"/>
                      <a:pt x="555195" y="557522"/>
                      <a:pt x="527095" y="560556"/>
                    </a:cubicBezTo>
                    <a:cubicBezTo>
                      <a:pt x="525576" y="560556"/>
                      <a:pt x="524816" y="561315"/>
                      <a:pt x="523298" y="561315"/>
                    </a:cubicBezTo>
                    <a:lnTo>
                      <a:pt x="224830" y="561315"/>
                    </a:lnTo>
                    <a:cubicBezTo>
                      <a:pt x="201287" y="561315"/>
                      <a:pt x="181541" y="541593"/>
                      <a:pt x="181541" y="518079"/>
                    </a:cubicBezTo>
                    <a:lnTo>
                      <a:pt x="181541" y="253350"/>
                    </a:lnTo>
                    <a:cubicBezTo>
                      <a:pt x="181541" y="230594"/>
                      <a:pt x="199768" y="211631"/>
                      <a:pt x="222552" y="210872"/>
                    </a:cubicBezTo>
                    <a:cubicBezTo>
                      <a:pt x="223311" y="210872"/>
                      <a:pt x="224071" y="210114"/>
                      <a:pt x="224830" y="210114"/>
                    </a:cubicBezTo>
                    <a:lnTo>
                      <a:pt x="229387" y="210114"/>
                    </a:lnTo>
                    <a:cubicBezTo>
                      <a:pt x="232425" y="210114"/>
                      <a:pt x="235463" y="208597"/>
                      <a:pt x="237741" y="205563"/>
                    </a:cubicBezTo>
                    <a:cubicBezTo>
                      <a:pt x="238500" y="203287"/>
                      <a:pt x="240019" y="201011"/>
                      <a:pt x="240779" y="198736"/>
                    </a:cubicBezTo>
                    <a:cubicBezTo>
                      <a:pt x="255209" y="170670"/>
                      <a:pt x="277233" y="115297"/>
                      <a:pt x="266600" y="66751"/>
                    </a:cubicBezTo>
                    <a:cubicBezTo>
                      <a:pt x="265841" y="65234"/>
                      <a:pt x="265841" y="62958"/>
                      <a:pt x="266600" y="60683"/>
                    </a:cubicBezTo>
                    <a:cubicBezTo>
                      <a:pt x="265841" y="59166"/>
                      <a:pt x="265841" y="56890"/>
                      <a:pt x="265841" y="55373"/>
                    </a:cubicBezTo>
                    <a:cubicBezTo>
                      <a:pt x="265841" y="25032"/>
                      <a:pt x="290903" y="0"/>
                      <a:pt x="321281" y="0"/>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grpSp>
        <p:sp>
          <p:nvSpPr>
            <p:cNvPr id="20" name="弧形 19">
              <a:extLst>
                <a:ext uri="{FF2B5EF4-FFF2-40B4-BE49-F238E27FC236}">
                  <a16:creationId xmlns:a16="http://schemas.microsoft.com/office/drawing/2014/main" xmlns="" id="{A35F0BD7-C1A0-4ED5-AD43-3A15D4333D31}"/>
                </a:ext>
              </a:extLst>
            </p:cNvPr>
            <p:cNvSpPr/>
            <p:nvPr/>
          </p:nvSpPr>
          <p:spPr>
            <a:xfrm>
              <a:off x="2020376" y="1885284"/>
              <a:ext cx="2989774" cy="2989770"/>
            </a:xfrm>
            <a:prstGeom prst="arc">
              <a:avLst>
                <a:gd name="adj1" fmla="val 4464676"/>
                <a:gd name="adj2" fmla="val 20512750"/>
              </a:avLst>
            </a:prstGeom>
            <a:noFill/>
            <a:ln w="6350" cap="flat" cmpd="sng" algn="ctr">
              <a:gradFill flip="none" rotWithShape="1">
                <a:gsLst>
                  <a:gs pos="41800">
                    <a:srgbClr val="DADADA"/>
                  </a:gs>
                  <a:gs pos="0">
                    <a:sysClr val="window" lastClr="FFFFFF"/>
                  </a:gs>
                  <a:gs pos="77000">
                    <a:srgbClr val="B7B7B7"/>
                  </a:gs>
                  <a:gs pos="100000">
                    <a:sysClr val="window" lastClr="FFFFFF">
                      <a:lumMod val="65000"/>
                      <a:alpha val="32000"/>
                    </a:sysClr>
                  </a:gs>
                </a:gsLst>
                <a:lin ang="0" scaled="1"/>
                <a:tileRect/>
              </a:gradFill>
              <a:prstDash val="solid"/>
              <a:miter lim="800000"/>
              <a:headEnd type="oval" w="med" len="med"/>
              <a:tailEnd type="oval"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endParaRPr lang="zh-CN" altLang="en-US" dirty="0">
                <a:solidFill>
                  <a:prstClr val="black"/>
                </a:solidFill>
                <a:cs typeface="+mn-ea"/>
                <a:sym typeface="+mn-lt"/>
              </a:endParaRPr>
            </a:p>
          </p:txBody>
        </p:sp>
        <p:sp>
          <p:nvSpPr>
            <p:cNvPr id="21" name="弧形 20">
              <a:extLst>
                <a:ext uri="{FF2B5EF4-FFF2-40B4-BE49-F238E27FC236}">
                  <a16:creationId xmlns:a16="http://schemas.microsoft.com/office/drawing/2014/main" xmlns="" id="{9FDAF37C-5974-4D23-B8D2-7BF056D2A542}"/>
                </a:ext>
              </a:extLst>
            </p:cNvPr>
            <p:cNvSpPr/>
            <p:nvPr/>
          </p:nvSpPr>
          <p:spPr>
            <a:xfrm>
              <a:off x="1863440" y="1728348"/>
              <a:ext cx="3303646" cy="3303642"/>
            </a:xfrm>
            <a:prstGeom prst="arc">
              <a:avLst>
                <a:gd name="adj1" fmla="val 12702314"/>
                <a:gd name="adj2" fmla="val 1453881"/>
              </a:avLst>
            </a:prstGeom>
            <a:noFill/>
            <a:ln w="6350" cap="flat" cmpd="sng" algn="ctr">
              <a:gradFill flip="none" rotWithShape="1">
                <a:gsLst>
                  <a:gs pos="41800">
                    <a:srgbClr val="DADADA"/>
                  </a:gs>
                  <a:gs pos="0">
                    <a:sysClr val="window" lastClr="FFFFFF"/>
                  </a:gs>
                  <a:gs pos="77000">
                    <a:srgbClr val="B7B7B7"/>
                  </a:gs>
                  <a:gs pos="100000">
                    <a:sysClr val="window" lastClr="FFFFFF">
                      <a:lumMod val="65000"/>
                      <a:alpha val="32000"/>
                    </a:sysClr>
                  </a:gs>
                </a:gsLst>
                <a:lin ang="0" scaled="1"/>
                <a:tileRect/>
              </a:gradFill>
              <a:prstDash val="solid"/>
              <a:miter lim="800000"/>
              <a:headEnd type="oval" w="med" len="med"/>
              <a:tailEnd type="oval"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endParaRPr lang="zh-CN" altLang="en-US" dirty="0">
                <a:solidFill>
                  <a:prstClr val="black"/>
                </a:solidFill>
                <a:cs typeface="+mn-ea"/>
                <a:sym typeface="+mn-lt"/>
              </a:endParaRPr>
            </a:p>
          </p:txBody>
        </p:sp>
        <p:sp>
          <p:nvSpPr>
            <p:cNvPr id="22" name="弧形 21">
              <a:extLst>
                <a:ext uri="{FF2B5EF4-FFF2-40B4-BE49-F238E27FC236}">
                  <a16:creationId xmlns:a16="http://schemas.microsoft.com/office/drawing/2014/main" xmlns="" id="{592F454D-8FEC-45BB-A87E-E4E7A7DB9E86}"/>
                </a:ext>
              </a:extLst>
            </p:cNvPr>
            <p:cNvSpPr/>
            <p:nvPr/>
          </p:nvSpPr>
          <p:spPr>
            <a:xfrm>
              <a:off x="1863440" y="1728348"/>
              <a:ext cx="3303646" cy="3303642"/>
            </a:xfrm>
            <a:prstGeom prst="arc">
              <a:avLst>
                <a:gd name="adj1" fmla="val 7877354"/>
                <a:gd name="adj2" fmla="val 13198786"/>
              </a:avLst>
            </a:prstGeom>
            <a:noFill/>
            <a:ln w="6350" cap="flat" cmpd="sng" algn="ctr">
              <a:gradFill flip="none" rotWithShape="1">
                <a:gsLst>
                  <a:gs pos="41800">
                    <a:srgbClr val="DADADA"/>
                  </a:gs>
                  <a:gs pos="0">
                    <a:sysClr val="window" lastClr="FFFFFF"/>
                  </a:gs>
                  <a:gs pos="77000">
                    <a:srgbClr val="B7B7B7"/>
                  </a:gs>
                  <a:gs pos="100000">
                    <a:sysClr val="window" lastClr="FFFFFF">
                      <a:lumMod val="65000"/>
                      <a:alpha val="32000"/>
                    </a:sysClr>
                  </a:gs>
                </a:gsLst>
                <a:lin ang="0" scaled="1"/>
                <a:tileRect/>
              </a:gradFill>
              <a:prstDash val="solid"/>
              <a:miter lim="800000"/>
              <a:headEnd type="oval" w="med" len="med"/>
              <a:tailEnd type="oval"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endParaRPr lang="zh-CN" altLang="en-US" dirty="0">
                <a:solidFill>
                  <a:prstClr val="black"/>
                </a:solidFill>
                <a:cs typeface="+mn-ea"/>
                <a:sym typeface="+mn-lt"/>
              </a:endParaRPr>
            </a:p>
          </p:txBody>
        </p:sp>
      </p:grpSp>
      <p:grpSp>
        <p:nvGrpSpPr>
          <p:cNvPr id="25" name="组合 24">
            <a:extLst>
              <a:ext uri="{FF2B5EF4-FFF2-40B4-BE49-F238E27FC236}">
                <a16:creationId xmlns:a16="http://schemas.microsoft.com/office/drawing/2014/main" xmlns="" id="{F13AF479-FCE0-469C-ADCA-5E5AB6AC9042}"/>
              </a:ext>
            </a:extLst>
          </p:cNvPr>
          <p:cNvGrpSpPr/>
          <p:nvPr/>
        </p:nvGrpSpPr>
        <p:grpSpPr>
          <a:xfrm>
            <a:off x="5236921" y="1696072"/>
            <a:ext cx="5575458" cy="764394"/>
            <a:chOff x="5236921" y="1696072"/>
            <a:chExt cx="5575458" cy="764394"/>
          </a:xfrm>
        </p:grpSpPr>
        <p:grpSp>
          <p:nvGrpSpPr>
            <p:cNvPr id="26" name="组合 25">
              <a:extLst>
                <a:ext uri="{FF2B5EF4-FFF2-40B4-BE49-F238E27FC236}">
                  <a16:creationId xmlns:a16="http://schemas.microsoft.com/office/drawing/2014/main" xmlns="" id="{D420F482-A390-451D-A012-8A016D64150A}"/>
                </a:ext>
              </a:extLst>
            </p:cNvPr>
            <p:cNvGrpSpPr/>
            <p:nvPr/>
          </p:nvGrpSpPr>
          <p:grpSpPr>
            <a:xfrm>
              <a:off x="5236921" y="1712114"/>
              <a:ext cx="556483" cy="556482"/>
              <a:chOff x="2657680" y="2319916"/>
              <a:chExt cx="1603828" cy="1603828"/>
            </a:xfrm>
          </p:grpSpPr>
          <p:sp>
            <p:nvSpPr>
              <p:cNvPr id="30" name="椭圆 29">
                <a:extLst>
                  <a:ext uri="{FF2B5EF4-FFF2-40B4-BE49-F238E27FC236}">
                    <a16:creationId xmlns:a16="http://schemas.microsoft.com/office/drawing/2014/main" xmlns="" id="{C123D3E0-11F6-48FF-802F-FC72B092BEAB}"/>
                  </a:ext>
                </a:extLst>
              </p:cNvPr>
              <p:cNvSpPr/>
              <p:nvPr/>
            </p:nvSpPr>
            <p:spPr>
              <a:xfrm>
                <a:off x="2657680" y="2319916"/>
                <a:ext cx="1603828" cy="1603828"/>
              </a:xfrm>
              <a:prstGeom prst="ellipse">
                <a:avLst/>
              </a:prstGeom>
              <a:solidFill>
                <a:srgbClr val="01B8A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sp>
            <p:nvSpPr>
              <p:cNvPr id="31" name="椭圆 15">
                <a:extLst>
                  <a:ext uri="{FF2B5EF4-FFF2-40B4-BE49-F238E27FC236}">
                    <a16:creationId xmlns:a16="http://schemas.microsoft.com/office/drawing/2014/main" xmlns="" id="{2DC6679E-BFE3-4C98-8F1B-F09588DA4578}"/>
                  </a:ext>
                </a:extLst>
              </p:cNvPr>
              <p:cNvSpPr/>
              <p:nvPr/>
            </p:nvSpPr>
            <p:spPr>
              <a:xfrm>
                <a:off x="3097236" y="2728687"/>
                <a:ext cx="724714" cy="786289"/>
              </a:xfrm>
              <a:custGeom>
                <a:avLst/>
                <a:gdLst>
                  <a:gd name="connsiteX0" fmla="*/ 191479 w 561065"/>
                  <a:gd name="connsiteY0" fmla="*/ 375902 h 608735"/>
                  <a:gd name="connsiteX1" fmla="*/ 245437 w 561065"/>
                  <a:gd name="connsiteY1" fmla="*/ 535655 h 608735"/>
                  <a:gd name="connsiteX2" fmla="*/ 250809 w 561065"/>
                  <a:gd name="connsiteY2" fmla="*/ 420563 h 608735"/>
                  <a:gd name="connsiteX3" fmla="*/ 246371 w 561065"/>
                  <a:gd name="connsiteY3" fmla="*/ 411817 h 608735"/>
                  <a:gd name="connsiteX4" fmla="*/ 228911 w 561065"/>
                  <a:gd name="connsiteY4" fmla="*/ 377418 h 608735"/>
                  <a:gd name="connsiteX5" fmla="*/ 280299 w 561065"/>
                  <a:gd name="connsiteY5" fmla="*/ 393743 h 608735"/>
                  <a:gd name="connsiteX6" fmla="*/ 332563 w 561065"/>
                  <a:gd name="connsiteY6" fmla="*/ 376718 h 608735"/>
                  <a:gd name="connsiteX7" fmla="*/ 314811 w 561065"/>
                  <a:gd name="connsiteY7" fmla="*/ 411817 h 608735"/>
                  <a:gd name="connsiteX8" fmla="*/ 310373 w 561065"/>
                  <a:gd name="connsiteY8" fmla="*/ 420563 h 608735"/>
                  <a:gd name="connsiteX9" fmla="*/ 315745 w 561065"/>
                  <a:gd name="connsiteY9" fmla="*/ 535655 h 608735"/>
                  <a:gd name="connsiteX10" fmla="*/ 369644 w 561065"/>
                  <a:gd name="connsiteY10" fmla="*/ 375960 h 608735"/>
                  <a:gd name="connsiteX11" fmla="*/ 443223 w 561065"/>
                  <a:gd name="connsiteY11" fmla="*/ 403946 h 608735"/>
                  <a:gd name="connsiteX12" fmla="*/ 506290 w 561065"/>
                  <a:gd name="connsiteY12" fmla="*/ 430241 h 608735"/>
                  <a:gd name="connsiteX13" fmla="*/ 507925 w 561065"/>
                  <a:gd name="connsiteY13" fmla="*/ 430999 h 608735"/>
                  <a:gd name="connsiteX14" fmla="*/ 510728 w 561065"/>
                  <a:gd name="connsiteY14" fmla="*/ 432573 h 608735"/>
                  <a:gd name="connsiteX15" fmla="*/ 528831 w 561065"/>
                  <a:gd name="connsiteY15" fmla="*/ 452630 h 608735"/>
                  <a:gd name="connsiteX16" fmla="*/ 528831 w 561065"/>
                  <a:gd name="connsiteY16" fmla="*/ 452688 h 608735"/>
                  <a:gd name="connsiteX17" fmla="*/ 532042 w 561065"/>
                  <a:gd name="connsiteY17" fmla="*/ 462308 h 608735"/>
                  <a:gd name="connsiteX18" fmla="*/ 558671 w 561065"/>
                  <a:gd name="connsiteY18" fmla="*/ 548307 h 608735"/>
                  <a:gd name="connsiteX19" fmla="*/ 560539 w 561065"/>
                  <a:gd name="connsiteY19" fmla="*/ 555828 h 608735"/>
                  <a:gd name="connsiteX20" fmla="*/ 561065 w 561065"/>
                  <a:gd name="connsiteY20" fmla="*/ 562824 h 608735"/>
                  <a:gd name="connsiteX21" fmla="*/ 515166 w 561065"/>
                  <a:gd name="connsiteY21" fmla="*/ 608710 h 608735"/>
                  <a:gd name="connsiteX22" fmla="*/ 471311 w 561065"/>
                  <a:gd name="connsiteY22" fmla="*/ 608710 h 608735"/>
                  <a:gd name="connsiteX23" fmla="*/ 283044 w 561065"/>
                  <a:gd name="connsiteY23" fmla="*/ 608710 h 608735"/>
                  <a:gd name="connsiteX24" fmla="*/ 280532 w 561065"/>
                  <a:gd name="connsiteY24" fmla="*/ 608710 h 608735"/>
                  <a:gd name="connsiteX25" fmla="*/ 278080 w 561065"/>
                  <a:gd name="connsiteY25" fmla="*/ 608710 h 608735"/>
                  <a:gd name="connsiteX26" fmla="*/ 89812 w 561065"/>
                  <a:gd name="connsiteY26" fmla="*/ 608710 h 608735"/>
                  <a:gd name="connsiteX27" fmla="*/ 45957 w 561065"/>
                  <a:gd name="connsiteY27" fmla="*/ 608710 h 608735"/>
                  <a:gd name="connsiteX28" fmla="*/ 0 w 561065"/>
                  <a:gd name="connsiteY28" fmla="*/ 562824 h 608735"/>
                  <a:gd name="connsiteX29" fmla="*/ 584 w 561065"/>
                  <a:gd name="connsiteY29" fmla="*/ 555828 h 608735"/>
                  <a:gd name="connsiteX30" fmla="*/ 2453 w 561065"/>
                  <a:gd name="connsiteY30" fmla="*/ 548307 h 608735"/>
                  <a:gd name="connsiteX31" fmla="*/ 29081 w 561065"/>
                  <a:gd name="connsiteY31" fmla="*/ 462308 h 608735"/>
                  <a:gd name="connsiteX32" fmla="*/ 32234 w 561065"/>
                  <a:gd name="connsiteY32" fmla="*/ 452688 h 608735"/>
                  <a:gd name="connsiteX33" fmla="*/ 32234 w 561065"/>
                  <a:gd name="connsiteY33" fmla="*/ 452630 h 608735"/>
                  <a:gd name="connsiteX34" fmla="*/ 50395 w 561065"/>
                  <a:gd name="connsiteY34" fmla="*/ 432457 h 608735"/>
                  <a:gd name="connsiteX35" fmla="*/ 53198 w 561065"/>
                  <a:gd name="connsiteY35" fmla="*/ 430941 h 608735"/>
                  <a:gd name="connsiteX36" fmla="*/ 54833 w 561065"/>
                  <a:gd name="connsiteY36" fmla="*/ 430125 h 608735"/>
                  <a:gd name="connsiteX37" fmla="*/ 117901 w 561065"/>
                  <a:gd name="connsiteY37" fmla="*/ 403888 h 608735"/>
                  <a:gd name="connsiteX38" fmla="*/ 191479 w 561065"/>
                  <a:gd name="connsiteY38" fmla="*/ 375902 h 608735"/>
                  <a:gd name="connsiteX39" fmla="*/ 277747 w 561065"/>
                  <a:gd name="connsiteY39" fmla="*/ 0 h 608735"/>
                  <a:gd name="connsiteX40" fmla="*/ 277980 w 561065"/>
                  <a:gd name="connsiteY40" fmla="*/ 0 h 608735"/>
                  <a:gd name="connsiteX41" fmla="*/ 278214 w 561065"/>
                  <a:gd name="connsiteY41" fmla="*/ 0 h 608735"/>
                  <a:gd name="connsiteX42" fmla="*/ 280491 w 561065"/>
                  <a:gd name="connsiteY42" fmla="*/ 0 h 608735"/>
                  <a:gd name="connsiteX43" fmla="*/ 282768 w 561065"/>
                  <a:gd name="connsiteY43" fmla="*/ 0 h 608735"/>
                  <a:gd name="connsiteX44" fmla="*/ 283001 w 561065"/>
                  <a:gd name="connsiteY44" fmla="*/ 0 h 608735"/>
                  <a:gd name="connsiteX45" fmla="*/ 283235 w 561065"/>
                  <a:gd name="connsiteY45" fmla="*/ 0 h 608735"/>
                  <a:gd name="connsiteX46" fmla="*/ 401988 w 561065"/>
                  <a:gd name="connsiteY46" fmla="*/ 118656 h 608735"/>
                  <a:gd name="connsiteX47" fmla="*/ 400470 w 561065"/>
                  <a:gd name="connsiteY47" fmla="*/ 162854 h 608735"/>
                  <a:gd name="connsiteX48" fmla="*/ 427093 w 561065"/>
                  <a:gd name="connsiteY48" fmla="*/ 188509 h 608735"/>
                  <a:gd name="connsiteX49" fmla="*/ 394456 w 561065"/>
                  <a:gd name="connsiteY49" fmla="*/ 242969 h 608735"/>
                  <a:gd name="connsiteX50" fmla="*/ 342436 w 561065"/>
                  <a:gd name="connsiteY50" fmla="*/ 326465 h 608735"/>
                  <a:gd name="connsiteX51" fmla="*/ 283001 w 561065"/>
                  <a:gd name="connsiteY51" fmla="*/ 354745 h 608735"/>
                  <a:gd name="connsiteX52" fmla="*/ 280491 w 561065"/>
                  <a:gd name="connsiteY52" fmla="*/ 354803 h 608735"/>
                  <a:gd name="connsiteX53" fmla="*/ 277980 w 561065"/>
                  <a:gd name="connsiteY53" fmla="*/ 354745 h 608735"/>
                  <a:gd name="connsiteX54" fmla="*/ 218136 w 561065"/>
                  <a:gd name="connsiteY54" fmla="*/ 326116 h 608735"/>
                  <a:gd name="connsiteX55" fmla="*/ 166467 w 561065"/>
                  <a:gd name="connsiteY55" fmla="*/ 242969 h 608735"/>
                  <a:gd name="connsiteX56" fmla="*/ 133830 w 561065"/>
                  <a:gd name="connsiteY56" fmla="*/ 188509 h 608735"/>
                  <a:gd name="connsiteX57" fmla="*/ 160453 w 561065"/>
                  <a:gd name="connsiteY57" fmla="*/ 162970 h 608735"/>
                  <a:gd name="connsiteX58" fmla="*/ 158877 w 561065"/>
                  <a:gd name="connsiteY58" fmla="*/ 118715 h 608735"/>
                  <a:gd name="connsiteX59" fmla="*/ 277747 w 561065"/>
                  <a:gd name="connsiteY59" fmla="*/ 0 h 608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561065" h="608735">
                    <a:moveTo>
                      <a:pt x="191479" y="375902"/>
                    </a:moveTo>
                    <a:cubicBezTo>
                      <a:pt x="195917" y="394559"/>
                      <a:pt x="238604" y="518455"/>
                      <a:pt x="245437" y="535655"/>
                    </a:cubicBezTo>
                    <a:lnTo>
                      <a:pt x="250809" y="420563"/>
                    </a:lnTo>
                    <a:cubicBezTo>
                      <a:pt x="248999" y="417881"/>
                      <a:pt x="247773" y="414732"/>
                      <a:pt x="246371" y="411817"/>
                    </a:cubicBezTo>
                    <a:lnTo>
                      <a:pt x="228911" y="377418"/>
                    </a:lnTo>
                    <a:cubicBezTo>
                      <a:pt x="241466" y="387446"/>
                      <a:pt x="259860" y="393743"/>
                      <a:pt x="280299" y="393743"/>
                    </a:cubicBezTo>
                    <a:cubicBezTo>
                      <a:pt x="301263" y="393743"/>
                      <a:pt x="320008" y="387155"/>
                      <a:pt x="332563" y="376718"/>
                    </a:cubicBezTo>
                    <a:lnTo>
                      <a:pt x="314811" y="411817"/>
                    </a:lnTo>
                    <a:cubicBezTo>
                      <a:pt x="313409" y="414732"/>
                      <a:pt x="312183" y="417881"/>
                      <a:pt x="310373" y="420563"/>
                    </a:cubicBezTo>
                    <a:lnTo>
                      <a:pt x="315745" y="535655"/>
                    </a:lnTo>
                    <a:cubicBezTo>
                      <a:pt x="322519" y="518455"/>
                      <a:pt x="365089" y="394618"/>
                      <a:pt x="369644" y="375960"/>
                    </a:cubicBezTo>
                    <a:cubicBezTo>
                      <a:pt x="394754" y="384881"/>
                      <a:pt x="419397" y="393685"/>
                      <a:pt x="443223" y="403946"/>
                    </a:cubicBezTo>
                    <a:cubicBezTo>
                      <a:pt x="443223" y="403946"/>
                      <a:pt x="490757" y="422895"/>
                      <a:pt x="506290" y="430241"/>
                    </a:cubicBezTo>
                    <a:cubicBezTo>
                      <a:pt x="506815" y="430475"/>
                      <a:pt x="507341" y="430766"/>
                      <a:pt x="507925" y="430999"/>
                    </a:cubicBezTo>
                    <a:cubicBezTo>
                      <a:pt x="509210" y="431699"/>
                      <a:pt x="510261" y="432224"/>
                      <a:pt x="510728" y="432573"/>
                    </a:cubicBezTo>
                    <a:cubicBezTo>
                      <a:pt x="518553" y="437238"/>
                      <a:pt x="524976" y="444234"/>
                      <a:pt x="528831" y="452630"/>
                    </a:cubicBezTo>
                    <a:lnTo>
                      <a:pt x="528831" y="452688"/>
                    </a:lnTo>
                    <a:cubicBezTo>
                      <a:pt x="530232" y="455720"/>
                      <a:pt x="531342" y="458985"/>
                      <a:pt x="532042" y="462308"/>
                    </a:cubicBezTo>
                    <a:cubicBezTo>
                      <a:pt x="538408" y="481607"/>
                      <a:pt x="552539" y="524694"/>
                      <a:pt x="558671" y="548307"/>
                    </a:cubicBezTo>
                    <a:cubicBezTo>
                      <a:pt x="559547" y="550697"/>
                      <a:pt x="560131" y="553204"/>
                      <a:pt x="560539" y="555828"/>
                    </a:cubicBezTo>
                    <a:cubicBezTo>
                      <a:pt x="560831" y="558102"/>
                      <a:pt x="561065" y="560492"/>
                      <a:pt x="561065" y="562824"/>
                    </a:cubicBezTo>
                    <a:cubicBezTo>
                      <a:pt x="561065" y="588187"/>
                      <a:pt x="540510" y="608710"/>
                      <a:pt x="515166" y="608710"/>
                    </a:cubicBezTo>
                    <a:lnTo>
                      <a:pt x="471311" y="608710"/>
                    </a:lnTo>
                    <a:lnTo>
                      <a:pt x="283044" y="608710"/>
                    </a:lnTo>
                    <a:lnTo>
                      <a:pt x="280532" y="608710"/>
                    </a:lnTo>
                    <a:lnTo>
                      <a:pt x="278080" y="608710"/>
                    </a:lnTo>
                    <a:cubicBezTo>
                      <a:pt x="215305" y="608768"/>
                      <a:pt x="152529" y="608710"/>
                      <a:pt x="89812" y="608710"/>
                    </a:cubicBezTo>
                    <a:lnTo>
                      <a:pt x="45957" y="608710"/>
                    </a:lnTo>
                    <a:cubicBezTo>
                      <a:pt x="20555" y="608710"/>
                      <a:pt x="0" y="588187"/>
                      <a:pt x="0" y="562824"/>
                    </a:cubicBezTo>
                    <a:cubicBezTo>
                      <a:pt x="0" y="560492"/>
                      <a:pt x="175" y="558102"/>
                      <a:pt x="584" y="555828"/>
                    </a:cubicBezTo>
                    <a:cubicBezTo>
                      <a:pt x="934" y="553263"/>
                      <a:pt x="1577" y="550697"/>
                      <a:pt x="2453" y="548307"/>
                    </a:cubicBezTo>
                    <a:cubicBezTo>
                      <a:pt x="8584" y="524577"/>
                      <a:pt x="22657" y="481607"/>
                      <a:pt x="29081" y="462308"/>
                    </a:cubicBezTo>
                    <a:cubicBezTo>
                      <a:pt x="29782" y="458985"/>
                      <a:pt x="30833" y="455720"/>
                      <a:pt x="32234" y="452688"/>
                    </a:cubicBezTo>
                    <a:lnTo>
                      <a:pt x="32234" y="452630"/>
                    </a:lnTo>
                    <a:cubicBezTo>
                      <a:pt x="36147" y="444234"/>
                      <a:pt x="42512" y="437238"/>
                      <a:pt x="50395" y="432457"/>
                    </a:cubicBezTo>
                    <a:cubicBezTo>
                      <a:pt x="50863" y="432107"/>
                      <a:pt x="51855" y="431524"/>
                      <a:pt x="53198" y="430941"/>
                    </a:cubicBezTo>
                    <a:cubicBezTo>
                      <a:pt x="53724" y="430591"/>
                      <a:pt x="54308" y="430358"/>
                      <a:pt x="54833" y="430125"/>
                    </a:cubicBezTo>
                    <a:cubicBezTo>
                      <a:pt x="70308" y="422895"/>
                      <a:pt x="117901" y="403888"/>
                      <a:pt x="117901" y="403888"/>
                    </a:cubicBezTo>
                    <a:cubicBezTo>
                      <a:pt x="141726" y="393626"/>
                      <a:pt x="166311" y="384823"/>
                      <a:pt x="191479" y="375902"/>
                    </a:cubicBezTo>
                    <a:close/>
                    <a:moveTo>
                      <a:pt x="277747" y="0"/>
                    </a:moveTo>
                    <a:lnTo>
                      <a:pt x="277980" y="0"/>
                    </a:lnTo>
                    <a:lnTo>
                      <a:pt x="278214" y="0"/>
                    </a:lnTo>
                    <a:lnTo>
                      <a:pt x="280491" y="0"/>
                    </a:lnTo>
                    <a:lnTo>
                      <a:pt x="282768" y="0"/>
                    </a:lnTo>
                    <a:lnTo>
                      <a:pt x="283001" y="0"/>
                    </a:lnTo>
                    <a:lnTo>
                      <a:pt x="283235" y="0"/>
                    </a:lnTo>
                    <a:cubicBezTo>
                      <a:pt x="348858" y="0"/>
                      <a:pt x="402105" y="53118"/>
                      <a:pt x="401988" y="118656"/>
                    </a:cubicBezTo>
                    <a:cubicBezTo>
                      <a:pt x="401988" y="125420"/>
                      <a:pt x="400470" y="154807"/>
                      <a:pt x="400470" y="162854"/>
                    </a:cubicBezTo>
                    <a:cubicBezTo>
                      <a:pt x="403331" y="163029"/>
                      <a:pt x="429954" y="156673"/>
                      <a:pt x="427093" y="188509"/>
                    </a:cubicBezTo>
                    <a:cubicBezTo>
                      <a:pt x="421021" y="256030"/>
                      <a:pt x="395215" y="242969"/>
                      <a:pt x="394456" y="242969"/>
                    </a:cubicBezTo>
                    <a:cubicBezTo>
                      <a:pt x="381670" y="283901"/>
                      <a:pt x="361820" y="309964"/>
                      <a:pt x="342436" y="326465"/>
                    </a:cubicBezTo>
                    <a:cubicBezTo>
                      <a:pt x="312485" y="351946"/>
                      <a:pt x="283468" y="354745"/>
                      <a:pt x="283001" y="354745"/>
                    </a:cubicBezTo>
                    <a:cubicBezTo>
                      <a:pt x="282125" y="354803"/>
                      <a:pt x="281250" y="354803"/>
                      <a:pt x="280491" y="354803"/>
                    </a:cubicBezTo>
                    <a:cubicBezTo>
                      <a:pt x="279615" y="354803"/>
                      <a:pt x="278856" y="354745"/>
                      <a:pt x="277980" y="354745"/>
                    </a:cubicBezTo>
                    <a:cubicBezTo>
                      <a:pt x="277455" y="354745"/>
                      <a:pt x="248263" y="351946"/>
                      <a:pt x="218136" y="326116"/>
                    </a:cubicBezTo>
                    <a:cubicBezTo>
                      <a:pt x="198811" y="309556"/>
                      <a:pt x="179136" y="283609"/>
                      <a:pt x="166467" y="242969"/>
                    </a:cubicBezTo>
                    <a:cubicBezTo>
                      <a:pt x="165649" y="242969"/>
                      <a:pt x="139902" y="256030"/>
                      <a:pt x="133830" y="188509"/>
                    </a:cubicBezTo>
                    <a:cubicBezTo>
                      <a:pt x="130969" y="156731"/>
                      <a:pt x="157592" y="163087"/>
                      <a:pt x="160453" y="162970"/>
                    </a:cubicBezTo>
                    <a:cubicBezTo>
                      <a:pt x="160453" y="154807"/>
                      <a:pt x="158877" y="125478"/>
                      <a:pt x="158877" y="118715"/>
                    </a:cubicBezTo>
                    <a:cubicBezTo>
                      <a:pt x="158877" y="53177"/>
                      <a:pt x="212123" y="0"/>
                      <a:pt x="277747" y="0"/>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grpSp>
        <p:grpSp>
          <p:nvGrpSpPr>
            <p:cNvPr id="27" name="组合 26">
              <a:extLst>
                <a:ext uri="{FF2B5EF4-FFF2-40B4-BE49-F238E27FC236}">
                  <a16:creationId xmlns:a16="http://schemas.microsoft.com/office/drawing/2014/main" xmlns="" id="{6D1C27DB-3E3B-44AC-8ABD-CA62D77D08A9}"/>
                </a:ext>
              </a:extLst>
            </p:cNvPr>
            <p:cNvGrpSpPr/>
            <p:nvPr/>
          </p:nvGrpSpPr>
          <p:grpSpPr>
            <a:xfrm>
              <a:off x="5896838" y="1696072"/>
              <a:ext cx="4915541" cy="764394"/>
              <a:chOff x="1860884" y="2196915"/>
              <a:chExt cx="4915541" cy="764394"/>
            </a:xfrm>
          </p:grpSpPr>
          <p:sp>
            <p:nvSpPr>
              <p:cNvPr id="28" name="文本框 1">
                <a:extLst>
                  <a:ext uri="{FF2B5EF4-FFF2-40B4-BE49-F238E27FC236}">
                    <a16:creationId xmlns:a16="http://schemas.microsoft.com/office/drawing/2014/main" xmlns="" id="{EBAE1A06-8030-4CAB-A4E7-BD83341E119F}"/>
                  </a:ext>
                </a:extLst>
              </p:cNvPr>
              <p:cNvSpPr/>
              <p:nvPr/>
            </p:nvSpPr>
            <p:spPr>
              <a:xfrm>
                <a:off x="1860884" y="2542989"/>
                <a:ext cx="4915541"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29" name="文本框 1">
                <a:extLst>
                  <a:ext uri="{FF2B5EF4-FFF2-40B4-BE49-F238E27FC236}">
                    <a16:creationId xmlns:a16="http://schemas.microsoft.com/office/drawing/2014/main" xmlns="" id="{13BFAE76-2D72-4697-A1D2-9A0C610F643B}"/>
                  </a:ext>
                </a:extLst>
              </p:cNvPr>
              <p:cNvSpPr txBox="1"/>
              <p:nvPr/>
            </p:nvSpPr>
            <p:spPr>
              <a:xfrm>
                <a:off x="1860884" y="2196915"/>
                <a:ext cx="1210588" cy="400110"/>
              </a:xfrm>
              <a:prstGeom prst="rect">
                <a:avLst/>
              </a:prstGeom>
              <a:noFill/>
            </p:spPr>
            <p:txBody>
              <a:bodyPr wrap="none" rtlCol="0">
                <a:spAutoFit/>
              </a:bodyPr>
              <a:lstStyle/>
              <a:p>
                <a:pPr>
                  <a:defRPr/>
                </a:pPr>
                <a:r>
                  <a:rPr lang="zh-CN" altLang="en-US" sz="2000" b="1" dirty="0">
                    <a:solidFill>
                      <a:schemeClr val="tx1">
                        <a:lumMod val="75000"/>
                        <a:lumOff val="25000"/>
                      </a:schemeClr>
                    </a:solidFill>
                    <a:cs typeface="+mn-ea"/>
                    <a:sym typeface="+mn-lt"/>
                  </a:rPr>
                  <a:t>添加标题</a:t>
                </a:r>
                <a:endParaRPr lang="en-US" sz="2000" b="1" dirty="0">
                  <a:solidFill>
                    <a:schemeClr val="tx1">
                      <a:lumMod val="75000"/>
                      <a:lumOff val="25000"/>
                    </a:schemeClr>
                  </a:solidFill>
                  <a:cs typeface="+mn-ea"/>
                  <a:sym typeface="+mn-lt"/>
                </a:endParaRPr>
              </a:p>
            </p:txBody>
          </p:sp>
        </p:grpSp>
      </p:grpSp>
      <p:grpSp>
        <p:nvGrpSpPr>
          <p:cNvPr id="32" name="组合 31">
            <a:extLst>
              <a:ext uri="{FF2B5EF4-FFF2-40B4-BE49-F238E27FC236}">
                <a16:creationId xmlns:a16="http://schemas.microsoft.com/office/drawing/2014/main" xmlns="" id="{DB6F3C92-4167-463A-B8FD-C54DDDFC0069}"/>
              </a:ext>
            </a:extLst>
          </p:cNvPr>
          <p:cNvGrpSpPr/>
          <p:nvPr/>
        </p:nvGrpSpPr>
        <p:grpSpPr>
          <a:xfrm>
            <a:off x="5236921" y="2781567"/>
            <a:ext cx="5591499" cy="764393"/>
            <a:chOff x="5236921" y="2781567"/>
            <a:chExt cx="5591499" cy="764393"/>
          </a:xfrm>
        </p:grpSpPr>
        <p:grpSp>
          <p:nvGrpSpPr>
            <p:cNvPr id="33" name="组合 32">
              <a:extLst>
                <a:ext uri="{FF2B5EF4-FFF2-40B4-BE49-F238E27FC236}">
                  <a16:creationId xmlns:a16="http://schemas.microsoft.com/office/drawing/2014/main" xmlns="" id="{7AA806ED-CB38-4A0D-959F-7858170558BE}"/>
                </a:ext>
              </a:extLst>
            </p:cNvPr>
            <p:cNvGrpSpPr/>
            <p:nvPr/>
          </p:nvGrpSpPr>
          <p:grpSpPr>
            <a:xfrm>
              <a:off x="5236921" y="2788308"/>
              <a:ext cx="556483" cy="556482"/>
              <a:chOff x="3370151" y="2319916"/>
              <a:chExt cx="1603828" cy="1603828"/>
            </a:xfrm>
          </p:grpSpPr>
          <p:sp>
            <p:nvSpPr>
              <p:cNvPr id="37" name="椭圆 36">
                <a:extLst>
                  <a:ext uri="{FF2B5EF4-FFF2-40B4-BE49-F238E27FC236}">
                    <a16:creationId xmlns:a16="http://schemas.microsoft.com/office/drawing/2014/main" xmlns="" id="{B26321A4-EC34-4421-B6EE-5067A6516A85}"/>
                  </a:ext>
                </a:extLst>
              </p:cNvPr>
              <p:cNvSpPr/>
              <p:nvPr/>
            </p:nvSpPr>
            <p:spPr>
              <a:xfrm>
                <a:off x="3370151" y="2319916"/>
                <a:ext cx="1603828" cy="1603828"/>
              </a:xfrm>
              <a:prstGeom prst="ellipse">
                <a:avLst/>
              </a:prstGeom>
              <a:solidFill>
                <a:srgbClr val="F7BE3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sp>
            <p:nvSpPr>
              <p:cNvPr id="38" name="椭圆 52">
                <a:extLst>
                  <a:ext uri="{FF2B5EF4-FFF2-40B4-BE49-F238E27FC236}">
                    <a16:creationId xmlns:a16="http://schemas.microsoft.com/office/drawing/2014/main" xmlns="" id="{BF0ABEC3-67DC-4BEE-BA0D-A213843C47ED}"/>
                  </a:ext>
                </a:extLst>
              </p:cNvPr>
              <p:cNvSpPr/>
              <p:nvPr/>
            </p:nvSpPr>
            <p:spPr>
              <a:xfrm>
                <a:off x="3778920" y="2787035"/>
                <a:ext cx="786289" cy="669591"/>
              </a:xfrm>
              <a:custGeom>
                <a:avLst/>
                <a:gdLst>
                  <a:gd name="connsiteX0" fmla="*/ 303714 w 607639"/>
                  <a:gd name="connsiteY0" fmla="*/ 173520 h 517456"/>
                  <a:gd name="connsiteX1" fmla="*/ 337586 w 607639"/>
                  <a:gd name="connsiteY1" fmla="*/ 207321 h 517456"/>
                  <a:gd name="connsiteX2" fmla="*/ 303714 w 607639"/>
                  <a:gd name="connsiteY2" fmla="*/ 241122 h 517456"/>
                  <a:gd name="connsiteX3" fmla="*/ 269842 w 607639"/>
                  <a:gd name="connsiteY3" fmla="*/ 207321 h 517456"/>
                  <a:gd name="connsiteX4" fmla="*/ 303714 w 607639"/>
                  <a:gd name="connsiteY4" fmla="*/ 173520 h 517456"/>
                  <a:gd name="connsiteX5" fmla="*/ 303758 w 607639"/>
                  <a:gd name="connsiteY5" fmla="*/ 139994 h 517456"/>
                  <a:gd name="connsiteX6" fmla="*/ 236373 w 607639"/>
                  <a:gd name="connsiteY6" fmla="*/ 207277 h 517456"/>
                  <a:gd name="connsiteX7" fmla="*/ 303758 w 607639"/>
                  <a:gd name="connsiteY7" fmla="*/ 274559 h 517456"/>
                  <a:gd name="connsiteX8" fmla="*/ 371054 w 607639"/>
                  <a:gd name="connsiteY8" fmla="*/ 207277 h 517456"/>
                  <a:gd name="connsiteX9" fmla="*/ 303758 w 607639"/>
                  <a:gd name="connsiteY9" fmla="*/ 139994 h 517456"/>
                  <a:gd name="connsiteX10" fmla="*/ 282839 w 607639"/>
                  <a:gd name="connsiteY10" fmla="*/ 68801 h 517456"/>
                  <a:gd name="connsiteX11" fmla="*/ 303669 w 607639"/>
                  <a:gd name="connsiteY11" fmla="*/ 68801 h 517456"/>
                  <a:gd name="connsiteX12" fmla="*/ 303847 w 607639"/>
                  <a:gd name="connsiteY12" fmla="*/ 68801 h 517456"/>
                  <a:gd name="connsiteX13" fmla="*/ 324588 w 607639"/>
                  <a:gd name="connsiteY13" fmla="*/ 68801 h 517456"/>
                  <a:gd name="connsiteX14" fmla="*/ 327703 w 607639"/>
                  <a:gd name="connsiteY14" fmla="*/ 99465 h 517456"/>
                  <a:gd name="connsiteX15" fmla="*/ 363221 w 607639"/>
                  <a:gd name="connsiteY15" fmla="*/ 114219 h 517456"/>
                  <a:gd name="connsiteX16" fmla="*/ 387166 w 607639"/>
                  <a:gd name="connsiteY16" fmla="*/ 94665 h 517456"/>
                  <a:gd name="connsiteX17" fmla="*/ 416541 w 607639"/>
                  <a:gd name="connsiteY17" fmla="*/ 124085 h 517456"/>
                  <a:gd name="connsiteX18" fmla="*/ 396958 w 607639"/>
                  <a:gd name="connsiteY18" fmla="*/ 147993 h 517456"/>
                  <a:gd name="connsiteX19" fmla="*/ 411645 w 607639"/>
                  <a:gd name="connsiteY19" fmla="*/ 183457 h 517456"/>
                  <a:gd name="connsiteX20" fmla="*/ 442445 w 607639"/>
                  <a:gd name="connsiteY20" fmla="*/ 186479 h 517456"/>
                  <a:gd name="connsiteX21" fmla="*/ 442445 w 607639"/>
                  <a:gd name="connsiteY21" fmla="*/ 228075 h 517456"/>
                  <a:gd name="connsiteX22" fmla="*/ 411645 w 607639"/>
                  <a:gd name="connsiteY22" fmla="*/ 231185 h 517456"/>
                  <a:gd name="connsiteX23" fmla="*/ 396958 w 607639"/>
                  <a:gd name="connsiteY23" fmla="*/ 266649 h 517456"/>
                  <a:gd name="connsiteX24" fmla="*/ 416541 w 607639"/>
                  <a:gd name="connsiteY24" fmla="*/ 290558 h 517456"/>
                  <a:gd name="connsiteX25" fmla="*/ 387166 w 607639"/>
                  <a:gd name="connsiteY25" fmla="*/ 319977 h 517456"/>
                  <a:gd name="connsiteX26" fmla="*/ 363221 w 607639"/>
                  <a:gd name="connsiteY26" fmla="*/ 300423 h 517456"/>
                  <a:gd name="connsiteX27" fmla="*/ 327703 w 607639"/>
                  <a:gd name="connsiteY27" fmla="*/ 315177 h 517456"/>
                  <a:gd name="connsiteX28" fmla="*/ 324588 w 607639"/>
                  <a:gd name="connsiteY28" fmla="*/ 345841 h 517456"/>
                  <a:gd name="connsiteX29" fmla="*/ 303847 w 607639"/>
                  <a:gd name="connsiteY29" fmla="*/ 345841 h 517456"/>
                  <a:gd name="connsiteX30" fmla="*/ 303669 w 607639"/>
                  <a:gd name="connsiteY30" fmla="*/ 345841 h 517456"/>
                  <a:gd name="connsiteX31" fmla="*/ 282839 w 607639"/>
                  <a:gd name="connsiteY31" fmla="*/ 345841 h 517456"/>
                  <a:gd name="connsiteX32" fmla="*/ 279813 w 607639"/>
                  <a:gd name="connsiteY32" fmla="*/ 315177 h 517456"/>
                  <a:gd name="connsiteX33" fmla="*/ 244295 w 607639"/>
                  <a:gd name="connsiteY33" fmla="*/ 300423 h 517456"/>
                  <a:gd name="connsiteX34" fmla="*/ 220350 w 607639"/>
                  <a:gd name="connsiteY34" fmla="*/ 319977 h 517456"/>
                  <a:gd name="connsiteX35" fmla="*/ 190886 w 607639"/>
                  <a:gd name="connsiteY35" fmla="*/ 290558 h 517456"/>
                  <a:gd name="connsiteX36" fmla="*/ 210558 w 607639"/>
                  <a:gd name="connsiteY36" fmla="*/ 266649 h 517456"/>
                  <a:gd name="connsiteX37" fmla="*/ 195782 w 607639"/>
                  <a:gd name="connsiteY37" fmla="*/ 231185 h 517456"/>
                  <a:gd name="connsiteX38" fmla="*/ 164982 w 607639"/>
                  <a:gd name="connsiteY38" fmla="*/ 228075 h 517456"/>
                  <a:gd name="connsiteX39" fmla="*/ 164982 w 607639"/>
                  <a:gd name="connsiteY39" fmla="*/ 186568 h 517456"/>
                  <a:gd name="connsiteX40" fmla="*/ 195782 w 607639"/>
                  <a:gd name="connsiteY40" fmla="*/ 183457 h 517456"/>
                  <a:gd name="connsiteX41" fmla="*/ 210558 w 607639"/>
                  <a:gd name="connsiteY41" fmla="*/ 147993 h 517456"/>
                  <a:gd name="connsiteX42" fmla="*/ 190886 w 607639"/>
                  <a:gd name="connsiteY42" fmla="*/ 124085 h 517456"/>
                  <a:gd name="connsiteX43" fmla="*/ 220350 w 607639"/>
                  <a:gd name="connsiteY43" fmla="*/ 94665 h 517456"/>
                  <a:gd name="connsiteX44" fmla="*/ 244295 w 607639"/>
                  <a:gd name="connsiteY44" fmla="*/ 114219 h 517456"/>
                  <a:gd name="connsiteX45" fmla="*/ 279813 w 607639"/>
                  <a:gd name="connsiteY45" fmla="*/ 99465 h 517456"/>
                  <a:gd name="connsiteX46" fmla="*/ 38005 w 607639"/>
                  <a:gd name="connsiteY46" fmla="*/ 37951 h 517456"/>
                  <a:gd name="connsiteX47" fmla="*/ 38005 w 607639"/>
                  <a:gd name="connsiteY47" fmla="*/ 376049 h 517456"/>
                  <a:gd name="connsiteX48" fmla="*/ 569634 w 607639"/>
                  <a:gd name="connsiteY48" fmla="*/ 376049 h 517456"/>
                  <a:gd name="connsiteX49" fmla="*/ 569634 w 607639"/>
                  <a:gd name="connsiteY49" fmla="*/ 37951 h 517456"/>
                  <a:gd name="connsiteX50" fmla="*/ 28482 w 607639"/>
                  <a:gd name="connsiteY50" fmla="*/ 0 h 517456"/>
                  <a:gd name="connsiteX51" fmla="*/ 579157 w 607639"/>
                  <a:gd name="connsiteY51" fmla="*/ 0 h 517456"/>
                  <a:gd name="connsiteX52" fmla="*/ 607639 w 607639"/>
                  <a:gd name="connsiteY52" fmla="*/ 28441 h 517456"/>
                  <a:gd name="connsiteX53" fmla="*/ 607639 w 607639"/>
                  <a:gd name="connsiteY53" fmla="*/ 385559 h 517456"/>
                  <a:gd name="connsiteX54" fmla="*/ 579157 w 607639"/>
                  <a:gd name="connsiteY54" fmla="*/ 414000 h 517456"/>
                  <a:gd name="connsiteX55" fmla="*/ 351304 w 607639"/>
                  <a:gd name="connsiteY55" fmla="*/ 414000 h 517456"/>
                  <a:gd name="connsiteX56" fmla="*/ 351304 w 607639"/>
                  <a:gd name="connsiteY56" fmla="*/ 479593 h 517456"/>
                  <a:gd name="connsiteX57" fmla="*/ 437906 w 607639"/>
                  <a:gd name="connsiteY57" fmla="*/ 479593 h 517456"/>
                  <a:gd name="connsiteX58" fmla="*/ 437906 w 607639"/>
                  <a:gd name="connsiteY58" fmla="*/ 517456 h 517456"/>
                  <a:gd name="connsiteX59" fmla="*/ 169733 w 607639"/>
                  <a:gd name="connsiteY59" fmla="*/ 517456 h 517456"/>
                  <a:gd name="connsiteX60" fmla="*/ 169733 w 607639"/>
                  <a:gd name="connsiteY60" fmla="*/ 479593 h 517456"/>
                  <a:gd name="connsiteX61" fmla="*/ 256335 w 607639"/>
                  <a:gd name="connsiteY61" fmla="*/ 479593 h 517456"/>
                  <a:gd name="connsiteX62" fmla="*/ 256335 w 607639"/>
                  <a:gd name="connsiteY62" fmla="*/ 414000 h 517456"/>
                  <a:gd name="connsiteX63" fmla="*/ 28482 w 607639"/>
                  <a:gd name="connsiteY63" fmla="*/ 414000 h 517456"/>
                  <a:gd name="connsiteX64" fmla="*/ 0 w 607639"/>
                  <a:gd name="connsiteY64" fmla="*/ 385559 h 517456"/>
                  <a:gd name="connsiteX65" fmla="*/ 0 w 607639"/>
                  <a:gd name="connsiteY65" fmla="*/ 28441 h 517456"/>
                  <a:gd name="connsiteX66" fmla="*/ 28482 w 607639"/>
                  <a:gd name="connsiteY66" fmla="*/ 0 h 517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07639" h="517456">
                    <a:moveTo>
                      <a:pt x="303714" y="173520"/>
                    </a:moveTo>
                    <a:cubicBezTo>
                      <a:pt x="322421" y="173520"/>
                      <a:pt x="337586" y="188653"/>
                      <a:pt x="337586" y="207321"/>
                    </a:cubicBezTo>
                    <a:cubicBezTo>
                      <a:pt x="337586" y="225989"/>
                      <a:pt x="322421" y="241122"/>
                      <a:pt x="303714" y="241122"/>
                    </a:cubicBezTo>
                    <a:cubicBezTo>
                      <a:pt x="285007" y="241122"/>
                      <a:pt x="269842" y="225989"/>
                      <a:pt x="269842" y="207321"/>
                    </a:cubicBezTo>
                    <a:cubicBezTo>
                      <a:pt x="269842" y="188653"/>
                      <a:pt x="285007" y="173520"/>
                      <a:pt x="303714" y="173520"/>
                    </a:cubicBezTo>
                    <a:close/>
                    <a:moveTo>
                      <a:pt x="303758" y="139994"/>
                    </a:moveTo>
                    <a:cubicBezTo>
                      <a:pt x="266549" y="139994"/>
                      <a:pt x="236373" y="170125"/>
                      <a:pt x="236373" y="207277"/>
                    </a:cubicBezTo>
                    <a:cubicBezTo>
                      <a:pt x="236373" y="244517"/>
                      <a:pt x="266549" y="274559"/>
                      <a:pt x="303758" y="274559"/>
                    </a:cubicBezTo>
                    <a:cubicBezTo>
                      <a:pt x="340967" y="274559"/>
                      <a:pt x="371054" y="244517"/>
                      <a:pt x="371054" y="207277"/>
                    </a:cubicBezTo>
                    <a:cubicBezTo>
                      <a:pt x="371054" y="170125"/>
                      <a:pt x="340967" y="139994"/>
                      <a:pt x="303758" y="139994"/>
                    </a:cubicBezTo>
                    <a:close/>
                    <a:moveTo>
                      <a:pt x="282839" y="68801"/>
                    </a:moveTo>
                    <a:lnTo>
                      <a:pt x="303669" y="68801"/>
                    </a:lnTo>
                    <a:lnTo>
                      <a:pt x="303847" y="68801"/>
                    </a:lnTo>
                    <a:lnTo>
                      <a:pt x="324588" y="68801"/>
                    </a:lnTo>
                    <a:lnTo>
                      <a:pt x="327703" y="99465"/>
                    </a:lnTo>
                    <a:cubicBezTo>
                      <a:pt x="340522" y="102309"/>
                      <a:pt x="352450" y="107375"/>
                      <a:pt x="363221" y="114219"/>
                    </a:cubicBezTo>
                    <a:lnTo>
                      <a:pt x="387166" y="94665"/>
                    </a:lnTo>
                    <a:lnTo>
                      <a:pt x="416541" y="124085"/>
                    </a:lnTo>
                    <a:lnTo>
                      <a:pt x="396958" y="147993"/>
                    </a:lnTo>
                    <a:cubicBezTo>
                      <a:pt x="403812" y="158748"/>
                      <a:pt x="408797" y="170658"/>
                      <a:pt x="411645" y="183457"/>
                    </a:cubicBezTo>
                    <a:lnTo>
                      <a:pt x="442445" y="186479"/>
                    </a:lnTo>
                    <a:lnTo>
                      <a:pt x="442445" y="228075"/>
                    </a:lnTo>
                    <a:lnTo>
                      <a:pt x="411645" y="231185"/>
                    </a:lnTo>
                    <a:cubicBezTo>
                      <a:pt x="408886" y="243984"/>
                      <a:pt x="403812" y="255894"/>
                      <a:pt x="396958" y="266649"/>
                    </a:cubicBezTo>
                    <a:lnTo>
                      <a:pt x="416541" y="290558"/>
                    </a:lnTo>
                    <a:lnTo>
                      <a:pt x="387166" y="319977"/>
                    </a:lnTo>
                    <a:lnTo>
                      <a:pt x="363221" y="300423"/>
                    </a:lnTo>
                    <a:cubicBezTo>
                      <a:pt x="352450" y="307267"/>
                      <a:pt x="340522" y="312333"/>
                      <a:pt x="327703" y="315177"/>
                    </a:cubicBezTo>
                    <a:lnTo>
                      <a:pt x="324588" y="345841"/>
                    </a:lnTo>
                    <a:lnTo>
                      <a:pt x="303847" y="345841"/>
                    </a:lnTo>
                    <a:lnTo>
                      <a:pt x="303669" y="345841"/>
                    </a:lnTo>
                    <a:lnTo>
                      <a:pt x="282839" y="345841"/>
                    </a:lnTo>
                    <a:lnTo>
                      <a:pt x="279813" y="315177"/>
                    </a:lnTo>
                    <a:cubicBezTo>
                      <a:pt x="266994" y="312333"/>
                      <a:pt x="254977" y="307267"/>
                      <a:pt x="244295" y="300423"/>
                    </a:cubicBezTo>
                    <a:lnTo>
                      <a:pt x="220350" y="319977"/>
                    </a:lnTo>
                    <a:lnTo>
                      <a:pt x="190886" y="290558"/>
                    </a:lnTo>
                    <a:lnTo>
                      <a:pt x="210558" y="266649"/>
                    </a:lnTo>
                    <a:cubicBezTo>
                      <a:pt x="203704" y="255894"/>
                      <a:pt x="198630" y="243984"/>
                      <a:pt x="195782" y="231185"/>
                    </a:cubicBezTo>
                    <a:lnTo>
                      <a:pt x="164982" y="228075"/>
                    </a:lnTo>
                    <a:lnTo>
                      <a:pt x="164982" y="186568"/>
                    </a:lnTo>
                    <a:lnTo>
                      <a:pt x="195782" y="183457"/>
                    </a:lnTo>
                    <a:cubicBezTo>
                      <a:pt x="198630" y="170658"/>
                      <a:pt x="203704" y="158748"/>
                      <a:pt x="210558" y="147993"/>
                    </a:cubicBezTo>
                    <a:lnTo>
                      <a:pt x="190886" y="124085"/>
                    </a:lnTo>
                    <a:lnTo>
                      <a:pt x="220350" y="94665"/>
                    </a:lnTo>
                    <a:lnTo>
                      <a:pt x="244295" y="114219"/>
                    </a:lnTo>
                    <a:cubicBezTo>
                      <a:pt x="254977" y="107375"/>
                      <a:pt x="266905" y="102309"/>
                      <a:pt x="279813" y="99465"/>
                    </a:cubicBezTo>
                    <a:close/>
                    <a:moveTo>
                      <a:pt x="38005" y="37951"/>
                    </a:moveTo>
                    <a:lnTo>
                      <a:pt x="38005" y="376049"/>
                    </a:lnTo>
                    <a:lnTo>
                      <a:pt x="569634" y="376049"/>
                    </a:lnTo>
                    <a:lnTo>
                      <a:pt x="569634" y="37951"/>
                    </a:lnTo>
                    <a:close/>
                    <a:moveTo>
                      <a:pt x="28482" y="0"/>
                    </a:moveTo>
                    <a:lnTo>
                      <a:pt x="579157" y="0"/>
                    </a:lnTo>
                    <a:cubicBezTo>
                      <a:pt x="594822" y="0"/>
                      <a:pt x="607639" y="12799"/>
                      <a:pt x="607639" y="28441"/>
                    </a:cubicBezTo>
                    <a:lnTo>
                      <a:pt x="607639" y="385559"/>
                    </a:lnTo>
                    <a:cubicBezTo>
                      <a:pt x="607639" y="401202"/>
                      <a:pt x="594822" y="414000"/>
                      <a:pt x="579157" y="414000"/>
                    </a:cubicBezTo>
                    <a:lnTo>
                      <a:pt x="351304" y="414000"/>
                    </a:lnTo>
                    <a:lnTo>
                      <a:pt x="351304" y="479593"/>
                    </a:lnTo>
                    <a:lnTo>
                      <a:pt x="437906" y="479593"/>
                    </a:lnTo>
                    <a:lnTo>
                      <a:pt x="437906" y="517456"/>
                    </a:lnTo>
                    <a:lnTo>
                      <a:pt x="169733" y="517456"/>
                    </a:lnTo>
                    <a:lnTo>
                      <a:pt x="169733" y="479593"/>
                    </a:lnTo>
                    <a:lnTo>
                      <a:pt x="256335" y="479593"/>
                    </a:lnTo>
                    <a:lnTo>
                      <a:pt x="256335" y="414000"/>
                    </a:lnTo>
                    <a:lnTo>
                      <a:pt x="28482" y="414000"/>
                    </a:lnTo>
                    <a:cubicBezTo>
                      <a:pt x="12817" y="414000"/>
                      <a:pt x="0" y="401202"/>
                      <a:pt x="0" y="385559"/>
                    </a:cubicBezTo>
                    <a:lnTo>
                      <a:pt x="0" y="28441"/>
                    </a:lnTo>
                    <a:cubicBezTo>
                      <a:pt x="0" y="12799"/>
                      <a:pt x="12817" y="0"/>
                      <a:pt x="28482" y="0"/>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grpSp>
        <p:grpSp>
          <p:nvGrpSpPr>
            <p:cNvPr id="34" name="组合 33">
              <a:extLst>
                <a:ext uri="{FF2B5EF4-FFF2-40B4-BE49-F238E27FC236}">
                  <a16:creationId xmlns:a16="http://schemas.microsoft.com/office/drawing/2014/main" xmlns="" id="{7294D268-59D4-4410-A8BD-77BC07FD427A}"/>
                </a:ext>
              </a:extLst>
            </p:cNvPr>
            <p:cNvGrpSpPr/>
            <p:nvPr/>
          </p:nvGrpSpPr>
          <p:grpSpPr>
            <a:xfrm>
              <a:off x="5896837" y="2781567"/>
              <a:ext cx="4931583" cy="764393"/>
              <a:chOff x="1860883" y="3277190"/>
              <a:chExt cx="4931583" cy="764393"/>
            </a:xfrm>
          </p:grpSpPr>
          <p:sp>
            <p:nvSpPr>
              <p:cNvPr id="35" name="文本框 1">
                <a:extLst>
                  <a:ext uri="{FF2B5EF4-FFF2-40B4-BE49-F238E27FC236}">
                    <a16:creationId xmlns:a16="http://schemas.microsoft.com/office/drawing/2014/main" xmlns="" id="{00AFEB2C-735B-45AA-88F5-A8F8407E174A}"/>
                  </a:ext>
                </a:extLst>
              </p:cNvPr>
              <p:cNvSpPr/>
              <p:nvPr/>
            </p:nvSpPr>
            <p:spPr>
              <a:xfrm>
                <a:off x="1860883" y="3623263"/>
                <a:ext cx="4931583"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36" name="文本框 1">
                <a:extLst>
                  <a:ext uri="{FF2B5EF4-FFF2-40B4-BE49-F238E27FC236}">
                    <a16:creationId xmlns:a16="http://schemas.microsoft.com/office/drawing/2014/main" xmlns="" id="{992BEC61-46A4-498B-B097-110305B2EAF5}"/>
                  </a:ext>
                </a:extLst>
              </p:cNvPr>
              <p:cNvSpPr txBox="1"/>
              <p:nvPr/>
            </p:nvSpPr>
            <p:spPr>
              <a:xfrm>
                <a:off x="1860884" y="3277190"/>
                <a:ext cx="1210588" cy="400110"/>
              </a:xfrm>
              <a:prstGeom prst="rect">
                <a:avLst/>
              </a:prstGeom>
              <a:noFill/>
            </p:spPr>
            <p:txBody>
              <a:bodyPr wrap="none" rtlCol="0">
                <a:spAutoFit/>
              </a:bodyPr>
              <a:lstStyle/>
              <a:p>
                <a:pPr lvl="0">
                  <a:defRPr/>
                </a:pPr>
                <a:r>
                  <a:rPr lang="zh-CN" altLang="en-US" sz="2000" b="1" dirty="0">
                    <a:solidFill>
                      <a:schemeClr val="tx1">
                        <a:lumMod val="75000"/>
                        <a:lumOff val="25000"/>
                      </a:schemeClr>
                    </a:solidFill>
                    <a:cs typeface="+mn-ea"/>
                    <a:sym typeface="+mn-lt"/>
                  </a:rPr>
                  <a:t>添加标题</a:t>
                </a:r>
                <a:endParaRPr lang="en-US" altLang="zh-CN" sz="2000" b="1" dirty="0">
                  <a:solidFill>
                    <a:schemeClr val="tx1">
                      <a:lumMod val="75000"/>
                      <a:lumOff val="25000"/>
                    </a:schemeClr>
                  </a:solidFill>
                  <a:cs typeface="+mn-ea"/>
                  <a:sym typeface="+mn-lt"/>
                </a:endParaRPr>
              </a:p>
            </p:txBody>
          </p:sp>
        </p:grpSp>
      </p:grpSp>
      <p:grpSp>
        <p:nvGrpSpPr>
          <p:cNvPr id="39" name="组合 38">
            <a:extLst>
              <a:ext uri="{FF2B5EF4-FFF2-40B4-BE49-F238E27FC236}">
                <a16:creationId xmlns:a16="http://schemas.microsoft.com/office/drawing/2014/main" xmlns="" id="{B6FA3DD1-1866-424A-81DA-5815C397F75B}"/>
              </a:ext>
            </a:extLst>
          </p:cNvPr>
          <p:cNvGrpSpPr/>
          <p:nvPr/>
        </p:nvGrpSpPr>
        <p:grpSpPr>
          <a:xfrm>
            <a:off x="5236921" y="3864502"/>
            <a:ext cx="5591500" cy="766951"/>
            <a:chOff x="5236921" y="3864502"/>
            <a:chExt cx="5591500" cy="766951"/>
          </a:xfrm>
        </p:grpSpPr>
        <p:grpSp>
          <p:nvGrpSpPr>
            <p:cNvPr id="40" name="组合 39">
              <a:extLst>
                <a:ext uri="{FF2B5EF4-FFF2-40B4-BE49-F238E27FC236}">
                  <a16:creationId xmlns:a16="http://schemas.microsoft.com/office/drawing/2014/main" xmlns="" id="{4F077E6E-6679-4954-973E-E6BCB41E4121}"/>
                </a:ext>
              </a:extLst>
            </p:cNvPr>
            <p:cNvGrpSpPr/>
            <p:nvPr/>
          </p:nvGrpSpPr>
          <p:grpSpPr>
            <a:xfrm>
              <a:off x="5236921" y="3864502"/>
              <a:ext cx="556483" cy="556482"/>
              <a:chOff x="3370151" y="2319916"/>
              <a:chExt cx="1603828" cy="1603828"/>
            </a:xfrm>
          </p:grpSpPr>
          <p:sp>
            <p:nvSpPr>
              <p:cNvPr id="44" name="椭圆 43">
                <a:extLst>
                  <a:ext uri="{FF2B5EF4-FFF2-40B4-BE49-F238E27FC236}">
                    <a16:creationId xmlns:a16="http://schemas.microsoft.com/office/drawing/2014/main" xmlns="" id="{EFF9D84D-2AB6-4DAD-9FD1-AF634765B4C4}"/>
                  </a:ext>
                </a:extLst>
              </p:cNvPr>
              <p:cNvSpPr/>
              <p:nvPr/>
            </p:nvSpPr>
            <p:spPr>
              <a:xfrm>
                <a:off x="3370151" y="2319916"/>
                <a:ext cx="1603828" cy="1603828"/>
              </a:xfrm>
              <a:prstGeom prst="ellipse">
                <a:avLst/>
              </a:prstGeom>
              <a:solidFill>
                <a:srgbClr val="01B8A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sp>
            <p:nvSpPr>
              <p:cNvPr id="45" name="椭圆 63">
                <a:extLst>
                  <a:ext uri="{FF2B5EF4-FFF2-40B4-BE49-F238E27FC236}">
                    <a16:creationId xmlns:a16="http://schemas.microsoft.com/office/drawing/2014/main" xmlns="" id="{00285ABF-EC46-4B02-8DCC-6C78CF93B262}"/>
                  </a:ext>
                </a:extLst>
              </p:cNvPr>
              <p:cNvSpPr/>
              <p:nvPr/>
            </p:nvSpPr>
            <p:spPr>
              <a:xfrm>
                <a:off x="3784515" y="2728687"/>
                <a:ext cx="775098" cy="786289"/>
              </a:xfrm>
              <a:custGeom>
                <a:avLst/>
                <a:gdLst>
                  <a:gd name="T0" fmla="*/ 375 w 500"/>
                  <a:gd name="T1" fmla="*/ 188 h 508"/>
                  <a:gd name="T2" fmla="*/ 188 w 500"/>
                  <a:gd name="T3" fmla="*/ 0 h 508"/>
                  <a:gd name="T4" fmla="*/ 0 w 500"/>
                  <a:gd name="T5" fmla="*/ 188 h 508"/>
                  <a:gd name="T6" fmla="*/ 188 w 500"/>
                  <a:gd name="T7" fmla="*/ 375 h 508"/>
                  <a:gd name="T8" fmla="*/ 375 w 500"/>
                  <a:gd name="T9" fmla="*/ 188 h 508"/>
                  <a:gd name="T10" fmla="*/ 188 w 500"/>
                  <a:gd name="T11" fmla="*/ 328 h 508"/>
                  <a:gd name="T12" fmla="*/ 47 w 500"/>
                  <a:gd name="T13" fmla="*/ 188 h 508"/>
                  <a:gd name="T14" fmla="*/ 188 w 500"/>
                  <a:gd name="T15" fmla="*/ 47 h 508"/>
                  <a:gd name="T16" fmla="*/ 328 w 500"/>
                  <a:gd name="T17" fmla="*/ 188 h 508"/>
                  <a:gd name="T18" fmla="*/ 188 w 500"/>
                  <a:gd name="T19" fmla="*/ 328 h 508"/>
                  <a:gd name="T20" fmla="*/ 500 w 500"/>
                  <a:gd name="T21" fmla="*/ 466 h 508"/>
                  <a:gd name="T22" fmla="*/ 458 w 500"/>
                  <a:gd name="T23" fmla="*/ 508 h 508"/>
                  <a:gd name="T24" fmla="*/ 314 w 500"/>
                  <a:gd name="T25" fmla="*/ 364 h 508"/>
                  <a:gd name="T26" fmla="*/ 356 w 500"/>
                  <a:gd name="T27" fmla="*/ 322 h 508"/>
                  <a:gd name="T28" fmla="*/ 500 w 500"/>
                  <a:gd name="T29" fmla="*/ 466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0" h="508">
                    <a:moveTo>
                      <a:pt x="375" y="188"/>
                    </a:moveTo>
                    <a:cubicBezTo>
                      <a:pt x="375" y="84"/>
                      <a:pt x="291" y="0"/>
                      <a:pt x="188" y="0"/>
                    </a:cubicBezTo>
                    <a:cubicBezTo>
                      <a:pt x="84" y="0"/>
                      <a:pt x="0" y="84"/>
                      <a:pt x="0" y="188"/>
                    </a:cubicBezTo>
                    <a:cubicBezTo>
                      <a:pt x="0" y="291"/>
                      <a:pt x="84" y="375"/>
                      <a:pt x="188" y="375"/>
                    </a:cubicBezTo>
                    <a:cubicBezTo>
                      <a:pt x="291" y="375"/>
                      <a:pt x="375" y="291"/>
                      <a:pt x="375" y="188"/>
                    </a:cubicBezTo>
                    <a:close/>
                    <a:moveTo>
                      <a:pt x="188" y="328"/>
                    </a:moveTo>
                    <a:cubicBezTo>
                      <a:pt x="110" y="328"/>
                      <a:pt x="47" y="265"/>
                      <a:pt x="47" y="188"/>
                    </a:cubicBezTo>
                    <a:cubicBezTo>
                      <a:pt x="47" y="110"/>
                      <a:pt x="110" y="47"/>
                      <a:pt x="188" y="47"/>
                    </a:cubicBezTo>
                    <a:cubicBezTo>
                      <a:pt x="265" y="47"/>
                      <a:pt x="328" y="110"/>
                      <a:pt x="328" y="188"/>
                    </a:cubicBezTo>
                    <a:cubicBezTo>
                      <a:pt x="328" y="265"/>
                      <a:pt x="265" y="328"/>
                      <a:pt x="188" y="328"/>
                    </a:cubicBezTo>
                    <a:close/>
                    <a:moveTo>
                      <a:pt x="500" y="466"/>
                    </a:moveTo>
                    <a:lnTo>
                      <a:pt x="458" y="508"/>
                    </a:lnTo>
                    <a:lnTo>
                      <a:pt x="314" y="364"/>
                    </a:lnTo>
                    <a:lnTo>
                      <a:pt x="356" y="322"/>
                    </a:lnTo>
                    <a:lnTo>
                      <a:pt x="500" y="466"/>
                    </a:ln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grpSp>
        <p:grpSp>
          <p:nvGrpSpPr>
            <p:cNvPr id="41" name="组合 40">
              <a:extLst>
                <a:ext uri="{FF2B5EF4-FFF2-40B4-BE49-F238E27FC236}">
                  <a16:creationId xmlns:a16="http://schemas.microsoft.com/office/drawing/2014/main" xmlns="" id="{94E40138-5F67-4884-A3C1-7B38735E1121}"/>
                </a:ext>
              </a:extLst>
            </p:cNvPr>
            <p:cNvGrpSpPr/>
            <p:nvPr/>
          </p:nvGrpSpPr>
          <p:grpSpPr>
            <a:xfrm>
              <a:off x="5896838" y="3867061"/>
              <a:ext cx="4931583" cy="764392"/>
              <a:chOff x="1931364" y="4265919"/>
              <a:chExt cx="4931583" cy="764392"/>
            </a:xfrm>
          </p:grpSpPr>
          <p:sp>
            <p:nvSpPr>
              <p:cNvPr id="42" name="文本框 1">
                <a:extLst>
                  <a:ext uri="{FF2B5EF4-FFF2-40B4-BE49-F238E27FC236}">
                    <a16:creationId xmlns:a16="http://schemas.microsoft.com/office/drawing/2014/main" xmlns="" id="{5855A892-1BAB-47DB-9B46-161D6ABC1CA1}"/>
                  </a:ext>
                </a:extLst>
              </p:cNvPr>
              <p:cNvSpPr/>
              <p:nvPr/>
            </p:nvSpPr>
            <p:spPr>
              <a:xfrm>
                <a:off x="1931364" y="4611991"/>
                <a:ext cx="4931583"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43" name="文本框 1">
                <a:extLst>
                  <a:ext uri="{FF2B5EF4-FFF2-40B4-BE49-F238E27FC236}">
                    <a16:creationId xmlns:a16="http://schemas.microsoft.com/office/drawing/2014/main" xmlns="" id="{BD2A845C-93CF-483A-B325-DEE8E23B6D89}"/>
                  </a:ext>
                </a:extLst>
              </p:cNvPr>
              <p:cNvSpPr txBox="1"/>
              <p:nvPr/>
            </p:nvSpPr>
            <p:spPr>
              <a:xfrm>
                <a:off x="1931364" y="4265919"/>
                <a:ext cx="1210588" cy="400110"/>
              </a:xfrm>
              <a:prstGeom prst="rect">
                <a:avLst/>
              </a:prstGeom>
              <a:noFill/>
            </p:spPr>
            <p:txBody>
              <a:bodyPr wrap="none" rtlCol="0">
                <a:spAutoFit/>
              </a:bodyPr>
              <a:lstStyle/>
              <a:p>
                <a:pPr lvl="0">
                  <a:defRPr/>
                </a:pPr>
                <a:r>
                  <a:rPr lang="zh-CN" altLang="en-US" sz="2000" b="1" dirty="0">
                    <a:solidFill>
                      <a:schemeClr val="tx1">
                        <a:lumMod val="75000"/>
                        <a:lumOff val="25000"/>
                      </a:schemeClr>
                    </a:solidFill>
                    <a:cs typeface="+mn-ea"/>
                    <a:sym typeface="+mn-lt"/>
                  </a:rPr>
                  <a:t>添加标题</a:t>
                </a:r>
                <a:endParaRPr lang="en-US" altLang="zh-CN" sz="2000" b="1" dirty="0">
                  <a:solidFill>
                    <a:schemeClr val="tx1">
                      <a:lumMod val="75000"/>
                      <a:lumOff val="25000"/>
                    </a:schemeClr>
                  </a:solidFill>
                  <a:cs typeface="+mn-ea"/>
                  <a:sym typeface="+mn-lt"/>
                </a:endParaRPr>
              </a:p>
            </p:txBody>
          </p:sp>
        </p:grpSp>
      </p:grpSp>
      <p:grpSp>
        <p:nvGrpSpPr>
          <p:cNvPr id="46" name="组合 45">
            <a:extLst>
              <a:ext uri="{FF2B5EF4-FFF2-40B4-BE49-F238E27FC236}">
                <a16:creationId xmlns:a16="http://schemas.microsoft.com/office/drawing/2014/main" xmlns="" id="{3635C2FA-4F2B-455A-A565-356F275682F9}"/>
              </a:ext>
            </a:extLst>
          </p:cNvPr>
          <p:cNvGrpSpPr/>
          <p:nvPr/>
        </p:nvGrpSpPr>
        <p:grpSpPr>
          <a:xfrm>
            <a:off x="5236921" y="4940697"/>
            <a:ext cx="5639625" cy="776251"/>
            <a:chOff x="5236921" y="4940697"/>
            <a:chExt cx="5639625" cy="776251"/>
          </a:xfrm>
        </p:grpSpPr>
        <p:grpSp>
          <p:nvGrpSpPr>
            <p:cNvPr id="47" name="组合 46">
              <a:extLst>
                <a:ext uri="{FF2B5EF4-FFF2-40B4-BE49-F238E27FC236}">
                  <a16:creationId xmlns:a16="http://schemas.microsoft.com/office/drawing/2014/main" xmlns="" id="{0E47FB03-EC06-4953-B694-833FA15AFAE5}"/>
                </a:ext>
              </a:extLst>
            </p:cNvPr>
            <p:cNvGrpSpPr/>
            <p:nvPr/>
          </p:nvGrpSpPr>
          <p:grpSpPr>
            <a:xfrm>
              <a:off x="5236921" y="4940697"/>
              <a:ext cx="556483" cy="556482"/>
              <a:chOff x="2657680" y="2319916"/>
              <a:chExt cx="1603828" cy="1603828"/>
            </a:xfrm>
          </p:grpSpPr>
          <p:sp>
            <p:nvSpPr>
              <p:cNvPr id="51" name="椭圆 50">
                <a:extLst>
                  <a:ext uri="{FF2B5EF4-FFF2-40B4-BE49-F238E27FC236}">
                    <a16:creationId xmlns:a16="http://schemas.microsoft.com/office/drawing/2014/main" xmlns="" id="{1A9ABF77-4F1E-4A5A-8E18-A99718130D37}"/>
                  </a:ext>
                </a:extLst>
              </p:cNvPr>
              <p:cNvSpPr/>
              <p:nvPr/>
            </p:nvSpPr>
            <p:spPr>
              <a:xfrm>
                <a:off x="2657680" y="2319916"/>
                <a:ext cx="1603828" cy="1603828"/>
              </a:xfrm>
              <a:prstGeom prst="ellipse">
                <a:avLst/>
              </a:prstGeom>
              <a:solidFill>
                <a:srgbClr val="F7BE3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sp>
            <p:nvSpPr>
              <p:cNvPr id="52" name="椭圆 74">
                <a:extLst>
                  <a:ext uri="{FF2B5EF4-FFF2-40B4-BE49-F238E27FC236}">
                    <a16:creationId xmlns:a16="http://schemas.microsoft.com/office/drawing/2014/main" xmlns="" id="{0540086D-A8FE-4911-BA3E-9B92FD709E88}"/>
                  </a:ext>
                </a:extLst>
              </p:cNvPr>
              <p:cNvSpPr/>
              <p:nvPr/>
            </p:nvSpPr>
            <p:spPr>
              <a:xfrm>
                <a:off x="3066449" y="2729281"/>
                <a:ext cx="786289" cy="785100"/>
              </a:xfrm>
              <a:custGeom>
                <a:avLst/>
                <a:gdLst>
                  <a:gd name="T0" fmla="*/ 6894 w 7804"/>
                  <a:gd name="T1" fmla="*/ 3038 h 7804"/>
                  <a:gd name="T2" fmla="*/ 6614 w 7804"/>
                  <a:gd name="T3" fmla="*/ 2704 h 7804"/>
                  <a:gd name="T4" fmla="*/ 6826 w 7804"/>
                  <a:gd name="T5" fmla="*/ 2200 h 7804"/>
                  <a:gd name="T6" fmla="*/ 6496 w 7804"/>
                  <a:gd name="T7" fmla="*/ 978 h 7804"/>
                  <a:gd name="T8" fmla="*/ 5604 w 7804"/>
                  <a:gd name="T9" fmla="*/ 978 h 7804"/>
                  <a:gd name="T10" fmla="*/ 5254 w 7804"/>
                  <a:gd name="T11" fmla="*/ 1222 h 7804"/>
                  <a:gd name="T12" fmla="*/ 4973 w 7804"/>
                  <a:gd name="T13" fmla="*/ 1137 h 7804"/>
                  <a:gd name="T14" fmla="*/ 4766 w 7804"/>
                  <a:gd name="T15" fmla="*/ 631 h 7804"/>
                  <a:gd name="T16" fmla="*/ 3668 w 7804"/>
                  <a:gd name="T17" fmla="*/ 0 h 7804"/>
                  <a:gd name="T18" fmla="*/ 3038 w 7804"/>
                  <a:gd name="T19" fmla="*/ 910 h 7804"/>
                  <a:gd name="T20" fmla="*/ 2704 w 7804"/>
                  <a:gd name="T21" fmla="*/ 1190 h 7804"/>
                  <a:gd name="T22" fmla="*/ 2398 w 7804"/>
                  <a:gd name="T23" fmla="*/ 1175 h 7804"/>
                  <a:gd name="T24" fmla="*/ 1754 w 7804"/>
                  <a:gd name="T25" fmla="*/ 793 h 7804"/>
                  <a:gd name="T26" fmla="*/ 978 w 7804"/>
                  <a:gd name="T27" fmla="*/ 1308 h 7804"/>
                  <a:gd name="T28" fmla="*/ 1175 w 7804"/>
                  <a:gd name="T29" fmla="*/ 2398 h 7804"/>
                  <a:gd name="T30" fmla="*/ 1137 w 7804"/>
                  <a:gd name="T31" fmla="*/ 2831 h 7804"/>
                  <a:gd name="T32" fmla="*/ 631 w 7804"/>
                  <a:gd name="T33" fmla="*/ 3038 h 7804"/>
                  <a:gd name="T34" fmla="*/ 0 w 7804"/>
                  <a:gd name="T35" fmla="*/ 4136 h 7804"/>
                  <a:gd name="T36" fmla="*/ 910 w 7804"/>
                  <a:gd name="T37" fmla="*/ 4766 h 7804"/>
                  <a:gd name="T38" fmla="*/ 1190 w 7804"/>
                  <a:gd name="T39" fmla="*/ 5100 h 7804"/>
                  <a:gd name="T40" fmla="*/ 978 w 7804"/>
                  <a:gd name="T41" fmla="*/ 5604 h 7804"/>
                  <a:gd name="T42" fmla="*/ 1308 w 7804"/>
                  <a:gd name="T43" fmla="*/ 6826 h 7804"/>
                  <a:gd name="T44" fmla="*/ 2200 w 7804"/>
                  <a:gd name="T45" fmla="*/ 6826 h 7804"/>
                  <a:gd name="T46" fmla="*/ 2550 w 7804"/>
                  <a:gd name="T47" fmla="*/ 6582 h 7804"/>
                  <a:gd name="T48" fmla="*/ 2831 w 7804"/>
                  <a:gd name="T49" fmla="*/ 6667 h 7804"/>
                  <a:gd name="T50" fmla="*/ 3038 w 7804"/>
                  <a:gd name="T51" fmla="*/ 7173 h 7804"/>
                  <a:gd name="T52" fmla="*/ 4136 w 7804"/>
                  <a:gd name="T53" fmla="*/ 7804 h 7804"/>
                  <a:gd name="T54" fmla="*/ 4766 w 7804"/>
                  <a:gd name="T55" fmla="*/ 6894 h 7804"/>
                  <a:gd name="T56" fmla="*/ 5100 w 7804"/>
                  <a:gd name="T57" fmla="*/ 6614 h 7804"/>
                  <a:gd name="T58" fmla="*/ 5406 w 7804"/>
                  <a:gd name="T59" fmla="*/ 6629 h 7804"/>
                  <a:gd name="T60" fmla="*/ 6050 w 7804"/>
                  <a:gd name="T61" fmla="*/ 7011 h 7804"/>
                  <a:gd name="T62" fmla="*/ 6647 w 7804"/>
                  <a:gd name="T63" fmla="*/ 6675 h 7804"/>
                  <a:gd name="T64" fmla="*/ 6826 w 7804"/>
                  <a:gd name="T65" fmla="*/ 6496 h 7804"/>
                  <a:gd name="T66" fmla="*/ 6629 w 7804"/>
                  <a:gd name="T67" fmla="*/ 5406 h 7804"/>
                  <a:gd name="T68" fmla="*/ 6667 w 7804"/>
                  <a:gd name="T69" fmla="*/ 4972 h 7804"/>
                  <a:gd name="T70" fmla="*/ 7173 w 7804"/>
                  <a:gd name="T71" fmla="*/ 4766 h 7804"/>
                  <a:gd name="T72" fmla="*/ 7804 w 7804"/>
                  <a:gd name="T73" fmla="*/ 3668 h 7804"/>
                  <a:gd name="T74" fmla="*/ 5608 w 7804"/>
                  <a:gd name="T75" fmla="*/ 3902 h 7804"/>
                  <a:gd name="T76" fmla="*/ 2196 w 7804"/>
                  <a:gd name="T77" fmla="*/ 3902 h 7804"/>
                  <a:gd name="T78" fmla="*/ 5608 w 7804"/>
                  <a:gd name="T79" fmla="*/ 3902 h 7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804" h="7804">
                    <a:moveTo>
                      <a:pt x="7173" y="3038"/>
                    </a:moveTo>
                    <a:lnTo>
                      <a:pt x="6894" y="3038"/>
                    </a:lnTo>
                    <a:cubicBezTo>
                      <a:pt x="6824" y="3038"/>
                      <a:pt x="6714" y="2953"/>
                      <a:pt x="6667" y="2831"/>
                    </a:cubicBezTo>
                    <a:cubicBezTo>
                      <a:pt x="6650" y="2789"/>
                      <a:pt x="6632" y="2746"/>
                      <a:pt x="6614" y="2704"/>
                    </a:cubicBezTo>
                    <a:cubicBezTo>
                      <a:pt x="6561" y="2585"/>
                      <a:pt x="6579" y="2447"/>
                      <a:pt x="6629" y="2398"/>
                    </a:cubicBezTo>
                    <a:lnTo>
                      <a:pt x="6826" y="2200"/>
                    </a:lnTo>
                    <a:cubicBezTo>
                      <a:pt x="7072" y="1954"/>
                      <a:pt x="7072" y="1554"/>
                      <a:pt x="6826" y="1308"/>
                    </a:cubicBezTo>
                    <a:lnTo>
                      <a:pt x="6496" y="978"/>
                    </a:lnTo>
                    <a:cubicBezTo>
                      <a:pt x="6377" y="859"/>
                      <a:pt x="6218" y="793"/>
                      <a:pt x="6050" y="793"/>
                    </a:cubicBezTo>
                    <a:cubicBezTo>
                      <a:pt x="5882" y="793"/>
                      <a:pt x="5723" y="859"/>
                      <a:pt x="5604" y="978"/>
                    </a:cubicBezTo>
                    <a:lnTo>
                      <a:pt x="5406" y="1176"/>
                    </a:lnTo>
                    <a:cubicBezTo>
                      <a:pt x="5378" y="1204"/>
                      <a:pt x="5319" y="1222"/>
                      <a:pt x="5254" y="1222"/>
                    </a:cubicBezTo>
                    <a:cubicBezTo>
                      <a:pt x="5201" y="1222"/>
                      <a:pt x="5147" y="1211"/>
                      <a:pt x="5100" y="1190"/>
                    </a:cubicBezTo>
                    <a:cubicBezTo>
                      <a:pt x="5058" y="1172"/>
                      <a:pt x="5015" y="1154"/>
                      <a:pt x="4973" y="1137"/>
                    </a:cubicBezTo>
                    <a:cubicBezTo>
                      <a:pt x="4851" y="1090"/>
                      <a:pt x="4766" y="980"/>
                      <a:pt x="4766" y="910"/>
                    </a:cubicBezTo>
                    <a:lnTo>
                      <a:pt x="4766" y="631"/>
                    </a:lnTo>
                    <a:cubicBezTo>
                      <a:pt x="4766" y="283"/>
                      <a:pt x="4483" y="0"/>
                      <a:pt x="4136" y="0"/>
                    </a:cubicBezTo>
                    <a:lnTo>
                      <a:pt x="3668" y="0"/>
                    </a:lnTo>
                    <a:cubicBezTo>
                      <a:pt x="3321" y="0"/>
                      <a:pt x="3038" y="283"/>
                      <a:pt x="3038" y="631"/>
                    </a:cubicBezTo>
                    <a:lnTo>
                      <a:pt x="3038" y="910"/>
                    </a:lnTo>
                    <a:cubicBezTo>
                      <a:pt x="3038" y="980"/>
                      <a:pt x="2953" y="1090"/>
                      <a:pt x="2831" y="1137"/>
                    </a:cubicBezTo>
                    <a:cubicBezTo>
                      <a:pt x="2789" y="1154"/>
                      <a:pt x="2746" y="1172"/>
                      <a:pt x="2704" y="1190"/>
                    </a:cubicBezTo>
                    <a:cubicBezTo>
                      <a:pt x="2657" y="1211"/>
                      <a:pt x="2603" y="1222"/>
                      <a:pt x="2550" y="1222"/>
                    </a:cubicBezTo>
                    <a:cubicBezTo>
                      <a:pt x="2485" y="1222"/>
                      <a:pt x="2426" y="1204"/>
                      <a:pt x="2398" y="1175"/>
                    </a:cubicBezTo>
                    <a:lnTo>
                      <a:pt x="2200" y="978"/>
                    </a:lnTo>
                    <a:cubicBezTo>
                      <a:pt x="2081" y="859"/>
                      <a:pt x="1922" y="793"/>
                      <a:pt x="1754" y="793"/>
                    </a:cubicBezTo>
                    <a:cubicBezTo>
                      <a:pt x="1585" y="793"/>
                      <a:pt x="1427" y="859"/>
                      <a:pt x="1308" y="978"/>
                    </a:cubicBezTo>
                    <a:lnTo>
                      <a:pt x="978" y="1308"/>
                    </a:lnTo>
                    <a:cubicBezTo>
                      <a:pt x="732" y="1554"/>
                      <a:pt x="732" y="1954"/>
                      <a:pt x="978" y="2200"/>
                    </a:cubicBezTo>
                    <a:lnTo>
                      <a:pt x="1175" y="2398"/>
                    </a:lnTo>
                    <a:cubicBezTo>
                      <a:pt x="1225" y="2447"/>
                      <a:pt x="1243" y="2585"/>
                      <a:pt x="1190" y="2704"/>
                    </a:cubicBezTo>
                    <a:cubicBezTo>
                      <a:pt x="1172" y="2746"/>
                      <a:pt x="1154" y="2789"/>
                      <a:pt x="1137" y="2831"/>
                    </a:cubicBezTo>
                    <a:cubicBezTo>
                      <a:pt x="1090" y="2953"/>
                      <a:pt x="980" y="3038"/>
                      <a:pt x="910" y="3038"/>
                    </a:cubicBezTo>
                    <a:lnTo>
                      <a:pt x="631" y="3038"/>
                    </a:lnTo>
                    <a:cubicBezTo>
                      <a:pt x="283" y="3038"/>
                      <a:pt x="0" y="3321"/>
                      <a:pt x="0" y="3668"/>
                    </a:cubicBezTo>
                    <a:lnTo>
                      <a:pt x="0" y="4136"/>
                    </a:lnTo>
                    <a:cubicBezTo>
                      <a:pt x="0" y="4483"/>
                      <a:pt x="283" y="4766"/>
                      <a:pt x="631" y="4766"/>
                    </a:cubicBezTo>
                    <a:lnTo>
                      <a:pt x="910" y="4766"/>
                    </a:lnTo>
                    <a:cubicBezTo>
                      <a:pt x="980" y="4766"/>
                      <a:pt x="1090" y="4851"/>
                      <a:pt x="1137" y="4972"/>
                    </a:cubicBezTo>
                    <a:cubicBezTo>
                      <a:pt x="1154" y="5015"/>
                      <a:pt x="1172" y="5058"/>
                      <a:pt x="1190" y="5100"/>
                    </a:cubicBezTo>
                    <a:cubicBezTo>
                      <a:pt x="1243" y="5219"/>
                      <a:pt x="1225" y="5357"/>
                      <a:pt x="1175" y="5406"/>
                    </a:cubicBezTo>
                    <a:lnTo>
                      <a:pt x="978" y="5604"/>
                    </a:lnTo>
                    <a:cubicBezTo>
                      <a:pt x="732" y="5850"/>
                      <a:pt x="732" y="6250"/>
                      <a:pt x="978" y="6496"/>
                    </a:cubicBezTo>
                    <a:lnTo>
                      <a:pt x="1308" y="6826"/>
                    </a:lnTo>
                    <a:cubicBezTo>
                      <a:pt x="1427" y="6945"/>
                      <a:pt x="1586" y="7011"/>
                      <a:pt x="1754" y="7011"/>
                    </a:cubicBezTo>
                    <a:cubicBezTo>
                      <a:pt x="1922" y="7011"/>
                      <a:pt x="2081" y="6945"/>
                      <a:pt x="2200" y="6826"/>
                    </a:cubicBezTo>
                    <a:lnTo>
                      <a:pt x="2398" y="6628"/>
                    </a:lnTo>
                    <a:cubicBezTo>
                      <a:pt x="2427" y="6599"/>
                      <a:pt x="2484" y="6582"/>
                      <a:pt x="2550" y="6582"/>
                    </a:cubicBezTo>
                    <a:cubicBezTo>
                      <a:pt x="2602" y="6582"/>
                      <a:pt x="2657" y="6593"/>
                      <a:pt x="2704" y="6614"/>
                    </a:cubicBezTo>
                    <a:cubicBezTo>
                      <a:pt x="2745" y="6632"/>
                      <a:pt x="2788" y="6650"/>
                      <a:pt x="2831" y="6667"/>
                    </a:cubicBezTo>
                    <a:cubicBezTo>
                      <a:pt x="2953" y="6714"/>
                      <a:pt x="3038" y="6824"/>
                      <a:pt x="3038" y="6894"/>
                    </a:cubicBezTo>
                    <a:lnTo>
                      <a:pt x="3038" y="7173"/>
                    </a:lnTo>
                    <a:cubicBezTo>
                      <a:pt x="3038" y="7521"/>
                      <a:pt x="3321" y="7804"/>
                      <a:pt x="3668" y="7804"/>
                    </a:cubicBezTo>
                    <a:lnTo>
                      <a:pt x="4136" y="7804"/>
                    </a:lnTo>
                    <a:cubicBezTo>
                      <a:pt x="4483" y="7804"/>
                      <a:pt x="4766" y="7521"/>
                      <a:pt x="4766" y="7173"/>
                    </a:cubicBezTo>
                    <a:lnTo>
                      <a:pt x="4766" y="6894"/>
                    </a:lnTo>
                    <a:cubicBezTo>
                      <a:pt x="4766" y="6824"/>
                      <a:pt x="4851" y="6714"/>
                      <a:pt x="4972" y="6667"/>
                    </a:cubicBezTo>
                    <a:cubicBezTo>
                      <a:pt x="5015" y="6650"/>
                      <a:pt x="5058" y="6632"/>
                      <a:pt x="5100" y="6614"/>
                    </a:cubicBezTo>
                    <a:cubicBezTo>
                      <a:pt x="5146" y="6593"/>
                      <a:pt x="5201" y="6582"/>
                      <a:pt x="5254" y="6582"/>
                    </a:cubicBezTo>
                    <a:cubicBezTo>
                      <a:pt x="5319" y="6582"/>
                      <a:pt x="5377" y="6600"/>
                      <a:pt x="5406" y="6629"/>
                    </a:cubicBezTo>
                    <a:lnTo>
                      <a:pt x="5604" y="6826"/>
                    </a:lnTo>
                    <a:cubicBezTo>
                      <a:pt x="5723" y="6945"/>
                      <a:pt x="5882" y="7011"/>
                      <a:pt x="6050" y="7011"/>
                    </a:cubicBezTo>
                    <a:cubicBezTo>
                      <a:pt x="6068" y="7011"/>
                      <a:pt x="6087" y="7010"/>
                      <a:pt x="6105" y="7009"/>
                    </a:cubicBezTo>
                    <a:cubicBezTo>
                      <a:pt x="6335" y="6989"/>
                      <a:pt x="6538" y="6785"/>
                      <a:pt x="6647" y="6675"/>
                    </a:cubicBezTo>
                    <a:lnTo>
                      <a:pt x="6661" y="6661"/>
                    </a:lnTo>
                    <a:lnTo>
                      <a:pt x="6826" y="6496"/>
                    </a:lnTo>
                    <a:cubicBezTo>
                      <a:pt x="7072" y="6250"/>
                      <a:pt x="7072" y="5850"/>
                      <a:pt x="6826" y="5604"/>
                    </a:cubicBezTo>
                    <a:lnTo>
                      <a:pt x="6629" y="5406"/>
                    </a:lnTo>
                    <a:cubicBezTo>
                      <a:pt x="6579" y="5357"/>
                      <a:pt x="6561" y="5219"/>
                      <a:pt x="6614" y="5100"/>
                    </a:cubicBezTo>
                    <a:cubicBezTo>
                      <a:pt x="6632" y="5058"/>
                      <a:pt x="6650" y="5015"/>
                      <a:pt x="6667" y="4972"/>
                    </a:cubicBezTo>
                    <a:cubicBezTo>
                      <a:pt x="6714" y="4851"/>
                      <a:pt x="6824" y="4766"/>
                      <a:pt x="6894" y="4766"/>
                    </a:cubicBezTo>
                    <a:lnTo>
                      <a:pt x="7173" y="4766"/>
                    </a:lnTo>
                    <a:cubicBezTo>
                      <a:pt x="7521" y="4766"/>
                      <a:pt x="7804" y="4483"/>
                      <a:pt x="7804" y="4135"/>
                    </a:cubicBezTo>
                    <a:lnTo>
                      <a:pt x="7804" y="3668"/>
                    </a:lnTo>
                    <a:cubicBezTo>
                      <a:pt x="7804" y="3321"/>
                      <a:pt x="7521" y="3038"/>
                      <a:pt x="7173" y="3038"/>
                    </a:cubicBezTo>
                    <a:close/>
                    <a:moveTo>
                      <a:pt x="5608" y="3902"/>
                    </a:moveTo>
                    <a:cubicBezTo>
                      <a:pt x="5608" y="4843"/>
                      <a:pt x="4843" y="5608"/>
                      <a:pt x="3902" y="5608"/>
                    </a:cubicBezTo>
                    <a:cubicBezTo>
                      <a:pt x="2961" y="5608"/>
                      <a:pt x="2196" y="4843"/>
                      <a:pt x="2196" y="3902"/>
                    </a:cubicBezTo>
                    <a:cubicBezTo>
                      <a:pt x="2196" y="2961"/>
                      <a:pt x="2961" y="2196"/>
                      <a:pt x="3902" y="2196"/>
                    </a:cubicBezTo>
                    <a:cubicBezTo>
                      <a:pt x="4843" y="2196"/>
                      <a:pt x="5608" y="2961"/>
                      <a:pt x="5608" y="3902"/>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schemeClr val="tx1">
                      <a:lumMod val="75000"/>
                      <a:lumOff val="25000"/>
                    </a:schemeClr>
                  </a:solidFill>
                  <a:cs typeface="+mn-ea"/>
                  <a:sym typeface="+mn-lt"/>
                </a:endParaRPr>
              </a:p>
            </p:txBody>
          </p:sp>
        </p:grpSp>
        <p:grpSp>
          <p:nvGrpSpPr>
            <p:cNvPr id="48" name="组合 47">
              <a:extLst>
                <a:ext uri="{FF2B5EF4-FFF2-40B4-BE49-F238E27FC236}">
                  <a16:creationId xmlns:a16="http://schemas.microsoft.com/office/drawing/2014/main" xmlns="" id="{2EA5E280-A5DD-4DEB-A33F-F58EF884618D}"/>
                </a:ext>
              </a:extLst>
            </p:cNvPr>
            <p:cNvGrpSpPr/>
            <p:nvPr/>
          </p:nvGrpSpPr>
          <p:grpSpPr>
            <a:xfrm>
              <a:off x="5896837" y="4952555"/>
              <a:ext cx="4979709" cy="764393"/>
              <a:chOff x="1860883" y="5210605"/>
              <a:chExt cx="4979709" cy="764393"/>
            </a:xfrm>
          </p:grpSpPr>
          <p:sp>
            <p:nvSpPr>
              <p:cNvPr id="49" name="文本框 1">
                <a:extLst>
                  <a:ext uri="{FF2B5EF4-FFF2-40B4-BE49-F238E27FC236}">
                    <a16:creationId xmlns:a16="http://schemas.microsoft.com/office/drawing/2014/main" xmlns="" id="{D3CF4070-89B5-465D-BACA-334214611EB3}"/>
                  </a:ext>
                </a:extLst>
              </p:cNvPr>
              <p:cNvSpPr/>
              <p:nvPr/>
            </p:nvSpPr>
            <p:spPr>
              <a:xfrm>
                <a:off x="1860883" y="5556678"/>
                <a:ext cx="4979709"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50" name="文本框 1">
                <a:extLst>
                  <a:ext uri="{FF2B5EF4-FFF2-40B4-BE49-F238E27FC236}">
                    <a16:creationId xmlns:a16="http://schemas.microsoft.com/office/drawing/2014/main" xmlns="" id="{39B43A7A-FEB2-4404-BF33-B43F573379C9}"/>
                  </a:ext>
                </a:extLst>
              </p:cNvPr>
              <p:cNvSpPr txBox="1"/>
              <p:nvPr/>
            </p:nvSpPr>
            <p:spPr>
              <a:xfrm>
                <a:off x="1860884" y="5210605"/>
                <a:ext cx="1210588" cy="400110"/>
              </a:xfrm>
              <a:prstGeom prst="rect">
                <a:avLst/>
              </a:prstGeom>
              <a:noFill/>
            </p:spPr>
            <p:txBody>
              <a:bodyPr wrap="none" rtlCol="0">
                <a:spAutoFit/>
              </a:bodyPr>
              <a:lstStyle/>
              <a:p>
                <a:pPr lvl="0">
                  <a:defRPr/>
                </a:pPr>
                <a:r>
                  <a:rPr lang="zh-CN" altLang="en-US" sz="2000" b="1" dirty="0">
                    <a:solidFill>
                      <a:schemeClr val="tx1">
                        <a:lumMod val="75000"/>
                        <a:lumOff val="25000"/>
                      </a:schemeClr>
                    </a:solidFill>
                    <a:cs typeface="+mn-ea"/>
                    <a:sym typeface="+mn-lt"/>
                  </a:rPr>
                  <a:t>添加标题</a:t>
                </a:r>
                <a:endParaRPr lang="en-US" altLang="zh-CN" sz="2000" b="1" dirty="0">
                  <a:solidFill>
                    <a:schemeClr val="tx1">
                      <a:lumMod val="75000"/>
                      <a:lumOff val="25000"/>
                    </a:schemeClr>
                  </a:solidFill>
                  <a:cs typeface="+mn-ea"/>
                  <a:sym typeface="+mn-lt"/>
                </a:endParaRPr>
              </a:p>
            </p:txBody>
          </p:sp>
        </p:grpSp>
      </p:grpSp>
    </p:spTree>
    <p:extLst>
      <p:ext uri="{BB962C8B-B14F-4D97-AF65-F5344CB8AC3E}">
        <p14:creationId xmlns:p14="http://schemas.microsoft.com/office/powerpoint/2010/main" val="1934610699"/>
      </p:ext>
    </p:extLst>
  </p:cSld>
  <p:clrMapOvr>
    <a:masterClrMapping/>
  </p:clrMapOvr>
  <p:transition spd="slow" advClick="0" advTm="0">
    <p:cover/>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par>
                              <p:cTn id="19" fill="hold">
                                <p:stCondLst>
                                  <p:cond delay="2000"/>
                                </p:stCondLst>
                                <p:childTnLst>
                                  <p:par>
                                    <p:cTn id="20" presetID="2" presetClass="entr" presetSubtype="2" accel="31000" fill="hold" nodeType="afterEffect" p14:presetBounceEnd="42000">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14:bounceEnd="42000">
                                          <p:cBhvr additive="base">
                                            <p:cTn id="22" dur="1000" fill="hold"/>
                                            <p:tgtEl>
                                              <p:spTgt spid="25"/>
                                            </p:tgtEl>
                                            <p:attrNameLst>
                                              <p:attrName>ppt_x</p:attrName>
                                            </p:attrNameLst>
                                          </p:cBhvr>
                                          <p:tavLst>
                                            <p:tav tm="0">
                                              <p:val>
                                                <p:strVal val="1+#ppt_w/2"/>
                                              </p:val>
                                            </p:tav>
                                            <p:tav tm="100000">
                                              <p:val>
                                                <p:strVal val="#ppt_x"/>
                                              </p:val>
                                            </p:tav>
                                          </p:tavLst>
                                        </p:anim>
                                        <p:anim calcmode="lin" valueType="num" p14:bounceEnd="42000">
                                          <p:cBhvr additive="base">
                                            <p:cTn id="23" dur="1000" fill="hold"/>
                                            <p:tgtEl>
                                              <p:spTgt spid="25"/>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2" presetClass="entr" presetSubtype="2" accel="31000" fill="hold" nodeType="afterEffect" p14:presetBounceEnd="42000">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14:bounceEnd="42000">
                                          <p:cBhvr additive="base">
                                            <p:cTn id="27" dur="1000" fill="hold"/>
                                            <p:tgtEl>
                                              <p:spTgt spid="32"/>
                                            </p:tgtEl>
                                            <p:attrNameLst>
                                              <p:attrName>ppt_x</p:attrName>
                                            </p:attrNameLst>
                                          </p:cBhvr>
                                          <p:tavLst>
                                            <p:tav tm="0">
                                              <p:val>
                                                <p:strVal val="1+#ppt_w/2"/>
                                              </p:val>
                                            </p:tav>
                                            <p:tav tm="100000">
                                              <p:val>
                                                <p:strVal val="#ppt_x"/>
                                              </p:val>
                                            </p:tav>
                                          </p:tavLst>
                                        </p:anim>
                                        <p:anim calcmode="lin" valueType="num" p14:bounceEnd="42000">
                                          <p:cBhvr additive="base">
                                            <p:cTn id="28" dur="1000" fill="hold"/>
                                            <p:tgtEl>
                                              <p:spTgt spid="32"/>
                                            </p:tgtEl>
                                            <p:attrNameLst>
                                              <p:attrName>ppt_y</p:attrName>
                                            </p:attrNameLst>
                                          </p:cBhvr>
                                          <p:tavLst>
                                            <p:tav tm="0">
                                              <p:val>
                                                <p:strVal val="#ppt_y"/>
                                              </p:val>
                                            </p:tav>
                                            <p:tav tm="100000">
                                              <p:val>
                                                <p:strVal val="#ppt_y"/>
                                              </p:val>
                                            </p:tav>
                                          </p:tavLst>
                                        </p:anim>
                                      </p:childTnLst>
                                    </p:cTn>
                                  </p:par>
                                </p:childTnLst>
                              </p:cTn>
                            </p:par>
                            <p:par>
                              <p:cTn id="29" fill="hold">
                                <p:stCondLst>
                                  <p:cond delay="4000"/>
                                </p:stCondLst>
                                <p:childTnLst>
                                  <p:par>
                                    <p:cTn id="30" presetID="2" presetClass="entr" presetSubtype="2" accel="31000" fill="hold" nodeType="afterEffect" p14:presetBounceEnd="42000">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14:bounceEnd="42000">
                                          <p:cBhvr additive="base">
                                            <p:cTn id="32" dur="1000" fill="hold"/>
                                            <p:tgtEl>
                                              <p:spTgt spid="39"/>
                                            </p:tgtEl>
                                            <p:attrNameLst>
                                              <p:attrName>ppt_x</p:attrName>
                                            </p:attrNameLst>
                                          </p:cBhvr>
                                          <p:tavLst>
                                            <p:tav tm="0">
                                              <p:val>
                                                <p:strVal val="1+#ppt_w/2"/>
                                              </p:val>
                                            </p:tav>
                                            <p:tav tm="100000">
                                              <p:val>
                                                <p:strVal val="#ppt_x"/>
                                              </p:val>
                                            </p:tav>
                                          </p:tavLst>
                                        </p:anim>
                                        <p:anim calcmode="lin" valueType="num" p14:bounceEnd="42000">
                                          <p:cBhvr additive="base">
                                            <p:cTn id="33" dur="1000" fill="hold"/>
                                            <p:tgtEl>
                                              <p:spTgt spid="39"/>
                                            </p:tgtEl>
                                            <p:attrNameLst>
                                              <p:attrName>ppt_y</p:attrName>
                                            </p:attrNameLst>
                                          </p:cBhvr>
                                          <p:tavLst>
                                            <p:tav tm="0">
                                              <p:val>
                                                <p:strVal val="#ppt_y"/>
                                              </p:val>
                                            </p:tav>
                                            <p:tav tm="100000">
                                              <p:val>
                                                <p:strVal val="#ppt_y"/>
                                              </p:val>
                                            </p:tav>
                                          </p:tavLst>
                                        </p:anim>
                                      </p:childTnLst>
                                    </p:cTn>
                                  </p:par>
                                </p:childTnLst>
                              </p:cTn>
                            </p:par>
                            <p:par>
                              <p:cTn id="34" fill="hold">
                                <p:stCondLst>
                                  <p:cond delay="5000"/>
                                </p:stCondLst>
                                <p:childTnLst>
                                  <p:par>
                                    <p:cTn id="35" presetID="2" presetClass="entr" presetSubtype="2" accel="31000" fill="hold" nodeType="afterEffect" p14:presetBounceEnd="42000">
                                      <p:stCondLst>
                                        <p:cond delay="0"/>
                                      </p:stCondLst>
                                      <p:childTnLst>
                                        <p:set>
                                          <p:cBhvr>
                                            <p:cTn id="36" dur="1" fill="hold">
                                              <p:stCondLst>
                                                <p:cond delay="0"/>
                                              </p:stCondLst>
                                            </p:cTn>
                                            <p:tgtEl>
                                              <p:spTgt spid="46"/>
                                            </p:tgtEl>
                                            <p:attrNameLst>
                                              <p:attrName>style.visibility</p:attrName>
                                            </p:attrNameLst>
                                          </p:cBhvr>
                                          <p:to>
                                            <p:strVal val="visible"/>
                                          </p:to>
                                        </p:set>
                                        <p:anim calcmode="lin" valueType="num" p14:bounceEnd="42000">
                                          <p:cBhvr additive="base">
                                            <p:cTn id="37" dur="1000" fill="hold"/>
                                            <p:tgtEl>
                                              <p:spTgt spid="46"/>
                                            </p:tgtEl>
                                            <p:attrNameLst>
                                              <p:attrName>ppt_x</p:attrName>
                                            </p:attrNameLst>
                                          </p:cBhvr>
                                          <p:tavLst>
                                            <p:tav tm="0">
                                              <p:val>
                                                <p:strVal val="1+#ppt_w/2"/>
                                              </p:val>
                                            </p:tav>
                                            <p:tav tm="100000">
                                              <p:val>
                                                <p:strVal val="#ppt_x"/>
                                              </p:val>
                                            </p:tav>
                                          </p:tavLst>
                                        </p:anim>
                                        <p:anim calcmode="lin" valueType="num" p14:bounceEnd="42000">
                                          <p:cBhvr additive="base">
                                            <p:cTn id="38" dur="10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par>
                              <p:cTn id="19" fill="hold">
                                <p:stCondLst>
                                  <p:cond delay="2000"/>
                                </p:stCondLst>
                                <p:childTnLst>
                                  <p:par>
                                    <p:cTn id="20" presetID="2" presetClass="entr" presetSubtype="2" accel="31000" fill="hold" nodeType="after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1000" fill="hold"/>
                                            <p:tgtEl>
                                              <p:spTgt spid="25"/>
                                            </p:tgtEl>
                                            <p:attrNameLst>
                                              <p:attrName>ppt_x</p:attrName>
                                            </p:attrNameLst>
                                          </p:cBhvr>
                                          <p:tavLst>
                                            <p:tav tm="0">
                                              <p:val>
                                                <p:strVal val="1+#ppt_w/2"/>
                                              </p:val>
                                            </p:tav>
                                            <p:tav tm="100000">
                                              <p:val>
                                                <p:strVal val="#ppt_x"/>
                                              </p:val>
                                            </p:tav>
                                          </p:tavLst>
                                        </p:anim>
                                        <p:anim calcmode="lin" valueType="num">
                                          <p:cBhvr additive="base">
                                            <p:cTn id="23" dur="1000" fill="hold"/>
                                            <p:tgtEl>
                                              <p:spTgt spid="25"/>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2" presetClass="entr" presetSubtype="2" accel="31000" fill="hold" nodeType="after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1000" fill="hold"/>
                                            <p:tgtEl>
                                              <p:spTgt spid="32"/>
                                            </p:tgtEl>
                                            <p:attrNameLst>
                                              <p:attrName>ppt_x</p:attrName>
                                            </p:attrNameLst>
                                          </p:cBhvr>
                                          <p:tavLst>
                                            <p:tav tm="0">
                                              <p:val>
                                                <p:strVal val="1+#ppt_w/2"/>
                                              </p:val>
                                            </p:tav>
                                            <p:tav tm="100000">
                                              <p:val>
                                                <p:strVal val="#ppt_x"/>
                                              </p:val>
                                            </p:tav>
                                          </p:tavLst>
                                        </p:anim>
                                        <p:anim calcmode="lin" valueType="num">
                                          <p:cBhvr additive="base">
                                            <p:cTn id="28" dur="1000" fill="hold"/>
                                            <p:tgtEl>
                                              <p:spTgt spid="32"/>
                                            </p:tgtEl>
                                            <p:attrNameLst>
                                              <p:attrName>ppt_y</p:attrName>
                                            </p:attrNameLst>
                                          </p:cBhvr>
                                          <p:tavLst>
                                            <p:tav tm="0">
                                              <p:val>
                                                <p:strVal val="#ppt_y"/>
                                              </p:val>
                                            </p:tav>
                                            <p:tav tm="100000">
                                              <p:val>
                                                <p:strVal val="#ppt_y"/>
                                              </p:val>
                                            </p:tav>
                                          </p:tavLst>
                                        </p:anim>
                                      </p:childTnLst>
                                    </p:cTn>
                                  </p:par>
                                </p:childTnLst>
                              </p:cTn>
                            </p:par>
                            <p:par>
                              <p:cTn id="29" fill="hold">
                                <p:stCondLst>
                                  <p:cond delay="4000"/>
                                </p:stCondLst>
                                <p:childTnLst>
                                  <p:par>
                                    <p:cTn id="30" presetID="2" presetClass="entr" presetSubtype="2" accel="31000" fill="hold"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1000" fill="hold"/>
                                            <p:tgtEl>
                                              <p:spTgt spid="39"/>
                                            </p:tgtEl>
                                            <p:attrNameLst>
                                              <p:attrName>ppt_x</p:attrName>
                                            </p:attrNameLst>
                                          </p:cBhvr>
                                          <p:tavLst>
                                            <p:tav tm="0">
                                              <p:val>
                                                <p:strVal val="1+#ppt_w/2"/>
                                              </p:val>
                                            </p:tav>
                                            <p:tav tm="100000">
                                              <p:val>
                                                <p:strVal val="#ppt_x"/>
                                              </p:val>
                                            </p:tav>
                                          </p:tavLst>
                                        </p:anim>
                                        <p:anim calcmode="lin" valueType="num">
                                          <p:cBhvr additive="base">
                                            <p:cTn id="33" dur="1000" fill="hold"/>
                                            <p:tgtEl>
                                              <p:spTgt spid="39"/>
                                            </p:tgtEl>
                                            <p:attrNameLst>
                                              <p:attrName>ppt_y</p:attrName>
                                            </p:attrNameLst>
                                          </p:cBhvr>
                                          <p:tavLst>
                                            <p:tav tm="0">
                                              <p:val>
                                                <p:strVal val="#ppt_y"/>
                                              </p:val>
                                            </p:tav>
                                            <p:tav tm="100000">
                                              <p:val>
                                                <p:strVal val="#ppt_y"/>
                                              </p:val>
                                            </p:tav>
                                          </p:tavLst>
                                        </p:anim>
                                      </p:childTnLst>
                                    </p:cTn>
                                  </p:par>
                                </p:childTnLst>
                              </p:cTn>
                            </p:par>
                            <p:par>
                              <p:cTn id="34" fill="hold">
                                <p:stCondLst>
                                  <p:cond delay="5000"/>
                                </p:stCondLst>
                                <p:childTnLst>
                                  <p:par>
                                    <p:cTn id="35" presetID="2" presetClass="entr" presetSubtype="2" accel="31000" fill="hold" nodeType="afterEffect">
                                      <p:stCondLst>
                                        <p:cond delay="0"/>
                                      </p:stCondLst>
                                      <p:childTnLst>
                                        <p:set>
                                          <p:cBhvr>
                                            <p:cTn id="36" dur="1" fill="hold">
                                              <p:stCondLst>
                                                <p:cond delay="0"/>
                                              </p:stCondLst>
                                            </p:cTn>
                                            <p:tgtEl>
                                              <p:spTgt spid="46"/>
                                            </p:tgtEl>
                                            <p:attrNameLst>
                                              <p:attrName>style.visibility</p:attrName>
                                            </p:attrNameLst>
                                          </p:cBhvr>
                                          <p:to>
                                            <p:strVal val="visible"/>
                                          </p:to>
                                        </p:set>
                                        <p:anim calcmode="lin" valueType="num">
                                          <p:cBhvr additive="base">
                                            <p:cTn id="37" dur="1000" fill="hold"/>
                                            <p:tgtEl>
                                              <p:spTgt spid="46"/>
                                            </p:tgtEl>
                                            <p:attrNameLst>
                                              <p:attrName>ppt_x</p:attrName>
                                            </p:attrNameLst>
                                          </p:cBhvr>
                                          <p:tavLst>
                                            <p:tav tm="0">
                                              <p:val>
                                                <p:strVal val="1+#ppt_w/2"/>
                                              </p:val>
                                            </p:tav>
                                            <p:tav tm="100000">
                                              <p:val>
                                                <p:strVal val="#ppt_x"/>
                                              </p:val>
                                            </p:tav>
                                          </p:tavLst>
                                        </p:anim>
                                        <p:anim calcmode="lin" valueType="num">
                                          <p:cBhvr additive="base">
                                            <p:cTn id="38" dur="10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工作完成情况</a:t>
            </a:r>
          </a:p>
        </p:txBody>
      </p:sp>
      <p:graphicFrame>
        <p:nvGraphicFramePr>
          <p:cNvPr id="18" name="图表">
            <a:extLst>
              <a:ext uri="{FF2B5EF4-FFF2-40B4-BE49-F238E27FC236}">
                <a16:creationId xmlns:a16="http://schemas.microsoft.com/office/drawing/2014/main" xmlns="" id="{448E2288-774D-4A2F-A589-5FC036F7AB91}"/>
              </a:ext>
            </a:extLst>
          </p:cNvPr>
          <p:cNvGraphicFramePr/>
          <p:nvPr>
            <p:extLst>
              <p:ext uri="{D42A27DB-BD31-4B8C-83A1-F6EECF244321}">
                <p14:modId xmlns:p14="http://schemas.microsoft.com/office/powerpoint/2010/main" val="4120098479"/>
              </p:ext>
            </p:extLst>
          </p:nvPr>
        </p:nvGraphicFramePr>
        <p:xfrm>
          <a:off x="0" y="2147223"/>
          <a:ext cx="6243588" cy="3619253"/>
        </p:xfrm>
        <a:graphic>
          <a:graphicData uri="http://schemas.openxmlformats.org/drawingml/2006/chart">
            <c:chart xmlns:c="http://schemas.openxmlformats.org/drawingml/2006/chart" xmlns:r="http://schemas.openxmlformats.org/officeDocument/2006/relationships" r:id="rId3"/>
          </a:graphicData>
        </a:graphic>
      </p:graphicFrame>
      <p:grpSp>
        <p:nvGrpSpPr>
          <p:cNvPr id="19" name="组合 18">
            <a:extLst>
              <a:ext uri="{FF2B5EF4-FFF2-40B4-BE49-F238E27FC236}">
                <a16:creationId xmlns:a16="http://schemas.microsoft.com/office/drawing/2014/main" xmlns="" id="{E12FD08A-E366-4B67-8347-237E83CAF990}"/>
              </a:ext>
            </a:extLst>
          </p:cNvPr>
          <p:cNvGrpSpPr/>
          <p:nvPr/>
        </p:nvGrpSpPr>
        <p:grpSpPr>
          <a:xfrm>
            <a:off x="6448927" y="1850622"/>
            <a:ext cx="4908884" cy="832296"/>
            <a:chOff x="8160598" y="2170095"/>
            <a:chExt cx="4908884" cy="832296"/>
          </a:xfrm>
        </p:grpSpPr>
        <p:sp>
          <p:nvSpPr>
            <p:cNvPr id="20" name="文本框 3">
              <a:extLst>
                <a:ext uri="{FF2B5EF4-FFF2-40B4-BE49-F238E27FC236}">
                  <a16:creationId xmlns:a16="http://schemas.microsoft.com/office/drawing/2014/main" xmlns="" id="{D95835B8-F456-4236-9CC8-AD4DC48B03C0}"/>
                </a:ext>
              </a:extLst>
            </p:cNvPr>
            <p:cNvSpPr/>
            <p:nvPr/>
          </p:nvSpPr>
          <p:spPr>
            <a:xfrm>
              <a:off x="8160598" y="2584071"/>
              <a:ext cx="4908884"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21" name="文本框 3">
              <a:extLst>
                <a:ext uri="{FF2B5EF4-FFF2-40B4-BE49-F238E27FC236}">
                  <a16:creationId xmlns:a16="http://schemas.microsoft.com/office/drawing/2014/main" xmlns="" id="{D8C7BBCA-A9FA-41C0-B97E-762E045D3B18}"/>
                </a:ext>
              </a:extLst>
            </p:cNvPr>
            <p:cNvSpPr/>
            <p:nvPr/>
          </p:nvSpPr>
          <p:spPr>
            <a:xfrm>
              <a:off x="8160599" y="2170095"/>
              <a:ext cx="1556836" cy="400110"/>
            </a:xfrm>
            <a:prstGeom prst="rect">
              <a:avLst/>
            </a:prstGeom>
            <a:noFill/>
          </p:spPr>
          <p:txBody>
            <a:bodyPr wrap="none">
              <a:spAutoFit/>
            </a:bodyPr>
            <a:lstStyle/>
            <a:p>
              <a:pPr marL="342900" indent="-342900" defTabSz="457200">
                <a:buFont typeface="Wingdings" panose="05000000000000000000" pitchFamily="2" charset="2"/>
                <a:buChar char="Ø"/>
                <a:defRPr/>
              </a:pPr>
              <a:r>
                <a:rPr lang="zh-CN" altLang="en-US" sz="2000" b="1" kern="0" dirty="0">
                  <a:solidFill>
                    <a:schemeClr val="tx1">
                      <a:lumMod val="75000"/>
                      <a:lumOff val="25000"/>
                    </a:schemeClr>
                  </a:solidFill>
                  <a:cs typeface="+mn-ea"/>
                  <a:sym typeface="+mn-lt"/>
                </a:rPr>
                <a:t>北京项目</a:t>
              </a:r>
              <a:endParaRPr lang="en-US" sz="2000" b="1" kern="0" dirty="0">
                <a:solidFill>
                  <a:schemeClr val="tx1">
                    <a:lumMod val="75000"/>
                    <a:lumOff val="25000"/>
                  </a:schemeClr>
                </a:solidFill>
                <a:cs typeface="+mn-ea"/>
                <a:sym typeface="+mn-lt"/>
              </a:endParaRPr>
            </a:p>
          </p:txBody>
        </p:sp>
      </p:grpSp>
      <p:grpSp>
        <p:nvGrpSpPr>
          <p:cNvPr id="22" name="组合 21">
            <a:extLst>
              <a:ext uri="{FF2B5EF4-FFF2-40B4-BE49-F238E27FC236}">
                <a16:creationId xmlns:a16="http://schemas.microsoft.com/office/drawing/2014/main" xmlns="" id="{12C574CA-8BD0-4B77-A65C-32AC07F559D9}"/>
              </a:ext>
            </a:extLst>
          </p:cNvPr>
          <p:cNvGrpSpPr/>
          <p:nvPr/>
        </p:nvGrpSpPr>
        <p:grpSpPr>
          <a:xfrm>
            <a:off x="6448927" y="2864881"/>
            <a:ext cx="4892841" cy="832296"/>
            <a:chOff x="8160598" y="2170095"/>
            <a:chExt cx="4892841" cy="832296"/>
          </a:xfrm>
        </p:grpSpPr>
        <p:sp>
          <p:nvSpPr>
            <p:cNvPr id="23" name="文本框 3">
              <a:extLst>
                <a:ext uri="{FF2B5EF4-FFF2-40B4-BE49-F238E27FC236}">
                  <a16:creationId xmlns:a16="http://schemas.microsoft.com/office/drawing/2014/main" xmlns="" id="{139ED832-1EC9-4E1C-B783-87E4250DE7D2}"/>
                </a:ext>
              </a:extLst>
            </p:cNvPr>
            <p:cNvSpPr/>
            <p:nvPr/>
          </p:nvSpPr>
          <p:spPr>
            <a:xfrm>
              <a:off x="8160598" y="2584071"/>
              <a:ext cx="4892841"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24" name="文本框 3">
              <a:extLst>
                <a:ext uri="{FF2B5EF4-FFF2-40B4-BE49-F238E27FC236}">
                  <a16:creationId xmlns:a16="http://schemas.microsoft.com/office/drawing/2014/main" xmlns="" id="{7237571F-2B65-4E37-A7CD-0994DEB14DD1}"/>
                </a:ext>
              </a:extLst>
            </p:cNvPr>
            <p:cNvSpPr/>
            <p:nvPr/>
          </p:nvSpPr>
          <p:spPr>
            <a:xfrm>
              <a:off x="8160599" y="2170095"/>
              <a:ext cx="1556836" cy="400110"/>
            </a:xfrm>
            <a:prstGeom prst="rect">
              <a:avLst/>
            </a:prstGeom>
            <a:noFill/>
          </p:spPr>
          <p:txBody>
            <a:bodyPr wrap="none">
              <a:spAutoFit/>
            </a:bodyPr>
            <a:lstStyle/>
            <a:p>
              <a:pPr marL="342900" indent="-342900" defTabSz="457200">
                <a:buFont typeface="Wingdings" panose="05000000000000000000" pitchFamily="2" charset="2"/>
                <a:buChar char="Ø"/>
                <a:defRPr/>
              </a:pPr>
              <a:r>
                <a:rPr lang="zh-CN" altLang="en-US" sz="2000" b="1" kern="0" dirty="0">
                  <a:solidFill>
                    <a:schemeClr val="tx1">
                      <a:lumMod val="75000"/>
                      <a:lumOff val="25000"/>
                    </a:schemeClr>
                  </a:solidFill>
                  <a:cs typeface="+mn-ea"/>
                  <a:sym typeface="+mn-lt"/>
                </a:rPr>
                <a:t>上海项目</a:t>
              </a:r>
              <a:endParaRPr lang="en-US" sz="2000" b="1" kern="0" dirty="0">
                <a:solidFill>
                  <a:schemeClr val="tx1">
                    <a:lumMod val="75000"/>
                    <a:lumOff val="25000"/>
                  </a:schemeClr>
                </a:solidFill>
                <a:cs typeface="+mn-ea"/>
                <a:sym typeface="+mn-lt"/>
              </a:endParaRPr>
            </a:p>
          </p:txBody>
        </p:sp>
      </p:grpSp>
      <p:grpSp>
        <p:nvGrpSpPr>
          <p:cNvPr id="25" name="组合 24">
            <a:extLst>
              <a:ext uri="{FF2B5EF4-FFF2-40B4-BE49-F238E27FC236}">
                <a16:creationId xmlns:a16="http://schemas.microsoft.com/office/drawing/2014/main" xmlns="" id="{304DA7C8-17AE-4F53-8C80-A3CB2813B354}"/>
              </a:ext>
            </a:extLst>
          </p:cNvPr>
          <p:cNvGrpSpPr/>
          <p:nvPr/>
        </p:nvGrpSpPr>
        <p:grpSpPr>
          <a:xfrm>
            <a:off x="6448927" y="3879140"/>
            <a:ext cx="4973052" cy="832296"/>
            <a:chOff x="8160598" y="2170095"/>
            <a:chExt cx="4973052" cy="832296"/>
          </a:xfrm>
        </p:grpSpPr>
        <p:sp>
          <p:nvSpPr>
            <p:cNvPr id="26" name="文本框 3">
              <a:extLst>
                <a:ext uri="{FF2B5EF4-FFF2-40B4-BE49-F238E27FC236}">
                  <a16:creationId xmlns:a16="http://schemas.microsoft.com/office/drawing/2014/main" xmlns="" id="{2257175F-A295-42B3-A694-84F964B2A50E}"/>
                </a:ext>
              </a:extLst>
            </p:cNvPr>
            <p:cNvSpPr/>
            <p:nvPr/>
          </p:nvSpPr>
          <p:spPr>
            <a:xfrm>
              <a:off x="8160598" y="2584071"/>
              <a:ext cx="4973052"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27" name="文本框 3">
              <a:extLst>
                <a:ext uri="{FF2B5EF4-FFF2-40B4-BE49-F238E27FC236}">
                  <a16:creationId xmlns:a16="http://schemas.microsoft.com/office/drawing/2014/main" xmlns="" id="{B92E9AFC-D522-4930-B17E-B1774388459A}"/>
                </a:ext>
              </a:extLst>
            </p:cNvPr>
            <p:cNvSpPr/>
            <p:nvPr/>
          </p:nvSpPr>
          <p:spPr>
            <a:xfrm>
              <a:off x="8160599" y="2170095"/>
              <a:ext cx="1556836" cy="400110"/>
            </a:xfrm>
            <a:prstGeom prst="rect">
              <a:avLst/>
            </a:prstGeom>
            <a:noFill/>
          </p:spPr>
          <p:txBody>
            <a:bodyPr wrap="none">
              <a:spAutoFit/>
            </a:bodyPr>
            <a:lstStyle/>
            <a:p>
              <a:pPr marL="342900" indent="-342900" defTabSz="457200">
                <a:buFont typeface="Wingdings" panose="05000000000000000000" pitchFamily="2" charset="2"/>
                <a:buChar char="Ø"/>
                <a:defRPr/>
              </a:pPr>
              <a:r>
                <a:rPr lang="zh-CN" altLang="en-US" sz="2000" b="1" kern="0" dirty="0">
                  <a:solidFill>
                    <a:schemeClr val="tx1">
                      <a:lumMod val="75000"/>
                      <a:lumOff val="25000"/>
                    </a:schemeClr>
                  </a:solidFill>
                  <a:cs typeface="+mn-ea"/>
                  <a:sym typeface="+mn-lt"/>
                </a:rPr>
                <a:t>广州项目</a:t>
              </a:r>
              <a:endParaRPr lang="en-US" sz="2000" b="1" kern="0" dirty="0">
                <a:solidFill>
                  <a:schemeClr val="tx1">
                    <a:lumMod val="75000"/>
                    <a:lumOff val="25000"/>
                  </a:schemeClr>
                </a:solidFill>
                <a:cs typeface="+mn-ea"/>
                <a:sym typeface="+mn-lt"/>
              </a:endParaRPr>
            </a:p>
          </p:txBody>
        </p:sp>
      </p:grpSp>
      <p:grpSp>
        <p:nvGrpSpPr>
          <p:cNvPr id="28" name="组合 27">
            <a:extLst>
              <a:ext uri="{FF2B5EF4-FFF2-40B4-BE49-F238E27FC236}">
                <a16:creationId xmlns:a16="http://schemas.microsoft.com/office/drawing/2014/main" xmlns="" id="{0C777005-3CD9-43EF-94BA-E577149F1A72}"/>
              </a:ext>
            </a:extLst>
          </p:cNvPr>
          <p:cNvGrpSpPr/>
          <p:nvPr/>
        </p:nvGrpSpPr>
        <p:grpSpPr>
          <a:xfrm>
            <a:off x="6448927" y="4893400"/>
            <a:ext cx="4973052" cy="832296"/>
            <a:chOff x="8160598" y="2170095"/>
            <a:chExt cx="4973052" cy="832296"/>
          </a:xfrm>
        </p:grpSpPr>
        <p:sp>
          <p:nvSpPr>
            <p:cNvPr id="29" name="文本框 3">
              <a:extLst>
                <a:ext uri="{FF2B5EF4-FFF2-40B4-BE49-F238E27FC236}">
                  <a16:creationId xmlns:a16="http://schemas.microsoft.com/office/drawing/2014/main" xmlns="" id="{D41E7593-282D-4D3D-AD3C-12B8845169E8}"/>
                </a:ext>
              </a:extLst>
            </p:cNvPr>
            <p:cNvSpPr/>
            <p:nvPr/>
          </p:nvSpPr>
          <p:spPr>
            <a:xfrm>
              <a:off x="8160598" y="2584071"/>
              <a:ext cx="4973052" cy="418320"/>
            </a:xfrm>
            <a:prstGeom prst="rect">
              <a:avLst/>
            </a:prstGeom>
          </p:spPr>
          <p:txBody>
            <a:bodyPr wrap="square">
              <a:spAutoFit/>
            </a:bodyPr>
            <a:lstStyle/>
            <a:p>
              <a:pPr lvl="0">
                <a:lnSpc>
                  <a:spcPct val="150000"/>
                </a:lnSpc>
              </a:pPr>
              <a:r>
                <a:rPr lang="zh-CN" altLang="en-US" sz="1600" b="1" dirty="0">
                  <a:solidFill>
                    <a:prstClr val="black">
                      <a:lumMod val="75000"/>
                      <a:lumOff val="25000"/>
                    </a:prstClr>
                  </a:solidFill>
                  <a:cs typeface="+mn-ea"/>
                  <a:sym typeface="+mn-lt"/>
                </a:rPr>
                <a:t>单击文本框，可修改文字内容，调整文字颜色和大小。</a:t>
              </a:r>
              <a:endParaRPr lang="zh-CN" altLang="en-US" sz="1400" b="1" dirty="0">
                <a:solidFill>
                  <a:prstClr val="black">
                    <a:lumMod val="75000"/>
                    <a:lumOff val="25000"/>
                  </a:prstClr>
                </a:solidFill>
                <a:cs typeface="+mn-ea"/>
                <a:sym typeface="+mn-lt"/>
              </a:endParaRPr>
            </a:p>
          </p:txBody>
        </p:sp>
        <p:sp>
          <p:nvSpPr>
            <p:cNvPr id="30" name="文本框 3">
              <a:extLst>
                <a:ext uri="{FF2B5EF4-FFF2-40B4-BE49-F238E27FC236}">
                  <a16:creationId xmlns:a16="http://schemas.microsoft.com/office/drawing/2014/main" xmlns="" id="{6CE814A4-E706-4E14-9353-5BA3AFA32532}"/>
                </a:ext>
              </a:extLst>
            </p:cNvPr>
            <p:cNvSpPr/>
            <p:nvPr/>
          </p:nvSpPr>
          <p:spPr>
            <a:xfrm>
              <a:off x="8160599" y="2170095"/>
              <a:ext cx="1556836" cy="400110"/>
            </a:xfrm>
            <a:prstGeom prst="rect">
              <a:avLst/>
            </a:prstGeom>
            <a:noFill/>
          </p:spPr>
          <p:txBody>
            <a:bodyPr wrap="none">
              <a:spAutoFit/>
            </a:bodyPr>
            <a:lstStyle/>
            <a:p>
              <a:pPr marL="342900" indent="-342900" defTabSz="457200">
                <a:buFont typeface="Wingdings" panose="05000000000000000000" pitchFamily="2" charset="2"/>
                <a:buChar char="Ø"/>
                <a:defRPr/>
              </a:pPr>
              <a:r>
                <a:rPr lang="zh-CN" altLang="en-US" sz="2000" b="1" kern="0" dirty="0">
                  <a:solidFill>
                    <a:schemeClr val="tx1">
                      <a:lumMod val="75000"/>
                      <a:lumOff val="25000"/>
                    </a:schemeClr>
                  </a:solidFill>
                  <a:cs typeface="+mn-ea"/>
                  <a:sym typeface="+mn-lt"/>
                </a:rPr>
                <a:t>深圳项目</a:t>
              </a:r>
              <a:endParaRPr lang="en-US" sz="2000" b="1" kern="0" dirty="0">
                <a:solidFill>
                  <a:schemeClr val="tx1">
                    <a:lumMod val="75000"/>
                    <a:lumOff val="25000"/>
                  </a:schemeClr>
                </a:solidFill>
                <a:cs typeface="+mn-ea"/>
                <a:sym typeface="+mn-lt"/>
              </a:endParaRPr>
            </a:p>
          </p:txBody>
        </p:sp>
      </p:grpSp>
    </p:spTree>
    <p:extLst>
      <p:ext uri="{BB962C8B-B14F-4D97-AF65-F5344CB8AC3E}">
        <p14:creationId xmlns:p14="http://schemas.microsoft.com/office/powerpoint/2010/main" val="4115472925"/>
      </p:ext>
    </p:extLst>
  </p:cSld>
  <p:clrMapOvr>
    <a:masterClrMapping/>
  </p:clrMapOvr>
  <mc:AlternateContent xmlns:mc="http://schemas.openxmlformats.org/markup-compatibility/2006" xmlns:p14="http://schemas.microsoft.com/office/powerpoint/2010/main">
    <mc:Choice Requires="p14">
      <p:transition spd="slow" p14:dur="1600" advClick="0" advTm="0">
        <p14:prism dir="u" isInverted="1"/>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42" presetClass="entr" presetSubtype="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anim calcmode="lin" valueType="num">
                                      <p:cBhvr>
                                        <p:cTn id="17" dur="1000" fill="hold"/>
                                        <p:tgtEl>
                                          <p:spTgt spid="18"/>
                                        </p:tgtEl>
                                        <p:attrNameLst>
                                          <p:attrName>ppt_x</p:attrName>
                                        </p:attrNameLst>
                                      </p:cBhvr>
                                      <p:tavLst>
                                        <p:tav tm="0">
                                          <p:val>
                                            <p:strVal val="#ppt_x"/>
                                          </p:val>
                                        </p:tav>
                                        <p:tav tm="100000">
                                          <p:val>
                                            <p:strVal val="#ppt_x"/>
                                          </p:val>
                                        </p:tav>
                                      </p:tavLst>
                                    </p:anim>
                                    <p:anim calcmode="lin" valueType="num">
                                      <p:cBhvr>
                                        <p:cTn id="18" dur="1000" fill="hold"/>
                                        <p:tgtEl>
                                          <p:spTgt spid="18"/>
                                        </p:tgtEl>
                                        <p:attrNameLst>
                                          <p:attrName>ppt_y</p:attrName>
                                        </p:attrNameLst>
                                      </p:cBhvr>
                                      <p:tavLst>
                                        <p:tav tm="0">
                                          <p:val>
                                            <p:strVal val="#ppt_y+.1"/>
                                          </p:val>
                                        </p:tav>
                                        <p:tav tm="100000">
                                          <p:val>
                                            <p:strVal val="#ppt_y"/>
                                          </p:val>
                                        </p:tav>
                                      </p:tavLst>
                                    </p:anim>
                                  </p:childTnLst>
                                </p:cTn>
                              </p:par>
                            </p:childTnLst>
                          </p:cTn>
                        </p:par>
                        <p:par>
                          <p:cTn id="19" fill="hold">
                            <p:stCondLst>
                              <p:cond delay="2500"/>
                            </p:stCondLst>
                            <p:childTnLst>
                              <p:par>
                                <p:cTn id="20" presetID="2" presetClass="entr" presetSubtype="4" fill="hold"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ppt_x"/>
                                          </p:val>
                                        </p:tav>
                                        <p:tav tm="100000">
                                          <p:val>
                                            <p:strVal val="#ppt_x"/>
                                          </p:val>
                                        </p:tav>
                                      </p:tavLst>
                                    </p:anim>
                                    <p:anim calcmode="lin" valueType="num">
                                      <p:cBhvr additive="base">
                                        <p:cTn id="23" dur="500" fill="hold"/>
                                        <p:tgtEl>
                                          <p:spTgt spid="19"/>
                                        </p:tgtEl>
                                        <p:attrNameLst>
                                          <p:attrName>ppt_y</p:attrName>
                                        </p:attrNameLst>
                                      </p:cBhvr>
                                      <p:tavLst>
                                        <p:tav tm="0">
                                          <p:val>
                                            <p:strVal val="1+#ppt_h/2"/>
                                          </p:val>
                                        </p:tav>
                                        <p:tav tm="100000">
                                          <p:val>
                                            <p:strVal val="#ppt_y"/>
                                          </p:val>
                                        </p:tav>
                                      </p:tavLst>
                                    </p:anim>
                                  </p:childTnLst>
                                </p:cTn>
                              </p:par>
                            </p:childTnLst>
                          </p:cTn>
                        </p:par>
                        <p:par>
                          <p:cTn id="24" fill="hold">
                            <p:stCondLst>
                              <p:cond delay="3000"/>
                            </p:stCondLst>
                            <p:childTnLst>
                              <p:par>
                                <p:cTn id="25" presetID="2" presetClass="entr" presetSubtype="4"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childTnLst>
                          </p:cTn>
                        </p:par>
                        <p:par>
                          <p:cTn id="29" fill="hold">
                            <p:stCondLst>
                              <p:cond delay="3500"/>
                            </p:stCondLst>
                            <p:childTnLst>
                              <p:par>
                                <p:cTn id="30" presetID="2" presetClass="entr" presetSubtype="4" fill="hold" nodeType="after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500" fill="hold"/>
                                        <p:tgtEl>
                                          <p:spTgt spid="25"/>
                                        </p:tgtEl>
                                        <p:attrNameLst>
                                          <p:attrName>ppt_x</p:attrName>
                                        </p:attrNameLst>
                                      </p:cBhvr>
                                      <p:tavLst>
                                        <p:tav tm="0">
                                          <p:val>
                                            <p:strVal val="#ppt_x"/>
                                          </p:val>
                                        </p:tav>
                                        <p:tav tm="100000">
                                          <p:val>
                                            <p:strVal val="#ppt_x"/>
                                          </p:val>
                                        </p:tav>
                                      </p:tavLst>
                                    </p:anim>
                                    <p:anim calcmode="lin" valueType="num">
                                      <p:cBhvr additive="base">
                                        <p:cTn id="33" dur="500" fill="hold"/>
                                        <p:tgtEl>
                                          <p:spTgt spid="25"/>
                                        </p:tgtEl>
                                        <p:attrNameLst>
                                          <p:attrName>ppt_y</p:attrName>
                                        </p:attrNameLst>
                                      </p:cBhvr>
                                      <p:tavLst>
                                        <p:tav tm="0">
                                          <p:val>
                                            <p:strVal val="1+#ppt_h/2"/>
                                          </p:val>
                                        </p:tav>
                                        <p:tav tm="100000">
                                          <p:val>
                                            <p:strVal val="#ppt_y"/>
                                          </p:val>
                                        </p:tav>
                                      </p:tavLst>
                                    </p:anim>
                                  </p:childTnLst>
                                </p:cTn>
                              </p:par>
                            </p:childTnLst>
                          </p:cTn>
                        </p:par>
                        <p:par>
                          <p:cTn id="34" fill="hold">
                            <p:stCondLst>
                              <p:cond delay="4000"/>
                            </p:stCondLst>
                            <p:childTnLst>
                              <p:par>
                                <p:cTn id="35" presetID="2" presetClass="entr" presetSubtype="4" fill="hold" nodeType="after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ppt_x"/>
                                          </p:val>
                                        </p:tav>
                                        <p:tav tm="100000">
                                          <p:val>
                                            <p:strVal val="#ppt_x"/>
                                          </p:val>
                                        </p:tav>
                                      </p:tavLst>
                                    </p:anim>
                                    <p:anim calcmode="lin" valueType="num">
                                      <p:cBhvr additive="base">
                                        <p:cTn id="3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8"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1439779"/>
            <a:ext cx="12192000" cy="3978442"/>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42635" y="1006580"/>
            <a:ext cx="4193982" cy="4193982"/>
            <a:chOff x="539552" y="-1172666"/>
            <a:chExt cx="4320480" cy="4320480"/>
          </a:xfrm>
          <a:effectLst>
            <a:outerShdw dist="762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grpSp>
        <p:nvGrpSpPr>
          <p:cNvPr id="35" name="组合 34">
            <a:extLst>
              <a:ext uri="{FF2B5EF4-FFF2-40B4-BE49-F238E27FC236}">
                <a16:creationId xmlns:a16="http://schemas.microsoft.com/office/drawing/2014/main" xmlns="" id="{885515F0-FBD6-4F25-B8F2-9D4B444AD26C}"/>
              </a:ext>
            </a:extLst>
          </p:cNvPr>
          <p:cNvGrpSpPr/>
          <p:nvPr/>
        </p:nvGrpSpPr>
        <p:grpSpPr>
          <a:xfrm>
            <a:off x="4591739" y="2192834"/>
            <a:ext cx="1760932" cy="1760932"/>
            <a:chOff x="1688123" y="2321170"/>
            <a:chExt cx="689317" cy="689317"/>
          </a:xfrm>
        </p:grpSpPr>
        <p:sp>
          <p:nvSpPr>
            <p:cNvPr id="36" name="八边形 35">
              <a:extLst>
                <a:ext uri="{FF2B5EF4-FFF2-40B4-BE49-F238E27FC236}">
                  <a16:creationId xmlns:a16="http://schemas.microsoft.com/office/drawing/2014/main" xmlns="" id="{FF04E3FC-5819-479B-91AA-C3D19160E18B}"/>
                </a:ext>
              </a:extLst>
            </p:cNvPr>
            <p:cNvSpPr/>
            <p:nvPr/>
          </p:nvSpPr>
          <p:spPr>
            <a:xfrm>
              <a:off x="1688123" y="2321170"/>
              <a:ext cx="689317" cy="689317"/>
            </a:xfrm>
            <a:prstGeom prst="octagon">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1" i="0" u="none" strike="noStrike" kern="1200" cap="none" spc="0" normalizeH="0" baseline="0" noProof="0" dirty="0">
                <a:ln>
                  <a:noFill/>
                </a:ln>
                <a:solidFill>
                  <a:srgbClr val="993366"/>
                </a:solidFill>
                <a:effectLst/>
                <a:uLnTx/>
                <a:uFillTx/>
                <a:cs typeface="+mn-ea"/>
                <a:sym typeface="+mn-lt"/>
              </a:endParaRPr>
            </a:p>
          </p:txBody>
        </p:sp>
        <p:sp>
          <p:nvSpPr>
            <p:cNvPr id="37" name="矩形 36">
              <a:extLst>
                <a:ext uri="{FF2B5EF4-FFF2-40B4-BE49-F238E27FC236}">
                  <a16:creationId xmlns:a16="http://schemas.microsoft.com/office/drawing/2014/main" xmlns="" id="{F0C62431-298B-4730-B30D-2CF9D3FCE2B4}"/>
                </a:ext>
              </a:extLst>
            </p:cNvPr>
            <p:cNvSpPr/>
            <p:nvPr/>
          </p:nvSpPr>
          <p:spPr>
            <a:xfrm>
              <a:off x="1812334" y="2432477"/>
              <a:ext cx="473885" cy="46986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200" b="1" i="0" u="none" strike="noStrike" kern="1200" cap="none" spc="0" normalizeH="0" baseline="0" noProof="0" dirty="0">
                  <a:ln>
                    <a:noFill/>
                  </a:ln>
                  <a:solidFill>
                    <a:srgbClr val="FFFFFF"/>
                  </a:solidFill>
                  <a:effectLst/>
                  <a:uLnTx/>
                  <a:uFillTx/>
                  <a:cs typeface="+mn-ea"/>
                  <a:sym typeface="+mn-lt"/>
                </a:rPr>
                <a:t>03</a:t>
              </a:r>
              <a:endParaRPr kumimoji="0" lang="zh-CN" altLang="en-US" sz="7200" b="1" i="0" u="none" strike="noStrike" kern="1200" cap="none" spc="0" normalizeH="0" baseline="0" noProof="0" dirty="0">
                <a:ln>
                  <a:noFill/>
                </a:ln>
                <a:solidFill>
                  <a:srgbClr val="FFFFFF"/>
                </a:solidFill>
                <a:effectLst/>
                <a:uLnTx/>
                <a:uFillTx/>
                <a:cs typeface="+mn-ea"/>
                <a:sym typeface="+mn-lt"/>
              </a:endParaRPr>
            </a:p>
          </p:txBody>
        </p:sp>
      </p:grpSp>
      <p:sp>
        <p:nvSpPr>
          <p:cNvPr id="38" name="文本框 37">
            <a:extLst>
              <a:ext uri="{FF2B5EF4-FFF2-40B4-BE49-F238E27FC236}">
                <a16:creationId xmlns:a16="http://schemas.microsoft.com/office/drawing/2014/main" xmlns="" id="{EF37237E-2E53-401E-87AC-DB2F4FE7EF5E}"/>
              </a:ext>
            </a:extLst>
          </p:cNvPr>
          <p:cNvSpPr txBox="1"/>
          <p:nvPr/>
        </p:nvSpPr>
        <p:spPr>
          <a:xfrm>
            <a:off x="6988171" y="2607551"/>
            <a:ext cx="3877985" cy="830997"/>
          </a:xfrm>
          <a:prstGeom prst="rect">
            <a:avLst/>
          </a:prstGeom>
          <a:noFill/>
        </p:spPr>
        <p:txBody>
          <a:bodyPr wrap="none" rtlCol="0">
            <a:spAutoFit/>
          </a:bodyPr>
          <a:lstStyle/>
          <a:p>
            <a:pPr lvl="0">
              <a:defRPr/>
            </a:pPr>
            <a:r>
              <a:rPr kumimoji="1" lang="zh-CN" altLang="en-US" sz="4800" b="1" dirty="0">
                <a:solidFill>
                  <a:srgbClr val="FFFFFF"/>
                </a:solidFill>
                <a:cs typeface="+mn-ea"/>
                <a:sym typeface="+mn-lt"/>
              </a:rPr>
              <a:t>工作经验总结</a:t>
            </a:r>
          </a:p>
        </p:txBody>
      </p:sp>
      <p:cxnSp>
        <p:nvCxnSpPr>
          <p:cNvPr id="5" name="直接连接符 4">
            <a:extLst>
              <a:ext uri="{FF2B5EF4-FFF2-40B4-BE49-F238E27FC236}">
                <a16:creationId xmlns:a16="http://schemas.microsoft.com/office/drawing/2014/main" xmlns="" id="{8BA114BB-ED7E-4F44-BFB0-93720904E423}"/>
              </a:ext>
            </a:extLst>
          </p:cNvPr>
          <p:cNvCxnSpPr/>
          <p:nvPr/>
        </p:nvCxnSpPr>
        <p:spPr>
          <a:xfrm>
            <a:off x="6882066" y="3449054"/>
            <a:ext cx="4636168" cy="0"/>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2" name="文本框 41">
            <a:extLst>
              <a:ext uri="{FF2B5EF4-FFF2-40B4-BE49-F238E27FC236}">
                <a16:creationId xmlns:a16="http://schemas.microsoft.com/office/drawing/2014/main" xmlns="" id="{E0F86ED0-7D39-4D9B-A129-C306B68CA229}"/>
              </a:ext>
            </a:extLst>
          </p:cNvPr>
          <p:cNvSpPr txBox="1"/>
          <p:nvPr/>
        </p:nvSpPr>
        <p:spPr>
          <a:xfrm>
            <a:off x="6988171" y="3490078"/>
            <a:ext cx="4642356" cy="79214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600" b="1" i="0" u="none" strike="noStrike" kern="1200" cap="none" spc="0" normalizeH="0" baseline="0" noProof="0" dirty="0">
                <a:ln>
                  <a:noFill/>
                </a:ln>
                <a:solidFill>
                  <a:srgbClr val="FFFFFF"/>
                </a:solidFill>
                <a:effectLst/>
                <a:uLnTx/>
                <a:uFillTx/>
                <a:cs typeface="+mn-ea"/>
                <a:sym typeface="+mn-lt"/>
              </a:rPr>
              <a:t>Opportunities are always reserved for those who are prepared.</a:t>
            </a:r>
          </a:p>
        </p:txBody>
      </p:sp>
    </p:spTree>
    <p:extLst>
      <p:ext uri="{BB962C8B-B14F-4D97-AF65-F5344CB8AC3E}">
        <p14:creationId xmlns:p14="http://schemas.microsoft.com/office/powerpoint/2010/main" val="896438791"/>
      </p:ext>
    </p:extLst>
  </p:cSld>
  <p:clrMapOvr>
    <a:masterClrMapping/>
  </p:clrMapOvr>
  <p:transition spd="slow" advClick="0" advTm="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0" fill="hold"/>
                                        <p:tgtEl>
                                          <p:spTgt spid="9"/>
                                        </p:tgtEl>
                                        <p:attrNameLst>
                                          <p:attrName>ppt_x</p:attrName>
                                        </p:attrNameLst>
                                      </p:cBhvr>
                                      <p:tavLst>
                                        <p:tav tm="0">
                                          <p:val>
                                            <p:strVal val="0-#ppt_w/2"/>
                                          </p:val>
                                        </p:tav>
                                        <p:tav tm="100000">
                                          <p:val>
                                            <p:strVal val="#ppt_x"/>
                                          </p:val>
                                        </p:tav>
                                      </p:tavLst>
                                    </p:anim>
                                    <p:anim calcmode="lin" valueType="num">
                                      <p:cBhvr additive="base">
                                        <p:cTn id="8" dur="2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53" presetClass="entr" presetSubtype="16" fill="hold" nodeType="after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childTnLst>
                          </p:cTn>
                        </p:par>
                        <p:par>
                          <p:cTn id="15" fill="hold">
                            <p:stCondLst>
                              <p:cond delay="3000"/>
                            </p:stCondLst>
                            <p:childTnLst>
                              <p:par>
                                <p:cTn id="16" presetID="2" presetClass="entr" presetSubtype="4" fill="hold" grpId="0" nodeType="afterEffect">
                                  <p:stCondLst>
                                    <p:cond delay="0"/>
                                  </p:stCondLst>
                                  <p:childTnLst>
                                    <p:set>
                                      <p:cBhvr>
                                        <p:cTn id="17" dur="1" fill="hold">
                                          <p:stCondLst>
                                            <p:cond delay="0"/>
                                          </p:stCondLst>
                                        </p:cTn>
                                        <p:tgtEl>
                                          <p:spTgt spid="38"/>
                                        </p:tgtEl>
                                        <p:attrNameLst>
                                          <p:attrName>style.visibility</p:attrName>
                                        </p:attrNameLst>
                                      </p:cBhvr>
                                      <p:to>
                                        <p:strVal val="visible"/>
                                      </p:to>
                                    </p:set>
                                    <p:anim calcmode="lin" valueType="num">
                                      <p:cBhvr additive="base">
                                        <p:cTn id="18" dur="500" fill="hold"/>
                                        <p:tgtEl>
                                          <p:spTgt spid="38"/>
                                        </p:tgtEl>
                                        <p:attrNameLst>
                                          <p:attrName>ppt_x</p:attrName>
                                        </p:attrNameLst>
                                      </p:cBhvr>
                                      <p:tavLst>
                                        <p:tav tm="0">
                                          <p:val>
                                            <p:strVal val="#ppt_x"/>
                                          </p:val>
                                        </p:tav>
                                        <p:tav tm="100000">
                                          <p:val>
                                            <p:strVal val="#ppt_x"/>
                                          </p:val>
                                        </p:tav>
                                      </p:tavLst>
                                    </p:anim>
                                    <p:anim calcmode="lin" valueType="num">
                                      <p:cBhvr additive="base">
                                        <p:cTn id="19" dur="500" fill="hold"/>
                                        <p:tgtEl>
                                          <p:spTgt spid="38"/>
                                        </p:tgtEl>
                                        <p:attrNameLst>
                                          <p:attrName>ppt_y</p:attrName>
                                        </p:attrNameLst>
                                      </p:cBhvr>
                                      <p:tavLst>
                                        <p:tav tm="0">
                                          <p:val>
                                            <p:strVal val="1+#ppt_h/2"/>
                                          </p:val>
                                        </p:tav>
                                        <p:tav tm="100000">
                                          <p:val>
                                            <p:strVal val="#ppt_y"/>
                                          </p:val>
                                        </p:tav>
                                      </p:tavLst>
                                    </p:anim>
                                  </p:childTnLst>
                                </p:cTn>
                              </p:par>
                            </p:childTnLst>
                          </p:cTn>
                        </p:par>
                        <p:par>
                          <p:cTn id="20" fill="hold">
                            <p:stCondLst>
                              <p:cond delay="3500"/>
                            </p:stCondLst>
                            <p:childTnLst>
                              <p:par>
                                <p:cTn id="21" presetID="22" presetClass="entr" presetSubtype="8"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ipe(left)">
                                      <p:cBhvr>
                                        <p:cTn id="2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lvl="0">
              <a:defRPr/>
            </a:pPr>
            <a:r>
              <a:rPr kumimoji="1" lang="zh-CN" altLang="en-US" sz="3200" b="1" dirty="0">
                <a:solidFill>
                  <a:srgbClr val="FFFFFF"/>
                </a:solidFill>
                <a:cs typeface="+mn-ea"/>
                <a:sym typeface="+mn-lt"/>
              </a:rPr>
              <a:t>工作经验总结</a:t>
            </a:r>
          </a:p>
        </p:txBody>
      </p:sp>
      <p:grpSp>
        <p:nvGrpSpPr>
          <p:cNvPr id="18" name="组合 17">
            <a:extLst>
              <a:ext uri="{FF2B5EF4-FFF2-40B4-BE49-F238E27FC236}">
                <a16:creationId xmlns:a16="http://schemas.microsoft.com/office/drawing/2014/main" xmlns="" id="{28E19382-3AF1-4C1D-8979-119C78271FAB}"/>
              </a:ext>
            </a:extLst>
          </p:cNvPr>
          <p:cNvGrpSpPr/>
          <p:nvPr/>
        </p:nvGrpSpPr>
        <p:grpSpPr>
          <a:xfrm>
            <a:off x="4190086" y="1669036"/>
            <a:ext cx="4681198" cy="3614979"/>
            <a:chOff x="4190086" y="1669036"/>
            <a:chExt cx="4681198" cy="3614979"/>
          </a:xfrm>
        </p:grpSpPr>
        <p:sp>
          <p:nvSpPr>
            <p:cNvPr id="19" name="形状">
              <a:extLst>
                <a:ext uri="{FF2B5EF4-FFF2-40B4-BE49-F238E27FC236}">
                  <a16:creationId xmlns:a16="http://schemas.microsoft.com/office/drawing/2014/main" xmlns="" id="{A40090EB-C712-4201-AC7B-9B842D053D72}"/>
                </a:ext>
              </a:extLst>
            </p:cNvPr>
            <p:cNvSpPr>
              <a:spLocks noChangeArrowheads="1"/>
            </p:cNvSpPr>
            <p:nvPr/>
          </p:nvSpPr>
          <p:spPr bwMode="auto">
            <a:xfrm>
              <a:off x="6600895" y="3323481"/>
              <a:ext cx="2257243" cy="259151"/>
            </a:xfrm>
            <a:prstGeom prst="rect">
              <a:avLst/>
            </a:prstGeom>
            <a:solidFill>
              <a:srgbClr val="F7BE3A"/>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0" name="形状">
              <a:extLst>
                <a:ext uri="{FF2B5EF4-FFF2-40B4-BE49-F238E27FC236}">
                  <a16:creationId xmlns:a16="http://schemas.microsoft.com/office/drawing/2014/main" xmlns="" id="{C6487DF8-1D81-42A1-B5D2-F4771E01B8CA}"/>
                </a:ext>
              </a:extLst>
            </p:cNvPr>
            <p:cNvSpPr>
              <a:spLocks/>
            </p:cNvSpPr>
            <p:nvPr/>
          </p:nvSpPr>
          <p:spPr bwMode="auto">
            <a:xfrm>
              <a:off x="6820609" y="3212684"/>
              <a:ext cx="640367" cy="1201860"/>
            </a:xfrm>
            <a:custGeom>
              <a:avLst/>
              <a:gdLst>
                <a:gd name="T0" fmla="*/ 229 w 341"/>
                <a:gd name="T1" fmla="*/ 640 h 640"/>
                <a:gd name="T2" fmla="*/ 341 w 341"/>
                <a:gd name="T3" fmla="*/ 0 h 640"/>
                <a:gd name="T4" fmla="*/ 158 w 341"/>
                <a:gd name="T5" fmla="*/ 0 h 640"/>
                <a:gd name="T6" fmla="*/ 0 w 341"/>
                <a:gd name="T7" fmla="*/ 640 h 640"/>
                <a:gd name="T8" fmla="*/ 229 w 341"/>
                <a:gd name="T9" fmla="*/ 640 h 640"/>
              </a:gdLst>
              <a:ahLst/>
              <a:cxnLst>
                <a:cxn ang="0">
                  <a:pos x="T0" y="T1"/>
                </a:cxn>
                <a:cxn ang="0">
                  <a:pos x="T2" y="T3"/>
                </a:cxn>
                <a:cxn ang="0">
                  <a:pos x="T4" y="T5"/>
                </a:cxn>
                <a:cxn ang="0">
                  <a:pos x="T6" y="T7"/>
                </a:cxn>
                <a:cxn ang="0">
                  <a:pos x="T8" y="T9"/>
                </a:cxn>
              </a:cxnLst>
              <a:rect l="0" t="0" r="r" b="b"/>
              <a:pathLst>
                <a:path w="341" h="640">
                  <a:moveTo>
                    <a:pt x="229" y="640"/>
                  </a:moveTo>
                  <a:lnTo>
                    <a:pt x="341" y="0"/>
                  </a:lnTo>
                  <a:lnTo>
                    <a:pt x="158" y="0"/>
                  </a:lnTo>
                  <a:lnTo>
                    <a:pt x="0" y="640"/>
                  </a:lnTo>
                  <a:lnTo>
                    <a:pt x="229" y="640"/>
                  </a:lnTo>
                  <a:close/>
                </a:path>
              </a:pathLst>
            </a:custGeom>
            <a:solidFill>
              <a:srgbClr val="C2DAFC">
                <a:alpha val="90000"/>
              </a:srgbClr>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1" name="形状">
              <a:extLst>
                <a:ext uri="{FF2B5EF4-FFF2-40B4-BE49-F238E27FC236}">
                  <a16:creationId xmlns:a16="http://schemas.microsoft.com/office/drawing/2014/main" xmlns="" id="{7418AE21-DB81-429B-93E7-1FD6EBFED593}"/>
                </a:ext>
              </a:extLst>
            </p:cNvPr>
            <p:cNvSpPr>
              <a:spLocks/>
            </p:cNvSpPr>
            <p:nvPr/>
          </p:nvSpPr>
          <p:spPr bwMode="auto">
            <a:xfrm>
              <a:off x="6259115" y="2869027"/>
              <a:ext cx="653512" cy="1545518"/>
            </a:xfrm>
            <a:custGeom>
              <a:avLst/>
              <a:gdLst>
                <a:gd name="T0" fmla="*/ 187 w 348"/>
                <a:gd name="T1" fmla="*/ 823 h 823"/>
                <a:gd name="T2" fmla="*/ 348 w 348"/>
                <a:gd name="T3" fmla="*/ 0 h 823"/>
                <a:gd name="T4" fmla="*/ 178 w 348"/>
                <a:gd name="T5" fmla="*/ 0 h 823"/>
                <a:gd name="T6" fmla="*/ 0 w 348"/>
                <a:gd name="T7" fmla="*/ 823 h 823"/>
                <a:gd name="T8" fmla="*/ 187 w 348"/>
                <a:gd name="T9" fmla="*/ 823 h 823"/>
              </a:gdLst>
              <a:ahLst/>
              <a:cxnLst>
                <a:cxn ang="0">
                  <a:pos x="T0" y="T1"/>
                </a:cxn>
                <a:cxn ang="0">
                  <a:pos x="T2" y="T3"/>
                </a:cxn>
                <a:cxn ang="0">
                  <a:pos x="T4" y="T5"/>
                </a:cxn>
                <a:cxn ang="0">
                  <a:pos x="T6" y="T7"/>
                </a:cxn>
                <a:cxn ang="0">
                  <a:pos x="T8" y="T9"/>
                </a:cxn>
              </a:cxnLst>
              <a:rect l="0" t="0" r="r" b="b"/>
              <a:pathLst>
                <a:path w="348" h="823">
                  <a:moveTo>
                    <a:pt x="187" y="823"/>
                  </a:moveTo>
                  <a:lnTo>
                    <a:pt x="348" y="0"/>
                  </a:lnTo>
                  <a:lnTo>
                    <a:pt x="178" y="0"/>
                  </a:lnTo>
                  <a:lnTo>
                    <a:pt x="0" y="823"/>
                  </a:lnTo>
                  <a:lnTo>
                    <a:pt x="187" y="823"/>
                  </a:lnTo>
                  <a:close/>
                </a:path>
              </a:pathLst>
            </a:custGeom>
            <a:solidFill>
              <a:srgbClr val="C2DAFC">
                <a:alpha val="90000"/>
              </a:srgbClr>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2" name="形状">
              <a:extLst>
                <a:ext uri="{FF2B5EF4-FFF2-40B4-BE49-F238E27FC236}">
                  <a16:creationId xmlns:a16="http://schemas.microsoft.com/office/drawing/2014/main" xmlns="" id="{2AD93E64-B9AD-4C0C-9AF4-B390E9CA0BD8}"/>
                </a:ext>
              </a:extLst>
            </p:cNvPr>
            <p:cNvSpPr>
              <a:spLocks/>
            </p:cNvSpPr>
            <p:nvPr/>
          </p:nvSpPr>
          <p:spPr bwMode="auto">
            <a:xfrm>
              <a:off x="6219679" y="2919731"/>
              <a:ext cx="364314" cy="1147401"/>
            </a:xfrm>
            <a:custGeom>
              <a:avLst/>
              <a:gdLst>
                <a:gd name="T0" fmla="*/ 99 w 194"/>
                <a:gd name="T1" fmla="*/ 0 h 611"/>
                <a:gd name="T2" fmla="*/ 194 w 194"/>
                <a:gd name="T3" fmla="*/ 611 h 611"/>
                <a:gd name="T4" fmla="*/ 97 w 194"/>
                <a:gd name="T5" fmla="*/ 611 h 611"/>
                <a:gd name="T6" fmla="*/ 0 w 194"/>
                <a:gd name="T7" fmla="*/ 0 h 611"/>
                <a:gd name="T8" fmla="*/ 99 w 194"/>
                <a:gd name="T9" fmla="*/ 0 h 611"/>
              </a:gdLst>
              <a:ahLst/>
              <a:cxnLst>
                <a:cxn ang="0">
                  <a:pos x="T0" y="T1"/>
                </a:cxn>
                <a:cxn ang="0">
                  <a:pos x="T2" y="T3"/>
                </a:cxn>
                <a:cxn ang="0">
                  <a:pos x="T4" y="T5"/>
                </a:cxn>
                <a:cxn ang="0">
                  <a:pos x="T6" y="T7"/>
                </a:cxn>
                <a:cxn ang="0">
                  <a:pos x="T8" y="T9"/>
                </a:cxn>
              </a:cxnLst>
              <a:rect l="0" t="0" r="r" b="b"/>
              <a:pathLst>
                <a:path w="194" h="611">
                  <a:moveTo>
                    <a:pt x="99" y="0"/>
                  </a:moveTo>
                  <a:lnTo>
                    <a:pt x="194" y="611"/>
                  </a:lnTo>
                  <a:lnTo>
                    <a:pt x="97" y="611"/>
                  </a:lnTo>
                  <a:lnTo>
                    <a:pt x="0" y="0"/>
                  </a:lnTo>
                  <a:lnTo>
                    <a:pt x="99" y="0"/>
                  </a:lnTo>
                  <a:close/>
                </a:path>
              </a:pathLst>
            </a:custGeom>
            <a:solidFill>
              <a:srgbClr val="F8C857"/>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3" name="形状">
              <a:extLst>
                <a:ext uri="{FF2B5EF4-FFF2-40B4-BE49-F238E27FC236}">
                  <a16:creationId xmlns:a16="http://schemas.microsoft.com/office/drawing/2014/main" xmlns="" id="{D2BD5C8C-4FA3-4EC8-9D68-5954969169A4}"/>
                </a:ext>
              </a:extLst>
            </p:cNvPr>
            <p:cNvSpPr>
              <a:spLocks/>
            </p:cNvSpPr>
            <p:nvPr/>
          </p:nvSpPr>
          <p:spPr bwMode="auto">
            <a:xfrm>
              <a:off x="5658186" y="3180760"/>
              <a:ext cx="413139" cy="1233785"/>
            </a:xfrm>
            <a:custGeom>
              <a:avLst/>
              <a:gdLst>
                <a:gd name="T0" fmla="*/ 99 w 220"/>
                <a:gd name="T1" fmla="*/ 0 h 657"/>
                <a:gd name="T2" fmla="*/ 220 w 220"/>
                <a:gd name="T3" fmla="*/ 657 h 657"/>
                <a:gd name="T4" fmla="*/ 123 w 220"/>
                <a:gd name="T5" fmla="*/ 657 h 657"/>
                <a:gd name="T6" fmla="*/ 0 w 220"/>
                <a:gd name="T7" fmla="*/ 0 h 657"/>
                <a:gd name="T8" fmla="*/ 99 w 220"/>
                <a:gd name="T9" fmla="*/ 0 h 657"/>
              </a:gdLst>
              <a:ahLst/>
              <a:cxnLst>
                <a:cxn ang="0">
                  <a:pos x="T0" y="T1"/>
                </a:cxn>
                <a:cxn ang="0">
                  <a:pos x="T2" y="T3"/>
                </a:cxn>
                <a:cxn ang="0">
                  <a:pos x="T4" y="T5"/>
                </a:cxn>
                <a:cxn ang="0">
                  <a:pos x="T6" y="T7"/>
                </a:cxn>
                <a:cxn ang="0">
                  <a:pos x="T8" y="T9"/>
                </a:cxn>
              </a:cxnLst>
              <a:rect l="0" t="0" r="r" b="b"/>
              <a:pathLst>
                <a:path w="220" h="657">
                  <a:moveTo>
                    <a:pt x="99" y="0"/>
                  </a:moveTo>
                  <a:lnTo>
                    <a:pt x="220" y="657"/>
                  </a:lnTo>
                  <a:lnTo>
                    <a:pt x="123" y="657"/>
                  </a:lnTo>
                  <a:lnTo>
                    <a:pt x="0" y="0"/>
                  </a:lnTo>
                  <a:lnTo>
                    <a:pt x="99" y="0"/>
                  </a:lnTo>
                  <a:close/>
                </a:path>
              </a:pathLst>
            </a:custGeom>
            <a:solidFill>
              <a:srgbClr val="F7BE3A">
                <a:alpha val="85000"/>
              </a:srgbClr>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4" name="形状">
              <a:extLst>
                <a:ext uri="{FF2B5EF4-FFF2-40B4-BE49-F238E27FC236}">
                  <a16:creationId xmlns:a16="http://schemas.microsoft.com/office/drawing/2014/main" xmlns="" id="{0EE85A91-4690-4A43-8FD9-88FAE34ACD2E}"/>
                </a:ext>
              </a:extLst>
            </p:cNvPr>
            <p:cNvSpPr>
              <a:spLocks/>
            </p:cNvSpPr>
            <p:nvPr/>
          </p:nvSpPr>
          <p:spPr bwMode="auto">
            <a:xfrm>
              <a:off x="6401837" y="3323481"/>
              <a:ext cx="383093" cy="743651"/>
            </a:xfrm>
            <a:custGeom>
              <a:avLst/>
              <a:gdLst>
                <a:gd name="T0" fmla="*/ 104 w 204"/>
                <a:gd name="T1" fmla="*/ 0 h 396"/>
                <a:gd name="T2" fmla="*/ 204 w 204"/>
                <a:gd name="T3" fmla="*/ 0 h 396"/>
                <a:gd name="T4" fmla="*/ 97 w 204"/>
                <a:gd name="T5" fmla="*/ 396 h 396"/>
                <a:gd name="T6" fmla="*/ 0 w 204"/>
                <a:gd name="T7" fmla="*/ 396 h 396"/>
                <a:gd name="T8" fmla="*/ 104 w 204"/>
                <a:gd name="T9" fmla="*/ 0 h 396"/>
              </a:gdLst>
              <a:ahLst/>
              <a:cxnLst>
                <a:cxn ang="0">
                  <a:pos x="T0" y="T1"/>
                </a:cxn>
                <a:cxn ang="0">
                  <a:pos x="T2" y="T3"/>
                </a:cxn>
                <a:cxn ang="0">
                  <a:pos x="T4" y="T5"/>
                </a:cxn>
                <a:cxn ang="0">
                  <a:pos x="T6" y="T7"/>
                </a:cxn>
                <a:cxn ang="0">
                  <a:pos x="T8" y="T9"/>
                </a:cxn>
              </a:cxnLst>
              <a:rect l="0" t="0" r="r" b="b"/>
              <a:pathLst>
                <a:path w="204" h="396">
                  <a:moveTo>
                    <a:pt x="104" y="0"/>
                  </a:moveTo>
                  <a:lnTo>
                    <a:pt x="204" y="0"/>
                  </a:lnTo>
                  <a:lnTo>
                    <a:pt x="97" y="396"/>
                  </a:lnTo>
                  <a:lnTo>
                    <a:pt x="0" y="396"/>
                  </a:lnTo>
                  <a:lnTo>
                    <a:pt x="104" y="0"/>
                  </a:lnTo>
                  <a:close/>
                </a:path>
              </a:pathLst>
            </a:custGeom>
            <a:solidFill>
              <a:srgbClr val="F8C857"/>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5" name="形状">
              <a:extLst>
                <a:ext uri="{FF2B5EF4-FFF2-40B4-BE49-F238E27FC236}">
                  <a16:creationId xmlns:a16="http://schemas.microsoft.com/office/drawing/2014/main" xmlns="" id="{92EFA57A-81DD-421B-8AD9-7E0A4B33EB64}"/>
                </a:ext>
              </a:extLst>
            </p:cNvPr>
            <p:cNvSpPr>
              <a:spLocks/>
            </p:cNvSpPr>
            <p:nvPr/>
          </p:nvSpPr>
          <p:spPr bwMode="auto">
            <a:xfrm>
              <a:off x="5141761" y="3180760"/>
              <a:ext cx="702337" cy="2103255"/>
            </a:xfrm>
            <a:custGeom>
              <a:avLst/>
              <a:gdLst>
                <a:gd name="T0" fmla="*/ 261 w 374"/>
                <a:gd name="T1" fmla="*/ 902 h 1120"/>
                <a:gd name="T2" fmla="*/ 261 w 374"/>
                <a:gd name="T3" fmla="*/ 902 h 1120"/>
                <a:gd name="T4" fmla="*/ 182 w 374"/>
                <a:gd name="T5" fmla="*/ 958 h 1120"/>
                <a:gd name="T6" fmla="*/ 374 w 374"/>
                <a:gd name="T7" fmla="*/ 0 h 1120"/>
                <a:gd name="T8" fmla="*/ 275 w 374"/>
                <a:gd name="T9" fmla="*/ 0 h 1120"/>
                <a:gd name="T10" fmla="*/ 95 w 374"/>
                <a:gd name="T11" fmla="*/ 913 h 1120"/>
                <a:gd name="T12" fmla="*/ 66 w 374"/>
                <a:gd name="T13" fmla="*/ 849 h 1120"/>
                <a:gd name="T14" fmla="*/ 64 w 374"/>
                <a:gd name="T15" fmla="*/ 849 h 1120"/>
                <a:gd name="T16" fmla="*/ 40 w 374"/>
                <a:gd name="T17" fmla="*/ 866 h 1120"/>
                <a:gd name="T18" fmla="*/ 0 w 374"/>
                <a:gd name="T19" fmla="*/ 894 h 1120"/>
                <a:gd name="T20" fmla="*/ 36 w 374"/>
                <a:gd name="T21" fmla="*/ 973 h 1120"/>
                <a:gd name="T22" fmla="*/ 66 w 374"/>
                <a:gd name="T23" fmla="*/ 1044 h 1120"/>
                <a:gd name="T24" fmla="*/ 66 w 374"/>
                <a:gd name="T25" fmla="*/ 1044 h 1120"/>
                <a:gd name="T26" fmla="*/ 99 w 374"/>
                <a:gd name="T27" fmla="*/ 1120 h 1120"/>
                <a:gd name="T28" fmla="*/ 163 w 374"/>
                <a:gd name="T29" fmla="*/ 1072 h 1120"/>
                <a:gd name="T30" fmla="*/ 163 w 374"/>
                <a:gd name="T31" fmla="*/ 1072 h 1120"/>
                <a:gd name="T32" fmla="*/ 230 w 374"/>
                <a:gd name="T33" fmla="*/ 1025 h 1120"/>
                <a:gd name="T34" fmla="*/ 294 w 374"/>
                <a:gd name="T35" fmla="*/ 977 h 1120"/>
                <a:gd name="T36" fmla="*/ 287 w 374"/>
                <a:gd name="T37" fmla="*/ 958 h 1120"/>
                <a:gd name="T38" fmla="*/ 261 w 374"/>
                <a:gd name="T39" fmla="*/ 902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74" h="1120">
                  <a:moveTo>
                    <a:pt x="261" y="902"/>
                  </a:moveTo>
                  <a:lnTo>
                    <a:pt x="261" y="902"/>
                  </a:lnTo>
                  <a:lnTo>
                    <a:pt x="182" y="958"/>
                  </a:lnTo>
                  <a:lnTo>
                    <a:pt x="374" y="0"/>
                  </a:lnTo>
                  <a:lnTo>
                    <a:pt x="275" y="0"/>
                  </a:lnTo>
                  <a:lnTo>
                    <a:pt x="95" y="913"/>
                  </a:lnTo>
                  <a:lnTo>
                    <a:pt x="66" y="849"/>
                  </a:lnTo>
                  <a:lnTo>
                    <a:pt x="64" y="849"/>
                  </a:lnTo>
                  <a:lnTo>
                    <a:pt x="40" y="866"/>
                  </a:lnTo>
                  <a:lnTo>
                    <a:pt x="0" y="894"/>
                  </a:lnTo>
                  <a:lnTo>
                    <a:pt x="36" y="973"/>
                  </a:lnTo>
                  <a:lnTo>
                    <a:pt x="66" y="1044"/>
                  </a:lnTo>
                  <a:lnTo>
                    <a:pt x="66" y="1044"/>
                  </a:lnTo>
                  <a:lnTo>
                    <a:pt x="99" y="1120"/>
                  </a:lnTo>
                  <a:lnTo>
                    <a:pt x="163" y="1072"/>
                  </a:lnTo>
                  <a:lnTo>
                    <a:pt x="163" y="1072"/>
                  </a:lnTo>
                  <a:lnTo>
                    <a:pt x="230" y="1025"/>
                  </a:lnTo>
                  <a:lnTo>
                    <a:pt x="294" y="977"/>
                  </a:lnTo>
                  <a:lnTo>
                    <a:pt x="287" y="958"/>
                  </a:lnTo>
                  <a:lnTo>
                    <a:pt x="261" y="902"/>
                  </a:lnTo>
                  <a:close/>
                </a:path>
              </a:pathLst>
            </a:custGeom>
            <a:solidFill>
              <a:srgbClr val="F7BE3A"/>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6" name="形状">
              <a:extLst>
                <a:ext uri="{FF2B5EF4-FFF2-40B4-BE49-F238E27FC236}">
                  <a16:creationId xmlns:a16="http://schemas.microsoft.com/office/drawing/2014/main" xmlns="" id="{82408E61-6D04-4FD7-946A-851818B00236}"/>
                </a:ext>
              </a:extLst>
            </p:cNvPr>
            <p:cNvSpPr>
              <a:spLocks/>
            </p:cNvSpPr>
            <p:nvPr/>
          </p:nvSpPr>
          <p:spPr bwMode="auto">
            <a:xfrm>
              <a:off x="5889168" y="2919731"/>
              <a:ext cx="516425" cy="1494813"/>
            </a:xfrm>
            <a:custGeom>
              <a:avLst/>
              <a:gdLst>
                <a:gd name="T0" fmla="*/ 0 w 275"/>
                <a:gd name="T1" fmla="*/ 796 h 796"/>
                <a:gd name="T2" fmla="*/ 176 w 275"/>
                <a:gd name="T3" fmla="*/ 0 h 796"/>
                <a:gd name="T4" fmla="*/ 275 w 275"/>
                <a:gd name="T5" fmla="*/ 0 h 796"/>
                <a:gd name="T6" fmla="*/ 97 w 275"/>
                <a:gd name="T7" fmla="*/ 796 h 796"/>
                <a:gd name="T8" fmla="*/ 0 w 275"/>
                <a:gd name="T9" fmla="*/ 796 h 796"/>
              </a:gdLst>
              <a:ahLst/>
              <a:cxnLst>
                <a:cxn ang="0">
                  <a:pos x="T0" y="T1"/>
                </a:cxn>
                <a:cxn ang="0">
                  <a:pos x="T2" y="T3"/>
                </a:cxn>
                <a:cxn ang="0">
                  <a:pos x="T4" y="T5"/>
                </a:cxn>
                <a:cxn ang="0">
                  <a:pos x="T6" y="T7"/>
                </a:cxn>
                <a:cxn ang="0">
                  <a:pos x="T8" y="T9"/>
                </a:cxn>
              </a:cxnLst>
              <a:rect l="0" t="0" r="r" b="b"/>
              <a:pathLst>
                <a:path w="275" h="796">
                  <a:moveTo>
                    <a:pt x="0" y="796"/>
                  </a:moveTo>
                  <a:lnTo>
                    <a:pt x="176" y="0"/>
                  </a:lnTo>
                  <a:lnTo>
                    <a:pt x="275" y="0"/>
                  </a:lnTo>
                  <a:lnTo>
                    <a:pt x="97" y="796"/>
                  </a:lnTo>
                  <a:lnTo>
                    <a:pt x="0" y="796"/>
                  </a:lnTo>
                  <a:close/>
                </a:path>
              </a:pathLst>
            </a:custGeom>
            <a:solidFill>
              <a:srgbClr val="F7BE3A"/>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7" name="形状">
              <a:extLst>
                <a:ext uri="{FF2B5EF4-FFF2-40B4-BE49-F238E27FC236}">
                  <a16:creationId xmlns:a16="http://schemas.microsoft.com/office/drawing/2014/main" xmlns="" id="{77A8931F-340E-4079-B436-A201D5D8EE63}"/>
                </a:ext>
              </a:extLst>
            </p:cNvPr>
            <p:cNvSpPr>
              <a:spLocks/>
            </p:cNvSpPr>
            <p:nvPr/>
          </p:nvSpPr>
          <p:spPr bwMode="auto">
            <a:xfrm>
              <a:off x="7117318" y="3212684"/>
              <a:ext cx="1753966" cy="1006558"/>
            </a:xfrm>
            <a:custGeom>
              <a:avLst/>
              <a:gdLst>
                <a:gd name="T0" fmla="*/ 344 w 934"/>
                <a:gd name="T1" fmla="*/ 287 h 536"/>
                <a:gd name="T2" fmla="*/ 183 w 934"/>
                <a:gd name="T3" fmla="*/ 0 h 536"/>
                <a:gd name="T4" fmla="*/ 0 w 934"/>
                <a:gd name="T5" fmla="*/ 0 h 536"/>
                <a:gd name="T6" fmla="*/ 192 w 934"/>
                <a:gd name="T7" fmla="*/ 536 h 536"/>
                <a:gd name="T8" fmla="*/ 192 w 934"/>
                <a:gd name="T9" fmla="*/ 536 h 536"/>
                <a:gd name="T10" fmla="*/ 484 w 934"/>
                <a:gd name="T11" fmla="*/ 536 h 536"/>
                <a:gd name="T12" fmla="*/ 934 w 934"/>
                <a:gd name="T13" fmla="*/ 536 h 536"/>
                <a:gd name="T14" fmla="*/ 934 w 934"/>
                <a:gd name="T15" fmla="*/ 287 h 536"/>
                <a:gd name="T16" fmla="*/ 344 w 934"/>
                <a:gd name="T17" fmla="*/ 287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4" h="536">
                  <a:moveTo>
                    <a:pt x="344" y="287"/>
                  </a:moveTo>
                  <a:lnTo>
                    <a:pt x="183" y="0"/>
                  </a:lnTo>
                  <a:lnTo>
                    <a:pt x="0" y="0"/>
                  </a:lnTo>
                  <a:lnTo>
                    <a:pt x="192" y="536"/>
                  </a:lnTo>
                  <a:lnTo>
                    <a:pt x="192" y="536"/>
                  </a:lnTo>
                  <a:lnTo>
                    <a:pt x="484" y="536"/>
                  </a:lnTo>
                  <a:lnTo>
                    <a:pt x="934" y="536"/>
                  </a:lnTo>
                  <a:lnTo>
                    <a:pt x="934" y="287"/>
                  </a:lnTo>
                  <a:lnTo>
                    <a:pt x="344" y="287"/>
                  </a:lnTo>
                  <a:close/>
                </a:path>
              </a:pathLst>
            </a:custGeom>
            <a:solidFill>
              <a:srgbClr val="01B8A5"/>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8" name="形状">
              <a:extLst>
                <a:ext uri="{FF2B5EF4-FFF2-40B4-BE49-F238E27FC236}">
                  <a16:creationId xmlns:a16="http://schemas.microsoft.com/office/drawing/2014/main" xmlns="" id="{5DCF4FDA-6C8B-41ED-A80C-CB6B53C1EB09}"/>
                </a:ext>
              </a:extLst>
            </p:cNvPr>
            <p:cNvSpPr>
              <a:spLocks/>
            </p:cNvSpPr>
            <p:nvPr/>
          </p:nvSpPr>
          <p:spPr bwMode="auto">
            <a:xfrm>
              <a:off x="6593383" y="2869027"/>
              <a:ext cx="657267" cy="1545518"/>
            </a:xfrm>
            <a:custGeom>
              <a:avLst/>
              <a:gdLst>
                <a:gd name="T0" fmla="*/ 0 w 350"/>
                <a:gd name="T1" fmla="*/ 0 h 823"/>
                <a:gd name="T2" fmla="*/ 121 w 350"/>
                <a:gd name="T3" fmla="*/ 823 h 823"/>
                <a:gd name="T4" fmla="*/ 350 w 350"/>
                <a:gd name="T5" fmla="*/ 823 h 823"/>
                <a:gd name="T6" fmla="*/ 170 w 350"/>
                <a:gd name="T7" fmla="*/ 0 h 823"/>
                <a:gd name="T8" fmla="*/ 0 w 350"/>
                <a:gd name="T9" fmla="*/ 0 h 823"/>
              </a:gdLst>
              <a:ahLst/>
              <a:cxnLst>
                <a:cxn ang="0">
                  <a:pos x="T0" y="T1"/>
                </a:cxn>
                <a:cxn ang="0">
                  <a:pos x="T2" y="T3"/>
                </a:cxn>
                <a:cxn ang="0">
                  <a:pos x="T4" y="T5"/>
                </a:cxn>
                <a:cxn ang="0">
                  <a:pos x="T6" y="T7"/>
                </a:cxn>
                <a:cxn ang="0">
                  <a:pos x="T8" y="T9"/>
                </a:cxn>
              </a:cxnLst>
              <a:rect l="0" t="0" r="r" b="b"/>
              <a:pathLst>
                <a:path w="350" h="823">
                  <a:moveTo>
                    <a:pt x="0" y="0"/>
                  </a:moveTo>
                  <a:lnTo>
                    <a:pt x="121" y="823"/>
                  </a:lnTo>
                  <a:lnTo>
                    <a:pt x="350" y="823"/>
                  </a:lnTo>
                  <a:lnTo>
                    <a:pt x="170" y="0"/>
                  </a:lnTo>
                  <a:lnTo>
                    <a:pt x="0" y="0"/>
                  </a:lnTo>
                  <a:close/>
                </a:path>
              </a:pathLst>
            </a:custGeom>
            <a:solidFill>
              <a:srgbClr val="01B8A5"/>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29" name="形状">
              <a:extLst>
                <a:ext uri="{FF2B5EF4-FFF2-40B4-BE49-F238E27FC236}">
                  <a16:creationId xmlns:a16="http://schemas.microsoft.com/office/drawing/2014/main" xmlns="" id="{975CC7C7-42A8-41BD-B89C-0B2BEDE894E2}"/>
                </a:ext>
              </a:extLst>
            </p:cNvPr>
            <p:cNvSpPr>
              <a:spLocks/>
            </p:cNvSpPr>
            <p:nvPr/>
          </p:nvSpPr>
          <p:spPr bwMode="auto">
            <a:xfrm>
              <a:off x="5502319" y="1764818"/>
              <a:ext cx="1107965" cy="2649726"/>
            </a:xfrm>
            <a:custGeom>
              <a:avLst/>
              <a:gdLst>
                <a:gd name="T0" fmla="*/ 590 w 590"/>
                <a:gd name="T1" fmla="*/ 1411 h 1411"/>
                <a:gd name="T2" fmla="*/ 261 w 590"/>
                <a:gd name="T3" fmla="*/ 228 h 1411"/>
                <a:gd name="T4" fmla="*/ 353 w 590"/>
                <a:gd name="T5" fmla="*/ 297 h 1411"/>
                <a:gd name="T6" fmla="*/ 353 w 590"/>
                <a:gd name="T7" fmla="*/ 294 h 1411"/>
                <a:gd name="T8" fmla="*/ 386 w 590"/>
                <a:gd name="T9" fmla="*/ 219 h 1411"/>
                <a:gd name="T10" fmla="*/ 398 w 590"/>
                <a:gd name="T11" fmla="*/ 192 h 1411"/>
                <a:gd name="T12" fmla="*/ 310 w 590"/>
                <a:gd name="T13" fmla="*/ 128 h 1411"/>
                <a:gd name="T14" fmla="*/ 220 w 590"/>
                <a:gd name="T15" fmla="*/ 62 h 1411"/>
                <a:gd name="T16" fmla="*/ 220 w 590"/>
                <a:gd name="T17" fmla="*/ 62 h 1411"/>
                <a:gd name="T18" fmla="*/ 133 w 590"/>
                <a:gd name="T19" fmla="*/ 0 h 1411"/>
                <a:gd name="T20" fmla="*/ 45 w 590"/>
                <a:gd name="T21" fmla="*/ 200 h 1411"/>
                <a:gd name="T22" fmla="*/ 0 w 590"/>
                <a:gd name="T23" fmla="*/ 304 h 1411"/>
                <a:gd name="T24" fmla="*/ 52 w 590"/>
                <a:gd name="T25" fmla="*/ 344 h 1411"/>
                <a:gd name="T26" fmla="*/ 85 w 590"/>
                <a:gd name="T27" fmla="*/ 368 h 1411"/>
                <a:gd name="T28" fmla="*/ 88 w 590"/>
                <a:gd name="T29" fmla="*/ 368 h 1411"/>
                <a:gd name="T30" fmla="*/ 130 w 590"/>
                <a:gd name="T31" fmla="*/ 268 h 1411"/>
                <a:gd name="T32" fmla="*/ 403 w 590"/>
                <a:gd name="T33" fmla="*/ 1411 h 1411"/>
                <a:gd name="T34" fmla="*/ 590 w 590"/>
                <a:gd name="T35" fmla="*/ 1411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90" h="1411">
                  <a:moveTo>
                    <a:pt x="590" y="1411"/>
                  </a:moveTo>
                  <a:lnTo>
                    <a:pt x="261" y="228"/>
                  </a:lnTo>
                  <a:lnTo>
                    <a:pt x="353" y="297"/>
                  </a:lnTo>
                  <a:lnTo>
                    <a:pt x="353" y="294"/>
                  </a:lnTo>
                  <a:lnTo>
                    <a:pt x="386" y="219"/>
                  </a:lnTo>
                  <a:lnTo>
                    <a:pt x="398" y="192"/>
                  </a:lnTo>
                  <a:lnTo>
                    <a:pt x="310" y="128"/>
                  </a:lnTo>
                  <a:lnTo>
                    <a:pt x="220" y="62"/>
                  </a:lnTo>
                  <a:lnTo>
                    <a:pt x="220" y="62"/>
                  </a:lnTo>
                  <a:lnTo>
                    <a:pt x="133" y="0"/>
                  </a:lnTo>
                  <a:lnTo>
                    <a:pt x="45" y="200"/>
                  </a:lnTo>
                  <a:lnTo>
                    <a:pt x="0" y="304"/>
                  </a:lnTo>
                  <a:lnTo>
                    <a:pt x="52" y="344"/>
                  </a:lnTo>
                  <a:lnTo>
                    <a:pt x="85" y="368"/>
                  </a:lnTo>
                  <a:lnTo>
                    <a:pt x="88" y="368"/>
                  </a:lnTo>
                  <a:lnTo>
                    <a:pt x="130" y="268"/>
                  </a:lnTo>
                  <a:lnTo>
                    <a:pt x="403" y="1411"/>
                  </a:lnTo>
                  <a:lnTo>
                    <a:pt x="590" y="1411"/>
                  </a:lnTo>
                  <a:close/>
                </a:path>
              </a:pathLst>
            </a:custGeom>
            <a:solidFill>
              <a:srgbClr val="01B8A5"/>
            </a:solidFill>
            <a:ln>
              <a:noFill/>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grpSp>
          <p:nvGrpSpPr>
            <p:cNvPr id="30" name="组合">
              <a:extLst>
                <a:ext uri="{FF2B5EF4-FFF2-40B4-BE49-F238E27FC236}">
                  <a16:creationId xmlns:a16="http://schemas.microsoft.com/office/drawing/2014/main" xmlns="" id="{DE244456-0574-4985-9720-F0FA11D3BD29}"/>
                </a:ext>
              </a:extLst>
            </p:cNvPr>
            <p:cNvGrpSpPr>
              <a:grpSpLocks noChangeAspect="1"/>
            </p:cNvGrpSpPr>
            <p:nvPr/>
          </p:nvGrpSpPr>
          <p:grpSpPr bwMode="auto">
            <a:xfrm flipH="1">
              <a:off x="4190086" y="1669036"/>
              <a:ext cx="598488" cy="1952804"/>
              <a:chOff x="3972" y="1454"/>
              <a:chExt cx="407" cy="1328"/>
            </a:xfrm>
          </p:grpSpPr>
          <p:sp>
            <p:nvSpPr>
              <p:cNvPr id="31" name="Freeform 19">
                <a:extLst>
                  <a:ext uri="{FF2B5EF4-FFF2-40B4-BE49-F238E27FC236}">
                    <a16:creationId xmlns:a16="http://schemas.microsoft.com/office/drawing/2014/main" xmlns="" id="{AC396CDD-8C3B-432F-95AD-68B2FF7BFC09}"/>
                  </a:ext>
                </a:extLst>
              </p:cNvPr>
              <p:cNvSpPr>
                <a:spLocks noEditPoints="1"/>
              </p:cNvSpPr>
              <p:nvPr/>
            </p:nvSpPr>
            <p:spPr bwMode="auto">
              <a:xfrm>
                <a:off x="3972" y="1454"/>
                <a:ext cx="407" cy="1328"/>
              </a:xfrm>
              <a:custGeom>
                <a:avLst/>
                <a:gdLst>
                  <a:gd name="T0" fmla="*/ 37 w 169"/>
                  <a:gd name="T1" fmla="*/ 525 h 559"/>
                  <a:gd name="T2" fmla="*/ 56 w 169"/>
                  <a:gd name="T3" fmla="*/ 519 h 559"/>
                  <a:gd name="T4" fmla="*/ 76 w 169"/>
                  <a:gd name="T5" fmla="*/ 498 h 559"/>
                  <a:gd name="T6" fmla="*/ 79 w 169"/>
                  <a:gd name="T7" fmla="*/ 379 h 559"/>
                  <a:gd name="T8" fmla="*/ 112 w 169"/>
                  <a:gd name="T9" fmla="*/ 475 h 559"/>
                  <a:gd name="T10" fmla="*/ 115 w 169"/>
                  <a:gd name="T11" fmla="*/ 525 h 559"/>
                  <a:gd name="T12" fmla="*/ 108 w 169"/>
                  <a:gd name="T13" fmla="*/ 557 h 559"/>
                  <a:gd name="T14" fmla="*/ 142 w 169"/>
                  <a:gd name="T15" fmla="*/ 549 h 559"/>
                  <a:gd name="T16" fmla="*/ 151 w 169"/>
                  <a:gd name="T17" fmla="*/ 530 h 559"/>
                  <a:gd name="T18" fmla="*/ 154 w 169"/>
                  <a:gd name="T19" fmla="*/ 394 h 559"/>
                  <a:gd name="T20" fmla="*/ 145 w 169"/>
                  <a:gd name="T21" fmla="*/ 283 h 559"/>
                  <a:gd name="T22" fmla="*/ 142 w 169"/>
                  <a:gd name="T23" fmla="*/ 264 h 559"/>
                  <a:gd name="T24" fmla="*/ 169 w 169"/>
                  <a:gd name="T25" fmla="*/ 171 h 559"/>
                  <a:gd name="T26" fmla="*/ 154 w 169"/>
                  <a:gd name="T27" fmla="*/ 130 h 559"/>
                  <a:gd name="T28" fmla="*/ 149 w 169"/>
                  <a:gd name="T29" fmla="*/ 105 h 559"/>
                  <a:gd name="T30" fmla="*/ 120 w 169"/>
                  <a:gd name="T31" fmla="*/ 87 h 559"/>
                  <a:gd name="T32" fmla="*/ 103 w 169"/>
                  <a:gd name="T33" fmla="*/ 72 h 559"/>
                  <a:gd name="T34" fmla="*/ 108 w 169"/>
                  <a:gd name="T35" fmla="*/ 37 h 559"/>
                  <a:gd name="T36" fmla="*/ 79 w 169"/>
                  <a:gd name="T37" fmla="*/ 2 h 559"/>
                  <a:gd name="T38" fmla="*/ 52 w 169"/>
                  <a:gd name="T39" fmla="*/ 39 h 559"/>
                  <a:gd name="T40" fmla="*/ 60 w 169"/>
                  <a:gd name="T41" fmla="*/ 68 h 559"/>
                  <a:gd name="T42" fmla="*/ 65 w 169"/>
                  <a:gd name="T43" fmla="*/ 82 h 559"/>
                  <a:gd name="T44" fmla="*/ 43 w 169"/>
                  <a:gd name="T45" fmla="*/ 96 h 559"/>
                  <a:gd name="T46" fmla="*/ 13 w 169"/>
                  <a:gd name="T47" fmla="*/ 197 h 559"/>
                  <a:gd name="T48" fmla="*/ 27 w 169"/>
                  <a:gd name="T49" fmla="*/ 269 h 559"/>
                  <a:gd name="T50" fmla="*/ 34 w 169"/>
                  <a:gd name="T51" fmla="*/ 291 h 559"/>
                  <a:gd name="T52" fmla="*/ 38 w 169"/>
                  <a:gd name="T53" fmla="*/ 481 h 559"/>
                  <a:gd name="T54" fmla="*/ 8 w 169"/>
                  <a:gd name="T55" fmla="*/ 510 h 559"/>
                  <a:gd name="T56" fmla="*/ 10 w 169"/>
                  <a:gd name="T57" fmla="*/ 523 h 559"/>
                  <a:gd name="T58" fmla="*/ 41 w 169"/>
                  <a:gd name="T59" fmla="*/ 186 h 559"/>
                  <a:gd name="T60" fmla="*/ 133 w 169"/>
                  <a:gd name="T61" fmla="*/ 191 h 559"/>
                  <a:gd name="T62" fmla="*/ 133 w 169"/>
                  <a:gd name="T63" fmla="*/ 203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9" h="559">
                    <a:moveTo>
                      <a:pt x="10" y="523"/>
                    </a:moveTo>
                    <a:cubicBezTo>
                      <a:pt x="19" y="526"/>
                      <a:pt x="32" y="528"/>
                      <a:pt x="37" y="525"/>
                    </a:cubicBezTo>
                    <a:cubicBezTo>
                      <a:pt x="41" y="523"/>
                      <a:pt x="51" y="517"/>
                      <a:pt x="51" y="517"/>
                    </a:cubicBezTo>
                    <a:cubicBezTo>
                      <a:pt x="56" y="519"/>
                      <a:pt x="56" y="519"/>
                      <a:pt x="56" y="519"/>
                    </a:cubicBezTo>
                    <a:cubicBezTo>
                      <a:pt x="75" y="516"/>
                      <a:pt x="75" y="516"/>
                      <a:pt x="75" y="516"/>
                    </a:cubicBezTo>
                    <a:cubicBezTo>
                      <a:pt x="75" y="516"/>
                      <a:pt x="78" y="502"/>
                      <a:pt x="76" y="498"/>
                    </a:cubicBezTo>
                    <a:cubicBezTo>
                      <a:pt x="74" y="493"/>
                      <a:pt x="75" y="479"/>
                      <a:pt x="75" y="472"/>
                    </a:cubicBezTo>
                    <a:cubicBezTo>
                      <a:pt x="75" y="464"/>
                      <a:pt x="79" y="386"/>
                      <a:pt x="79" y="379"/>
                    </a:cubicBezTo>
                    <a:cubicBezTo>
                      <a:pt x="79" y="371"/>
                      <a:pt x="88" y="314"/>
                      <a:pt x="88" y="314"/>
                    </a:cubicBezTo>
                    <a:cubicBezTo>
                      <a:pt x="88" y="314"/>
                      <a:pt x="111" y="464"/>
                      <a:pt x="112" y="475"/>
                    </a:cubicBezTo>
                    <a:cubicBezTo>
                      <a:pt x="113" y="487"/>
                      <a:pt x="113" y="501"/>
                      <a:pt x="114" y="509"/>
                    </a:cubicBezTo>
                    <a:cubicBezTo>
                      <a:pt x="115" y="517"/>
                      <a:pt x="117" y="521"/>
                      <a:pt x="115" y="525"/>
                    </a:cubicBezTo>
                    <a:cubicBezTo>
                      <a:pt x="112" y="528"/>
                      <a:pt x="107" y="545"/>
                      <a:pt x="105" y="548"/>
                    </a:cubicBezTo>
                    <a:cubicBezTo>
                      <a:pt x="104" y="551"/>
                      <a:pt x="102" y="554"/>
                      <a:pt x="108" y="557"/>
                    </a:cubicBezTo>
                    <a:cubicBezTo>
                      <a:pt x="115" y="559"/>
                      <a:pt x="123" y="558"/>
                      <a:pt x="130" y="556"/>
                    </a:cubicBezTo>
                    <a:cubicBezTo>
                      <a:pt x="137" y="554"/>
                      <a:pt x="141" y="552"/>
                      <a:pt x="142" y="549"/>
                    </a:cubicBezTo>
                    <a:cubicBezTo>
                      <a:pt x="143" y="546"/>
                      <a:pt x="144" y="542"/>
                      <a:pt x="147" y="540"/>
                    </a:cubicBezTo>
                    <a:cubicBezTo>
                      <a:pt x="149" y="538"/>
                      <a:pt x="152" y="533"/>
                      <a:pt x="151" y="530"/>
                    </a:cubicBezTo>
                    <a:cubicBezTo>
                      <a:pt x="151" y="527"/>
                      <a:pt x="153" y="521"/>
                      <a:pt x="153" y="521"/>
                    </a:cubicBezTo>
                    <a:cubicBezTo>
                      <a:pt x="153" y="521"/>
                      <a:pt x="154" y="403"/>
                      <a:pt x="154" y="394"/>
                    </a:cubicBezTo>
                    <a:cubicBezTo>
                      <a:pt x="154" y="385"/>
                      <a:pt x="148" y="331"/>
                      <a:pt x="148" y="320"/>
                    </a:cubicBezTo>
                    <a:cubicBezTo>
                      <a:pt x="148" y="308"/>
                      <a:pt x="145" y="285"/>
                      <a:pt x="145" y="283"/>
                    </a:cubicBezTo>
                    <a:cubicBezTo>
                      <a:pt x="145" y="282"/>
                      <a:pt x="147" y="279"/>
                      <a:pt x="147" y="279"/>
                    </a:cubicBezTo>
                    <a:cubicBezTo>
                      <a:pt x="147" y="279"/>
                      <a:pt x="145" y="272"/>
                      <a:pt x="142" y="264"/>
                    </a:cubicBezTo>
                    <a:cubicBezTo>
                      <a:pt x="151" y="244"/>
                      <a:pt x="162" y="210"/>
                      <a:pt x="165" y="201"/>
                    </a:cubicBezTo>
                    <a:cubicBezTo>
                      <a:pt x="166" y="196"/>
                      <a:pt x="169" y="179"/>
                      <a:pt x="169" y="171"/>
                    </a:cubicBezTo>
                    <a:cubicBezTo>
                      <a:pt x="168" y="164"/>
                      <a:pt x="159" y="149"/>
                      <a:pt x="158" y="145"/>
                    </a:cubicBezTo>
                    <a:cubicBezTo>
                      <a:pt x="157" y="142"/>
                      <a:pt x="155" y="135"/>
                      <a:pt x="154" y="130"/>
                    </a:cubicBezTo>
                    <a:cubicBezTo>
                      <a:pt x="154" y="127"/>
                      <a:pt x="150" y="119"/>
                      <a:pt x="147" y="113"/>
                    </a:cubicBezTo>
                    <a:cubicBezTo>
                      <a:pt x="149" y="109"/>
                      <a:pt x="149" y="106"/>
                      <a:pt x="149" y="105"/>
                    </a:cubicBezTo>
                    <a:cubicBezTo>
                      <a:pt x="147" y="99"/>
                      <a:pt x="144" y="89"/>
                      <a:pt x="139" y="90"/>
                    </a:cubicBezTo>
                    <a:cubicBezTo>
                      <a:pt x="134" y="91"/>
                      <a:pt x="124" y="88"/>
                      <a:pt x="120" y="87"/>
                    </a:cubicBezTo>
                    <a:cubicBezTo>
                      <a:pt x="116" y="86"/>
                      <a:pt x="108" y="84"/>
                      <a:pt x="106" y="81"/>
                    </a:cubicBezTo>
                    <a:cubicBezTo>
                      <a:pt x="105" y="78"/>
                      <a:pt x="103" y="72"/>
                      <a:pt x="103" y="72"/>
                    </a:cubicBezTo>
                    <a:cubicBezTo>
                      <a:pt x="103" y="72"/>
                      <a:pt x="103" y="66"/>
                      <a:pt x="105" y="61"/>
                    </a:cubicBezTo>
                    <a:cubicBezTo>
                      <a:pt x="106" y="58"/>
                      <a:pt x="109" y="48"/>
                      <a:pt x="108" y="37"/>
                    </a:cubicBezTo>
                    <a:cubicBezTo>
                      <a:pt x="106" y="25"/>
                      <a:pt x="104" y="13"/>
                      <a:pt x="94" y="8"/>
                    </a:cubicBezTo>
                    <a:cubicBezTo>
                      <a:pt x="94" y="8"/>
                      <a:pt x="91" y="0"/>
                      <a:pt x="79" y="2"/>
                    </a:cubicBezTo>
                    <a:cubicBezTo>
                      <a:pt x="67" y="4"/>
                      <a:pt x="59" y="7"/>
                      <a:pt x="54" y="15"/>
                    </a:cubicBezTo>
                    <a:cubicBezTo>
                      <a:pt x="49" y="24"/>
                      <a:pt x="52" y="32"/>
                      <a:pt x="52" y="39"/>
                    </a:cubicBezTo>
                    <a:cubicBezTo>
                      <a:pt x="53" y="47"/>
                      <a:pt x="54" y="52"/>
                      <a:pt x="56" y="55"/>
                    </a:cubicBezTo>
                    <a:cubicBezTo>
                      <a:pt x="58" y="58"/>
                      <a:pt x="58" y="64"/>
                      <a:pt x="60" y="68"/>
                    </a:cubicBezTo>
                    <a:cubicBezTo>
                      <a:pt x="61" y="72"/>
                      <a:pt x="61" y="70"/>
                      <a:pt x="65" y="75"/>
                    </a:cubicBezTo>
                    <a:cubicBezTo>
                      <a:pt x="65" y="82"/>
                      <a:pt x="65" y="82"/>
                      <a:pt x="65" y="82"/>
                    </a:cubicBezTo>
                    <a:cubicBezTo>
                      <a:pt x="65" y="82"/>
                      <a:pt x="60" y="85"/>
                      <a:pt x="59" y="88"/>
                    </a:cubicBezTo>
                    <a:cubicBezTo>
                      <a:pt x="58" y="91"/>
                      <a:pt x="47" y="93"/>
                      <a:pt x="43" y="96"/>
                    </a:cubicBezTo>
                    <a:cubicBezTo>
                      <a:pt x="39" y="98"/>
                      <a:pt x="32" y="102"/>
                      <a:pt x="29" y="107"/>
                    </a:cubicBezTo>
                    <a:cubicBezTo>
                      <a:pt x="23" y="116"/>
                      <a:pt x="15" y="191"/>
                      <a:pt x="13" y="197"/>
                    </a:cubicBezTo>
                    <a:cubicBezTo>
                      <a:pt x="11" y="203"/>
                      <a:pt x="14" y="218"/>
                      <a:pt x="16" y="227"/>
                    </a:cubicBezTo>
                    <a:cubicBezTo>
                      <a:pt x="17" y="236"/>
                      <a:pt x="27" y="265"/>
                      <a:pt x="27" y="269"/>
                    </a:cubicBezTo>
                    <a:cubicBezTo>
                      <a:pt x="28" y="272"/>
                      <a:pt x="27" y="274"/>
                      <a:pt x="30" y="277"/>
                    </a:cubicBezTo>
                    <a:cubicBezTo>
                      <a:pt x="32" y="281"/>
                      <a:pt x="34" y="286"/>
                      <a:pt x="34" y="291"/>
                    </a:cubicBezTo>
                    <a:cubicBezTo>
                      <a:pt x="34" y="296"/>
                      <a:pt x="41" y="379"/>
                      <a:pt x="42" y="393"/>
                    </a:cubicBezTo>
                    <a:cubicBezTo>
                      <a:pt x="43" y="408"/>
                      <a:pt x="40" y="473"/>
                      <a:pt x="38" y="481"/>
                    </a:cubicBezTo>
                    <a:cubicBezTo>
                      <a:pt x="37" y="489"/>
                      <a:pt x="32" y="499"/>
                      <a:pt x="29" y="501"/>
                    </a:cubicBezTo>
                    <a:cubicBezTo>
                      <a:pt x="27" y="502"/>
                      <a:pt x="13" y="508"/>
                      <a:pt x="8" y="510"/>
                    </a:cubicBezTo>
                    <a:cubicBezTo>
                      <a:pt x="4" y="513"/>
                      <a:pt x="3" y="517"/>
                      <a:pt x="2" y="519"/>
                    </a:cubicBezTo>
                    <a:cubicBezTo>
                      <a:pt x="0" y="522"/>
                      <a:pt x="0" y="520"/>
                      <a:pt x="10" y="523"/>
                    </a:cubicBezTo>
                    <a:close/>
                    <a:moveTo>
                      <a:pt x="41" y="226"/>
                    </a:moveTo>
                    <a:cubicBezTo>
                      <a:pt x="40" y="227"/>
                      <a:pt x="36" y="204"/>
                      <a:pt x="41" y="186"/>
                    </a:cubicBezTo>
                    <a:cubicBezTo>
                      <a:pt x="41" y="186"/>
                      <a:pt x="41" y="225"/>
                      <a:pt x="41" y="226"/>
                    </a:cubicBezTo>
                    <a:close/>
                    <a:moveTo>
                      <a:pt x="133" y="191"/>
                    </a:moveTo>
                    <a:cubicBezTo>
                      <a:pt x="134" y="194"/>
                      <a:pt x="135" y="197"/>
                      <a:pt x="135" y="198"/>
                    </a:cubicBezTo>
                    <a:cubicBezTo>
                      <a:pt x="134" y="199"/>
                      <a:pt x="134" y="201"/>
                      <a:pt x="133" y="203"/>
                    </a:cubicBezTo>
                    <a:cubicBezTo>
                      <a:pt x="133" y="199"/>
                      <a:pt x="133" y="195"/>
                      <a:pt x="133" y="191"/>
                    </a:cubicBezTo>
                    <a:close/>
                  </a:path>
                </a:pathLst>
              </a:custGeom>
              <a:solidFill>
                <a:srgbClr val="01B8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32" name="Freeform 20">
                <a:extLst>
                  <a:ext uri="{FF2B5EF4-FFF2-40B4-BE49-F238E27FC236}">
                    <a16:creationId xmlns:a16="http://schemas.microsoft.com/office/drawing/2014/main" xmlns="" id="{689D8650-92AA-4E54-8622-96D2F8139C30}"/>
                  </a:ext>
                </a:extLst>
              </p:cNvPr>
              <p:cNvSpPr>
                <a:spLocks/>
              </p:cNvSpPr>
              <p:nvPr/>
            </p:nvSpPr>
            <p:spPr bwMode="auto">
              <a:xfrm>
                <a:off x="4124" y="1634"/>
                <a:ext cx="89" cy="183"/>
              </a:xfrm>
              <a:custGeom>
                <a:avLst/>
                <a:gdLst>
                  <a:gd name="T0" fmla="*/ 37 w 37"/>
                  <a:gd name="T1" fmla="*/ 0 h 77"/>
                  <a:gd name="T2" fmla="*/ 35 w 37"/>
                  <a:gd name="T3" fmla="*/ 13 h 77"/>
                  <a:gd name="T4" fmla="*/ 10 w 37"/>
                  <a:gd name="T5" fmla="*/ 77 h 77"/>
                  <a:gd name="T6" fmla="*/ 1 w 37"/>
                  <a:gd name="T7" fmla="*/ 47 h 77"/>
                  <a:gd name="T8" fmla="*/ 3 w 37"/>
                  <a:gd name="T9" fmla="*/ 9 h 77"/>
                  <a:gd name="T10" fmla="*/ 16 w 37"/>
                  <a:gd name="T11" fmla="*/ 17 h 77"/>
                  <a:gd name="T12" fmla="*/ 37 w 37"/>
                  <a:gd name="T13" fmla="*/ 0 h 77"/>
                </a:gdLst>
                <a:ahLst/>
                <a:cxnLst>
                  <a:cxn ang="0">
                    <a:pos x="T0" y="T1"/>
                  </a:cxn>
                  <a:cxn ang="0">
                    <a:pos x="T2" y="T3"/>
                  </a:cxn>
                  <a:cxn ang="0">
                    <a:pos x="T4" y="T5"/>
                  </a:cxn>
                  <a:cxn ang="0">
                    <a:pos x="T6" y="T7"/>
                  </a:cxn>
                  <a:cxn ang="0">
                    <a:pos x="T8" y="T9"/>
                  </a:cxn>
                  <a:cxn ang="0">
                    <a:pos x="T10" y="T11"/>
                  </a:cxn>
                  <a:cxn ang="0">
                    <a:pos x="T12" y="T13"/>
                  </a:cxn>
                </a:cxnLst>
                <a:rect l="0" t="0" r="r" b="b"/>
                <a:pathLst>
                  <a:path w="37" h="77">
                    <a:moveTo>
                      <a:pt x="37" y="0"/>
                    </a:moveTo>
                    <a:cubicBezTo>
                      <a:pt x="35" y="13"/>
                      <a:pt x="35" y="13"/>
                      <a:pt x="35" y="13"/>
                    </a:cubicBezTo>
                    <a:cubicBezTo>
                      <a:pt x="10" y="77"/>
                      <a:pt x="10" y="77"/>
                      <a:pt x="10" y="77"/>
                    </a:cubicBezTo>
                    <a:cubicBezTo>
                      <a:pt x="10" y="77"/>
                      <a:pt x="2" y="59"/>
                      <a:pt x="1" y="47"/>
                    </a:cubicBezTo>
                    <a:cubicBezTo>
                      <a:pt x="0" y="34"/>
                      <a:pt x="2" y="10"/>
                      <a:pt x="3" y="9"/>
                    </a:cubicBezTo>
                    <a:cubicBezTo>
                      <a:pt x="4" y="7"/>
                      <a:pt x="16" y="17"/>
                      <a:pt x="16" y="17"/>
                    </a:cubicBezTo>
                    <a:lnTo>
                      <a:pt x="37" y="0"/>
                    </a:lnTo>
                    <a:close/>
                  </a:path>
                </a:pathLst>
              </a:custGeom>
              <a:solidFill>
                <a:srgbClr val="FFFFFF"/>
              </a:solidFill>
              <a:ln w="15875" cap="flat">
                <a:solidFill>
                  <a:sysClr val="window" lastClr="FFFFFF"/>
                </a:solidFill>
                <a:prstDash val="solid"/>
                <a:miter lim="800000"/>
                <a:headEnd/>
                <a:tailEnd/>
              </a:ln>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sp>
            <p:nvSpPr>
              <p:cNvPr id="33" name="Freeform 21">
                <a:extLst>
                  <a:ext uri="{FF2B5EF4-FFF2-40B4-BE49-F238E27FC236}">
                    <a16:creationId xmlns:a16="http://schemas.microsoft.com/office/drawing/2014/main" xmlns="" id="{04467C22-2818-4B58-8939-0C8EEB863481}"/>
                  </a:ext>
                </a:extLst>
              </p:cNvPr>
              <p:cNvSpPr>
                <a:spLocks/>
              </p:cNvSpPr>
              <p:nvPr/>
            </p:nvSpPr>
            <p:spPr bwMode="auto">
              <a:xfrm>
                <a:off x="4136" y="1677"/>
                <a:ext cx="36" cy="140"/>
              </a:xfrm>
              <a:custGeom>
                <a:avLst/>
                <a:gdLst>
                  <a:gd name="T0" fmla="*/ 10 w 15"/>
                  <a:gd name="T1" fmla="*/ 0 h 59"/>
                  <a:gd name="T2" fmla="*/ 6 w 15"/>
                  <a:gd name="T3" fmla="*/ 6 h 59"/>
                  <a:gd name="T4" fmla="*/ 7 w 15"/>
                  <a:gd name="T5" fmla="*/ 8 h 59"/>
                  <a:gd name="T6" fmla="*/ 0 w 15"/>
                  <a:gd name="T7" fmla="*/ 48 h 59"/>
                  <a:gd name="T8" fmla="*/ 5 w 15"/>
                  <a:gd name="T9" fmla="*/ 59 h 59"/>
                  <a:gd name="T10" fmla="*/ 13 w 15"/>
                  <a:gd name="T11" fmla="*/ 40 h 59"/>
                  <a:gd name="T12" fmla="*/ 13 w 15"/>
                  <a:gd name="T13" fmla="*/ 9 h 59"/>
                  <a:gd name="T14" fmla="*/ 15 w 15"/>
                  <a:gd name="T15" fmla="*/ 6 h 59"/>
                  <a:gd name="T16" fmla="*/ 10 w 15"/>
                  <a:gd name="T17"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59">
                    <a:moveTo>
                      <a:pt x="10" y="0"/>
                    </a:moveTo>
                    <a:cubicBezTo>
                      <a:pt x="10" y="0"/>
                      <a:pt x="6" y="5"/>
                      <a:pt x="6" y="6"/>
                    </a:cubicBezTo>
                    <a:cubicBezTo>
                      <a:pt x="6" y="7"/>
                      <a:pt x="7" y="8"/>
                      <a:pt x="7" y="8"/>
                    </a:cubicBezTo>
                    <a:cubicBezTo>
                      <a:pt x="0" y="48"/>
                      <a:pt x="0" y="48"/>
                      <a:pt x="0" y="48"/>
                    </a:cubicBezTo>
                    <a:cubicBezTo>
                      <a:pt x="5" y="59"/>
                      <a:pt x="5" y="59"/>
                      <a:pt x="5" y="59"/>
                    </a:cubicBezTo>
                    <a:cubicBezTo>
                      <a:pt x="13" y="40"/>
                      <a:pt x="13" y="40"/>
                      <a:pt x="13" y="40"/>
                    </a:cubicBezTo>
                    <a:cubicBezTo>
                      <a:pt x="13" y="9"/>
                      <a:pt x="13" y="9"/>
                      <a:pt x="13" y="9"/>
                    </a:cubicBezTo>
                    <a:cubicBezTo>
                      <a:pt x="13" y="9"/>
                      <a:pt x="15" y="7"/>
                      <a:pt x="15" y="6"/>
                    </a:cubicBezTo>
                    <a:cubicBezTo>
                      <a:pt x="15" y="5"/>
                      <a:pt x="10" y="0"/>
                      <a:pt x="10" y="0"/>
                    </a:cubicBezTo>
                    <a:close/>
                  </a:path>
                </a:pathLst>
              </a:custGeom>
              <a:solidFill>
                <a:sysClr val="windowText" lastClr="000000">
                  <a:lumMod val="50000"/>
                  <a:lumOff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prstClr val="black"/>
                  </a:solidFill>
                  <a:effectLst/>
                  <a:uLnTx/>
                  <a:uFillTx/>
                  <a:cs typeface="+mn-ea"/>
                  <a:sym typeface="+mn-lt"/>
                </a:endParaRPr>
              </a:p>
            </p:txBody>
          </p:sp>
        </p:grpSp>
      </p:grpSp>
      <p:grpSp>
        <p:nvGrpSpPr>
          <p:cNvPr id="34" name="组合 33">
            <a:extLst>
              <a:ext uri="{FF2B5EF4-FFF2-40B4-BE49-F238E27FC236}">
                <a16:creationId xmlns:a16="http://schemas.microsoft.com/office/drawing/2014/main" xmlns="" id="{D6BC75A1-F71F-4E3D-82B7-F0FFB235D99C}"/>
              </a:ext>
            </a:extLst>
          </p:cNvPr>
          <p:cNvGrpSpPr/>
          <p:nvPr/>
        </p:nvGrpSpPr>
        <p:grpSpPr>
          <a:xfrm>
            <a:off x="6717563" y="1513846"/>
            <a:ext cx="3517301" cy="1205476"/>
            <a:chOff x="8317579" y="2451455"/>
            <a:chExt cx="3517301" cy="1205476"/>
          </a:xfrm>
        </p:grpSpPr>
        <p:sp>
          <p:nvSpPr>
            <p:cNvPr id="35" name="文本框 2">
              <a:extLst>
                <a:ext uri="{FF2B5EF4-FFF2-40B4-BE49-F238E27FC236}">
                  <a16:creationId xmlns:a16="http://schemas.microsoft.com/office/drawing/2014/main" xmlns="" id="{A4C92080-ACB4-47FF-AF3B-1DA57C8543DE}"/>
                </a:ext>
              </a:extLst>
            </p:cNvPr>
            <p:cNvSpPr/>
            <p:nvPr/>
          </p:nvSpPr>
          <p:spPr>
            <a:xfrm>
              <a:off x="8317580" y="2864791"/>
              <a:ext cx="3517300" cy="792140"/>
            </a:xfrm>
            <a:prstGeom prst="rect">
              <a:avLst/>
            </a:prstGeom>
          </p:spPr>
          <p:txBody>
            <a:bodyPr wrap="square">
              <a:spAutoFit/>
            </a:bodyPr>
            <a:lstStyle/>
            <a:p>
              <a:pPr>
                <a:lnSpc>
                  <a:spcPct val="150000"/>
                </a:lnSpc>
                <a:defRPr/>
              </a:pPr>
              <a:r>
                <a:rPr lang="zh-CN" altLang="en-US" sz="1600" b="1" dirty="0">
                  <a:solidFill>
                    <a:prstClr val="black">
                      <a:lumMod val="75000"/>
                      <a:lumOff val="25000"/>
                    </a:prstClr>
                  </a:solidFill>
                  <a:cs typeface="+mn-ea"/>
                  <a:sym typeface="+mn-lt"/>
                </a:rPr>
                <a:t>添加文字说明描述添加文字说明描述添加文字说明描述添加文字说明描述</a:t>
              </a:r>
              <a:endParaRPr lang="en-US" altLang="zh-CN" sz="1600" b="1" dirty="0">
                <a:solidFill>
                  <a:prstClr val="black">
                    <a:lumMod val="75000"/>
                    <a:lumOff val="25000"/>
                  </a:prstClr>
                </a:solidFill>
                <a:cs typeface="+mn-ea"/>
                <a:sym typeface="+mn-lt"/>
              </a:endParaRPr>
            </a:p>
          </p:txBody>
        </p:sp>
        <p:sp>
          <p:nvSpPr>
            <p:cNvPr id="36" name="文本框 2">
              <a:extLst>
                <a:ext uri="{FF2B5EF4-FFF2-40B4-BE49-F238E27FC236}">
                  <a16:creationId xmlns:a16="http://schemas.microsoft.com/office/drawing/2014/main" xmlns="" id="{83554B5E-454B-4F93-B006-3521E448609D}"/>
                </a:ext>
              </a:extLst>
            </p:cNvPr>
            <p:cNvSpPr/>
            <p:nvPr/>
          </p:nvSpPr>
          <p:spPr>
            <a:xfrm>
              <a:off x="8317579" y="2451455"/>
              <a:ext cx="1210588" cy="400110"/>
            </a:xfrm>
            <a:prstGeom prst="rect">
              <a:avLst/>
            </a:prstGeom>
            <a:noFill/>
          </p:spPr>
          <p:txBody>
            <a:bodyPr wrap="none">
              <a:spAutoFit/>
            </a:bodyPr>
            <a:lstStyle/>
            <a:p>
              <a:pPr>
                <a:defRPr/>
              </a:pPr>
              <a:r>
                <a:rPr lang="zh-CN" altLang="en-US" sz="2000" b="1" kern="0" dirty="0">
                  <a:solidFill>
                    <a:prstClr val="black">
                      <a:lumMod val="75000"/>
                      <a:lumOff val="25000"/>
                    </a:prstClr>
                  </a:solidFill>
                  <a:cs typeface="+mn-ea"/>
                  <a:sym typeface="+mn-lt"/>
                </a:rPr>
                <a:t>添加标题</a:t>
              </a:r>
              <a:endParaRPr lang="en-US" sz="2000" b="1" kern="0" dirty="0">
                <a:solidFill>
                  <a:prstClr val="black">
                    <a:lumMod val="75000"/>
                    <a:lumOff val="25000"/>
                  </a:prstClr>
                </a:solidFill>
                <a:cs typeface="+mn-ea"/>
                <a:sym typeface="+mn-lt"/>
              </a:endParaRPr>
            </a:p>
          </p:txBody>
        </p:sp>
      </p:grpSp>
      <p:grpSp>
        <p:nvGrpSpPr>
          <p:cNvPr id="37" name="组合 36">
            <a:extLst>
              <a:ext uri="{FF2B5EF4-FFF2-40B4-BE49-F238E27FC236}">
                <a16:creationId xmlns:a16="http://schemas.microsoft.com/office/drawing/2014/main" xmlns="" id="{9959AFEF-82F8-44E7-AD64-6EDFB115C861}"/>
              </a:ext>
            </a:extLst>
          </p:cNvPr>
          <p:cNvGrpSpPr/>
          <p:nvPr/>
        </p:nvGrpSpPr>
        <p:grpSpPr>
          <a:xfrm>
            <a:off x="1315453" y="4080664"/>
            <a:ext cx="3464818" cy="1206790"/>
            <a:chOff x="119984" y="4726778"/>
            <a:chExt cx="3464818" cy="1206790"/>
          </a:xfrm>
        </p:grpSpPr>
        <p:sp>
          <p:nvSpPr>
            <p:cNvPr id="38" name="文本框 2">
              <a:extLst>
                <a:ext uri="{FF2B5EF4-FFF2-40B4-BE49-F238E27FC236}">
                  <a16:creationId xmlns:a16="http://schemas.microsoft.com/office/drawing/2014/main" xmlns="" id="{1E2E519B-D76B-4ED1-832D-AAA6F1C333F1}"/>
                </a:ext>
              </a:extLst>
            </p:cNvPr>
            <p:cNvSpPr/>
            <p:nvPr/>
          </p:nvSpPr>
          <p:spPr>
            <a:xfrm>
              <a:off x="119984" y="5141428"/>
              <a:ext cx="3464818" cy="792140"/>
            </a:xfrm>
            <a:prstGeom prst="rect">
              <a:avLst/>
            </a:prstGeom>
          </p:spPr>
          <p:txBody>
            <a:bodyPr wrap="square">
              <a:spAutoFit/>
            </a:bodyPr>
            <a:lstStyle/>
            <a:p>
              <a:pPr lvl="0" algn="r">
                <a:lnSpc>
                  <a:spcPct val="150000"/>
                </a:lnSpc>
                <a:defRPr/>
              </a:pPr>
              <a:r>
                <a:rPr lang="zh-CN" altLang="en-US" sz="1600" b="1" dirty="0">
                  <a:solidFill>
                    <a:prstClr val="black">
                      <a:lumMod val="75000"/>
                      <a:lumOff val="25000"/>
                    </a:prstClr>
                  </a:solidFill>
                  <a:cs typeface="+mn-ea"/>
                  <a:sym typeface="+mn-lt"/>
                </a:rPr>
                <a:t>添加文字说明描述添加文字说明描述添加文字说明描述添加文字说明描述</a:t>
              </a:r>
              <a:endParaRPr lang="en-US" altLang="zh-CN" sz="1600" b="1" dirty="0">
                <a:solidFill>
                  <a:prstClr val="black">
                    <a:lumMod val="75000"/>
                    <a:lumOff val="25000"/>
                  </a:prstClr>
                </a:solidFill>
                <a:cs typeface="+mn-ea"/>
                <a:sym typeface="+mn-lt"/>
              </a:endParaRPr>
            </a:p>
          </p:txBody>
        </p:sp>
        <p:sp>
          <p:nvSpPr>
            <p:cNvPr id="39" name="文本框 2">
              <a:extLst>
                <a:ext uri="{FF2B5EF4-FFF2-40B4-BE49-F238E27FC236}">
                  <a16:creationId xmlns:a16="http://schemas.microsoft.com/office/drawing/2014/main" xmlns="" id="{F6C8CBEE-B42D-4DE0-B8C7-757C8CEE1929}"/>
                </a:ext>
              </a:extLst>
            </p:cNvPr>
            <p:cNvSpPr/>
            <p:nvPr/>
          </p:nvSpPr>
          <p:spPr>
            <a:xfrm>
              <a:off x="2358981" y="4726778"/>
              <a:ext cx="1210588" cy="400110"/>
            </a:xfrm>
            <a:prstGeom prst="rect">
              <a:avLst/>
            </a:prstGeom>
            <a:noFill/>
          </p:spPr>
          <p:txBody>
            <a:bodyPr wrap="none">
              <a:spAutoFit/>
            </a:bodyPr>
            <a:lstStyle/>
            <a:p>
              <a:pPr algn="r">
                <a:defRPr/>
              </a:pPr>
              <a:r>
                <a:rPr lang="zh-CN" altLang="en-US" sz="2000" b="1" kern="0" dirty="0">
                  <a:solidFill>
                    <a:prstClr val="black">
                      <a:lumMod val="75000"/>
                      <a:lumOff val="25000"/>
                    </a:prstClr>
                  </a:solidFill>
                  <a:cs typeface="+mn-ea"/>
                  <a:sym typeface="+mn-lt"/>
                </a:rPr>
                <a:t>添加标题</a:t>
              </a:r>
            </a:p>
          </p:txBody>
        </p:sp>
      </p:grpSp>
      <p:grpSp>
        <p:nvGrpSpPr>
          <p:cNvPr id="40" name="组合 39">
            <a:extLst>
              <a:ext uri="{FF2B5EF4-FFF2-40B4-BE49-F238E27FC236}">
                <a16:creationId xmlns:a16="http://schemas.microsoft.com/office/drawing/2014/main" xmlns="" id="{6D02FC48-40C1-4EC3-961C-88F4A0C09E83}"/>
              </a:ext>
            </a:extLst>
          </p:cNvPr>
          <p:cNvGrpSpPr/>
          <p:nvPr/>
        </p:nvGrpSpPr>
        <p:grpSpPr>
          <a:xfrm>
            <a:off x="6717563" y="4751986"/>
            <a:ext cx="3501259" cy="1205476"/>
            <a:chOff x="8317579" y="2451455"/>
            <a:chExt cx="3501259" cy="1205476"/>
          </a:xfrm>
        </p:grpSpPr>
        <p:sp>
          <p:nvSpPr>
            <p:cNvPr id="41" name="文本框 2">
              <a:extLst>
                <a:ext uri="{FF2B5EF4-FFF2-40B4-BE49-F238E27FC236}">
                  <a16:creationId xmlns:a16="http://schemas.microsoft.com/office/drawing/2014/main" xmlns="" id="{34468E7D-3849-42F0-A8DF-CAFE63DDC22A}"/>
                </a:ext>
              </a:extLst>
            </p:cNvPr>
            <p:cNvSpPr/>
            <p:nvPr/>
          </p:nvSpPr>
          <p:spPr>
            <a:xfrm>
              <a:off x="8317580" y="2864791"/>
              <a:ext cx="3501258" cy="792140"/>
            </a:xfrm>
            <a:prstGeom prst="rect">
              <a:avLst/>
            </a:prstGeom>
          </p:spPr>
          <p:txBody>
            <a:bodyPr wrap="square">
              <a:spAutoFit/>
            </a:bodyPr>
            <a:lstStyle/>
            <a:p>
              <a:pPr lvl="0">
                <a:lnSpc>
                  <a:spcPct val="150000"/>
                </a:lnSpc>
                <a:defRPr/>
              </a:pPr>
              <a:r>
                <a:rPr lang="zh-CN" altLang="en-US" sz="1600" b="1" dirty="0">
                  <a:solidFill>
                    <a:prstClr val="black">
                      <a:lumMod val="75000"/>
                      <a:lumOff val="25000"/>
                    </a:prstClr>
                  </a:solidFill>
                  <a:cs typeface="+mn-ea"/>
                  <a:sym typeface="+mn-lt"/>
                </a:rPr>
                <a:t>添加文字说明描述添加文字说明描述添加文字说明描述添加文字说明描述</a:t>
              </a:r>
              <a:endParaRPr lang="en-US" altLang="zh-CN" sz="1600" b="1" dirty="0">
                <a:solidFill>
                  <a:prstClr val="black">
                    <a:lumMod val="75000"/>
                    <a:lumOff val="25000"/>
                  </a:prstClr>
                </a:solidFill>
                <a:cs typeface="+mn-ea"/>
                <a:sym typeface="+mn-lt"/>
              </a:endParaRPr>
            </a:p>
          </p:txBody>
        </p:sp>
        <p:sp>
          <p:nvSpPr>
            <p:cNvPr id="42" name="文本框 2">
              <a:extLst>
                <a:ext uri="{FF2B5EF4-FFF2-40B4-BE49-F238E27FC236}">
                  <a16:creationId xmlns:a16="http://schemas.microsoft.com/office/drawing/2014/main" xmlns="" id="{E836180A-DEE1-49D3-8F2D-48ED2207C770}"/>
                </a:ext>
              </a:extLst>
            </p:cNvPr>
            <p:cNvSpPr/>
            <p:nvPr/>
          </p:nvSpPr>
          <p:spPr>
            <a:xfrm>
              <a:off x="8317579" y="2451455"/>
              <a:ext cx="1210588" cy="400110"/>
            </a:xfrm>
            <a:prstGeom prst="rect">
              <a:avLst/>
            </a:prstGeom>
            <a:noFill/>
          </p:spPr>
          <p:txBody>
            <a:bodyPr wrap="none">
              <a:spAutoFit/>
            </a:bodyPr>
            <a:lstStyle/>
            <a:p>
              <a:pPr lvl="0">
                <a:defRPr/>
              </a:pPr>
              <a:r>
                <a:rPr lang="zh-CN" altLang="en-US" sz="2000" b="1" kern="0" dirty="0">
                  <a:solidFill>
                    <a:prstClr val="black">
                      <a:lumMod val="75000"/>
                      <a:lumOff val="25000"/>
                    </a:prstClr>
                  </a:solidFill>
                  <a:cs typeface="+mn-ea"/>
                  <a:sym typeface="+mn-lt"/>
                </a:rPr>
                <a:t>添加标题</a:t>
              </a:r>
              <a:endParaRPr lang="en-US" altLang="zh-CN" sz="2000" b="1" kern="0" dirty="0">
                <a:solidFill>
                  <a:prstClr val="black">
                    <a:lumMod val="75000"/>
                    <a:lumOff val="25000"/>
                  </a:prstClr>
                </a:solidFill>
                <a:cs typeface="+mn-ea"/>
                <a:sym typeface="+mn-lt"/>
              </a:endParaRPr>
            </a:p>
          </p:txBody>
        </p:sp>
      </p:grpSp>
    </p:spTree>
    <p:extLst>
      <p:ext uri="{BB962C8B-B14F-4D97-AF65-F5344CB8AC3E}">
        <p14:creationId xmlns:p14="http://schemas.microsoft.com/office/powerpoint/2010/main" val="3534176828"/>
      </p:ext>
    </p:extLst>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14" presetClass="entr" presetSubtype="10"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randombar(horizontal)">
                                      <p:cBhvr>
                                        <p:cTn id="16" dur="500"/>
                                        <p:tgtEl>
                                          <p:spTgt spid="18"/>
                                        </p:tgtEl>
                                      </p:cBhvr>
                                    </p:animEffect>
                                  </p:childTnLst>
                                </p:cTn>
                              </p:par>
                            </p:childTnLst>
                          </p:cTn>
                        </p:par>
                        <p:par>
                          <p:cTn id="17" fill="hold">
                            <p:stCondLst>
                              <p:cond delay="2000"/>
                            </p:stCondLst>
                            <p:childTnLst>
                              <p:par>
                                <p:cTn id="18" presetID="2" presetClass="entr" presetSubtype="2" fill="hold" nodeType="afterEffect">
                                  <p:stCondLst>
                                    <p:cond delay="0"/>
                                  </p:stCondLst>
                                  <p:childTnLst>
                                    <p:set>
                                      <p:cBhvr>
                                        <p:cTn id="19" dur="1" fill="hold">
                                          <p:stCondLst>
                                            <p:cond delay="0"/>
                                          </p:stCondLst>
                                        </p:cTn>
                                        <p:tgtEl>
                                          <p:spTgt spid="34"/>
                                        </p:tgtEl>
                                        <p:attrNameLst>
                                          <p:attrName>style.visibility</p:attrName>
                                        </p:attrNameLst>
                                      </p:cBhvr>
                                      <p:to>
                                        <p:strVal val="visible"/>
                                      </p:to>
                                    </p:set>
                                    <p:anim calcmode="lin" valueType="num">
                                      <p:cBhvr additive="base">
                                        <p:cTn id="20" dur="500" fill="hold"/>
                                        <p:tgtEl>
                                          <p:spTgt spid="34"/>
                                        </p:tgtEl>
                                        <p:attrNameLst>
                                          <p:attrName>ppt_x</p:attrName>
                                        </p:attrNameLst>
                                      </p:cBhvr>
                                      <p:tavLst>
                                        <p:tav tm="0">
                                          <p:val>
                                            <p:strVal val="1+#ppt_w/2"/>
                                          </p:val>
                                        </p:tav>
                                        <p:tav tm="100000">
                                          <p:val>
                                            <p:strVal val="#ppt_x"/>
                                          </p:val>
                                        </p:tav>
                                      </p:tavLst>
                                    </p:anim>
                                    <p:anim calcmode="lin" valueType="num">
                                      <p:cBhvr additive="base">
                                        <p:cTn id="21" dur="500" fill="hold"/>
                                        <p:tgtEl>
                                          <p:spTgt spid="34"/>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2" presetClass="entr" presetSubtype="4"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additive="base">
                                        <p:cTn id="25" dur="500" fill="hold"/>
                                        <p:tgtEl>
                                          <p:spTgt spid="37"/>
                                        </p:tgtEl>
                                        <p:attrNameLst>
                                          <p:attrName>ppt_x</p:attrName>
                                        </p:attrNameLst>
                                      </p:cBhvr>
                                      <p:tavLst>
                                        <p:tav tm="0">
                                          <p:val>
                                            <p:strVal val="#ppt_x"/>
                                          </p:val>
                                        </p:tav>
                                        <p:tav tm="100000">
                                          <p:val>
                                            <p:strVal val="#ppt_x"/>
                                          </p:val>
                                        </p:tav>
                                      </p:tavLst>
                                    </p:anim>
                                    <p:anim calcmode="lin" valueType="num">
                                      <p:cBhvr additive="base">
                                        <p:cTn id="26" dur="500" fill="hold"/>
                                        <p:tgtEl>
                                          <p:spTgt spid="37"/>
                                        </p:tgtEl>
                                        <p:attrNameLst>
                                          <p:attrName>ppt_y</p:attrName>
                                        </p:attrNameLst>
                                      </p:cBhvr>
                                      <p:tavLst>
                                        <p:tav tm="0">
                                          <p:val>
                                            <p:strVal val="1+#ppt_h/2"/>
                                          </p:val>
                                        </p:tav>
                                        <p:tav tm="100000">
                                          <p:val>
                                            <p:strVal val="#ppt_y"/>
                                          </p:val>
                                        </p:tav>
                                      </p:tavLst>
                                    </p:anim>
                                  </p:childTnLst>
                                </p:cTn>
                              </p:par>
                            </p:childTnLst>
                          </p:cTn>
                        </p:par>
                        <p:par>
                          <p:cTn id="27" fill="hold">
                            <p:stCondLst>
                              <p:cond delay="3000"/>
                            </p:stCondLst>
                            <p:childTnLst>
                              <p:par>
                                <p:cTn id="28" presetID="2" presetClass="entr" presetSubtype="2" fill="hold" nodeType="afterEffect">
                                  <p:stCondLst>
                                    <p:cond delay="0"/>
                                  </p:stCondLst>
                                  <p:childTnLst>
                                    <p:set>
                                      <p:cBhvr>
                                        <p:cTn id="29" dur="1" fill="hold">
                                          <p:stCondLst>
                                            <p:cond delay="0"/>
                                          </p:stCondLst>
                                        </p:cTn>
                                        <p:tgtEl>
                                          <p:spTgt spid="40"/>
                                        </p:tgtEl>
                                        <p:attrNameLst>
                                          <p:attrName>style.visibility</p:attrName>
                                        </p:attrNameLst>
                                      </p:cBhvr>
                                      <p:to>
                                        <p:strVal val="visible"/>
                                      </p:to>
                                    </p:set>
                                    <p:anim calcmode="lin" valueType="num">
                                      <p:cBhvr additive="base">
                                        <p:cTn id="30" dur="500" fill="hold"/>
                                        <p:tgtEl>
                                          <p:spTgt spid="40"/>
                                        </p:tgtEl>
                                        <p:attrNameLst>
                                          <p:attrName>ppt_x</p:attrName>
                                        </p:attrNameLst>
                                      </p:cBhvr>
                                      <p:tavLst>
                                        <p:tav tm="0">
                                          <p:val>
                                            <p:strVal val="1+#ppt_w/2"/>
                                          </p:val>
                                        </p:tav>
                                        <p:tav tm="100000">
                                          <p:val>
                                            <p:strVal val="#ppt_x"/>
                                          </p:val>
                                        </p:tav>
                                      </p:tavLst>
                                    </p:anim>
                                    <p:anim calcmode="lin" valueType="num">
                                      <p:cBhvr additive="base">
                                        <p:cTn id="31"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工作经验总结</a:t>
            </a:r>
          </a:p>
        </p:txBody>
      </p:sp>
      <p:grpSp>
        <p:nvGrpSpPr>
          <p:cNvPr id="18" name="组合 17">
            <a:extLst>
              <a:ext uri="{FF2B5EF4-FFF2-40B4-BE49-F238E27FC236}">
                <a16:creationId xmlns:a16="http://schemas.microsoft.com/office/drawing/2014/main" xmlns="" id="{ECCD712D-366D-41F1-9779-968E2D7A20D8}"/>
              </a:ext>
            </a:extLst>
          </p:cNvPr>
          <p:cNvGrpSpPr/>
          <p:nvPr/>
        </p:nvGrpSpPr>
        <p:grpSpPr>
          <a:xfrm>
            <a:off x="4551147" y="2195657"/>
            <a:ext cx="5416375" cy="3140043"/>
            <a:chOff x="4551147" y="2195657"/>
            <a:chExt cx="5416375" cy="3140043"/>
          </a:xfrm>
        </p:grpSpPr>
        <p:sp>
          <p:nvSpPr>
            <p:cNvPr id="19" name="泪滴形 18">
              <a:extLst>
                <a:ext uri="{FF2B5EF4-FFF2-40B4-BE49-F238E27FC236}">
                  <a16:creationId xmlns:a16="http://schemas.microsoft.com/office/drawing/2014/main" xmlns="" id="{94BA917F-A2A8-45E4-9704-A396739B0AD9}"/>
                </a:ext>
              </a:extLst>
            </p:cNvPr>
            <p:cNvSpPr/>
            <p:nvPr/>
          </p:nvSpPr>
          <p:spPr>
            <a:xfrm rot="18900000" flipH="1">
              <a:off x="6827479" y="2195657"/>
              <a:ext cx="3140043" cy="3140043"/>
            </a:xfrm>
            <a:prstGeom prst="teardrop">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grpSp>
          <p:nvGrpSpPr>
            <p:cNvPr id="20" name="组合 19">
              <a:extLst>
                <a:ext uri="{FF2B5EF4-FFF2-40B4-BE49-F238E27FC236}">
                  <a16:creationId xmlns:a16="http://schemas.microsoft.com/office/drawing/2014/main" xmlns="" id="{E56BD9ED-0695-4BA7-B33B-4ED3B5BC18D8}"/>
                </a:ext>
              </a:extLst>
            </p:cNvPr>
            <p:cNvGrpSpPr/>
            <p:nvPr/>
          </p:nvGrpSpPr>
          <p:grpSpPr>
            <a:xfrm>
              <a:off x="4551147" y="2216361"/>
              <a:ext cx="3996986" cy="3116507"/>
              <a:chOff x="4551147" y="2216361"/>
              <a:chExt cx="3996986" cy="3116507"/>
            </a:xfrm>
          </p:grpSpPr>
          <p:sp>
            <p:nvSpPr>
              <p:cNvPr id="21" name="泪滴形 20">
                <a:extLst>
                  <a:ext uri="{FF2B5EF4-FFF2-40B4-BE49-F238E27FC236}">
                    <a16:creationId xmlns:a16="http://schemas.microsoft.com/office/drawing/2014/main" xmlns="" id="{248B1F8E-869F-49B4-A508-936D426144C6}"/>
                  </a:ext>
                </a:extLst>
              </p:cNvPr>
              <p:cNvSpPr/>
              <p:nvPr/>
            </p:nvSpPr>
            <p:spPr>
              <a:xfrm rot="13500000" flipH="1">
                <a:off x="5502008" y="2216361"/>
                <a:ext cx="1236264" cy="1236264"/>
              </a:xfrm>
              <a:prstGeom prst="teardrop">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22" name="泪滴形 21">
                <a:extLst>
                  <a:ext uri="{FF2B5EF4-FFF2-40B4-BE49-F238E27FC236}">
                    <a16:creationId xmlns:a16="http://schemas.microsoft.com/office/drawing/2014/main" xmlns="" id="{3536CFBB-7CFA-40F0-801B-20466772C77D}"/>
                  </a:ext>
                </a:extLst>
              </p:cNvPr>
              <p:cNvSpPr/>
              <p:nvPr/>
            </p:nvSpPr>
            <p:spPr>
              <a:xfrm rot="2700000" flipH="1">
                <a:off x="5484137" y="4096604"/>
                <a:ext cx="1236264" cy="1236264"/>
              </a:xfrm>
              <a:prstGeom prst="teardrop">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23" name="iconfont-1191-801535">
                <a:extLst>
                  <a:ext uri="{FF2B5EF4-FFF2-40B4-BE49-F238E27FC236}">
                    <a16:creationId xmlns:a16="http://schemas.microsoft.com/office/drawing/2014/main" xmlns="" id="{8EC961FC-B3DD-4918-A188-7BAD911A8554}"/>
                  </a:ext>
                </a:extLst>
              </p:cNvPr>
              <p:cNvSpPr>
                <a:spLocks noChangeAspect="1"/>
              </p:cNvSpPr>
              <p:nvPr/>
            </p:nvSpPr>
            <p:spPr bwMode="auto">
              <a:xfrm>
                <a:off x="8177255" y="2537981"/>
                <a:ext cx="370878" cy="470553"/>
              </a:xfrm>
              <a:custGeom>
                <a:avLst/>
                <a:gdLst>
                  <a:gd name="T0" fmla="*/ 3166 w 6332"/>
                  <a:gd name="T1" fmla="*/ 0 h 8034"/>
                  <a:gd name="T2" fmla="*/ 0 w 6332"/>
                  <a:gd name="T3" fmla="*/ 3166 h 8034"/>
                  <a:gd name="T4" fmla="*/ 2481 w 6332"/>
                  <a:gd name="T5" fmla="*/ 7590 h 8034"/>
                  <a:gd name="T6" fmla="*/ 3853 w 6332"/>
                  <a:gd name="T7" fmla="*/ 7588 h 8034"/>
                  <a:gd name="T8" fmla="*/ 6332 w 6332"/>
                  <a:gd name="T9" fmla="*/ 3166 h 8034"/>
                  <a:gd name="T10" fmla="*/ 3166 w 6332"/>
                  <a:gd name="T11" fmla="*/ 0 h 8034"/>
                  <a:gd name="T12" fmla="*/ 3166 w 6332"/>
                  <a:gd name="T13" fmla="*/ 0 h 8034"/>
                  <a:gd name="T14" fmla="*/ 3166 w 6332"/>
                  <a:gd name="T15" fmla="*/ 0 h 8034"/>
                  <a:gd name="T16" fmla="*/ 3166 w 6332"/>
                  <a:gd name="T17" fmla="*/ 0 h 8034"/>
                  <a:gd name="T18" fmla="*/ 3166 w 6332"/>
                  <a:gd name="T19" fmla="*/ 4529 h 8034"/>
                  <a:gd name="T20" fmla="*/ 1702 w 6332"/>
                  <a:gd name="T21" fmla="*/ 3065 h 8034"/>
                  <a:gd name="T22" fmla="*/ 3166 w 6332"/>
                  <a:gd name="T23" fmla="*/ 1600 h 8034"/>
                  <a:gd name="T24" fmla="*/ 4630 w 6332"/>
                  <a:gd name="T25" fmla="*/ 3065 h 8034"/>
                  <a:gd name="T26" fmla="*/ 3166 w 6332"/>
                  <a:gd name="T27" fmla="*/ 4529 h 8034"/>
                  <a:gd name="T28" fmla="*/ 3166 w 6332"/>
                  <a:gd name="T29" fmla="*/ 4529 h 8034"/>
                  <a:gd name="T30" fmla="*/ 3166 w 6332"/>
                  <a:gd name="T31" fmla="*/ 4529 h 8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32" h="8034">
                    <a:moveTo>
                      <a:pt x="3166" y="0"/>
                    </a:moveTo>
                    <a:cubicBezTo>
                      <a:pt x="1418" y="0"/>
                      <a:pt x="0" y="1418"/>
                      <a:pt x="0" y="3166"/>
                    </a:cubicBezTo>
                    <a:cubicBezTo>
                      <a:pt x="0" y="4914"/>
                      <a:pt x="2481" y="7590"/>
                      <a:pt x="2481" y="7590"/>
                    </a:cubicBezTo>
                    <a:cubicBezTo>
                      <a:pt x="2859" y="8031"/>
                      <a:pt x="3478" y="8034"/>
                      <a:pt x="3853" y="7588"/>
                    </a:cubicBezTo>
                    <a:cubicBezTo>
                      <a:pt x="3853" y="7588"/>
                      <a:pt x="6332" y="4914"/>
                      <a:pt x="6332" y="3166"/>
                    </a:cubicBezTo>
                    <a:cubicBezTo>
                      <a:pt x="6332" y="1418"/>
                      <a:pt x="4914" y="0"/>
                      <a:pt x="3166" y="0"/>
                    </a:cubicBezTo>
                    <a:lnTo>
                      <a:pt x="3166" y="0"/>
                    </a:lnTo>
                    <a:lnTo>
                      <a:pt x="3166" y="0"/>
                    </a:lnTo>
                    <a:lnTo>
                      <a:pt x="3166" y="0"/>
                    </a:lnTo>
                    <a:close/>
                    <a:moveTo>
                      <a:pt x="3166" y="4529"/>
                    </a:moveTo>
                    <a:cubicBezTo>
                      <a:pt x="2357" y="4529"/>
                      <a:pt x="1702" y="3874"/>
                      <a:pt x="1702" y="3065"/>
                    </a:cubicBezTo>
                    <a:cubicBezTo>
                      <a:pt x="1702" y="2256"/>
                      <a:pt x="2357" y="1600"/>
                      <a:pt x="3166" y="1600"/>
                    </a:cubicBezTo>
                    <a:cubicBezTo>
                      <a:pt x="3975" y="1600"/>
                      <a:pt x="4630" y="2256"/>
                      <a:pt x="4630" y="3065"/>
                    </a:cubicBezTo>
                    <a:cubicBezTo>
                      <a:pt x="4630" y="3874"/>
                      <a:pt x="3975" y="4529"/>
                      <a:pt x="3166" y="4529"/>
                    </a:cubicBezTo>
                    <a:lnTo>
                      <a:pt x="3166" y="4529"/>
                    </a:lnTo>
                    <a:close/>
                    <a:moveTo>
                      <a:pt x="3166" y="4529"/>
                    </a:moveTo>
                    <a:close/>
                  </a:path>
                </a:pathLst>
              </a:custGeom>
              <a:solidFill>
                <a:srgbClr val="F7BE3A"/>
              </a:solidFill>
              <a:ln>
                <a:noFill/>
              </a:ln>
            </p:spPr>
            <p:txBody>
              <a:bodyPr/>
              <a:lstStyle/>
              <a:p>
                <a:endParaRPr lang="zh-CN" altLang="en-US" dirty="0">
                  <a:solidFill>
                    <a:schemeClr val="tx1">
                      <a:lumMod val="75000"/>
                      <a:lumOff val="25000"/>
                    </a:schemeClr>
                  </a:solidFill>
                  <a:cs typeface="+mn-ea"/>
                  <a:sym typeface="+mn-lt"/>
                </a:endParaRPr>
              </a:p>
            </p:txBody>
          </p:sp>
          <p:grpSp>
            <p:nvGrpSpPr>
              <p:cNvPr id="24" name="组合 23">
                <a:extLst>
                  <a:ext uri="{FF2B5EF4-FFF2-40B4-BE49-F238E27FC236}">
                    <a16:creationId xmlns:a16="http://schemas.microsoft.com/office/drawing/2014/main" xmlns="" id="{13903CB9-6120-4592-B1CD-41B6632F5BA0}"/>
                  </a:ext>
                </a:extLst>
              </p:cNvPr>
              <p:cNvGrpSpPr/>
              <p:nvPr/>
            </p:nvGrpSpPr>
            <p:grpSpPr>
              <a:xfrm>
                <a:off x="4551147" y="3163614"/>
                <a:ext cx="1236264" cy="1236264"/>
                <a:chOff x="3982959" y="2927157"/>
                <a:chExt cx="1540042" cy="1540042"/>
              </a:xfrm>
            </p:grpSpPr>
            <p:sp>
              <p:nvSpPr>
                <p:cNvPr id="27" name="泪滴形 26">
                  <a:extLst>
                    <a:ext uri="{FF2B5EF4-FFF2-40B4-BE49-F238E27FC236}">
                      <a16:creationId xmlns:a16="http://schemas.microsoft.com/office/drawing/2014/main" xmlns="" id="{FF362D31-7074-4279-B5C6-1B504F743122}"/>
                    </a:ext>
                  </a:extLst>
                </p:cNvPr>
                <p:cNvSpPr/>
                <p:nvPr/>
              </p:nvSpPr>
              <p:spPr>
                <a:xfrm rot="8100000" flipH="1">
                  <a:off x="3982959" y="2927157"/>
                  <a:ext cx="1540042" cy="1540042"/>
                </a:xfrm>
                <a:prstGeom prst="teardrop">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28" name="iconfont-1187-868307">
                  <a:extLst>
                    <a:ext uri="{FF2B5EF4-FFF2-40B4-BE49-F238E27FC236}">
                      <a16:creationId xmlns:a16="http://schemas.microsoft.com/office/drawing/2014/main" xmlns="" id="{9EFC5E76-607E-434A-A41E-EF0025F99E19}"/>
                    </a:ext>
                  </a:extLst>
                </p:cNvPr>
                <p:cNvSpPr>
                  <a:spLocks noChangeAspect="1"/>
                </p:cNvSpPr>
                <p:nvPr/>
              </p:nvSpPr>
              <p:spPr bwMode="auto">
                <a:xfrm>
                  <a:off x="4460427" y="3362430"/>
                  <a:ext cx="609583" cy="596739"/>
                </a:xfrm>
                <a:custGeom>
                  <a:avLst/>
                  <a:gdLst>
                    <a:gd name="T0" fmla="*/ 2895 w 12754"/>
                    <a:gd name="T1" fmla="*/ 3482 h 12486"/>
                    <a:gd name="T2" fmla="*/ 6377 w 12754"/>
                    <a:gd name="T3" fmla="*/ 0 h 12486"/>
                    <a:gd name="T4" fmla="*/ 9859 w 12754"/>
                    <a:gd name="T5" fmla="*/ 3482 h 12486"/>
                    <a:gd name="T6" fmla="*/ 6377 w 12754"/>
                    <a:gd name="T7" fmla="*/ 6963 h 12486"/>
                    <a:gd name="T8" fmla="*/ 2895 w 12754"/>
                    <a:gd name="T9" fmla="*/ 3482 h 12486"/>
                    <a:gd name="T10" fmla="*/ 0 w 12754"/>
                    <a:gd name="T11" fmla="*/ 12468 h 12486"/>
                    <a:gd name="T12" fmla="*/ 3586 w 12754"/>
                    <a:gd name="T13" fmla="*/ 7045 h 12486"/>
                    <a:gd name="T14" fmla="*/ 6377 w 12754"/>
                    <a:gd name="T15" fmla="*/ 8014 h 12486"/>
                    <a:gd name="T16" fmla="*/ 9182 w 12754"/>
                    <a:gd name="T17" fmla="*/ 7036 h 12486"/>
                    <a:gd name="T18" fmla="*/ 12754 w 12754"/>
                    <a:gd name="T19" fmla="*/ 12468 h 12486"/>
                    <a:gd name="T20" fmla="*/ 0 w 12754"/>
                    <a:gd name="T21" fmla="*/ 12468 h 12486"/>
                    <a:gd name="T22" fmla="*/ 0 w 12754"/>
                    <a:gd name="T23" fmla="*/ 12468 h 12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54" h="12486">
                      <a:moveTo>
                        <a:pt x="2895" y="3482"/>
                      </a:moveTo>
                      <a:cubicBezTo>
                        <a:pt x="2895" y="1562"/>
                        <a:pt x="4457" y="0"/>
                        <a:pt x="6377" y="0"/>
                      </a:cubicBezTo>
                      <a:cubicBezTo>
                        <a:pt x="8297" y="0"/>
                        <a:pt x="9859" y="1562"/>
                        <a:pt x="9859" y="3482"/>
                      </a:cubicBezTo>
                      <a:cubicBezTo>
                        <a:pt x="9859" y="5402"/>
                        <a:pt x="8297" y="6963"/>
                        <a:pt x="6377" y="6963"/>
                      </a:cubicBezTo>
                      <a:cubicBezTo>
                        <a:pt x="4457" y="6963"/>
                        <a:pt x="2895" y="5402"/>
                        <a:pt x="2895" y="3482"/>
                      </a:cubicBezTo>
                      <a:close/>
                      <a:moveTo>
                        <a:pt x="0" y="12468"/>
                      </a:moveTo>
                      <a:cubicBezTo>
                        <a:pt x="75" y="11626"/>
                        <a:pt x="479" y="8643"/>
                        <a:pt x="3586" y="7045"/>
                      </a:cubicBezTo>
                      <a:cubicBezTo>
                        <a:pt x="4356" y="7650"/>
                        <a:pt x="5324" y="8014"/>
                        <a:pt x="6377" y="8014"/>
                      </a:cubicBezTo>
                      <a:cubicBezTo>
                        <a:pt x="7436" y="8014"/>
                        <a:pt x="8409" y="7647"/>
                        <a:pt x="9182" y="7036"/>
                      </a:cubicBezTo>
                      <a:cubicBezTo>
                        <a:pt x="12302" y="8627"/>
                        <a:pt x="12678" y="11589"/>
                        <a:pt x="12754" y="12468"/>
                      </a:cubicBezTo>
                      <a:cubicBezTo>
                        <a:pt x="12736" y="12486"/>
                        <a:pt x="18" y="12470"/>
                        <a:pt x="0" y="12468"/>
                      </a:cubicBezTo>
                      <a:close/>
                      <a:moveTo>
                        <a:pt x="0" y="12468"/>
                      </a:moveTo>
                      <a:close/>
                    </a:path>
                  </a:pathLst>
                </a:custGeom>
                <a:solidFill>
                  <a:schemeClr val="bg1"/>
                </a:solidFill>
                <a:ln>
                  <a:noFill/>
                </a:ln>
              </p:spPr>
              <p:txBody>
                <a:bodyPr/>
                <a:lstStyle/>
                <a:p>
                  <a:endParaRPr lang="zh-CN" altLang="en-US" dirty="0">
                    <a:solidFill>
                      <a:schemeClr val="tx1">
                        <a:lumMod val="75000"/>
                        <a:lumOff val="25000"/>
                      </a:schemeClr>
                    </a:solidFill>
                    <a:cs typeface="+mn-ea"/>
                    <a:sym typeface="+mn-lt"/>
                  </a:endParaRPr>
                </a:p>
              </p:txBody>
            </p:sp>
          </p:grpSp>
          <p:sp>
            <p:nvSpPr>
              <p:cNvPr id="25" name="图标">
                <a:extLst>
                  <a:ext uri="{FF2B5EF4-FFF2-40B4-BE49-F238E27FC236}">
                    <a16:creationId xmlns:a16="http://schemas.microsoft.com/office/drawing/2014/main" xmlns="" id="{770A5D66-6F59-4F50-8C6B-622DF3FFDBE4}"/>
                  </a:ext>
                </a:extLst>
              </p:cNvPr>
              <p:cNvSpPr>
                <a:spLocks noEditPoints="1"/>
              </p:cNvSpPr>
              <p:nvPr/>
            </p:nvSpPr>
            <p:spPr bwMode="auto">
              <a:xfrm>
                <a:off x="5933255" y="2746565"/>
                <a:ext cx="373769" cy="368353"/>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pPr defTabSz="1375467"/>
                <a:endParaRPr lang="en-US" sz="2667" dirty="0">
                  <a:solidFill>
                    <a:schemeClr val="tx1">
                      <a:lumMod val="75000"/>
                      <a:lumOff val="25000"/>
                    </a:schemeClr>
                  </a:solidFill>
                  <a:cs typeface="+mn-ea"/>
                  <a:sym typeface="+mn-lt"/>
                </a:endParaRPr>
              </a:p>
            </p:txBody>
          </p:sp>
          <p:sp>
            <p:nvSpPr>
              <p:cNvPr id="26" name="图标">
                <a:extLst>
                  <a:ext uri="{FF2B5EF4-FFF2-40B4-BE49-F238E27FC236}">
                    <a16:creationId xmlns:a16="http://schemas.microsoft.com/office/drawing/2014/main" xmlns="" id="{3D41A55A-F3E8-4812-8E95-745F573621D1}"/>
                  </a:ext>
                </a:extLst>
              </p:cNvPr>
              <p:cNvSpPr>
                <a:spLocks noChangeAspect="1" noEditPoints="1"/>
              </p:cNvSpPr>
              <p:nvPr/>
            </p:nvSpPr>
            <p:spPr bwMode="auto">
              <a:xfrm>
                <a:off x="5907567" y="4517800"/>
                <a:ext cx="365431" cy="36835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pPr defTabSz="1375467"/>
                <a:endParaRPr lang="en-US" sz="2667" dirty="0">
                  <a:solidFill>
                    <a:schemeClr val="tx1">
                      <a:lumMod val="75000"/>
                      <a:lumOff val="25000"/>
                    </a:schemeClr>
                  </a:solidFill>
                  <a:cs typeface="+mn-ea"/>
                  <a:sym typeface="+mn-lt"/>
                </a:endParaRPr>
              </a:p>
            </p:txBody>
          </p:sp>
        </p:grpSp>
      </p:grpSp>
      <p:grpSp>
        <p:nvGrpSpPr>
          <p:cNvPr id="29" name="组合 28">
            <a:extLst>
              <a:ext uri="{FF2B5EF4-FFF2-40B4-BE49-F238E27FC236}">
                <a16:creationId xmlns:a16="http://schemas.microsoft.com/office/drawing/2014/main" xmlns="" id="{7920E79F-C74E-4B69-AD69-783A5B9DFD25}"/>
              </a:ext>
            </a:extLst>
          </p:cNvPr>
          <p:cNvGrpSpPr/>
          <p:nvPr/>
        </p:nvGrpSpPr>
        <p:grpSpPr>
          <a:xfrm>
            <a:off x="7334651" y="3119391"/>
            <a:ext cx="2310598" cy="1216992"/>
            <a:chOff x="7915846" y="1465871"/>
            <a:chExt cx="2310598" cy="1216992"/>
          </a:xfrm>
        </p:grpSpPr>
        <p:sp>
          <p:nvSpPr>
            <p:cNvPr id="30" name="矩形 29">
              <a:extLst>
                <a:ext uri="{FF2B5EF4-FFF2-40B4-BE49-F238E27FC236}">
                  <a16:creationId xmlns:a16="http://schemas.microsoft.com/office/drawing/2014/main" xmlns="" id="{CFB1270C-60B1-415C-A667-FD3603A81998}"/>
                </a:ext>
              </a:extLst>
            </p:cNvPr>
            <p:cNvSpPr/>
            <p:nvPr/>
          </p:nvSpPr>
          <p:spPr>
            <a:xfrm>
              <a:off x="7915846" y="1890723"/>
              <a:ext cx="2310598" cy="792140"/>
            </a:xfrm>
            <a:prstGeom prst="rect">
              <a:avLst/>
            </a:prstGeom>
          </p:spPr>
          <p:txBody>
            <a:bodyPr wrap="square">
              <a:spAutoFit/>
            </a:bodyPr>
            <a:lstStyle/>
            <a:p>
              <a:pPr lvl="0">
                <a:lnSpc>
                  <a:spcPct val="150000"/>
                </a:lnSpc>
              </a:pPr>
              <a:r>
                <a:rPr lang="zh-CN" altLang="en-US" sz="1600" b="1" dirty="0">
                  <a:solidFill>
                    <a:schemeClr val="tx1">
                      <a:lumMod val="75000"/>
                      <a:lumOff val="25000"/>
                    </a:schemeClr>
                  </a:solidFill>
                  <a:cs typeface="+mn-ea"/>
                  <a:sym typeface="+mn-lt"/>
                </a:rPr>
                <a:t>添加文字说明描述添加文字说明描述</a:t>
              </a:r>
              <a:endParaRPr lang="zh-CN" altLang="en-US" sz="1200" b="1" dirty="0">
                <a:solidFill>
                  <a:schemeClr val="tx1">
                    <a:lumMod val="75000"/>
                    <a:lumOff val="25000"/>
                  </a:schemeClr>
                </a:solidFill>
                <a:cs typeface="+mn-ea"/>
                <a:sym typeface="+mn-lt"/>
              </a:endParaRPr>
            </a:p>
          </p:txBody>
        </p:sp>
        <p:sp>
          <p:nvSpPr>
            <p:cNvPr id="31" name="文本框 30">
              <a:extLst>
                <a:ext uri="{FF2B5EF4-FFF2-40B4-BE49-F238E27FC236}">
                  <a16:creationId xmlns:a16="http://schemas.microsoft.com/office/drawing/2014/main" xmlns="" id="{FF75E0B5-8061-4313-9AA1-4196050D3C2E}"/>
                </a:ext>
              </a:extLst>
            </p:cNvPr>
            <p:cNvSpPr txBox="1"/>
            <p:nvPr/>
          </p:nvSpPr>
          <p:spPr>
            <a:xfrm>
              <a:off x="8373401" y="1465871"/>
              <a:ext cx="1210588" cy="400110"/>
            </a:xfrm>
            <a:prstGeom prst="rect">
              <a:avLst/>
            </a:prstGeom>
            <a:noFill/>
          </p:spPr>
          <p:txBody>
            <a:bodyPr wrap="none" rtlCol="0">
              <a:spAutoFit/>
            </a:bodyPr>
            <a:lstStyle/>
            <a:p>
              <a:pPr lvl="0">
                <a:defRPr/>
              </a:pPr>
              <a:r>
                <a:rPr lang="zh-CN" altLang="en-US" sz="2000" b="1" kern="0" dirty="0">
                  <a:solidFill>
                    <a:schemeClr val="tx1">
                      <a:lumMod val="75000"/>
                      <a:lumOff val="25000"/>
                    </a:schemeClr>
                  </a:solidFill>
                  <a:cs typeface="+mn-ea"/>
                  <a:sym typeface="+mn-lt"/>
                </a:rPr>
                <a:t>添加标题</a:t>
              </a:r>
              <a:endParaRPr lang="en-US" altLang="zh-CN" sz="2000" b="1" kern="0" dirty="0">
                <a:solidFill>
                  <a:schemeClr val="tx1">
                    <a:lumMod val="75000"/>
                    <a:lumOff val="25000"/>
                  </a:schemeClr>
                </a:solidFill>
                <a:cs typeface="+mn-ea"/>
                <a:sym typeface="+mn-lt"/>
              </a:endParaRPr>
            </a:p>
          </p:txBody>
        </p:sp>
      </p:grpSp>
      <p:grpSp>
        <p:nvGrpSpPr>
          <p:cNvPr id="32" name="组合 31">
            <a:extLst>
              <a:ext uri="{FF2B5EF4-FFF2-40B4-BE49-F238E27FC236}">
                <a16:creationId xmlns:a16="http://schemas.microsoft.com/office/drawing/2014/main" xmlns="" id="{962CF81E-F2F6-4372-981F-3CE4B1AF60FC}"/>
              </a:ext>
            </a:extLst>
          </p:cNvPr>
          <p:cNvGrpSpPr/>
          <p:nvPr/>
        </p:nvGrpSpPr>
        <p:grpSpPr>
          <a:xfrm>
            <a:off x="4379353" y="5427624"/>
            <a:ext cx="3895337" cy="1171932"/>
            <a:chOff x="7825527" y="1570386"/>
            <a:chExt cx="3895337" cy="1171932"/>
          </a:xfrm>
        </p:grpSpPr>
        <p:sp>
          <p:nvSpPr>
            <p:cNvPr id="33" name="矩形 32">
              <a:extLst>
                <a:ext uri="{FF2B5EF4-FFF2-40B4-BE49-F238E27FC236}">
                  <a16:creationId xmlns:a16="http://schemas.microsoft.com/office/drawing/2014/main" xmlns="" id="{897922BB-9825-4EC6-BDF8-25EC1F462701}"/>
                </a:ext>
              </a:extLst>
            </p:cNvPr>
            <p:cNvSpPr/>
            <p:nvPr/>
          </p:nvSpPr>
          <p:spPr>
            <a:xfrm>
              <a:off x="7825527" y="1954666"/>
              <a:ext cx="3895337" cy="787652"/>
            </a:xfrm>
            <a:prstGeom prst="rect">
              <a:avLst/>
            </a:prstGeom>
          </p:spPr>
          <p:txBody>
            <a:bodyPr wrap="square">
              <a:spAutoFit/>
            </a:bodyPr>
            <a:lstStyle/>
            <a:p>
              <a:pPr lvl="0">
                <a:lnSpc>
                  <a:spcPct val="150000"/>
                </a:lnSpc>
                <a:defRPr/>
              </a:pPr>
              <a:r>
                <a:rPr lang="zh-CN" altLang="en-US" sz="1600" b="1" kern="0" dirty="0">
                  <a:solidFill>
                    <a:schemeClr val="tx1">
                      <a:lumMod val="75000"/>
                      <a:lumOff val="25000"/>
                    </a:schemeClr>
                  </a:solidFill>
                  <a:cs typeface="+mn-ea"/>
                  <a:sym typeface="+mn-lt"/>
                </a:rPr>
                <a:t>单击文本框，可修改文字内容，调整文字颜色和大小属性，祝你使用愉快。</a:t>
              </a:r>
            </a:p>
          </p:txBody>
        </p:sp>
        <p:sp>
          <p:nvSpPr>
            <p:cNvPr id="34" name="文本框 33">
              <a:extLst>
                <a:ext uri="{FF2B5EF4-FFF2-40B4-BE49-F238E27FC236}">
                  <a16:creationId xmlns:a16="http://schemas.microsoft.com/office/drawing/2014/main" xmlns="" id="{2C43AF45-B6DD-41B0-80C9-EDD5D0934400}"/>
                </a:ext>
              </a:extLst>
            </p:cNvPr>
            <p:cNvSpPr txBox="1"/>
            <p:nvPr/>
          </p:nvSpPr>
          <p:spPr>
            <a:xfrm>
              <a:off x="8627439" y="1570386"/>
              <a:ext cx="1210588" cy="400110"/>
            </a:xfrm>
            <a:prstGeom prst="rect">
              <a:avLst/>
            </a:prstGeom>
            <a:noFill/>
          </p:spPr>
          <p:txBody>
            <a:bodyPr wrap="none" rtlCol="0">
              <a:spAutoFit/>
            </a:bodyPr>
            <a:lstStyle/>
            <a:p>
              <a:pPr lvl="0">
                <a:defRPr/>
              </a:pPr>
              <a:r>
                <a:rPr lang="zh-CN" altLang="en-US" sz="2000" b="1" kern="0" dirty="0">
                  <a:solidFill>
                    <a:schemeClr val="tx1">
                      <a:lumMod val="75000"/>
                      <a:lumOff val="25000"/>
                    </a:schemeClr>
                  </a:solidFill>
                  <a:cs typeface="+mn-ea"/>
                  <a:sym typeface="+mn-lt"/>
                </a:rPr>
                <a:t>添加标题</a:t>
              </a:r>
              <a:endParaRPr lang="en-US" altLang="zh-CN" sz="2000" b="1" kern="0" dirty="0">
                <a:solidFill>
                  <a:schemeClr val="tx1">
                    <a:lumMod val="75000"/>
                    <a:lumOff val="25000"/>
                  </a:schemeClr>
                </a:solidFill>
                <a:cs typeface="+mn-ea"/>
                <a:sym typeface="+mn-lt"/>
              </a:endParaRPr>
            </a:p>
          </p:txBody>
        </p:sp>
      </p:grpSp>
      <p:grpSp>
        <p:nvGrpSpPr>
          <p:cNvPr id="35" name="组合 34">
            <a:extLst>
              <a:ext uri="{FF2B5EF4-FFF2-40B4-BE49-F238E27FC236}">
                <a16:creationId xmlns:a16="http://schemas.microsoft.com/office/drawing/2014/main" xmlns="" id="{13B3CFDE-987D-4CDB-90BD-1BB87A35EDFA}"/>
              </a:ext>
            </a:extLst>
          </p:cNvPr>
          <p:cNvGrpSpPr/>
          <p:nvPr/>
        </p:nvGrpSpPr>
        <p:grpSpPr>
          <a:xfrm>
            <a:off x="834192" y="3426786"/>
            <a:ext cx="3435592" cy="1151381"/>
            <a:chOff x="7598066" y="1580762"/>
            <a:chExt cx="3435592" cy="1151381"/>
          </a:xfrm>
        </p:grpSpPr>
        <p:sp>
          <p:nvSpPr>
            <p:cNvPr id="36" name="矩形 35">
              <a:extLst>
                <a:ext uri="{FF2B5EF4-FFF2-40B4-BE49-F238E27FC236}">
                  <a16:creationId xmlns:a16="http://schemas.microsoft.com/office/drawing/2014/main" xmlns="" id="{91DFDDC1-6646-45F8-8FEA-EBC248FBDC14}"/>
                </a:ext>
              </a:extLst>
            </p:cNvPr>
            <p:cNvSpPr/>
            <p:nvPr/>
          </p:nvSpPr>
          <p:spPr>
            <a:xfrm>
              <a:off x="7598066" y="1944491"/>
              <a:ext cx="3435592" cy="787652"/>
            </a:xfrm>
            <a:prstGeom prst="rect">
              <a:avLst/>
            </a:prstGeom>
          </p:spPr>
          <p:txBody>
            <a:bodyPr wrap="square">
              <a:spAutoFit/>
            </a:bodyPr>
            <a:lstStyle/>
            <a:p>
              <a:pPr lvl="0" algn="r">
                <a:lnSpc>
                  <a:spcPct val="150000"/>
                </a:lnSpc>
                <a:defRPr/>
              </a:pPr>
              <a:r>
                <a:rPr lang="zh-CN" altLang="en-US" sz="1600" b="1" kern="0" dirty="0">
                  <a:solidFill>
                    <a:prstClr val="black">
                      <a:lumMod val="65000"/>
                      <a:lumOff val="35000"/>
                    </a:prstClr>
                  </a:solidFill>
                  <a:cs typeface="+mn-ea"/>
                  <a:sym typeface="+mn-lt"/>
                </a:rPr>
                <a:t>单击文本框，可修改文字内容，调整文字颜色和大小属性，祝你使用愉快。</a:t>
              </a:r>
            </a:p>
          </p:txBody>
        </p:sp>
        <p:sp>
          <p:nvSpPr>
            <p:cNvPr id="37" name="文本框 36">
              <a:extLst>
                <a:ext uri="{FF2B5EF4-FFF2-40B4-BE49-F238E27FC236}">
                  <a16:creationId xmlns:a16="http://schemas.microsoft.com/office/drawing/2014/main" xmlns="" id="{A9BF38CB-8241-4223-8849-45B899F59D9A}"/>
                </a:ext>
              </a:extLst>
            </p:cNvPr>
            <p:cNvSpPr txBox="1"/>
            <p:nvPr/>
          </p:nvSpPr>
          <p:spPr>
            <a:xfrm>
              <a:off x="9823070" y="1580762"/>
              <a:ext cx="1210588" cy="400110"/>
            </a:xfrm>
            <a:prstGeom prst="rect">
              <a:avLst/>
            </a:prstGeom>
            <a:noFill/>
          </p:spPr>
          <p:txBody>
            <a:bodyPr wrap="none" rtlCol="0">
              <a:spAutoFit/>
            </a:bodyPr>
            <a:lstStyle/>
            <a:p>
              <a:pPr lvl="0" algn="r">
                <a:defRPr/>
              </a:pPr>
              <a:r>
                <a:rPr lang="zh-CN" altLang="en-US" sz="2000" b="1" kern="0" dirty="0">
                  <a:solidFill>
                    <a:schemeClr val="tx1">
                      <a:lumMod val="75000"/>
                      <a:lumOff val="25000"/>
                    </a:schemeClr>
                  </a:solidFill>
                  <a:cs typeface="+mn-ea"/>
                  <a:sym typeface="+mn-lt"/>
                </a:rPr>
                <a:t>添加标题</a:t>
              </a:r>
              <a:endParaRPr lang="en-US" altLang="zh-CN" sz="2000" b="1" kern="0" dirty="0">
                <a:solidFill>
                  <a:schemeClr val="tx1">
                    <a:lumMod val="75000"/>
                    <a:lumOff val="25000"/>
                  </a:schemeClr>
                </a:solidFill>
                <a:cs typeface="+mn-ea"/>
                <a:sym typeface="+mn-lt"/>
              </a:endParaRPr>
            </a:p>
          </p:txBody>
        </p:sp>
      </p:grpSp>
      <p:grpSp>
        <p:nvGrpSpPr>
          <p:cNvPr id="38" name="组合 37">
            <a:extLst>
              <a:ext uri="{FF2B5EF4-FFF2-40B4-BE49-F238E27FC236}">
                <a16:creationId xmlns:a16="http://schemas.microsoft.com/office/drawing/2014/main" xmlns="" id="{BC96533E-0642-4C3A-9EE5-72663428BBB1}"/>
              </a:ext>
            </a:extLst>
          </p:cNvPr>
          <p:cNvGrpSpPr/>
          <p:nvPr/>
        </p:nvGrpSpPr>
        <p:grpSpPr>
          <a:xfrm>
            <a:off x="4140962" y="1311059"/>
            <a:ext cx="3925182" cy="819506"/>
            <a:chOff x="7588798" y="1580418"/>
            <a:chExt cx="4350232" cy="819506"/>
          </a:xfrm>
        </p:grpSpPr>
        <p:sp>
          <p:nvSpPr>
            <p:cNvPr id="39" name="矩形 38">
              <a:extLst>
                <a:ext uri="{FF2B5EF4-FFF2-40B4-BE49-F238E27FC236}">
                  <a16:creationId xmlns:a16="http://schemas.microsoft.com/office/drawing/2014/main" xmlns="" id="{4E5A20CA-D2C1-4056-8C00-B76F9D5D8916}"/>
                </a:ext>
              </a:extLst>
            </p:cNvPr>
            <p:cNvSpPr/>
            <p:nvPr/>
          </p:nvSpPr>
          <p:spPr>
            <a:xfrm>
              <a:off x="7588798" y="1977116"/>
              <a:ext cx="4350232" cy="422808"/>
            </a:xfrm>
            <a:prstGeom prst="rect">
              <a:avLst/>
            </a:prstGeom>
          </p:spPr>
          <p:txBody>
            <a:bodyPr wrap="square">
              <a:spAutoFit/>
            </a:bodyPr>
            <a:lstStyle/>
            <a:p>
              <a:pPr algn="ctr">
                <a:lnSpc>
                  <a:spcPct val="150000"/>
                </a:lnSpc>
              </a:pPr>
              <a:r>
                <a:rPr lang="zh-CN" altLang="en-US" sz="1600" b="1" dirty="0">
                  <a:solidFill>
                    <a:schemeClr val="tx1">
                      <a:lumMod val="75000"/>
                      <a:lumOff val="25000"/>
                    </a:schemeClr>
                  </a:solidFill>
                  <a:cs typeface="+mn-ea"/>
                  <a:sym typeface="+mn-lt"/>
                </a:rPr>
                <a:t>添加文字说明描述添加文字说明描述</a:t>
              </a:r>
              <a:endParaRPr lang="zh-CN" altLang="en-US" sz="1200" b="1" dirty="0">
                <a:solidFill>
                  <a:schemeClr val="tx1">
                    <a:lumMod val="75000"/>
                    <a:lumOff val="25000"/>
                  </a:schemeClr>
                </a:solidFill>
                <a:cs typeface="+mn-ea"/>
                <a:sym typeface="+mn-lt"/>
              </a:endParaRPr>
            </a:p>
          </p:txBody>
        </p:sp>
        <p:sp>
          <p:nvSpPr>
            <p:cNvPr id="40" name="文本框 39">
              <a:extLst>
                <a:ext uri="{FF2B5EF4-FFF2-40B4-BE49-F238E27FC236}">
                  <a16:creationId xmlns:a16="http://schemas.microsoft.com/office/drawing/2014/main" xmlns="" id="{C8AAAC1C-63DC-4659-B7D6-D650CBCA1A6E}"/>
                </a:ext>
              </a:extLst>
            </p:cNvPr>
            <p:cNvSpPr txBox="1"/>
            <p:nvPr/>
          </p:nvSpPr>
          <p:spPr>
            <a:xfrm>
              <a:off x="9093074" y="1580418"/>
              <a:ext cx="1341680" cy="400110"/>
            </a:xfrm>
            <a:prstGeom prst="rect">
              <a:avLst/>
            </a:prstGeom>
            <a:noFill/>
          </p:spPr>
          <p:txBody>
            <a:bodyPr wrap="none" rtlCol="0">
              <a:spAutoFit/>
            </a:bodyPr>
            <a:lstStyle/>
            <a:p>
              <a:pPr lvl="0">
                <a:defRPr/>
              </a:pPr>
              <a:r>
                <a:rPr lang="zh-CN" altLang="en-US" sz="2000" b="1" kern="0" dirty="0">
                  <a:solidFill>
                    <a:schemeClr val="tx1">
                      <a:lumMod val="75000"/>
                      <a:lumOff val="25000"/>
                    </a:schemeClr>
                  </a:solidFill>
                  <a:cs typeface="+mn-ea"/>
                  <a:sym typeface="+mn-lt"/>
                </a:rPr>
                <a:t>添加标题</a:t>
              </a:r>
              <a:endParaRPr lang="en-US" altLang="zh-CN" sz="2000" b="1" kern="0" dirty="0">
                <a:solidFill>
                  <a:schemeClr val="tx1">
                    <a:lumMod val="75000"/>
                    <a:lumOff val="25000"/>
                  </a:schemeClr>
                </a:solidFill>
                <a:cs typeface="+mn-ea"/>
                <a:sym typeface="+mn-lt"/>
              </a:endParaRPr>
            </a:p>
          </p:txBody>
        </p:sp>
      </p:grpSp>
    </p:spTree>
    <p:extLst>
      <p:ext uri="{BB962C8B-B14F-4D97-AF65-F5344CB8AC3E}">
        <p14:creationId xmlns:p14="http://schemas.microsoft.com/office/powerpoint/2010/main" val="1169882275"/>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14" presetClass="entr" presetSubtype="10"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randombar(horizontal)">
                                      <p:cBhvr>
                                        <p:cTn id="16" dur="500"/>
                                        <p:tgtEl>
                                          <p:spTgt spid="18"/>
                                        </p:tgtEl>
                                      </p:cBhvr>
                                    </p:animEffect>
                                  </p:childTnLst>
                                </p:cTn>
                              </p:par>
                            </p:childTnLst>
                          </p:cTn>
                        </p:par>
                        <p:par>
                          <p:cTn id="17" fill="hold">
                            <p:stCondLst>
                              <p:cond delay="2000"/>
                            </p:stCondLst>
                            <p:childTnLst>
                              <p:par>
                                <p:cTn id="18" presetID="2" presetClass="entr" presetSubtype="4" fill="hold" nodeType="after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additive="base">
                                        <p:cTn id="20" dur="500" fill="hold"/>
                                        <p:tgtEl>
                                          <p:spTgt spid="29"/>
                                        </p:tgtEl>
                                        <p:attrNameLst>
                                          <p:attrName>ppt_x</p:attrName>
                                        </p:attrNameLst>
                                      </p:cBhvr>
                                      <p:tavLst>
                                        <p:tav tm="0">
                                          <p:val>
                                            <p:strVal val="#ppt_x"/>
                                          </p:val>
                                        </p:tav>
                                        <p:tav tm="100000">
                                          <p:val>
                                            <p:strVal val="#ppt_x"/>
                                          </p:val>
                                        </p:tav>
                                      </p:tavLst>
                                    </p:anim>
                                    <p:anim calcmode="lin" valueType="num">
                                      <p:cBhvr additive="base">
                                        <p:cTn id="21" dur="500" fill="hold"/>
                                        <p:tgtEl>
                                          <p:spTgt spid="29"/>
                                        </p:tgtEl>
                                        <p:attrNameLst>
                                          <p:attrName>ppt_y</p:attrName>
                                        </p:attrNameLst>
                                      </p:cBhvr>
                                      <p:tavLst>
                                        <p:tav tm="0">
                                          <p:val>
                                            <p:strVal val="1+#ppt_h/2"/>
                                          </p:val>
                                        </p:tav>
                                        <p:tav tm="100000">
                                          <p:val>
                                            <p:strVal val="#ppt_y"/>
                                          </p:val>
                                        </p:tav>
                                      </p:tavLst>
                                    </p:anim>
                                  </p:childTnLst>
                                </p:cTn>
                              </p:par>
                            </p:childTnLst>
                          </p:cTn>
                        </p:par>
                        <p:par>
                          <p:cTn id="22" fill="hold">
                            <p:stCondLst>
                              <p:cond delay="2500"/>
                            </p:stCondLst>
                            <p:childTnLst>
                              <p:par>
                                <p:cTn id="23" presetID="2" presetClass="entr" presetSubtype="4" fill="hold" nodeType="after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ppt_x"/>
                                          </p:val>
                                        </p:tav>
                                        <p:tav tm="100000">
                                          <p:val>
                                            <p:strVal val="#ppt_x"/>
                                          </p:val>
                                        </p:tav>
                                      </p:tavLst>
                                    </p:anim>
                                    <p:anim calcmode="lin" valueType="num">
                                      <p:cBhvr additive="base">
                                        <p:cTn id="26" dur="500" fill="hold"/>
                                        <p:tgtEl>
                                          <p:spTgt spid="32"/>
                                        </p:tgtEl>
                                        <p:attrNameLst>
                                          <p:attrName>ppt_y</p:attrName>
                                        </p:attrNameLst>
                                      </p:cBhvr>
                                      <p:tavLst>
                                        <p:tav tm="0">
                                          <p:val>
                                            <p:strVal val="1+#ppt_h/2"/>
                                          </p:val>
                                        </p:tav>
                                        <p:tav tm="100000">
                                          <p:val>
                                            <p:strVal val="#ppt_y"/>
                                          </p:val>
                                        </p:tav>
                                      </p:tavLst>
                                    </p:anim>
                                  </p:childTnLst>
                                </p:cTn>
                              </p:par>
                            </p:childTnLst>
                          </p:cTn>
                        </p:par>
                        <p:par>
                          <p:cTn id="27" fill="hold">
                            <p:stCondLst>
                              <p:cond delay="3000"/>
                            </p:stCondLst>
                            <p:childTnLst>
                              <p:par>
                                <p:cTn id="28" presetID="2" presetClass="entr" presetSubtype="4" fill="hold" nodeType="afterEffect">
                                  <p:stCondLst>
                                    <p:cond delay="0"/>
                                  </p:stCondLst>
                                  <p:childTnLst>
                                    <p:set>
                                      <p:cBhvr>
                                        <p:cTn id="29" dur="1" fill="hold">
                                          <p:stCondLst>
                                            <p:cond delay="0"/>
                                          </p:stCondLst>
                                        </p:cTn>
                                        <p:tgtEl>
                                          <p:spTgt spid="35"/>
                                        </p:tgtEl>
                                        <p:attrNameLst>
                                          <p:attrName>style.visibility</p:attrName>
                                        </p:attrNameLst>
                                      </p:cBhvr>
                                      <p:to>
                                        <p:strVal val="visible"/>
                                      </p:to>
                                    </p:set>
                                    <p:anim calcmode="lin" valueType="num">
                                      <p:cBhvr additive="base">
                                        <p:cTn id="30" dur="500" fill="hold"/>
                                        <p:tgtEl>
                                          <p:spTgt spid="35"/>
                                        </p:tgtEl>
                                        <p:attrNameLst>
                                          <p:attrName>ppt_x</p:attrName>
                                        </p:attrNameLst>
                                      </p:cBhvr>
                                      <p:tavLst>
                                        <p:tav tm="0">
                                          <p:val>
                                            <p:strVal val="#ppt_x"/>
                                          </p:val>
                                        </p:tav>
                                        <p:tav tm="100000">
                                          <p:val>
                                            <p:strVal val="#ppt_x"/>
                                          </p:val>
                                        </p:tav>
                                      </p:tavLst>
                                    </p:anim>
                                    <p:anim calcmode="lin" valueType="num">
                                      <p:cBhvr additive="base">
                                        <p:cTn id="31" dur="500" fill="hold"/>
                                        <p:tgtEl>
                                          <p:spTgt spid="35"/>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2" presetClass="entr" presetSubtype="8"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additive="base">
                                        <p:cTn id="35" dur="500" fill="hold"/>
                                        <p:tgtEl>
                                          <p:spTgt spid="38"/>
                                        </p:tgtEl>
                                        <p:attrNameLst>
                                          <p:attrName>ppt_x</p:attrName>
                                        </p:attrNameLst>
                                      </p:cBhvr>
                                      <p:tavLst>
                                        <p:tav tm="0">
                                          <p:val>
                                            <p:strVal val="0-#ppt_w/2"/>
                                          </p:val>
                                        </p:tav>
                                        <p:tav tm="100000">
                                          <p:val>
                                            <p:strVal val="#ppt_x"/>
                                          </p:val>
                                        </p:tav>
                                      </p:tavLst>
                                    </p:anim>
                                    <p:anim calcmode="lin" valueType="num">
                                      <p:cBhvr additive="base">
                                        <p:cTn id="36" dur="500" fill="hold"/>
                                        <p:tgtEl>
                                          <p:spTgt spid="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工作经验总结</a:t>
            </a:r>
          </a:p>
        </p:txBody>
      </p:sp>
      <p:sp>
        <p:nvSpPr>
          <p:cNvPr id="18" name="形状">
            <a:extLst>
              <a:ext uri="{FF2B5EF4-FFF2-40B4-BE49-F238E27FC236}">
                <a16:creationId xmlns:a16="http://schemas.microsoft.com/office/drawing/2014/main" xmlns="" id="{A10A800A-446C-407A-9F5C-AE04D9173BDE}"/>
              </a:ext>
            </a:extLst>
          </p:cNvPr>
          <p:cNvSpPr/>
          <p:nvPr/>
        </p:nvSpPr>
        <p:spPr>
          <a:xfrm flipH="1">
            <a:off x="1228371" y="1809224"/>
            <a:ext cx="2784824" cy="2784824"/>
          </a:xfrm>
          <a:prstGeom prst="ellipse">
            <a:avLst/>
          </a:prstGeom>
          <a:blipFill>
            <a:blip r:embed="rId3" cstate="email">
              <a:extLst>
                <a:ext uri="{28A0092B-C50C-407E-A947-70E740481C1C}">
                  <a14:useLocalDpi xmlns:a14="http://schemas.microsoft.com/office/drawing/2010/main"/>
                </a:ext>
              </a:extLst>
            </a:blip>
            <a:stretch>
              <a:fillRect/>
            </a:stretch>
          </a:blipFill>
          <a:ln w="38100" cap="flat" cmpd="sng" algn="ctr">
            <a:noFill/>
            <a:prstDash val="solid"/>
            <a:miter lim="800000"/>
          </a:ln>
          <a:effectLst>
            <a:outerShdw blurRad="1270000" dist="1460500" dir="5400000" sx="70000" sy="70000" algn="t" rotWithShape="0">
              <a:prstClr val="black">
                <a:alpha val="20000"/>
              </a:prstClr>
            </a:outerShdw>
          </a:effectLst>
        </p:spPr>
        <p:txBody>
          <a:bodyPr vert="horz" wrap="square" lIns="91440" tIns="45720" rIns="91440" bIns="45720" numCol="1" spcCol="0" rtlCol="0" fromWordArt="0" anchor="ctr" anchorCtr="0" forceAA="0" compatLnSpc="1">
            <a:noAutofit/>
          </a:bodyPr>
          <a:lstStyle/>
          <a:p>
            <a:pPr algn="ctr">
              <a:defRPr/>
            </a:pPr>
            <a:endParaRPr kern="0" dirty="0">
              <a:solidFill>
                <a:prstClr val="white"/>
              </a:solidFill>
              <a:cs typeface="+mn-ea"/>
              <a:sym typeface="+mn-lt"/>
            </a:endParaRPr>
          </a:p>
        </p:txBody>
      </p:sp>
      <p:sp>
        <p:nvSpPr>
          <p:cNvPr id="19" name="形状">
            <a:extLst>
              <a:ext uri="{FF2B5EF4-FFF2-40B4-BE49-F238E27FC236}">
                <a16:creationId xmlns:a16="http://schemas.microsoft.com/office/drawing/2014/main" xmlns="" id="{A44D3000-963B-43C0-8BBC-8F341478DC4B}"/>
              </a:ext>
            </a:extLst>
          </p:cNvPr>
          <p:cNvSpPr/>
          <p:nvPr/>
        </p:nvSpPr>
        <p:spPr>
          <a:xfrm>
            <a:off x="1075169" y="5144594"/>
            <a:ext cx="515705" cy="515705"/>
          </a:xfrm>
          <a:prstGeom prst="ellipse">
            <a:avLst/>
          </a:prstGeom>
          <a:pattFill prst="wdDnDiag">
            <a:fgClr>
              <a:sysClr val="window" lastClr="FFFFFF">
                <a:lumMod val="95000"/>
              </a:sysClr>
            </a:fgClr>
            <a:bgClr>
              <a:sysClr val="window" lastClr="FFFFFF"/>
            </a:bgClr>
          </a:pattFill>
          <a:ln w="12700" cap="rnd" cmpd="sng" algn="ctr">
            <a:noFill/>
            <a:prstDash val="solid"/>
            <a:round/>
          </a:ln>
          <a:effectLst/>
        </p:spPr>
        <p:txBody>
          <a:bodyPr rot="0" spcFirstLastPara="0" vert="horz" wrap="square" lIns="91440" tIns="45720" rIns="91440" bIns="45720" numCol="1" spcCol="0" rtlCol="0" fromWordArt="0" anchor="ctr" anchorCtr="0" forceAA="0" compatLnSpc="1">
            <a:noAutofit/>
          </a:bodyPr>
          <a:lstStyle/>
          <a:p>
            <a:pPr algn="ctr" defTabSz="913765">
              <a:defRPr/>
            </a:pPr>
            <a:endParaRPr lang="zh-CN" altLang="en-US" sz="2000" b="1" kern="0" dirty="0">
              <a:solidFill>
                <a:prstClr val="white"/>
              </a:solidFill>
              <a:cs typeface="+mn-ea"/>
              <a:sym typeface="+mn-lt"/>
            </a:endParaRPr>
          </a:p>
        </p:txBody>
      </p:sp>
      <p:sp>
        <p:nvSpPr>
          <p:cNvPr id="20" name="形状">
            <a:extLst>
              <a:ext uri="{FF2B5EF4-FFF2-40B4-BE49-F238E27FC236}">
                <a16:creationId xmlns:a16="http://schemas.microsoft.com/office/drawing/2014/main" xmlns="" id="{AD046E0D-5FCE-46B8-B3D4-3A7E96AC17FD}"/>
              </a:ext>
            </a:extLst>
          </p:cNvPr>
          <p:cNvSpPr/>
          <p:nvPr/>
        </p:nvSpPr>
        <p:spPr>
          <a:xfrm>
            <a:off x="827009" y="5577524"/>
            <a:ext cx="692825" cy="692825"/>
          </a:xfrm>
          <a:prstGeom prst="ellipse">
            <a:avLst/>
          </a:prstGeom>
          <a:solidFill>
            <a:srgbClr val="01B8A5">
              <a:alpha val="55000"/>
            </a:srgbClr>
          </a:solidFill>
          <a:ln w="12700" cap="rnd" cmpd="sng" algn="ctr">
            <a:noFill/>
            <a:prstDash val="solid"/>
            <a:round/>
          </a:ln>
          <a:effectLst/>
        </p:spPr>
        <p:txBody>
          <a:bodyPr rot="0" spcFirstLastPara="0" vert="horz" wrap="square" lIns="91440" tIns="45720" rIns="91440" bIns="45720" numCol="1" spcCol="0" rtlCol="0" fromWordArt="0" anchor="ctr" anchorCtr="0" forceAA="0" compatLnSpc="1">
            <a:noAutofit/>
          </a:bodyPr>
          <a:lstStyle/>
          <a:p>
            <a:pPr algn="ctr" defTabSz="913765">
              <a:defRPr/>
            </a:pPr>
            <a:endParaRPr lang="zh-CN" altLang="en-US" sz="2000" b="1" kern="0" dirty="0">
              <a:solidFill>
                <a:prstClr val="white"/>
              </a:solidFill>
              <a:cs typeface="+mn-ea"/>
              <a:sym typeface="+mn-lt"/>
            </a:endParaRPr>
          </a:p>
        </p:txBody>
      </p:sp>
      <p:grpSp>
        <p:nvGrpSpPr>
          <p:cNvPr id="21" name="组合 20">
            <a:extLst>
              <a:ext uri="{FF2B5EF4-FFF2-40B4-BE49-F238E27FC236}">
                <a16:creationId xmlns:a16="http://schemas.microsoft.com/office/drawing/2014/main" xmlns="" id="{319672B3-93A3-4CAC-9028-012A05B0885A}"/>
              </a:ext>
            </a:extLst>
          </p:cNvPr>
          <p:cNvGrpSpPr/>
          <p:nvPr/>
        </p:nvGrpSpPr>
        <p:grpSpPr>
          <a:xfrm>
            <a:off x="5405350" y="1524547"/>
            <a:ext cx="5079794" cy="1235528"/>
            <a:chOff x="5051177" y="1937831"/>
            <a:chExt cx="5079794" cy="1235528"/>
          </a:xfrm>
        </p:grpSpPr>
        <p:grpSp>
          <p:nvGrpSpPr>
            <p:cNvPr id="22" name="组合 21">
              <a:extLst>
                <a:ext uri="{FF2B5EF4-FFF2-40B4-BE49-F238E27FC236}">
                  <a16:creationId xmlns:a16="http://schemas.microsoft.com/office/drawing/2014/main" xmlns="" id="{813C73DF-3032-49E0-B01B-53504D363422}"/>
                </a:ext>
              </a:extLst>
            </p:cNvPr>
            <p:cNvGrpSpPr/>
            <p:nvPr/>
          </p:nvGrpSpPr>
          <p:grpSpPr>
            <a:xfrm>
              <a:off x="5051177" y="1937831"/>
              <a:ext cx="1262537" cy="436333"/>
              <a:chOff x="5051177" y="1937831"/>
              <a:chExt cx="1262537" cy="436333"/>
            </a:xfrm>
          </p:grpSpPr>
          <p:sp>
            <p:nvSpPr>
              <p:cNvPr id="24" name="矩形: 圆角 23">
                <a:extLst>
                  <a:ext uri="{FF2B5EF4-FFF2-40B4-BE49-F238E27FC236}">
                    <a16:creationId xmlns:a16="http://schemas.microsoft.com/office/drawing/2014/main" xmlns="" id="{9090FD2C-5650-40A1-ACE4-9A417A375E79}"/>
                  </a:ext>
                </a:extLst>
              </p:cNvPr>
              <p:cNvSpPr/>
              <p:nvPr/>
            </p:nvSpPr>
            <p:spPr>
              <a:xfrm>
                <a:off x="5051177" y="1937831"/>
                <a:ext cx="1262537" cy="436333"/>
              </a:xfrm>
              <a:prstGeom prst="roundRect">
                <a:avLst>
                  <a:gd name="adj" fmla="val 50000"/>
                </a:avLst>
              </a:prstGeom>
              <a:solidFill>
                <a:srgbClr val="01B8A5"/>
              </a:solidFill>
              <a:ln w="12700" cap="flat" cmpd="sng" algn="ctr">
                <a:noFill/>
                <a:prstDash val="solid"/>
                <a:miter lim="800000"/>
              </a:ln>
              <a:effectLst/>
            </p:spPr>
            <p:txBody>
              <a:bodyPr rtlCol="0" anchor="ctr"/>
              <a:lstStyle/>
              <a:p>
                <a:pPr algn="ctr">
                  <a:defRPr/>
                </a:pPr>
                <a:endParaRPr lang="zh-CN" altLang="en-US" kern="0" dirty="0">
                  <a:solidFill>
                    <a:prstClr val="white"/>
                  </a:solidFill>
                  <a:cs typeface="+mn-ea"/>
                  <a:sym typeface="+mn-lt"/>
                </a:endParaRPr>
              </a:p>
            </p:txBody>
          </p:sp>
          <p:sp>
            <p:nvSpPr>
              <p:cNvPr id="25" name="文本框 24">
                <a:extLst>
                  <a:ext uri="{FF2B5EF4-FFF2-40B4-BE49-F238E27FC236}">
                    <a16:creationId xmlns:a16="http://schemas.microsoft.com/office/drawing/2014/main" xmlns="" id="{5940FD89-6F5A-483A-9FDE-8E6802C311F4}"/>
                  </a:ext>
                </a:extLst>
              </p:cNvPr>
              <p:cNvSpPr txBox="1"/>
              <p:nvPr/>
            </p:nvSpPr>
            <p:spPr>
              <a:xfrm>
                <a:off x="5051177" y="1961068"/>
                <a:ext cx="1262537" cy="400110"/>
              </a:xfrm>
              <a:prstGeom prst="rect">
                <a:avLst/>
              </a:prstGeom>
              <a:noFill/>
            </p:spPr>
            <p:txBody>
              <a:bodyPr wrap="square" rtlCol="0">
                <a:spAutoFit/>
              </a:bodyPr>
              <a:lstStyle/>
              <a:p>
                <a:pPr algn="ctr">
                  <a:defRPr/>
                </a:pPr>
                <a:r>
                  <a:rPr lang="zh-CN" altLang="en-US" sz="2000" b="1" kern="0" dirty="0">
                    <a:solidFill>
                      <a:prstClr val="white"/>
                    </a:solidFill>
                    <a:cs typeface="+mn-ea"/>
                    <a:sym typeface="+mn-lt"/>
                  </a:rPr>
                  <a:t>添加标题</a:t>
                </a:r>
              </a:p>
            </p:txBody>
          </p:sp>
        </p:grpSp>
        <p:sp>
          <p:nvSpPr>
            <p:cNvPr id="23" name="文本框 22">
              <a:extLst>
                <a:ext uri="{FF2B5EF4-FFF2-40B4-BE49-F238E27FC236}">
                  <a16:creationId xmlns:a16="http://schemas.microsoft.com/office/drawing/2014/main" xmlns="" id="{3E19E50C-0293-4B85-9EA1-26145AF6EB52}"/>
                </a:ext>
              </a:extLst>
            </p:cNvPr>
            <p:cNvSpPr txBox="1"/>
            <p:nvPr/>
          </p:nvSpPr>
          <p:spPr>
            <a:xfrm>
              <a:off x="5091865" y="2381219"/>
              <a:ext cx="5039106" cy="792140"/>
            </a:xfrm>
            <a:prstGeom prst="rect">
              <a:avLst/>
            </a:prstGeom>
            <a:noFill/>
          </p:spPr>
          <p:txBody>
            <a:bodyPr wrap="square" rtlCol="0">
              <a:spAutoFit/>
            </a:bodyPr>
            <a:lstStyle/>
            <a:p>
              <a:pPr>
                <a:lnSpc>
                  <a:spcPct val="150000"/>
                </a:lnSpc>
                <a:defRPr/>
              </a:pPr>
              <a:r>
                <a:rPr lang="zh-CN" altLang="en-US" sz="1600" b="1" kern="0" dirty="0">
                  <a:solidFill>
                    <a:prstClr val="black">
                      <a:lumMod val="65000"/>
                      <a:lumOff val="35000"/>
                    </a:prstClr>
                  </a:solidFill>
                  <a:cs typeface="+mn-ea"/>
                  <a:sym typeface="+mn-lt"/>
                </a:rPr>
                <a:t>单击文本框，可修改文字内容，调整文字颜色和大小属性，祝你使用愉快。</a:t>
              </a:r>
            </a:p>
          </p:txBody>
        </p:sp>
      </p:grpSp>
      <p:grpSp>
        <p:nvGrpSpPr>
          <p:cNvPr id="26" name="组合 25">
            <a:extLst>
              <a:ext uri="{FF2B5EF4-FFF2-40B4-BE49-F238E27FC236}">
                <a16:creationId xmlns:a16="http://schemas.microsoft.com/office/drawing/2014/main" xmlns="" id="{C3D0DF65-FB09-4A7E-ABDC-EEDA8AC39DF9}"/>
              </a:ext>
            </a:extLst>
          </p:cNvPr>
          <p:cNvGrpSpPr/>
          <p:nvPr/>
        </p:nvGrpSpPr>
        <p:grpSpPr>
          <a:xfrm>
            <a:off x="5405350" y="3070874"/>
            <a:ext cx="5079794" cy="1235528"/>
            <a:chOff x="5051177" y="1937831"/>
            <a:chExt cx="5079794" cy="1235528"/>
          </a:xfrm>
        </p:grpSpPr>
        <p:grpSp>
          <p:nvGrpSpPr>
            <p:cNvPr id="27" name="组合 26">
              <a:extLst>
                <a:ext uri="{FF2B5EF4-FFF2-40B4-BE49-F238E27FC236}">
                  <a16:creationId xmlns:a16="http://schemas.microsoft.com/office/drawing/2014/main" xmlns="" id="{4F6F2F8F-B0F9-4506-A8E4-17CB38C22473}"/>
                </a:ext>
              </a:extLst>
            </p:cNvPr>
            <p:cNvGrpSpPr/>
            <p:nvPr/>
          </p:nvGrpSpPr>
          <p:grpSpPr>
            <a:xfrm>
              <a:off x="5051177" y="1937831"/>
              <a:ext cx="1262537" cy="436333"/>
              <a:chOff x="5051177" y="1937831"/>
              <a:chExt cx="1262537" cy="436333"/>
            </a:xfrm>
          </p:grpSpPr>
          <p:sp>
            <p:nvSpPr>
              <p:cNvPr id="29" name="矩形: 圆角 28">
                <a:extLst>
                  <a:ext uri="{FF2B5EF4-FFF2-40B4-BE49-F238E27FC236}">
                    <a16:creationId xmlns:a16="http://schemas.microsoft.com/office/drawing/2014/main" xmlns="" id="{8AF80C0D-167C-4404-945E-38A6699D3323}"/>
                  </a:ext>
                </a:extLst>
              </p:cNvPr>
              <p:cNvSpPr/>
              <p:nvPr/>
            </p:nvSpPr>
            <p:spPr>
              <a:xfrm>
                <a:off x="5051177" y="1937831"/>
                <a:ext cx="1262537" cy="436333"/>
              </a:xfrm>
              <a:prstGeom prst="roundRect">
                <a:avLst>
                  <a:gd name="adj" fmla="val 50000"/>
                </a:avLst>
              </a:prstGeom>
              <a:solidFill>
                <a:srgbClr val="F7BE3A"/>
              </a:solidFill>
              <a:ln w="12700" cap="flat" cmpd="sng" algn="ctr">
                <a:noFill/>
                <a:prstDash val="solid"/>
                <a:miter lim="800000"/>
              </a:ln>
              <a:effectLst/>
            </p:spPr>
            <p:txBody>
              <a:bodyPr rtlCol="0" anchor="ctr"/>
              <a:lstStyle/>
              <a:p>
                <a:pPr algn="ctr">
                  <a:defRPr/>
                </a:pPr>
                <a:endParaRPr lang="zh-CN" altLang="en-US" kern="0" dirty="0">
                  <a:solidFill>
                    <a:prstClr val="white"/>
                  </a:solidFill>
                  <a:cs typeface="+mn-ea"/>
                  <a:sym typeface="+mn-lt"/>
                </a:endParaRPr>
              </a:p>
            </p:txBody>
          </p:sp>
          <p:sp>
            <p:nvSpPr>
              <p:cNvPr id="30" name="文本框 29">
                <a:extLst>
                  <a:ext uri="{FF2B5EF4-FFF2-40B4-BE49-F238E27FC236}">
                    <a16:creationId xmlns:a16="http://schemas.microsoft.com/office/drawing/2014/main" xmlns="" id="{9485710C-0881-4AA9-8097-625EC9E35770}"/>
                  </a:ext>
                </a:extLst>
              </p:cNvPr>
              <p:cNvSpPr txBox="1"/>
              <p:nvPr/>
            </p:nvSpPr>
            <p:spPr>
              <a:xfrm>
                <a:off x="5051177" y="1945026"/>
                <a:ext cx="1262537" cy="400110"/>
              </a:xfrm>
              <a:prstGeom prst="rect">
                <a:avLst/>
              </a:prstGeom>
              <a:noFill/>
            </p:spPr>
            <p:txBody>
              <a:bodyPr wrap="square" rtlCol="0">
                <a:spAutoFit/>
              </a:bodyPr>
              <a:lstStyle/>
              <a:p>
                <a:pPr algn="ctr">
                  <a:defRPr/>
                </a:pPr>
                <a:r>
                  <a:rPr lang="zh-CN" altLang="en-US" sz="2000" b="1" kern="0" dirty="0">
                    <a:solidFill>
                      <a:prstClr val="white"/>
                    </a:solidFill>
                    <a:cs typeface="+mn-ea"/>
                    <a:sym typeface="+mn-lt"/>
                  </a:rPr>
                  <a:t>添加标题</a:t>
                </a:r>
              </a:p>
            </p:txBody>
          </p:sp>
        </p:grpSp>
        <p:sp>
          <p:nvSpPr>
            <p:cNvPr id="28" name="文本框 27">
              <a:extLst>
                <a:ext uri="{FF2B5EF4-FFF2-40B4-BE49-F238E27FC236}">
                  <a16:creationId xmlns:a16="http://schemas.microsoft.com/office/drawing/2014/main" xmlns="" id="{E0798DE6-0B67-46FE-BA25-A85DA9DFBBF3}"/>
                </a:ext>
              </a:extLst>
            </p:cNvPr>
            <p:cNvSpPr txBox="1"/>
            <p:nvPr/>
          </p:nvSpPr>
          <p:spPr>
            <a:xfrm>
              <a:off x="5091865" y="2381219"/>
              <a:ext cx="5039106" cy="792140"/>
            </a:xfrm>
            <a:prstGeom prst="rect">
              <a:avLst/>
            </a:prstGeom>
            <a:noFill/>
          </p:spPr>
          <p:txBody>
            <a:bodyPr wrap="square" rtlCol="0">
              <a:spAutoFit/>
            </a:bodyPr>
            <a:lstStyle/>
            <a:p>
              <a:pPr lvl="0">
                <a:lnSpc>
                  <a:spcPct val="150000"/>
                </a:lnSpc>
                <a:defRPr/>
              </a:pPr>
              <a:r>
                <a:rPr lang="zh-CN" altLang="en-US" sz="1600" b="1" kern="0" dirty="0">
                  <a:solidFill>
                    <a:prstClr val="black">
                      <a:lumMod val="65000"/>
                      <a:lumOff val="35000"/>
                    </a:prstClr>
                  </a:solidFill>
                  <a:cs typeface="+mn-ea"/>
                  <a:sym typeface="+mn-lt"/>
                </a:rPr>
                <a:t>单击文本框，可修改文字内容，调整文字颜色和大小属性，祝你使用愉快。</a:t>
              </a:r>
            </a:p>
          </p:txBody>
        </p:sp>
      </p:grpSp>
      <p:grpSp>
        <p:nvGrpSpPr>
          <p:cNvPr id="31" name="组合 30">
            <a:extLst>
              <a:ext uri="{FF2B5EF4-FFF2-40B4-BE49-F238E27FC236}">
                <a16:creationId xmlns:a16="http://schemas.microsoft.com/office/drawing/2014/main" xmlns="" id="{D5F3A038-C3B4-47D3-BB9A-D7D21AA98F1F}"/>
              </a:ext>
            </a:extLst>
          </p:cNvPr>
          <p:cNvGrpSpPr/>
          <p:nvPr/>
        </p:nvGrpSpPr>
        <p:grpSpPr>
          <a:xfrm>
            <a:off x="5405350" y="4617202"/>
            <a:ext cx="5079794" cy="1235528"/>
            <a:chOff x="5051177" y="1937831"/>
            <a:chExt cx="5079794" cy="1235528"/>
          </a:xfrm>
        </p:grpSpPr>
        <p:grpSp>
          <p:nvGrpSpPr>
            <p:cNvPr id="32" name="组合 31">
              <a:extLst>
                <a:ext uri="{FF2B5EF4-FFF2-40B4-BE49-F238E27FC236}">
                  <a16:creationId xmlns:a16="http://schemas.microsoft.com/office/drawing/2014/main" xmlns="" id="{FB52F00C-D4D0-43C5-BD9C-D444D4A4A165}"/>
                </a:ext>
              </a:extLst>
            </p:cNvPr>
            <p:cNvGrpSpPr/>
            <p:nvPr/>
          </p:nvGrpSpPr>
          <p:grpSpPr>
            <a:xfrm>
              <a:off x="5051177" y="1937831"/>
              <a:ext cx="1262537" cy="436333"/>
              <a:chOff x="5051177" y="1937831"/>
              <a:chExt cx="1262537" cy="436333"/>
            </a:xfrm>
          </p:grpSpPr>
          <p:sp>
            <p:nvSpPr>
              <p:cNvPr id="34" name="矩形: 圆角 33">
                <a:extLst>
                  <a:ext uri="{FF2B5EF4-FFF2-40B4-BE49-F238E27FC236}">
                    <a16:creationId xmlns:a16="http://schemas.microsoft.com/office/drawing/2014/main" xmlns="" id="{BD832A6C-E863-47E2-A454-648EA060587F}"/>
                  </a:ext>
                </a:extLst>
              </p:cNvPr>
              <p:cNvSpPr/>
              <p:nvPr/>
            </p:nvSpPr>
            <p:spPr>
              <a:xfrm>
                <a:off x="5051177" y="1937831"/>
                <a:ext cx="1262537" cy="436333"/>
              </a:xfrm>
              <a:prstGeom prst="roundRect">
                <a:avLst>
                  <a:gd name="adj" fmla="val 50000"/>
                </a:avLst>
              </a:prstGeom>
              <a:solidFill>
                <a:srgbClr val="01B8A5"/>
              </a:solidFill>
              <a:ln w="12700" cap="flat" cmpd="sng" algn="ctr">
                <a:noFill/>
                <a:prstDash val="solid"/>
                <a:miter lim="800000"/>
              </a:ln>
              <a:effectLst/>
            </p:spPr>
            <p:txBody>
              <a:bodyPr rtlCol="0" anchor="ctr"/>
              <a:lstStyle/>
              <a:p>
                <a:pPr algn="ctr">
                  <a:defRPr/>
                </a:pPr>
                <a:endParaRPr lang="zh-CN" altLang="en-US" kern="0" dirty="0">
                  <a:solidFill>
                    <a:prstClr val="white"/>
                  </a:solidFill>
                  <a:cs typeface="+mn-ea"/>
                  <a:sym typeface="+mn-lt"/>
                </a:endParaRPr>
              </a:p>
            </p:txBody>
          </p:sp>
          <p:sp>
            <p:nvSpPr>
              <p:cNvPr id="35" name="文本框 34">
                <a:extLst>
                  <a:ext uri="{FF2B5EF4-FFF2-40B4-BE49-F238E27FC236}">
                    <a16:creationId xmlns:a16="http://schemas.microsoft.com/office/drawing/2014/main" xmlns="" id="{574E1BF6-05EC-431F-903B-6C201A1BB805}"/>
                  </a:ext>
                </a:extLst>
              </p:cNvPr>
              <p:cNvSpPr txBox="1"/>
              <p:nvPr/>
            </p:nvSpPr>
            <p:spPr>
              <a:xfrm>
                <a:off x="5051177" y="1945026"/>
                <a:ext cx="1262537" cy="400110"/>
              </a:xfrm>
              <a:prstGeom prst="rect">
                <a:avLst/>
              </a:prstGeom>
              <a:noFill/>
            </p:spPr>
            <p:txBody>
              <a:bodyPr wrap="square" rtlCol="0">
                <a:spAutoFit/>
              </a:bodyPr>
              <a:lstStyle/>
              <a:p>
                <a:pPr algn="ctr">
                  <a:defRPr/>
                </a:pPr>
                <a:r>
                  <a:rPr lang="zh-CN" altLang="en-US" sz="2000" b="1" kern="0" dirty="0">
                    <a:solidFill>
                      <a:prstClr val="white"/>
                    </a:solidFill>
                    <a:cs typeface="+mn-ea"/>
                    <a:sym typeface="+mn-lt"/>
                  </a:rPr>
                  <a:t>添加标题</a:t>
                </a:r>
              </a:p>
            </p:txBody>
          </p:sp>
        </p:grpSp>
        <p:sp>
          <p:nvSpPr>
            <p:cNvPr id="33" name="文本框 32">
              <a:extLst>
                <a:ext uri="{FF2B5EF4-FFF2-40B4-BE49-F238E27FC236}">
                  <a16:creationId xmlns:a16="http://schemas.microsoft.com/office/drawing/2014/main" xmlns="" id="{15BCD83D-F1E4-442F-9F7E-0C21BCC1DBE7}"/>
                </a:ext>
              </a:extLst>
            </p:cNvPr>
            <p:cNvSpPr txBox="1"/>
            <p:nvPr/>
          </p:nvSpPr>
          <p:spPr>
            <a:xfrm>
              <a:off x="5091865" y="2381219"/>
              <a:ext cx="5039106" cy="792140"/>
            </a:xfrm>
            <a:prstGeom prst="rect">
              <a:avLst/>
            </a:prstGeom>
            <a:noFill/>
          </p:spPr>
          <p:txBody>
            <a:bodyPr wrap="square" rtlCol="0">
              <a:spAutoFit/>
            </a:bodyPr>
            <a:lstStyle/>
            <a:p>
              <a:pPr lvl="0">
                <a:lnSpc>
                  <a:spcPct val="150000"/>
                </a:lnSpc>
                <a:defRPr/>
              </a:pPr>
              <a:r>
                <a:rPr lang="zh-CN" altLang="en-US" sz="1600" b="1" kern="0" dirty="0">
                  <a:solidFill>
                    <a:prstClr val="black">
                      <a:lumMod val="65000"/>
                      <a:lumOff val="35000"/>
                    </a:prstClr>
                  </a:solidFill>
                  <a:cs typeface="+mn-ea"/>
                  <a:sym typeface="+mn-lt"/>
                </a:rPr>
                <a:t>单击文本框，可修改文字内容，调整文字颜色和大小属性，祝你使用愉快。</a:t>
              </a:r>
            </a:p>
          </p:txBody>
        </p:sp>
      </p:grpSp>
      <p:sp>
        <p:nvSpPr>
          <p:cNvPr id="36" name="形状">
            <a:extLst>
              <a:ext uri="{FF2B5EF4-FFF2-40B4-BE49-F238E27FC236}">
                <a16:creationId xmlns:a16="http://schemas.microsoft.com/office/drawing/2014/main" xmlns="" id="{9401F956-C82D-4D37-8A8B-30340414373C}"/>
              </a:ext>
            </a:extLst>
          </p:cNvPr>
          <p:cNvSpPr/>
          <p:nvPr/>
        </p:nvSpPr>
        <p:spPr>
          <a:xfrm>
            <a:off x="3272109" y="3822361"/>
            <a:ext cx="1046960" cy="1046960"/>
          </a:xfrm>
          <a:custGeom>
            <a:avLst/>
            <a:gdLst>
              <a:gd name="connsiteX0" fmla="*/ 1162050 w 2324100"/>
              <a:gd name="connsiteY0" fmla="*/ 0 h 2324100"/>
              <a:gd name="connsiteX1" fmla="*/ 2324100 w 2324100"/>
              <a:gd name="connsiteY1" fmla="*/ 1162050 h 2324100"/>
              <a:gd name="connsiteX2" fmla="*/ 1162050 w 2324100"/>
              <a:gd name="connsiteY2" fmla="*/ 2324100 h 2324100"/>
              <a:gd name="connsiteX3" fmla="*/ 0 w 2324100"/>
              <a:gd name="connsiteY3" fmla="*/ 1162050 h 2324100"/>
              <a:gd name="connsiteX4" fmla="*/ 1162050 w 2324100"/>
              <a:gd name="connsiteY4" fmla="*/ 0 h 2324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4100" h="2324100">
                <a:moveTo>
                  <a:pt x="1162050" y="0"/>
                </a:moveTo>
                <a:cubicBezTo>
                  <a:pt x="1803832" y="0"/>
                  <a:pt x="2324100" y="520268"/>
                  <a:pt x="2324100" y="1162050"/>
                </a:cubicBezTo>
                <a:cubicBezTo>
                  <a:pt x="2324100" y="1803832"/>
                  <a:pt x="1803832" y="2324100"/>
                  <a:pt x="1162050" y="2324100"/>
                </a:cubicBezTo>
                <a:cubicBezTo>
                  <a:pt x="520268" y="2324100"/>
                  <a:pt x="0" y="1803832"/>
                  <a:pt x="0" y="1162050"/>
                </a:cubicBezTo>
                <a:cubicBezTo>
                  <a:pt x="0" y="520268"/>
                  <a:pt x="520268" y="0"/>
                  <a:pt x="1162050" y="0"/>
                </a:cubicBezTo>
                <a:close/>
              </a:path>
            </a:pathLst>
          </a:custGeom>
          <a:gradFill>
            <a:gsLst>
              <a:gs pos="15000">
                <a:srgbClr val="01B8A5"/>
              </a:gs>
              <a:gs pos="100000">
                <a:srgbClr val="01B8A5">
                  <a:alpha val="39000"/>
                </a:srgbClr>
              </a:gs>
            </a:gsLst>
            <a:lin ang="600000" scaled="0"/>
          </a:gradFill>
          <a:ln w="38100" cap="flat" cmpd="sng" algn="ctr">
            <a:noFill/>
            <a:prstDash val="solid"/>
            <a:miter lim="800000"/>
          </a:ln>
          <a:effectLst>
            <a:outerShdw blurRad="1270000" dist="1460500" dir="5400000" sx="90000" sy="90000" algn="t" rotWithShape="0">
              <a:prstClr val="black">
                <a:alpha val="40000"/>
              </a:prstClr>
            </a:outerShdw>
          </a:effectLst>
        </p:spPr>
        <p:txBody>
          <a:bodyPr vert="horz" wrap="square" lIns="91440" tIns="45720" rIns="91440" bIns="45720" numCol="1" spcCol="0" rtlCol="0" fromWordArt="0" anchor="ctr" anchorCtr="0" forceAA="0" compatLnSpc="1">
            <a:noAutofit/>
          </a:bodyPr>
          <a:lstStyle/>
          <a:p>
            <a:pPr algn="ctr">
              <a:defRPr/>
            </a:pPr>
            <a:endParaRPr lang="zh-CN" altLang="en-US" kern="0" dirty="0">
              <a:solidFill>
                <a:prstClr val="white"/>
              </a:solidFill>
              <a:cs typeface="+mn-ea"/>
              <a:sym typeface="+mn-lt"/>
            </a:endParaRPr>
          </a:p>
        </p:txBody>
      </p:sp>
    </p:spTree>
    <p:extLst>
      <p:ext uri="{BB962C8B-B14F-4D97-AF65-F5344CB8AC3E}">
        <p14:creationId xmlns:p14="http://schemas.microsoft.com/office/powerpoint/2010/main" val="1805445315"/>
      </p:ext>
    </p:extLst>
  </p:cSld>
  <p:clrMapOvr>
    <a:masterClrMapping/>
  </p:clrMapOvr>
  <mc:AlternateContent xmlns:mc="http://schemas.openxmlformats.org/markup-compatibility/2006" xmlns:p14="http://schemas.microsoft.com/office/powerpoint/2010/main">
    <mc:Choice Requires="p14">
      <p:transition spd="slow" p14:dur="1500" advClick="0" advTm="0">
        <p14:window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14" presetClass="entr" presetSubtype="1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randombar(horizontal)">
                                      <p:cBhvr>
                                        <p:cTn id="16" dur="500"/>
                                        <p:tgtEl>
                                          <p:spTgt spid="18"/>
                                        </p:tgtEl>
                                      </p:cBhvr>
                                    </p:animEffect>
                                  </p:childTnLst>
                                </p:cTn>
                              </p:par>
                            </p:childTnLst>
                          </p:cTn>
                        </p:par>
                        <p:par>
                          <p:cTn id="17" fill="hold">
                            <p:stCondLst>
                              <p:cond delay="2000"/>
                            </p:stCondLst>
                            <p:childTnLst>
                              <p:par>
                                <p:cTn id="18" presetID="14" presetClass="entr" presetSubtype="1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randombar(horizontal)">
                                      <p:cBhvr>
                                        <p:cTn id="20" dur="500"/>
                                        <p:tgtEl>
                                          <p:spTgt spid="20"/>
                                        </p:tgtEl>
                                      </p:cBhvr>
                                    </p:animEffect>
                                  </p:childTnLst>
                                </p:cTn>
                              </p:par>
                            </p:childTnLst>
                          </p:cTn>
                        </p:par>
                        <p:par>
                          <p:cTn id="21" fill="hold">
                            <p:stCondLst>
                              <p:cond delay="2500"/>
                            </p:stCondLst>
                            <p:childTnLst>
                              <p:par>
                                <p:cTn id="22" presetID="2" presetClass="entr" presetSubtype="4"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500" fill="hold"/>
                                        <p:tgtEl>
                                          <p:spTgt spid="21"/>
                                        </p:tgtEl>
                                        <p:attrNameLst>
                                          <p:attrName>ppt_x</p:attrName>
                                        </p:attrNameLst>
                                      </p:cBhvr>
                                      <p:tavLst>
                                        <p:tav tm="0">
                                          <p:val>
                                            <p:strVal val="#ppt_x"/>
                                          </p:val>
                                        </p:tav>
                                        <p:tav tm="100000">
                                          <p:val>
                                            <p:strVal val="#ppt_x"/>
                                          </p:val>
                                        </p:tav>
                                      </p:tavLst>
                                    </p:anim>
                                    <p:anim calcmode="lin" valueType="num">
                                      <p:cBhvr additive="base">
                                        <p:cTn id="25" dur="500" fill="hold"/>
                                        <p:tgtEl>
                                          <p:spTgt spid="21"/>
                                        </p:tgtEl>
                                        <p:attrNameLst>
                                          <p:attrName>ppt_y</p:attrName>
                                        </p:attrNameLst>
                                      </p:cBhvr>
                                      <p:tavLst>
                                        <p:tav tm="0">
                                          <p:val>
                                            <p:strVal val="1+#ppt_h/2"/>
                                          </p:val>
                                        </p:tav>
                                        <p:tav tm="100000">
                                          <p:val>
                                            <p:strVal val="#ppt_y"/>
                                          </p:val>
                                        </p:tav>
                                      </p:tavLst>
                                    </p:anim>
                                  </p:childTnLst>
                                </p:cTn>
                              </p:par>
                            </p:childTnLst>
                          </p:cTn>
                        </p:par>
                        <p:par>
                          <p:cTn id="26" fill="hold">
                            <p:stCondLst>
                              <p:cond delay="3000"/>
                            </p:stCondLst>
                            <p:childTnLst>
                              <p:par>
                                <p:cTn id="27" presetID="2" presetClass="entr" presetSubtype="4" fill="hold" nodeType="after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additive="base">
                                        <p:cTn id="29" dur="500" fill="hold"/>
                                        <p:tgtEl>
                                          <p:spTgt spid="26"/>
                                        </p:tgtEl>
                                        <p:attrNameLst>
                                          <p:attrName>ppt_x</p:attrName>
                                        </p:attrNameLst>
                                      </p:cBhvr>
                                      <p:tavLst>
                                        <p:tav tm="0">
                                          <p:val>
                                            <p:strVal val="#ppt_x"/>
                                          </p:val>
                                        </p:tav>
                                        <p:tav tm="100000">
                                          <p:val>
                                            <p:strVal val="#ppt_x"/>
                                          </p:val>
                                        </p:tav>
                                      </p:tavLst>
                                    </p:anim>
                                    <p:anim calcmode="lin" valueType="num">
                                      <p:cBhvr additive="base">
                                        <p:cTn id="30" dur="500" fill="hold"/>
                                        <p:tgtEl>
                                          <p:spTgt spid="26"/>
                                        </p:tgtEl>
                                        <p:attrNameLst>
                                          <p:attrName>ppt_y</p:attrName>
                                        </p:attrNameLst>
                                      </p:cBhvr>
                                      <p:tavLst>
                                        <p:tav tm="0">
                                          <p:val>
                                            <p:strVal val="1+#ppt_h/2"/>
                                          </p:val>
                                        </p:tav>
                                        <p:tav tm="100000">
                                          <p:val>
                                            <p:strVal val="#ppt_y"/>
                                          </p:val>
                                        </p:tav>
                                      </p:tavLst>
                                    </p:anim>
                                  </p:childTnLst>
                                </p:cTn>
                              </p:par>
                            </p:childTnLst>
                          </p:cTn>
                        </p:par>
                        <p:par>
                          <p:cTn id="31" fill="hold">
                            <p:stCondLst>
                              <p:cond delay="3500"/>
                            </p:stCondLst>
                            <p:childTnLst>
                              <p:par>
                                <p:cTn id="32" presetID="2" presetClass="entr" presetSubtype="4" fill="hold" nodeType="after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ppt_x"/>
                                          </p:val>
                                        </p:tav>
                                        <p:tav tm="100000">
                                          <p:val>
                                            <p:strVal val="#ppt_x"/>
                                          </p:val>
                                        </p:tav>
                                      </p:tavLst>
                                    </p:anim>
                                    <p:anim calcmode="lin" valueType="num">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randombar(horizontal)">
                                      <p:cBhvr>
                                        <p:cTn id="3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bldLvl="0" animBg="1"/>
      <p:bldP spid="20" grpId="0" bldLvl="0" animBg="1"/>
      <p:bldP spid="3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工作经验总结</a:t>
            </a:r>
          </a:p>
        </p:txBody>
      </p:sp>
      <p:grpSp>
        <p:nvGrpSpPr>
          <p:cNvPr id="18" name="组合 17">
            <a:extLst>
              <a:ext uri="{FF2B5EF4-FFF2-40B4-BE49-F238E27FC236}">
                <a16:creationId xmlns:a16="http://schemas.microsoft.com/office/drawing/2014/main" xmlns="" id="{71E0E4EA-94BC-4E0B-A337-DF1F1246D7D0}"/>
              </a:ext>
            </a:extLst>
          </p:cNvPr>
          <p:cNvGrpSpPr/>
          <p:nvPr/>
        </p:nvGrpSpPr>
        <p:grpSpPr>
          <a:xfrm>
            <a:off x="2989940" y="1253067"/>
            <a:ext cx="6116637" cy="4656666"/>
            <a:chOff x="2989940" y="1253067"/>
            <a:chExt cx="6116637" cy="4656666"/>
          </a:xfrm>
        </p:grpSpPr>
        <p:graphicFrame>
          <p:nvGraphicFramePr>
            <p:cNvPr id="19" name="形状组合">
              <a:extLst>
                <a:ext uri="{FF2B5EF4-FFF2-40B4-BE49-F238E27FC236}">
                  <a16:creationId xmlns:a16="http://schemas.microsoft.com/office/drawing/2014/main" xmlns="" id="{D86CC5A1-018F-4ACF-9ECB-E50EC20611DC}"/>
                </a:ext>
              </a:extLst>
            </p:cNvPr>
            <p:cNvGraphicFramePr/>
            <p:nvPr>
              <p:extLst>
                <p:ext uri="{D42A27DB-BD31-4B8C-83A1-F6EECF244321}">
                  <p14:modId xmlns:p14="http://schemas.microsoft.com/office/powerpoint/2010/main" val="1270252246"/>
                </p:ext>
              </p:extLst>
            </p:nvPr>
          </p:nvGraphicFramePr>
          <p:xfrm>
            <a:off x="2989940" y="1253067"/>
            <a:ext cx="6116637" cy="46566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0" name="组合 19">
              <a:extLst>
                <a:ext uri="{FF2B5EF4-FFF2-40B4-BE49-F238E27FC236}">
                  <a16:creationId xmlns:a16="http://schemas.microsoft.com/office/drawing/2014/main" xmlns="" id="{11022A0B-DDC2-48A8-9D70-164FC0274583}"/>
                </a:ext>
              </a:extLst>
            </p:cNvPr>
            <p:cNvGrpSpPr/>
            <p:nvPr/>
          </p:nvGrpSpPr>
          <p:grpSpPr>
            <a:xfrm>
              <a:off x="4962749" y="2039575"/>
              <a:ext cx="2036761" cy="3019484"/>
              <a:chOff x="4962749" y="2039575"/>
              <a:chExt cx="2036761" cy="3019484"/>
            </a:xfrm>
          </p:grpSpPr>
          <p:sp>
            <p:nvSpPr>
              <p:cNvPr id="21" name="文本框 1">
                <a:extLst>
                  <a:ext uri="{FF2B5EF4-FFF2-40B4-BE49-F238E27FC236}">
                    <a16:creationId xmlns:a16="http://schemas.microsoft.com/office/drawing/2014/main" xmlns="" id="{82C67AB8-B73C-4468-9A0E-38B3FDE6365A}"/>
                  </a:ext>
                </a:extLst>
              </p:cNvPr>
              <p:cNvSpPr txBox="1"/>
              <p:nvPr/>
            </p:nvSpPr>
            <p:spPr>
              <a:xfrm>
                <a:off x="5536065" y="2039575"/>
                <a:ext cx="1434418" cy="4001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a:noFill/>
                    </a:ln>
                    <a:solidFill>
                      <a:prstClr val="black">
                        <a:lumMod val="75000"/>
                        <a:lumOff val="25000"/>
                      </a:prstClr>
                    </a:solidFill>
                    <a:effectLst/>
                    <a:uLnTx/>
                    <a:uFillTx/>
                    <a:cs typeface="+mn-ea"/>
                    <a:sym typeface="+mn-lt"/>
                  </a:rPr>
                  <a:t> </a:t>
                </a:r>
                <a:r>
                  <a:rPr kumimoji="0" lang="zh-CN" altLang="en-US" sz="2000" b="0" i="0" u="none" strike="noStrike" kern="0" cap="none" spc="0" normalizeH="0" baseline="0" noProof="0" dirty="0">
                    <a:ln>
                      <a:noFill/>
                    </a:ln>
                    <a:solidFill>
                      <a:prstClr val="black">
                        <a:lumMod val="75000"/>
                        <a:lumOff val="25000"/>
                      </a:prstClr>
                    </a:solidFill>
                    <a:effectLst/>
                    <a:uLnTx/>
                    <a:uFillTx/>
                    <a:cs typeface="+mn-ea"/>
                    <a:sym typeface="+mn-lt"/>
                  </a:rPr>
                  <a:t>输入标题</a:t>
                </a:r>
              </a:p>
            </p:txBody>
          </p:sp>
          <p:sp>
            <p:nvSpPr>
              <p:cNvPr id="22" name="文本框 1">
                <a:extLst>
                  <a:ext uri="{FF2B5EF4-FFF2-40B4-BE49-F238E27FC236}">
                    <a16:creationId xmlns:a16="http://schemas.microsoft.com/office/drawing/2014/main" xmlns="" id="{BB1D95B3-1C0A-4A13-BF93-DB1112D0B327}"/>
                  </a:ext>
                </a:extLst>
              </p:cNvPr>
              <p:cNvSpPr txBox="1"/>
              <p:nvPr/>
            </p:nvSpPr>
            <p:spPr>
              <a:xfrm>
                <a:off x="4962749" y="3322373"/>
                <a:ext cx="1434417" cy="4001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a:noFill/>
                    </a:ln>
                    <a:solidFill>
                      <a:prstClr val="black">
                        <a:lumMod val="75000"/>
                        <a:lumOff val="25000"/>
                      </a:prstClr>
                    </a:solidFill>
                    <a:effectLst/>
                    <a:uLnTx/>
                    <a:uFillTx/>
                    <a:cs typeface="+mn-ea"/>
                    <a:sym typeface="+mn-lt"/>
                  </a:rPr>
                  <a:t> </a:t>
                </a:r>
                <a:r>
                  <a:rPr kumimoji="0" lang="zh-CN" altLang="en-US" sz="2000" b="0" i="0" u="none" strike="noStrike" kern="0" cap="none" spc="0" normalizeH="0" baseline="0" noProof="0" dirty="0">
                    <a:ln>
                      <a:noFill/>
                    </a:ln>
                    <a:solidFill>
                      <a:prstClr val="black">
                        <a:lumMod val="75000"/>
                        <a:lumOff val="25000"/>
                      </a:prstClr>
                    </a:solidFill>
                    <a:effectLst/>
                    <a:uLnTx/>
                    <a:uFillTx/>
                    <a:cs typeface="+mn-ea"/>
                    <a:sym typeface="+mn-lt"/>
                  </a:rPr>
                  <a:t>输入标题</a:t>
                </a:r>
              </a:p>
            </p:txBody>
          </p:sp>
          <p:sp>
            <p:nvSpPr>
              <p:cNvPr id="23" name="文本框 1">
                <a:extLst>
                  <a:ext uri="{FF2B5EF4-FFF2-40B4-BE49-F238E27FC236}">
                    <a16:creationId xmlns:a16="http://schemas.microsoft.com/office/drawing/2014/main" xmlns="" id="{EB0FCC62-7CC6-41A8-9BE7-C23FED5AC3F4}"/>
                  </a:ext>
                </a:extLst>
              </p:cNvPr>
              <p:cNvSpPr txBox="1"/>
              <p:nvPr/>
            </p:nvSpPr>
            <p:spPr>
              <a:xfrm>
                <a:off x="5678906" y="4658949"/>
                <a:ext cx="1320604" cy="4001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a:noFill/>
                    </a:ln>
                    <a:solidFill>
                      <a:prstClr val="black">
                        <a:lumMod val="75000"/>
                        <a:lumOff val="25000"/>
                      </a:prstClr>
                    </a:solidFill>
                    <a:effectLst/>
                    <a:uLnTx/>
                    <a:uFillTx/>
                    <a:cs typeface="+mn-ea"/>
                    <a:sym typeface="+mn-lt"/>
                  </a:rPr>
                  <a:t> </a:t>
                </a:r>
                <a:r>
                  <a:rPr kumimoji="0" lang="zh-CN" altLang="en-US" sz="2000" b="0" i="0" u="none" strike="noStrike" kern="0" cap="none" spc="0" normalizeH="0" baseline="0" noProof="0" dirty="0">
                    <a:ln>
                      <a:noFill/>
                    </a:ln>
                    <a:solidFill>
                      <a:prstClr val="black">
                        <a:lumMod val="75000"/>
                        <a:lumOff val="25000"/>
                      </a:prstClr>
                    </a:solidFill>
                    <a:effectLst/>
                    <a:uLnTx/>
                    <a:uFillTx/>
                    <a:cs typeface="+mn-ea"/>
                    <a:sym typeface="+mn-lt"/>
                  </a:rPr>
                  <a:t>输入标题</a:t>
                </a:r>
              </a:p>
            </p:txBody>
          </p:sp>
        </p:grpSp>
      </p:grpSp>
      <p:sp>
        <p:nvSpPr>
          <p:cNvPr id="24" name="文本框 1">
            <a:extLst>
              <a:ext uri="{FF2B5EF4-FFF2-40B4-BE49-F238E27FC236}">
                <a16:creationId xmlns:a16="http://schemas.microsoft.com/office/drawing/2014/main" xmlns="" id="{AF9A9F6B-9D98-4921-9F2E-ECB24903A780}"/>
              </a:ext>
            </a:extLst>
          </p:cNvPr>
          <p:cNvSpPr/>
          <p:nvPr/>
        </p:nvSpPr>
        <p:spPr>
          <a:xfrm>
            <a:off x="7711669" y="1799832"/>
            <a:ext cx="3570513" cy="787652"/>
          </a:xfrm>
          <a:prstGeom prst="rect">
            <a:avLst/>
          </a:prstGeom>
        </p:spPr>
        <p:txBody>
          <a:bodyPr wrap="square">
            <a:spAutoFit/>
          </a:bodyPr>
          <a:lstStyle/>
          <a:p>
            <a:pPr lvl="0">
              <a:lnSpc>
                <a:spcPct val="150000"/>
              </a:lnSpc>
              <a:defRPr/>
            </a:pPr>
            <a:r>
              <a:rPr lang="zh-CN" altLang="en-US" sz="1600" b="1" kern="0" dirty="0">
                <a:solidFill>
                  <a:prstClr val="black">
                    <a:lumMod val="65000"/>
                    <a:lumOff val="35000"/>
                  </a:prstClr>
                </a:solidFill>
                <a:cs typeface="+mn-ea"/>
                <a:sym typeface="+mn-lt"/>
              </a:rPr>
              <a:t>单击文本框，可修改文字内容，调整文字颜色和大小属性，祝你使用愉快。</a:t>
            </a:r>
          </a:p>
        </p:txBody>
      </p:sp>
      <p:sp>
        <p:nvSpPr>
          <p:cNvPr id="25" name="文本框 1">
            <a:extLst>
              <a:ext uri="{FF2B5EF4-FFF2-40B4-BE49-F238E27FC236}">
                <a16:creationId xmlns:a16="http://schemas.microsoft.com/office/drawing/2014/main" xmlns="" id="{4F79F137-0B40-4354-8E0D-31E26DA132D1}"/>
              </a:ext>
            </a:extLst>
          </p:cNvPr>
          <p:cNvSpPr/>
          <p:nvPr/>
        </p:nvSpPr>
        <p:spPr>
          <a:xfrm>
            <a:off x="795316" y="3076152"/>
            <a:ext cx="3570513" cy="787652"/>
          </a:xfrm>
          <a:prstGeom prst="rect">
            <a:avLst/>
          </a:prstGeom>
        </p:spPr>
        <p:txBody>
          <a:bodyPr wrap="square">
            <a:spAutoFit/>
          </a:bodyPr>
          <a:lstStyle/>
          <a:p>
            <a:pPr lvl="0" algn="just">
              <a:lnSpc>
                <a:spcPct val="150000"/>
              </a:lnSpc>
              <a:defRPr/>
            </a:pPr>
            <a:r>
              <a:rPr lang="zh-CN" altLang="en-US" sz="1600" b="1" kern="0" dirty="0">
                <a:solidFill>
                  <a:prstClr val="black">
                    <a:lumMod val="65000"/>
                    <a:lumOff val="35000"/>
                  </a:prstClr>
                </a:solidFill>
                <a:cs typeface="+mn-ea"/>
                <a:sym typeface="+mn-lt"/>
              </a:rPr>
              <a:t>单击文本框，可修改文字内容，调整文字颜色和大小属性，祝你使用愉快。</a:t>
            </a:r>
          </a:p>
        </p:txBody>
      </p:sp>
      <p:sp>
        <p:nvSpPr>
          <p:cNvPr id="26" name="文本框 1">
            <a:extLst>
              <a:ext uri="{FF2B5EF4-FFF2-40B4-BE49-F238E27FC236}">
                <a16:creationId xmlns:a16="http://schemas.microsoft.com/office/drawing/2014/main" xmlns="" id="{23B0A3ED-61D2-4938-B044-DCD05CEE982A}"/>
              </a:ext>
            </a:extLst>
          </p:cNvPr>
          <p:cNvSpPr/>
          <p:nvPr/>
        </p:nvSpPr>
        <p:spPr>
          <a:xfrm>
            <a:off x="7535207" y="4373139"/>
            <a:ext cx="3570513" cy="787652"/>
          </a:xfrm>
          <a:prstGeom prst="rect">
            <a:avLst/>
          </a:prstGeom>
        </p:spPr>
        <p:txBody>
          <a:bodyPr wrap="square">
            <a:spAutoFit/>
          </a:bodyPr>
          <a:lstStyle/>
          <a:p>
            <a:pPr lvl="0">
              <a:lnSpc>
                <a:spcPct val="150000"/>
              </a:lnSpc>
              <a:defRPr/>
            </a:pPr>
            <a:r>
              <a:rPr lang="zh-CN" altLang="en-US" sz="1600" b="1" kern="0" dirty="0">
                <a:solidFill>
                  <a:prstClr val="black">
                    <a:lumMod val="65000"/>
                    <a:lumOff val="35000"/>
                  </a:prstClr>
                </a:solidFill>
                <a:cs typeface="+mn-ea"/>
                <a:sym typeface="+mn-lt"/>
              </a:rPr>
              <a:t>单击文本框，可修改文字内容，调整文字颜色和大小属性，祝你使用愉快。</a:t>
            </a:r>
          </a:p>
        </p:txBody>
      </p:sp>
    </p:spTree>
    <p:extLst>
      <p:ext uri="{BB962C8B-B14F-4D97-AF65-F5344CB8AC3E}">
        <p14:creationId xmlns:p14="http://schemas.microsoft.com/office/powerpoint/2010/main" val="2805493635"/>
      </p:ext>
    </p:extLst>
  </p:cSld>
  <p:clrMapOvr>
    <a:masterClrMapping/>
  </p:clrMapOvr>
  <mc:AlternateContent xmlns:mc="http://schemas.openxmlformats.org/markup-compatibility/2006" xmlns:p14="http://schemas.microsoft.com/office/powerpoint/2010/main">
    <mc:Choice Requires="p14">
      <p:transition spd="slow" p14:dur="1400" advClick="0" advTm="0">
        <p:blinds/>
      </p:transition>
    </mc:Choice>
    <mc:Fallback xmlns="">
      <p:transition spd="slow" advClick="0" advTm="0">
        <p:blind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14" presetClass="entr" presetSubtype="10"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randombar(horizontal)">
                                      <p:cBhvr>
                                        <p:cTn id="16" dur="500"/>
                                        <p:tgtEl>
                                          <p:spTgt spid="18"/>
                                        </p:tgtEl>
                                      </p:cBhvr>
                                    </p:animEffect>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anim calcmode="lin" valueType="num">
                                      <p:cBhvr>
                                        <p:cTn id="21" dur="1000" fill="hold"/>
                                        <p:tgtEl>
                                          <p:spTgt spid="24"/>
                                        </p:tgtEl>
                                        <p:attrNameLst>
                                          <p:attrName>ppt_x</p:attrName>
                                        </p:attrNameLst>
                                      </p:cBhvr>
                                      <p:tavLst>
                                        <p:tav tm="0">
                                          <p:val>
                                            <p:strVal val="#ppt_x"/>
                                          </p:val>
                                        </p:tav>
                                        <p:tav tm="100000">
                                          <p:val>
                                            <p:strVal val="#ppt_x"/>
                                          </p:val>
                                        </p:tav>
                                      </p:tavLst>
                                    </p:anim>
                                    <p:anim calcmode="lin" valueType="num">
                                      <p:cBhvr>
                                        <p:cTn id="22" dur="1000" fill="hold"/>
                                        <p:tgtEl>
                                          <p:spTgt spid="24"/>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1000"/>
                                        <p:tgtEl>
                                          <p:spTgt spid="25"/>
                                        </p:tgtEl>
                                      </p:cBhvr>
                                    </p:animEffect>
                                    <p:anim calcmode="lin" valueType="num">
                                      <p:cBhvr>
                                        <p:cTn id="27" dur="1000" fill="hold"/>
                                        <p:tgtEl>
                                          <p:spTgt spid="25"/>
                                        </p:tgtEl>
                                        <p:attrNameLst>
                                          <p:attrName>ppt_x</p:attrName>
                                        </p:attrNameLst>
                                      </p:cBhvr>
                                      <p:tavLst>
                                        <p:tav tm="0">
                                          <p:val>
                                            <p:strVal val="#ppt_x"/>
                                          </p:val>
                                        </p:tav>
                                        <p:tav tm="100000">
                                          <p:val>
                                            <p:strVal val="#ppt_x"/>
                                          </p:val>
                                        </p:tav>
                                      </p:tavLst>
                                    </p:anim>
                                    <p:anim calcmode="lin" valueType="num">
                                      <p:cBhvr>
                                        <p:cTn id="28" dur="1000" fill="hold"/>
                                        <p:tgtEl>
                                          <p:spTgt spid="25"/>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P spid="25" grpId="0"/>
      <p:bldP spid="2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1439779"/>
            <a:ext cx="12192000" cy="3978442"/>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42635" y="1006580"/>
            <a:ext cx="4193982" cy="4193982"/>
            <a:chOff x="539552" y="-1172666"/>
            <a:chExt cx="4320480" cy="4320480"/>
          </a:xfrm>
          <a:effectLst>
            <a:outerShdw dist="762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grpSp>
        <p:nvGrpSpPr>
          <p:cNvPr id="35" name="组合 34">
            <a:extLst>
              <a:ext uri="{FF2B5EF4-FFF2-40B4-BE49-F238E27FC236}">
                <a16:creationId xmlns:a16="http://schemas.microsoft.com/office/drawing/2014/main" xmlns="" id="{885515F0-FBD6-4F25-B8F2-9D4B444AD26C}"/>
              </a:ext>
            </a:extLst>
          </p:cNvPr>
          <p:cNvGrpSpPr/>
          <p:nvPr/>
        </p:nvGrpSpPr>
        <p:grpSpPr>
          <a:xfrm>
            <a:off x="4591739" y="2192834"/>
            <a:ext cx="1760932" cy="1760932"/>
            <a:chOff x="1688123" y="2321170"/>
            <a:chExt cx="689317" cy="689317"/>
          </a:xfrm>
        </p:grpSpPr>
        <p:sp>
          <p:nvSpPr>
            <p:cNvPr id="36" name="八边形 35">
              <a:extLst>
                <a:ext uri="{FF2B5EF4-FFF2-40B4-BE49-F238E27FC236}">
                  <a16:creationId xmlns:a16="http://schemas.microsoft.com/office/drawing/2014/main" xmlns="" id="{FF04E3FC-5819-479B-91AA-C3D19160E18B}"/>
                </a:ext>
              </a:extLst>
            </p:cNvPr>
            <p:cNvSpPr/>
            <p:nvPr/>
          </p:nvSpPr>
          <p:spPr>
            <a:xfrm>
              <a:off x="1688123" y="2321170"/>
              <a:ext cx="689317" cy="689317"/>
            </a:xfrm>
            <a:prstGeom prst="octagon">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1" i="0" u="none" strike="noStrike" kern="1200" cap="none" spc="0" normalizeH="0" baseline="0" noProof="0" dirty="0">
                <a:ln>
                  <a:noFill/>
                </a:ln>
                <a:solidFill>
                  <a:srgbClr val="993366"/>
                </a:solidFill>
                <a:effectLst/>
                <a:uLnTx/>
                <a:uFillTx/>
                <a:cs typeface="+mn-ea"/>
                <a:sym typeface="+mn-lt"/>
              </a:endParaRPr>
            </a:p>
          </p:txBody>
        </p:sp>
        <p:sp>
          <p:nvSpPr>
            <p:cNvPr id="37" name="矩形 36">
              <a:extLst>
                <a:ext uri="{FF2B5EF4-FFF2-40B4-BE49-F238E27FC236}">
                  <a16:creationId xmlns:a16="http://schemas.microsoft.com/office/drawing/2014/main" xmlns="" id="{F0C62431-298B-4730-B30D-2CF9D3FCE2B4}"/>
                </a:ext>
              </a:extLst>
            </p:cNvPr>
            <p:cNvSpPr/>
            <p:nvPr/>
          </p:nvSpPr>
          <p:spPr>
            <a:xfrm>
              <a:off x="1812334" y="2432477"/>
              <a:ext cx="473885" cy="46986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200" b="1" i="0" u="none" strike="noStrike" kern="1200" cap="none" spc="0" normalizeH="0" baseline="0" noProof="0" dirty="0">
                  <a:ln>
                    <a:noFill/>
                  </a:ln>
                  <a:solidFill>
                    <a:srgbClr val="FFFFFF"/>
                  </a:solidFill>
                  <a:effectLst/>
                  <a:uLnTx/>
                  <a:uFillTx/>
                  <a:cs typeface="+mn-ea"/>
                  <a:sym typeface="+mn-lt"/>
                </a:rPr>
                <a:t>04</a:t>
              </a:r>
              <a:endParaRPr kumimoji="0" lang="zh-CN" altLang="en-US" sz="7200" b="1" i="0" u="none" strike="noStrike" kern="1200" cap="none" spc="0" normalizeH="0" baseline="0" noProof="0" dirty="0">
                <a:ln>
                  <a:noFill/>
                </a:ln>
                <a:solidFill>
                  <a:srgbClr val="FFFFFF"/>
                </a:solidFill>
                <a:effectLst/>
                <a:uLnTx/>
                <a:uFillTx/>
                <a:cs typeface="+mn-ea"/>
                <a:sym typeface="+mn-lt"/>
              </a:endParaRPr>
            </a:p>
          </p:txBody>
        </p:sp>
      </p:grpSp>
      <p:sp>
        <p:nvSpPr>
          <p:cNvPr id="38" name="文本框 37">
            <a:extLst>
              <a:ext uri="{FF2B5EF4-FFF2-40B4-BE49-F238E27FC236}">
                <a16:creationId xmlns:a16="http://schemas.microsoft.com/office/drawing/2014/main" xmlns="" id="{EF37237E-2E53-401E-87AC-DB2F4FE7EF5E}"/>
              </a:ext>
            </a:extLst>
          </p:cNvPr>
          <p:cNvSpPr txBox="1"/>
          <p:nvPr/>
        </p:nvSpPr>
        <p:spPr>
          <a:xfrm>
            <a:off x="6988171" y="2607551"/>
            <a:ext cx="3877985" cy="830997"/>
          </a:xfrm>
          <a:prstGeom prst="rect">
            <a:avLst/>
          </a:prstGeom>
          <a:noFill/>
        </p:spPr>
        <p:txBody>
          <a:bodyPr wrap="none" rtlCol="0">
            <a:spAutoFit/>
          </a:bodyPr>
          <a:lstStyle/>
          <a:p>
            <a:pPr lvl="0">
              <a:defRPr/>
            </a:pPr>
            <a:r>
              <a:rPr kumimoji="1" lang="zh-CN" altLang="en-US" sz="4800" b="1" dirty="0">
                <a:solidFill>
                  <a:srgbClr val="FFFFFF"/>
                </a:solidFill>
                <a:cs typeface="+mn-ea"/>
                <a:sym typeface="+mn-lt"/>
              </a:rPr>
              <a:t>明年工作计划</a:t>
            </a:r>
          </a:p>
        </p:txBody>
      </p:sp>
      <p:cxnSp>
        <p:nvCxnSpPr>
          <p:cNvPr id="5" name="直接连接符 4">
            <a:extLst>
              <a:ext uri="{FF2B5EF4-FFF2-40B4-BE49-F238E27FC236}">
                <a16:creationId xmlns:a16="http://schemas.microsoft.com/office/drawing/2014/main" xmlns="" id="{8BA114BB-ED7E-4F44-BFB0-93720904E423}"/>
              </a:ext>
            </a:extLst>
          </p:cNvPr>
          <p:cNvCxnSpPr/>
          <p:nvPr/>
        </p:nvCxnSpPr>
        <p:spPr>
          <a:xfrm>
            <a:off x="6882066" y="3449054"/>
            <a:ext cx="4636168" cy="0"/>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2" name="文本框 41">
            <a:extLst>
              <a:ext uri="{FF2B5EF4-FFF2-40B4-BE49-F238E27FC236}">
                <a16:creationId xmlns:a16="http://schemas.microsoft.com/office/drawing/2014/main" xmlns="" id="{E0F86ED0-7D39-4D9B-A129-C306B68CA229}"/>
              </a:ext>
            </a:extLst>
          </p:cNvPr>
          <p:cNvSpPr txBox="1"/>
          <p:nvPr/>
        </p:nvSpPr>
        <p:spPr>
          <a:xfrm>
            <a:off x="6988171" y="3490078"/>
            <a:ext cx="4642356" cy="79214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600" b="1" i="0" u="none" strike="noStrike" kern="1200" cap="none" spc="0" normalizeH="0" baseline="0" noProof="0" dirty="0">
                <a:ln>
                  <a:noFill/>
                </a:ln>
                <a:solidFill>
                  <a:srgbClr val="FFFFFF"/>
                </a:solidFill>
                <a:effectLst/>
                <a:uLnTx/>
                <a:uFillTx/>
                <a:cs typeface="+mn-ea"/>
                <a:sym typeface="+mn-lt"/>
              </a:rPr>
              <a:t>Opportunities are always reserved for those who are prepared.</a:t>
            </a:r>
          </a:p>
        </p:txBody>
      </p:sp>
    </p:spTree>
    <p:extLst>
      <p:ext uri="{BB962C8B-B14F-4D97-AF65-F5344CB8AC3E}">
        <p14:creationId xmlns:p14="http://schemas.microsoft.com/office/powerpoint/2010/main" val="2419599758"/>
      </p:ext>
    </p:extLst>
  </p:cSld>
  <p:clrMapOvr>
    <a:masterClrMapping/>
  </p:clrMapOvr>
  <mc:AlternateContent xmlns:mc="http://schemas.openxmlformats.org/markup-compatibility/2006" xmlns:p14="http://schemas.microsoft.com/office/powerpoint/2010/main">
    <mc:Choice Requires="p14">
      <p:transition spd="slow" p14:dur="800" advClick="0" advTm="0">
        <p14:flythrough/>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0" fill="hold"/>
                                        <p:tgtEl>
                                          <p:spTgt spid="9"/>
                                        </p:tgtEl>
                                        <p:attrNameLst>
                                          <p:attrName>ppt_x</p:attrName>
                                        </p:attrNameLst>
                                      </p:cBhvr>
                                      <p:tavLst>
                                        <p:tav tm="0">
                                          <p:val>
                                            <p:strVal val="0-#ppt_w/2"/>
                                          </p:val>
                                        </p:tav>
                                        <p:tav tm="100000">
                                          <p:val>
                                            <p:strVal val="#ppt_x"/>
                                          </p:val>
                                        </p:tav>
                                      </p:tavLst>
                                    </p:anim>
                                    <p:anim calcmode="lin" valueType="num">
                                      <p:cBhvr additive="base">
                                        <p:cTn id="8" dur="2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53" presetClass="entr" presetSubtype="16" fill="hold" nodeType="after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childTnLst>
                          </p:cTn>
                        </p:par>
                        <p:par>
                          <p:cTn id="15" fill="hold">
                            <p:stCondLst>
                              <p:cond delay="3000"/>
                            </p:stCondLst>
                            <p:childTnLst>
                              <p:par>
                                <p:cTn id="16" presetID="2" presetClass="entr" presetSubtype="4" fill="hold" grpId="0" nodeType="afterEffect">
                                  <p:stCondLst>
                                    <p:cond delay="0"/>
                                  </p:stCondLst>
                                  <p:childTnLst>
                                    <p:set>
                                      <p:cBhvr>
                                        <p:cTn id="17" dur="1" fill="hold">
                                          <p:stCondLst>
                                            <p:cond delay="0"/>
                                          </p:stCondLst>
                                        </p:cTn>
                                        <p:tgtEl>
                                          <p:spTgt spid="38"/>
                                        </p:tgtEl>
                                        <p:attrNameLst>
                                          <p:attrName>style.visibility</p:attrName>
                                        </p:attrNameLst>
                                      </p:cBhvr>
                                      <p:to>
                                        <p:strVal val="visible"/>
                                      </p:to>
                                    </p:set>
                                    <p:anim calcmode="lin" valueType="num">
                                      <p:cBhvr additive="base">
                                        <p:cTn id="18" dur="500" fill="hold"/>
                                        <p:tgtEl>
                                          <p:spTgt spid="38"/>
                                        </p:tgtEl>
                                        <p:attrNameLst>
                                          <p:attrName>ppt_x</p:attrName>
                                        </p:attrNameLst>
                                      </p:cBhvr>
                                      <p:tavLst>
                                        <p:tav tm="0">
                                          <p:val>
                                            <p:strVal val="#ppt_x"/>
                                          </p:val>
                                        </p:tav>
                                        <p:tav tm="100000">
                                          <p:val>
                                            <p:strVal val="#ppt_x"/>
                                          </p:val>
                                        </p:tav>
                                      </p:tavLst>
                                    </p:anim>
                                    <p:anim calcmode="lin" valueType="num">
                                      <p:cBhvr additive="base">
                                        <p:cTn id="19" dur="500" fill="hold"/>
                                        <p:tgtEl>
                                          <p:spTgt spid="38"/>
                                        </p:tgtEl>
                                        <p:attrNameLst>
                                          <p:attrName>ppt_y</p:attrName>
                                        </p:attrNameLst>
                                      </p:cBhvr>
                                      <p:tavLst>
                                        <p:tav tm="0">
                                          <p:val>
                                            <p:strVal val="1+#ppt_h/2"/>
                                          </p:val>
                                        </p:tav>
                                        <p:tav tm="100000">
                                          <p:val>
                                            <p:strVal val="#ppt_y"/>
                                          </p:val>
                                        </p:tav>
                                      </p:tavLst>
                                    </p:anim>
                                  </p:childTnLst>
                                </p:cTn>
                              </p:par>
                            </p:childTnLst>
                          </p:cTn>
                        </p:par>
                        <p:par>
                          <p:cTn id="20" fill="hold">
                            <p:stCondLst>
                              <p:cond delay="3500"/>
                            </p:stCondLst>
                            <p:childTnLst>
                              <p:par>
                                <p:cTn id="21" presetID="22" presetClass="entr" presetSubtype="8"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ipe(left)">
                                      <p:cBhvr>
                                        <p:cTn id="2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1" y="-16043"/>
            <a:ext cx="12192000" cy="3445043"/>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2056131" y="718334"/>
            <a:ext cx="2169142" cy="2169142"/>
            <a:chOff x="539552" y="-1172666"/>
            <a:chExt cx="4320480" cy="4320480"/>
          </a:xfrm>
          <a:effectLst>
            <a:outerShdw dist="762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54" name="文本框 53">
            <a:extLst>
              <a:ext uri="{FF2B5EF4-FFF2-40B4-BE49-F238E27FC236}">
                <a16:creationId xmlns:a16="http://schemas.microsoft.com/office/drawing/2014/main" xmlns="" id="{FAA8A377-7BDC-4784-AAB8-DD2183433175}"/>
              </a:ext>
            </a:extLst>
          </p:cNvPr>
          <p:cNvSpPr txBox="1"/>
          <p:nvPr/>
        </p:nvSpPr>
        <p:spPr>
          <a:xfrm>
            <a:off x="3495533" y="1196735"/>
            <a:ext cx="5200934" cy="830997"/>
          </a:xfrm>
          <a:prstGeom prst="rect">
            <a:avLst/>
          </a:prstGeom>
          <a:noFill/>
        </p:spPr>
        <p:txBody>
          <a:bodyPr wrap="square" rtlCol="0">
            <a:spAutoFit/>
            <a:scene3d>
              <a:camera prst="orthographicFront"/>
              <a:lightRig rig="threePt" dir="t"/>
            </a:scene3d>
            <a:sp3d contourW="12700"/>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4800" dirty="0">
                <a:solidFill>
                  <a:schemeClr val="bg1"/>
                </a:solidFill>
                <a:cs typeface="+mn-ea"/>
                <a:sym typeface="+mn-lt"/>
              </a:rPr>
              <a:t>CONTENTS</a:t>
            </a:r>
            <a:endParaRPr lang="zh-CN" altLang="en-US" sz="4800" dirty="0">
              <a:solidFill>
                <a:schemeClr val="bg1"/>
              </a:solidFill>
              <a:cs typeface="+mn-ea"/>
              <a:sym typeface="+mn-lt"/>
            </a:endParaRPr>
          </a:p>
        </p:txBody>
      </p:sp>
      <p:grpSp>
        <p:nvGrpSpPr>
          <p:cNvPr id="55" name="组合 54">
            <a:extLst>
              <a:ext uri="{FF2B5EF4-FFF2-40B4-BE49-F238E27FC236}">
                <a16:creationId xmlns:a16="http://schemas.microsoft.com/office/drawing/2014/main" xmlns="" id="{4092F6BB-0D2F-467A-A036-A2299D30B3F2}"/>
              </a:ext>
            </a:extLst>
          </p:cNvPr>
          <p:cNvGrpSpPr/>
          <p:nvPr/>
        </p:nvGrpSpPr>
        <p:grpSpPr>
          <a:xfrm>
            <a:off x="2025004" y="3893297"/>
            <a:ext cx="3478055" cy="689317"/>
            <a:chOff x="1688123" y="2321170"/>
            <a:chExt cx="3478055" cy="689317"/>
          </a:xfrm>
        </p:grpSpPr>
        <p:grpSp>
          <p:nvGrpSpPr>
            <p:cNvPr id="56" name="组合 55">
              <a:extLst>
                <a:ext uri="{FF2B5EF4-FFF2-40B4-BE49-F238E27FC236}">
                  <a16:creationId xmlns:a16="http://schemas.microsoft.com/office/drawing/2014/main" xmlns="" id="{66BB230D-2CAE-492B-88C8-6D506F59BE71}"/>
                </a:ext>
              </a:extLst>
            </p:cNvPr>
            <p:cNvGrpSpPr/>
            <p:nvPr/>
          </p:nvGrpSpPr>
          <p:grpSpPr>
            <a:xfrm>
              <a:off x="1688123" y="2321170"/>
              <a:ext cx="689317" cy="689317"/>
              <a:chOff x="1688123" y="2321170"/>
              <a:chExt cx="689317" cy="689317"/>
            </a:xfrm>
          </p:grpSpPr>
          <p:sp>
            <p:nvSpPr>
              <p:cNvPr id="58" name="八边形 57">
                <a:extLst>
                  <a:ext uri="{FF2B5EF4-FFF2-40B4-BE49-F238E27FC236}">
                    <a16:creationId xmlns:a16="http://schemas.microsoft.com/office/drawing/2014/main" xmlns="" id="{466D117C-FBFB-4F38-B010-1BE9E793257D}"/>
                  </a:ext>
                </a:extLst>
              </p:cNvPr>
              <p:cNvSpPr/>
              <p:nvPr/>
            </p:nvSpPr>
            <p:spPr>
              <a:xfrm>
                <a:off x="1688123" y="2321170"/>
                <a:ext cx="689317" cy="689317"/>
              </a:xfrm>
              <a:prstGeom prst="octagon">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rgbClr val="993366"/>
                  </a:solidFill>
                  <a:cs typeface="+mn-ea"/>
                  <a:sym typeface="+mn-lt"/>
                </a:endParaRPr>
              </a:p>
            </p:txBody>
          </p:sp>
          <p:sp>
            <p:nvSpPr>
              <p:cNvPr id="59" name="矩形 58">
                <a:extLst>
                  <a:ext uri="{FF2B5EF4-FFF2-40B4-BE49-F238E27FC236}">
                    <a16:creationId xmlns:a16="http://schemas.microsoft.com/office/drawing/2014/main" xmlns="" id="{3C327F2D-B7AB-4A40-B6AB-9E7DFFCE9181}"/>
                  </a:ext>
                </a:extLst>
              </p:cNvPr>
              <p:cNvSpPr/>
              <p:nvPr/>
            </p:nvSpPr>
            <p:spPr>
              <a:xfrm>
                <a:off x="1710476" y="2382241"/>
                <a:ext cx="639919" cy="584775"/>
              </a:xfrm>
              <a:prstGeom prst="rect">
                <a:avLst/>
              </a:prstGeom>
            </p:spPr>
            <p:txBody>
              <a:bodyPr wrap="none">
                <a:spAutoFit/>
              </a:bodyPr>
              <a:lstStyle/>
              <a:p>
                <a:pPr lvl="0" algn="ctr"/>
                <a:r>
                  <a:rPr lang="en-US" altLang="zh-CN" sz="3200" b="1" dirty="0">
                    <a:solidFill>
                      <a:schemeClr val="bg1"/>
                    </a:solidFill>
                    <a:cs typeface="+mn-ea"/>
                    <a:sym typeface="+mn-lt"/>
                  </a:rPr>
                  <a:t>01</a:t>
                </a:r>
                <a:endParaRPr lang="zh-CN" altLang="en-US" sz="3200" b="1" dirty="0">
                  <a:solidFill>
                    <a:schemeClr val="bg1"/>
                  </a:solidFill>
                  <a:cs typeface="+mn-ea"/>
                  <a:sym typeface="+mn-lt"/>
                </a:endParaRPr>
              </a:p>
            </p:txBody>
          </p:sp>
        </p:grpSp>
        <p:sp>
          <p:nvSpPr>
            <p:cNvPr id="57" name="文本框 56">
              <a:extLst>
                <a:ext uri="{FF2B5EF4-FFF2-40B4-BE49-F238E27FC236}">
                  <a16:creationId xmlns:a16="http://schemas.microsoft.com/office/drawing/2014/main" xmlns="" id="{B47D6FB1-9905-4E1C-B4A7-C91BB658A910}"/>
                </a:ext>
              </a:extLst>
            </p:cNvPr>
            <p:cNvSpPr txBox="1"/>
            <p:nvPr/>
          </p:nvSpPr>
          <p:spPr>
            <a:xfrm>
              <a:off x="2519300" y="2334834"/>
              <a:ext cx="2646878" cy="584775"/>
            </a:xfrm>
            <a:prstGeom prst="rect">
              <a:avLst/>
            </a:prstGeom>
            <a:noFill/>
          </p:spPr>
          <p:txBody>
            <a:bodyPr wrap="none" rtlCol="0">
              <a:spAutoFit/>
            </a:bodyPr>
            <a:lstStyle/>
            <a:p>
              <a:pPr>
                <a:defRPr/>
              </a:pPr>
              <a:r>
                <a:rPr kumimoji="1" lang="zh-CN" altLang="en-US" sz="3200" b="1" dirty="0">
                  <a:solidFill>
                    <a:schemeClr val="tx1">
                      <a:lumMod val="75000"/>
                      <a:lumOff val="25000"/>
                    </a:schemeClr>
                  </a:solidFill>
                  <a:cs typeface="+mn-ea"/>
                  <a:sym typeface="+mn-lt"/>
                </a:rPr>
                <a:t>今年工作概述</a:t>
              </a:r>
            </a:p>
          </p:txBody>
        </p:sp>
      </p:grpSp>
      <p:grpSp>
        <p:nvGrpSpPr>
          <p:cNvPr id="60" name="组合 59">
            <a:extLst>
              <a:ext uri="{FF2B5EF4-FFF2-40B4-BE49-F238E27FC236}">
                <a16:creationId xmlns:a16="http://schemas.microsoft.com/office/drawing/2014/main" xmlns="" id="{AD070D4A-08F6-4F24-B3CD-C3C0D86C4C7C}"/>
              </a:ext>
            </a:extLst>
          </p:cNvPr>
          <p:cNvGrpSpPr/>
          <p:nvPr/>
        </p:nvGrpSpPr>
        <p:grpSpPr>
          <a:xfrm>
            <a:off x="2025004" y="5208748"/>
            <a:ext cx="3478055" cy="689317"/>
            <a:chOff x="1688123" y="2321170"/>
            <a:chExt cx="3478055" cy="689317"/>
          </a:xfrm>
        </p:grpSpPr>
        <p:grpSp>
          <p:nvGrpSpPr>
            <p:cNvPr id="61" name="组合 60">
              <a:extLst>
                <a:ext uri="{FF2B5EF4-FFF2-40B4-BE49-F238E27FC236}">
                  <a16:creationId xmlns:a16="http://schemas.microsoft.com/office/drawing/2014/main" xmlns="" id="{D791D785-74CE-4618-9350-3CB9A335EDDF}"/>
                </a:ext>
              </a:extLst>
            </p:cNvPr>
            <p:cNvGrpSpPr/>
            <p:nvPr/>
          </p:nvGrpSpPr>
          <p:grpSpPr>
            <a:xfrm>
              <a:off x="1688123" y="2321170"/>
              <a:ext cx="689317" cy="689317"/>
              <a:chOff x="1688123" y="2321170"/>
              <a:chExt cx="689317" cy="689317"/>
            </a:xfrm>
          </p:grpSpPr>
          <p:sp>
            <p:nvSpPr>
              <p:cNvPr id="63" name="八边形 62">
                <a:extLst>
                  <a:ext uri="{FF2B5EF4-FFF2-40B4-BE49-F238E27FC236}">
                    <a16:creationId xmlns:a16="http://schemas.microsoft.com/office/drawing/2014/main" xmlns="" id="{D5EF31A5-1742-4DC9-B0FD-92D021475253}"/>
                  </a:ext>
                </a:extLst>
              </p:cNvPr>
              <p:cNvSpPr/>
              <p:nvPr/>
            </p:nvSpPr>
            <p:spPr>
              <a:xfrm>
                <a:off x="1688123" y="2321170"/>
                <a:ext cx="689317" cy="689317"/>
              </a:xfrm>
              <a:prstGeom prst="octagon">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rgbClr val="993366"/>
                  </a:solidFill>
                  <a:cs typeface="+mn-ea"/>
                  <a:sym typeface="+mn-lt"/>
                </a:endParaRPr>
              </a:p>
            </p:txBody>
          </p:sp>
          <p:sp>
            <p:nvSpPr>
              <p:cNvPr id="64" name="矩形 63">
                <a:extLst>
                  <a:ext uri="{FF2B5EF4-FFF2-40B4-BE49-F238E27FC236}">
                    <a16:creationId xmlns:a16="http://schemas.microsoft.com/office/drawing/2014/main" xmlns="" id="{A7332209-183C-4ECA-93A6-B9FCB85947CF}"/>
                  </a:ext>
                </a:extLst>
              </p:cNvPr>
              <p:cNvSpPr/>
              <p:nvPr/>
            </p:nvSpPr>
            <p:spPr>
              <a:xfrm>
                <a:off x="1710477" y="2382241"/>
                <a:ext cx="639919" cy="584775"/>
              </a:xfrm>
              <a:prstGeom prst="rect">
                <a:avLst/>
              </a:prstGeom>
            </p:spPr>
            <p:txBody>
              <a:bodyPr wrap="none">
                <a:spAutoFit/>
              </a:bodyPr>
              <a:lstStyle/>
              <a:p>
                <a:pPr lvl="0" algn="ctr"/>
                <a:r>
                  <a:rPr lang="en-US" altLang="zh-CN" sz="3200" b="1" dirty="0">
                    <a:solidFill>
                      <a:schemeClr val="bg1"/>
                    </a:solidFill>
                    <a:cs typeface="+mn-ea"/>
                    <a:sym typeface="+mn-lt"/>
                  </a:rPr>
                  <a:t>02</a:t>
                </a:r>
                <a:endParaRPr lang="zh-CN" altLang="en-US" sz="3200" b="1" dirty="0">
                  <a:solidFill>
                    <a:schemeClr val="bg1"/>
                  </a:solidFill>
                  <a:cs typeface="+mn-ea"/>
                  <a:sym typeface="+mn-lt"/>
                </a:endParaRPr>
              </a:p>
            </p:txBody>
          </p:sp>
        </p:grpSp>
        <p:sp>
          <p:nvSpPr>
            <p:cNvPr id="62" name="文本框 61">
              <a:extLst>
                <a:ext uri="{FF2B5EF4-FFF2-40B4-BE49-F238E27FC236}">
                  <a16:creationId xmlns:a16="http://schemas.microsoft.com/office/drawing/2014/main" xmlns="" id="{8572B04A-495F-4DE8-97F5-04C61EE3356D}"/>
                </a:ext>
              </a:extLst>
            </p:cNvPr>
            <p:cNvSpPr txBox="1"/>
            <p:nvPr/>
          </p:nvSpPr>
          <p:spPr>
            <a:xfrm>
              <a:off x="2519300" y="2334834"/>
              <a:ext cx="2646878" cy="584775"/>
            </a:xfrm>
            <a:prstGeom prst="rect">
              <a:avLst/>
            </a:prstGeom>
            <a:noFill/>
          </p:spPr>
          <p:txBody>
            <a:bodyPr wrap="none" rtlCol="0">
              <a:spAutoFit/>
            </a:bodyPr>
            <a:lstStyle/>
            <a:p>
              <a:pPr>
                <a:defRPr/>
              </a:pPr>
              <a:r>
                <a:rPr kumimoji="1" lang="zh-CN" altLang="en-US" sz="3200" b="1" dirty="0">
                  <a:solidFill>
                    <a:schemeClr val="tx1">
                      <a:lumMod val="75000"/>
                      <a:lumOff val="25000"/>
                    </a:schemeClr>
                  </a:solidFill>
                  <a:cs typeface="+mn-ea"/>
                  <a:sym typeface="+mn-lt"/>
                </a:rPr>
                <a:t>工作完成情况</a:t>
              </a:r>
            </a:p>
          </p:txBody>
        </p:sp>
      </p:grpSp>
      <p:grpSp>
        <p:nvGrpSpPr>
          <p:cNvPr id="65" name="组合 64">
            <a:extLst>
              <a:ext uri="{FF2B5EF4-FFF2-40B4-BE49-F238E27FC236}">
                <a16:creationId xmlns:a16="http://schemas.microsoft.com/office/drawing/2014/main" xmlns="" id="{66034EBF-7485-419E-B8FB-C8AC192BC51E}"/>
              </a:ext>
            </a:extLst>
          </p:cNvPr>
          <p:cNvGrpSpPr/>
          <p:nvPr/>
        </p:nvGrpSpPr>
        <p:grpSpPr>
          <a:xfrm>
            <a:off x="6693257" y="3893297"/>
            <a:ext cx="3478055" cy="689317"/>
            <a:chOff x="1688123" y="2321170"/>
            <a:chExt cx="3478055" cy="689317"/>
          </a:xfrm>
        </p:grpSpPr>
        <p:grpSp>
          <p:nvGrpSpPr>
            <p:cNvPr id="66" name="组合 65">
              <a:extLst>
                <a:ext uri="{FF2B5EF4-FFF2-40B4-BE49-F238E27FC236}">
                  <a16:creationId xmlns:a16="http://schemas.microsoft.com/office/drawing/2014/main" xmlns="" id="{7E9A03D7-7AB2-4DD0-A1FD-E6368D80ABF0}"/>
                </a:ext>
              </a:extLst>
            </p:cNvPr>
            <p:cNvGrpSpPr/>
            <p:nvPr/>
          </p:nvGrpSpPr>
          <p:grpSpPr>
            <a:xfrm>
              <a:off x="1688123" y="2321170"/>
              <a:ext cx="689317" cy="689317"/>
              <a:chOff x="1688123" y="2321170"/>
              <a:chExt cx="689317" cy="689317"/>
            </a:xfrm>
          </p:grpSpPr>
          <p:sp>
            <p:nvSpPr>
              <p:cNvPr id="68" name="八边形 67">
                <a:extLst>
                  <a:ext uri="{FF2B5EF4-FFF2-40B4-BE49-F238E27FC236}">
                    <a16:creationId xmlns:a16="http://schemas.microsoft.com/office/drawing/2014/main" xmlns="" id="{45565D34-BE1C-49F2-846E-5E5286A9F4E0}"/>
                  </a:ext>
                </a:extLst>
              </p:cNvPr>
              <p:cNvSpPr/>
              <p:nvPr/>
            </p:nvSpPr>
            <p:spPr>
              <a:xfrm>
                <a:off x="1688123" y="2321170"/>
                <a:ext cx="689317" cy="689317"/>
              </a:xfrm>
              <a:prstGeom prst="octagon">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rgbClr val="993366"/>
                  </a:solidFill>
                  <a:cs typeface="+mn-ea"/>
                  <a:sym typeface="+mn-lt"/>
                </a:endParaRPr>
              </a:p>
            </p:txBody>
          </p:sp>
          <p:sp>
            <p:nvSpPr>
              <p:cNvPr id="69" name="矩形 68">
                <a:extLst>
                  <a:ext uri="{FF2B5EF4-FFF2-40B4-BE49-F238E27FC236}">
                    <a16:creationId xmlns:a16="http://schemas.microsoft.com/office/drawing/2014/main" xmlns="" id="{E869AA12-6501-40C4-A1BB-2209130B2F84}"/>
                  </a:ext>
                </a:extLst>
              </p:cNvPr>
              <p:cNvSpPr/>
              <p:nvPr/>
            </p:nvSpPr>
            <p:spPr>
              <a:xfrm>
                <a:off x="1710477" y="2382241"/>
                <a:ext cx="639919" cy="584775"/>
              </a:xfrm>
              <a:prstGeom prst="rect">
                <a:avLst/>
              </a:prstGeom>
            </p:spPr>
            <p:txBody>
              <a:bodyPr wrap="none">
                <a:spAutoFit/>
              </a:bodyPr>
              <a:lstStyle/>
              <a:p>
                <a:pPr lvl="0" algn="ctr"/>
                <a:r>
                  <a:rPr lang="en-US" altLang="zh-CN" sz="3200" b="1" dirty="0">
                    <a:solidFill>
                      <a:schemeClr val="bg1"/>
                    </a:solidFill>
                    <a:cs typeface="+mn-ea"/>
                    <a:sym typeface="+mn-lt"/>
                  </a:rPr>
                  <a:t>03</a:t>
                </a:r>
                <a:endParaRPr lang="zh-CN" altLang="en-US" sz="3200" b="1" dirty="0">
                  <a:solidFill>
                    <a:schemeClr val="bg1"/>
                  </a:solidFill>
                  <a:cs typeface="+mn-ea"/>
                  <a:sym typeface="+mn-lt"/>
                </a:endParaRPr>
              </a:p>
            </p:txBody>
          </p:sp>
        </p:grpSp>
        <p:sp>
          <p:nvSpPr>
            <p:cNvPr id="67" name="文本框 66">
              <a:extLst>
                <a:ext uri="{FF2B5EF4-FFF2-40B4-BE49-F238E27FC236}">
                  <a16:creationId xmlns:a16="http://schemas.microsoft.com/office/drawing/2014/main" xmlns="" id="{267D3BF0-88C9-486A-9C52-FF70BF17829E}"/>
                </a:ext>
              </a:extLst>
            </p:cNvPr>
            <p:cNvSpPr txBox="1"/>
            <p:nvPr/>
          </p:nvSpPr>
          <p:spPr>
            <a:xfrm>
              <a:off x="2519300" y="2334834"/>
              <a:ext cx="2646878" cy="584775"/>
            </a:xfrm>
            <a:prstGeom prst="rect">
              <a:avLst/>
            </a:prstGeom>
            <a:noFill/>
          </p:spPr>
          <p:txBody>
            <a:bodyPr wrap="none" rtlCol="0">
              <a:spAutoFit/>
            </a:bodyPr>
            <a:lstStyle/>
            <a:p>
              <a:pPr>
                <a:defRPr/>
              </a:pPr>
              <a:r>
                <a:rPr kumimoji="1" lang="zh-CN" altLang="en-US" sz="3200" b="1" dirty="0">
                  <a:solidFill>
                    <a:schemeClr val="tx1">
                      <a:lumMod val="75000"/>
                      <a:lumOff val="25000"/>
                    </a:schemeClr>
                  </a:solidFill>
                  <a:cs typeface="+mn-ea"/>
                  <a:sym typeface="+mn-lt"/>
                </a:rPr>
                <a:t>工作经验总结</a:t>
              </a:r>
            </a:p>
          </p:txBody>
        </p:sp>
      </p:grpSp>
      <p:grpSp>
        <p:nvGrpSpPr>
          <p:cNvPr id="70" name="组合 69">
            <a:extLst>
              <a:ext uri="{FF2B5EF4-FFF2-40B4-BE49-F238E27FC236}">
                <a16:creationId xmlns:a16="http://schemas.microsoft.com/office/drawing/2014/main" xmlns="" id="{05463A56-DC37-4E19-82AF-A54F40C3D89C}"/>
              </a:ext>
            </a:extLst>
          </p:cNvPr>
          <p:cNvGrpSpPr/>
          <p:nvPr/>
        </p:nvGrpSpPr>
        <p:grpSpPr>
          <a:xfrm>
            <a:off x="6693257" y="5208748"/>
            <a:ext cx="3478055" cy="689317"/>
            <a:chOff x="1688123" y="2321170"/>
            <a:chExt cx="3478055" cy="689317"/>
          </a:xfrm>
        </p:grpSpPr>
        <p:grpSp>
          <p:nvGrpSpPr>
            <p:cNvPr id="71" name="组合 70">
              <a:extLst>
                <a:ext uri="{FF2B5EF4-FFF2-40B4-BE49-F238E27FC236}">
                  <a16:creationId xmlns:a16="http://schemas.microsoft.com/office/drawing/2014/main" xmlns="" id="{60E76EE4-8F7F-45E8-AEC1-8D01D7205C0B}"/>
                </a:ext>
              </a:extLst>
            </p:cNvPr>
            <p:cNvGrpSpPr/>
            <p:nvPr/>
          </p:nvGrpSpPr>
          <p:grpSpPr>
            <a:xfrm>
              <a:off x="1688123" y="2321170"/>
              <a:ext cx="689317" cy="689317"/>
              <a:chOff x="1688123" y="2321170"/>
              <a:chExt cx="689317" cy="689317"/>
            </a:xfrm>
          </p:grpSpPr>
          <p:sp>
            <p:nvSpPr>
              <p:cNvPr id="73" name="八边形 72">
                <a:extLst>
                  <a:ext uri="{FF2B5EF4-FFF2-40B4-BE49-F238E27FC236}">
                    <a16:creationId xmlns:a16="http://schemas.microsoft.com/office/drawing/2014/main" xmlns="" id="{5D5EA030-01F9-40C2-A17C-2C33C9E6FEAB}"/>
                  </a:ext>
                </a:extLst>
              </p:cNvPr>
              <p:cNvSpPr/>
              <p:nvPr/>
            </p:nvSpPr>
            <p:spPr>
              <a:xfrm>
                <a:off x="1688123" y="2321170"/>
                <a:ext cx="689317" cy="689317"/>
              </a:xfrm>
              <a:prstGeom prst="octagon">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rgbClr val="993366"/>
                  </a:solidFill>
                  <a:cs typeface="+mn-ea"/>
                  <a:sym typeface="+mn-lt"/>
                </a:endParaRPr>
              </a:p>
            </p:txBody>
          </p:sp>
          <p:sp>
            <p:nvSpPr>
              <p:cNvPr id="74" name="矩形 73">
                <a:extLst>
                  <a:ext uri="{FF2B5EF4-FFF2-40B4-BE49-F238E27FC236}">
                    <a16:creationId xmlns:a16="http://schemas.microsoft.com/office/drawing/2014/main" xmlns="" id="{0A789F0B-D62B-47BA-8CBE-627363594EB9}"/>
                  </a:ext>
                </a:extLst>
              </p:cNvPr>
              <p:cNvSpPr/>
              <p:nvPr/>
            </p:nvSpPr>
            <p:spPr>
              <a:xfrm>
                <a:off x="1710477" y="2382241"/>
                <a:ext cx="639919" cy="584775"/>
              </a:xfrm>
              <a:prstGeom prst="rect">
                <a:avLst/>
              </a:prstGeom>
            </p:spPr>
            <p:txBody>
              <a:bodyPr wrap="none">
                <a:spAutoFit/>
              </a:bodyPr>
              <a:lstStyle/>
              <a:p>
                <a:pPr lvl="0" algn="ctr"/>
                <a:r>
                  <a:rPr lang="en-US" altLang="zh-CN" sz="3200" b="1" dirty="0">
                    <a:solidFill>
                      <a:schemeClr val="bg1"/>
                    </a:solidFill>
                    <a:cs typeface="+mn-ea"/>
                    <a:sym typeface="+mn-lt"/>
                  </a:rPr>
                  <a:t>04</a:t>
                </a:r>
                <a:endParaRPr lang="zh-CN" altLang="en-US" sz="3200" b="1" dirty="0">
                  <a:solidFill>
                    <a:schemeClr val="bg1"/>
                  </a:solidFill>
                  <a:cs typeface="+mn-ea"/>
                  <a:sym typeface="+mn-lt"/>
                </a:endParaRPr>
              </a:p>
            </p:txBody>
          </p:sp>
        </p:grpSp>
        <p:sp>
          <p:nvSpPr>
            <p:cNvPr id="72" name="文本框 71">
              <a:extLst>
                <a:ext uri="{FF2B5EF4-FFF2-40B4-BE49-F238E27FC236}">
                  <a16:creationId xmlns:a16="http://schemas.microsoft.com/office/drawing/2014/main" xmlns="" id="{39DCA0A6-1373-4560-802E-19BDAC8AD794}"/>
                </a:ext>
              </a:extLst>
            </p:cNvPr>
            <p:cNvSpPr txBox="1"/>
            <p:nvPr/>
          </p:nvSpPr>
          <p:spPr>
            <a:xfrm>
              <a:off x="2519300" y="2334834"/>
              <a:ext cx="2646878" cy="584775"/>
            </a:xfrm>
            <a:prstGeom prst="rect">
              <a:avLst/>
            </a:prstGeom>
            <a:noFill/>
          </p:spPr>
          <p:txBody>
            <a:bodyPr wrap="none" rtlCol="0">
              <a:spAutoFit/>
            </a:bodyPr>
            <a:lstStyle/>
            <a:p>
              <a:pPr>
                <a:defRPr/>
              </a:pPr>
              <a:r>
                <a:rPr kumimoji="1" lang="zh-CN" altLang="en-US" sz="3200" b="1" dirty="0">
                  <a:solidFill>
                    <a:schemeClr val="tx1">
                      <a:lumMod val="75000"/>
                      <a:lumOff val="25000"/>
                    </a:schemeClr>
                  </a:solidFill>
                  <a:cs typeface="+mn-ea"/>
                  <a:sym typeface="+mn-lt"/>
                </a:rPr>
                <a:t>明年工作计划</a:t>
              </a:r>
            </a:p>
          </p:txBody>
        </p:sp>
      </p:grpSp>
      <p:sp>
        <p:nvSpPr>
          <p:cNvPr id="2" name="文本框 1"/>
          <p:cNvSpPr txBox="1"/>
          <p:nvPr/>
        </p:nvSpPr>
        <p:spPr>
          <a:xfrm>
            <a:off x="9019713" y="941221"/>
            <a:ext cx="1882066" cy="261610"/>
          </a:xfrm>
          <a:prstGeom prst="rect">
            <a:avLst/>
          </a:prstGeom>
          <a:noFill/>
        </p:spPr>
        <p:txBody>
          <a:bodyPr wrap="square" rtlCol="0">
            <a:spAutoFit/>
          </a:bodyPr>
          <a:lstStyle/>
          <a:p>
            <a:r>
              <a:rPr lang="en-US" altLang="zh-CN" sz="1100" dirty="0">
                <a:solidFill>
                  <a:srgbClr val="01B8A5"/>
                </a:solidFill>
              </a:rPr>
              <a:t>https://www.ypppt.com/</a:t>
            </a:r>
            <a:endParaRPr lang="zh-CN" altLang="en-US" sz="1100" dirty="0">
              <a:solidFill>
                <a:srgbClr val="01B8A5"/>
              </a:solidFill>
            </a:endParaRPr>
          </a:p>
        </p:txBody>
      </p:sp>
    </p:spTree>
    <p:extLst>
      <p:ext uri="{BB962C8B-B14F-4D97-AF65-F5344CB8AC3E}">
        <p14:creationId xmlns:p14="http://schemas.microsoft.com/office/powerpoint/2010/main" val="3027437191"/>
      </p:ext>
    </p:extLst>
  </p:cSld>
  <p:clrMapOvr>
    <a:masterClrMapping/>
  </p:clrMapOvr>
  <mc:AlternateContent xmlns:mc="http://schemas.openxmlformats.org/markup-compatibility/2006" xmlns:p14="http://schemas.microsoft.com/office/powerpoint/2010/main">
    <mc:Choice Requires="p14">
      <p:transition spd="slow" p14:dur="1600" advClick="0" advTm="0">
        <p:blinds dir="vert"/>
      </p:transition>
    </mc:Choice>
    <mc:Fallback xmlns="">
      <p:transition spd="slow" advClick="0"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0" fill="hold"/>
                                        <p:tgtEl>
                                          <p:spTgt spid="9"/>
                                        </p:tgtEl>
                                        <p:attrNameLst>
                                          <p:attrName>ppt_x</p:attrName>
                                        </p:attrNameLst>
                                      </p:cBhvr>
                                      <p:tavLst>
                                        <p:tav tm="0">
                                          <p:val>
                                            <p:strVal val="0-#ppt_w/2"/>
                                          </p:val>
                                        </p:tav>
                                        <p:tav tm="100000">
                                          <p:val>
                                            <p:strVal val="#ppt_x"/>
                                          </p:val>
                                        </p:tav>
                                      </p:tavLst>
                                    </p:anim>
                                    <p:anim calcmode="lin" valueType="num">
                                      <p:cBhvr additive="base">
                                        <p:cTn id="8" dur="2500" fill="hold"/>
                                        <p:tgtEl>
                                          <p:spTgt spid="9"/>
                                        </p:tgtEl>
                                        <p:attrNameLst>
                                          <p:attrName>ppt_y</p:attrName>
                                        </p:attrNameLst>
                                      </p:cBhvr>
                                      <p:tavLst>
                                        <p:tav tm="0">
                                          <p:val>
                                            <p:strVal val="1+#ppt_h/2"/>
                                          </p:val>
                                        </p:tav>
                                        <p:tav tm="100000">
                                          <p:val>
                                            <p:strVal val="#ppt_y"/>
                                          </p:val>
                                        </p:tav>
                                      </p:tavLst>
                                    </p:anim>
                                  </p:childTnLst>
                                </p:cTn>
                              </p:par>
                              <p:par>
                                <p:cTn id="9" presetID="42" presetClass="entr" presetSubtype="0" fill="hold" nodeType="withEffect">
                                  <p:stCondLst>
                                    <p:cond delay="50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500"/>
                                  </p:stCondLst>
                                  <p:childTnLst>
                                    <p:set>
                                      <p:cBhvr>
                                        <p:cTn id="15" dur="1" fill="hold">
                                          <p:stCondLst>
                                            <p:cond delay="0"/>
                                          </p:stCondLst>
                                        </p:cTn>
                                        <p:tgtEl>
                                          <p:spTgt spid="60"/>
                                        </p:tgtEl>
                                        <p:attrNameLst>
                                          <p:attrName>style.visibility</p:attrName>
                                        </p:attrNameLst>
                                      </p:cBhvr>
                                      <p:to>
                                        <p:strVal val="visible"/>
                                      </p:to>
                                    </p:set>
                                    <p:animEffect transition="in" filter="fade">
                                      <p:cBhvr>
                                        <p:cTn id="16" dur="1000"/>
                                        <p:tgtEl>
                                          <p:spTgt spid="60"/>
                                        </p:tgtEl>
                                      </p:cBhvr>
                                    </p:animEffect>
                                    <p:anim calcmode="lin" valueType="num">
                                      <p:cBhvr>
                                        <p:cTn id="17" dur="1000" fill="hold"/>
                                        <p:tgtEl>
                                          <p:spTgt spid="60"/>
                                        </p:tgtEl>
                                        <p:attrNameLst>
                                          <p:attrName>ppt_x</p:attrName>
                                        </p:attrNameLst>
                                      </p:cBhvr>
                                      <p:tavLst>
                                        <p:tav tm="0">
                                          <p:val>
                                            <p:strVal val="#ppt_x"/>
                                          </p:val>
                                        </p:tav>
                                        <p:tav tm="100000">
                                          <p:val>
                                            <p:strVal val="#ppt_x"/>
                                          </p:val>
                                        </p:tav>
                                      </p:tavLst>
                                    </p:anim>
                                    <p:anim calcmode="lin" valueType="num">
                                      <p:cBhvr>
                                        <p:cTn id="18" dur="1000" fill="hold"/>
                                        <p:tgtEl>
                                          <p:spTgt spid="60"/>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500"/>
                                  </p:stCondLst>
                                  <p:childTnLst>
                                    <p:set>
                                      <p:cBhvr>
                                        <p:cTn id="20" dur="1" fill="hold">
                                          <p:stCondLst>
                                            <p:cond delay="0"/>
                                          </p:stCondLst>
                                        </p:cTn>
                                        <p:tgtEl>
                                          <p:spTgt spid="65"/>
                                        </p:tgtEl>
                                        <p:attrNameLst>
                                          <p:attrName>style.visibility</p:attrName>
                                        </p:attrNameLst>
                                      </p:cBhvr>
                                      <p:to>
                                        <p:strVal val="visible"/>
                                      </p:to>
                                    </p:set>
                                    <p:animEffect transition="in" filter="fade">
                                      <p:cBhvr>
                                        <p:cTn id="21" dur="1000"/>
                                        <p:tgtEl>
                                          <p:spTgt spid="65"/>
                                        </p:tgtEl>
                                      </p:cBhvr>
                                    </p:animEffect>
                                    <p:anim calcmode="lin" valueType="num">
                                      <p:cBhvr>
                                        <p:cTn id="22" dur="1000" fill="hold"/>
                                        <p:tgtEl>
                                          <p:spTgt spid="65"/>
                                        </p:tgtEl>
                                        <p:attrNameLst>
                                          <p:attrName>ppt_x</p:attrName>
                                        </p:attrNameLst>
                                      </p:cBhvr>
                                      <p:tavLst>
                                        <p:tav tm="0">
                                          <p:val>
                                            <p:strVal val="#ppt_x"/>
                                          </p:val>
                                        </p:tav>
                                        <p:tav tm="100000">
                                          <p:val>
                                            <p:strVal val="#ppt_x"/>
                                          </p:val>
                                        </p:tav>
                                      </p:tavLst>
                                    </p:anim>
                                    <p:anim calcmode="lin" valueType="num">
                                      <p:cBhvr>
                                        <p:cTn id="23" dur="1000" fill="hold"/>
                                        <p:tgtEl>
                                          <p:spTgt spid="6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500"/>
                                  </p:stCondLst>
                                  <p:childTnLst>
                                    <p:set>
                                      <p:cBhvr>
                                        <p:cTn id="25" dur="1" fill="hold">
                                          <p:stCondLst>
                                            <p:cond delay="0"/>
                                          </p:stCondLst>
                                        </p:cTn>
                                        <p:tgtEl>
                                          <p:spTgt spid="70"/>
                                        </p:tgtEl>
                                        <p:attrNameLst>
                                          <p:attrName>style.visibility</p:attrName>
                                        </p:attrNameLst>
                                      </p:cBhvr>
                                      <p:to>
                                        <p:strVal val="visible"/>
                                      </p:to>
                                    </p:set>
                                    <p:animEffect transition="in" filter="fade">
                                      <p:cBhvr>
                                        <p:cTn id="26" dur="1000"/>
                                        <p:tgtEl>
                                          <p:spTgt spid="70"/>
                                        </p:tgtEl>
                                      </p:cBhvr>
                                    </p:animEffect>
                                    <p:anim calcmode="lin" valueType="num">
                                      <p:cBhvr>
                                        <p:cTn id="27" dur="1000" fill="hold"/>
                                        <p:tgtEl>
                                          <p:spTgt spid="70"/>
                                        </p:tgtEl>
                                        <p:attrNameLst>
                                          <p:attrName>ppt_x</p:attrName>
                                        </p:attrNameLst>
                                      </p:cBhvr>
                                      <p:tavLst>
                                        <p:tav tm="0">
                                          <p:val>
                                            <p:strVal val="#ppt_x"/>
                                          </p:val>
                                        </p:tav>
                                        <p:tav tm="100000">
                                          <p:val>
                                            <p:strVal val="#ppt_x"/>
                                          </p:val>
                                        </p:tav>
                                      </p:tavLst>
                                    </p:anim>
                                    <p:anim calcmode="lin" valueType="num">
                                      <p:cBhvr>
                                        <p:cTn id="28"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lvl="0">
              <a:defRPr/>
            </a:pPr>
            <a:r>
              <a:rPr kumimoji="1" lang="zh-CN" altLang="en-US" sz="3200" b="1" dirty="0">
                <a:solidFill>
                  <a:srgbClr val="FFFFFF"/>
                </a:solidFill>
                <a:cs typeface="+mn-ea"/>
                <a:sym typeface="+mn-lt"/>
              </a:rPr>
              <a:t>明年工作计划</a:t>
            </a:r>
          </a:p>
        </p:txBody>
      </p:sp>
      <p:sp>
        <p:nvSpPr>
          <p:cNvPr id="18" name="矩形 17">
            <a:extLst>
              <a:ext uri="{FF2B5EF4-FFF2-40B4-BE49-F238E27FC236}">
                <a16:creationId xmlns:a16="http://schemas.microsoft.com/office/drawing/2014/main" xmlns="" id="{DF00CA7D-56BF-42E1-897A-27276CDEAA35}"/>
              </a:ext>
            </a:extLst>
          </p:cNvPr>
          <p:cNvSpPr/>
          <p:nvPr/>
        </p:nvSpPr>
        <p:spPr>
          <a:xfrm>
            <a:off x="382710" y="1641959"/>
            <a:ext cx="10957560" cy="2592733"/>
          </a:xfrm>
          <a:prstGeom prst="rect">
            <a:avLst/>
          </a:prstGeom>
          <a:solidFill>
            <a:srgbClr val="F8C857">
              <a:alpha val="70000"/>
            </a:srgbClr>
          </a:solidFill>
          <a:ln w="12700" cap="flat" cmpd="sng" algn="ctr">
            <a:noFill/>
            <a:prstDash val="solid"/>
            <a:miter lim="800000"/>
          </a:ln>
          <a:effectLst>
            <a:outerShdw blurRad="1016000" dist="635000" dir="5400000" sx="85000" sy="85000" algn="t" rotWithShape="0">
              <a:prstClr val="black">
                <a:alpha val="14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grpSp>
        <p:nvGrpSpPr>
          <p:cNvPr id="19" name="组合 18">
            <a:extLst>
              <a:ext uri="{FF2B5EF4-FFF2-40B4-BE49-F238E27FC236}">
                <a16:creationId xmlns:a16="http://schemas.microsoft.com/office/drawing/2014/main" xmlns="" id="{FE4C919A-2F21-4061-B830-3746E297D5E4}"/>
              </a:ext>
            </a:extLst>
          </p:cNvPr>
          <p:cNvGrpSpPr/>
          <p:nvPr/>
        </p:nvGrpSpPr>
        <p:grpSpPr>
          <a:xfrm>
            <a:off x="530890" y="1863131"/>
            <a:ext cx="3278316" cy="3226578"/>
            <a:chOff x="851730" y="2023551"/>
            <a:chExt cx="3278316" cy="3226578"/>
          </a:xfrm>
        </p:grpSpPr>
        <p:grpSp>
          <p:nvGrpSpPr>
            <p:cNvPr id="20" name="组合 19">
              <a:extLst>
                <a:ext uri="{FF2B5EF4-FFF2-40B4-BE49-F238E27FC236}">
                  <a16:creationId xmlns:a16="http://schemas.microsoft.com/office/drawing/2014/main" xmlns="" id="{F0094E77-4A07-47A1-96C9-8AB13DF2EFD9}"/>
                </a:ext>
              </a:extLst>
            </p:cNvPr>
            <p:cNvGrpSpPr/>
            <p:nvPr/>
          </p:nvGrpSpPr>
          <p:grpSpPr>
            <a:xfrm>
              <a:off x="1179095" y="2349467"/>
              <a:ext cx="2623585" cy="2623586"/>
              <a:chOff x="1357833" y="1607785"/>
              <a:chExt cx="3282925" cy="3282925"/>
            </a:xfrm>
          </p:grpSpPr>
          <p:sp>
            <p:nvSpPr>
              <p:cNvPr id="22" name="椭圆 21">
                <a:extLst>
                  <a:ext uri="{FF2B5EF4-FFF2-40B4-BE49-F238E27FC236}">
                    <a16:creationId xmlns:a16="http://schemas.microsoft.com/office/drawing/2014/main" xmlns="" id="{1531A6DA-2178-4943-ACB4-70DF57231545}"/>
                  </a:ext>
                </a:extLst>
              </p:cNvPr>
              <p:cNvSpPr/>
              <p:nvPr/>
            </p:nvSpPr>
            <p:spPr>
              <a:xfrm>
                <a:off x="1357833" y="1607785"/>
                <a:ext cx="3282925" cy="3282925"/>
              </a:xfrm>
              <a:prstGeom prst="ellipse">
                <a:avLst/>
              </a:prstGeom>
              <a:solidFill>
                <a:srgbClr val="01B8A5"/>
              </a:solidFill>
              <a:ln w="12700" cap="flat" cmpd="sng" algn="ctr">
                <a:noFill/>
                <a:prstDash val="solid"/>
                <a:miter lim="800000"/>
              </a:ln>
              <a:effectLst>
                <a:outerShdw blurRad="1016000" dist="63500" dir="3000000" algn="ctr"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sp>
            <p:nvSpPr>
              <p:cNvPr id="23" name="椭圆 22">
                <a:extLst>
                  <a:ext uri="{FF2B5EF4-FFF2-40B4-BE49-F238E27FC236}">
                    <a16:creationId xmlns:a16="http://schemas.microsoft.com/office/drawing/2014/main" xmlns="" id="{ABD114B3-8ABE-40C0-ADD5-A9B725F4AB28}"/>
                  </a:ext>
                </a:extLst>
              </p:cNvPr>
              <p:cNvSpPr/>
              <p:nvPr/>
            </p:nvSpPr>
            <p:spPr>
              <a:xfrm flipH="1">
                <a:off x="1671461" y="1921413"/>
                <a:ext cx="2717583" cy="2717583"/>
              </a:xfrm>
              <a:prstGeom prst="ellipse">
                <a:avLst/>
              </a:prstGeom>
              <a:blipFill dpi="0" rotWithShape="1">
                <a:blip r:embed="rId3" cstate="email">
                  <a:extLst>
                    <a:ext uri="{28A0092B-C50C-407E-A947-70E740481C1C}">
                      <a14:useLocalDpi xmlns:a14="http://schemas.microsoft.com/office/drawing/2010/main"/>
                    </a:ext>
                  </a:extLst>
                </a:blip>
                <a:srcRect/>
                <a:stretch>
                  <a:fillRect/>
                </a:stretch>
              </a:blipFill>
              <a:ln w="571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grpSp>
        <p:sp>
          <p:nvSpPr>
            <p:cNvPr id="21" name="弧形 20">
              <a:extLst>
                <a:ext uri="{FF2B5EF4-FFF2-40B4-BE49-F238E27FC236}">
                  <a16:creationId xmlns:a16="http://schemas.microsoft.com/office/drawing/2014/main" xmlns="" id="{8BE919A3-4BC2-46CD-961A-B4E1483C4011}"/>
                </a:ext>
              </a:extLst>
            </p:cNvPr>
            <p:cNvSpPr/>
            <p:nvPr/>
          </p:nvSpPr>
          <p:spPr>
            <a:xfrm>
              <a:off x="851730" y="2023551"/>
              <a:ext cx="3278316" cy="3226578"/>
            </a:xfrm>
            <a:prstGeom prst="arc">
              <a:avLst>
                <a:gd name="adj1" fmla="val 4506068"/>
                <a:gd name="adj2" fmla="val 4386527"/>
              </a:avLst>
            </a:prstGeom>
            <a:noFill/>
            <a:ln w="19050" cap="flat" cmpd="sng" algn="ctr">
              <a:gradFill>
                <a:gsLst>
                  <a:gs pos="0">
                    <a:srgbClr val="4472C4">
                      <a:lumMod val="5000"/>
                      <a:lumOff val="95000"/>
                    </a:srgbClr>
                  </a:gs>
                  <a:gs pos="35000">
                    <a:srgbClr val="4472C4">
                      <a:lumMod val="45000"/>
                      <a:lumOff val="55000"/>
                    </a:srgbClr>
                  </a:gs>
                  <a:gs pos="70000">
                    <a:srgbClr val="4472C4">
                      <a:lumMod val="45000"/>
                      <a:lumOff val="55000"/>
                    </a:srgbClr>
                  </a:gs>
                  <a:gs pos="100000">
                    <a:srgbClr val="4472C4">
                      <a:lumMod val="30000"/>
                      <a:lumOff val="70000"/>
                    </a:srgbClr>
                  </a:gs>
                </a:gsLst>
                <a:lin ang="5400000" scaled="1"/>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black"/>
                </a:solidFill>
                <a:effectLst/>
                <a:uLnTx/>
                <a:uFillTx/>
                <a:cs typeface="+mn-ea"/>
                <a:sym typeface="+mn-lt"/>
              </a:endParaRPr>
            </a:p>
          </p:txBody>
        </p:sp>
      </p:grpSp>
      <p:grpSp>
        <p:nvGrpSpPr>
          <p:cNvPr id="24" name="组合 23">
            <a:extLst>
              <a:ext uri="{FF2B5EF4-FFF2-40B4-BE49-F238E27FC236}">
                <a16:creationId xmlns:a16="http://schemas.microsoft.com/office/drawing/2014/main" xmlns="" id="{0E00CF84-C323-40C5-98EF-76B177267CAB}"/>
              </a:ext>
            </a:extLst>
          </p:cNvPr>
          <p:cNvGrpSpPr/>
          <p:nvPr/>
        </p:nvGrpSpPr>
        <p:grpSpPr>
          <a:xfrm>
            <a:off x="4107971" y="2189047"/>
            <a:ext cx="2358190" cy="3406221"/>
            <a:chOff x="4107971" y="2189047"/>
            <a:chExt cx="2358190" cy="3406221"/>
          </a:xfrm>
        </p:grpSpPr>
        <p:sp>
          <p:nvSpPr>
            <p:cNvPr id="25" name="矩形: 圆角 24">
              <a:extLst>
                <a:ext uri="{FF2B5EF4-FFF2-40B4-BE49-F238E27FC236}">
                  <a16:creationId xmlns:a16="http://schemas.microsoft.com/office/drawing/2014/main" xmlns="" id="{7709A440-A05A-4D3A-9149-48D32616B94A}"/>
                </a:ext>
              </a:extLst>
            </p:cNvPr>
            <p:cNvSpPr/>
            <p:nvPr/>
          </p:nvSpPr>
          <p:spPr>
            <a:xfrm>
              <a:off x="4107971" y="2189047"/>
              <a:ext cx="2358190" cy="3406221"/>
            </a:xfrm>
            <a:prstGeom prst="roundRect">
              <a:avLst>
                <a:gd name="adj" fmla="val 11500"/>
              </a:avLst>
            </a:prstGeom>
            <a:solidFill>
              <a:sysClr val="window" lastClr="FFFFFF"/>
            </a:solidFill>
            <a:ln w="12700" cap="flat" cmpd="sng" algn="ctr">
              <a:noFill/>
              <a:prstDash val="solid"/>
              <a:miter lim="800000"/>
            </a:ln>
            <a:effectLst>
              <a:outerShdw blurRad="774700" dist="304800" dir="5400000" sx="90000" sy="90000" algn="t" rotWithShape="0">
                <a:prstClr val="black">
                  <a:alpha val="27000"/>
                </a:prstClr>
              </a:outerShdw>
            </a:effectLst>
          </p:spPr>
          <p:txBody>
            <a:bodyPr rtlCol="0" anchor="ctr"/>
            <a:lstStyle/>
            <a:p>
              <a:pPr algn="ctr"/>
              <a:endParaRPr lang="zh-CN" altLang="en-US" kern="0" dirty="0">
                <a:solidFill>
                  <a:prstClr val="black">
                    <a:lumMod val="75000"/>
                    <a:lumOff val="25000"/>
                  </a:prstClr>
                </a:solidFill>
                <a:cs typeface="+mn-ea"/>
                <a:sym typeface="+mn-lt"/>
              </a:endParaRPr>
            </a:p>
          </p:txBody>
        </p:sp>
        <p:grpSp>
          <p:nvGrpSpPr>
            <p:cNvPr id="26" name="组合 25">
              <a:extLst>
                <a:ext uri="{FF2B5EF4-FFF2-40B4-BE49-F238E27FC236}">
                  <a16:creationId xmlns:a16="http://schemas.microsoft.com/office/drawing/2014/main" xmlns="" id="{1119B088-C585-420D-9AD3-AB6BA0CC4524}"/>
                </a:ext>
              </a:extLst>
            </p:cNvPr>
            <p:cNvGrpSpPr/>
            <p:nvPr/>
          </p:nvGrpSpPr>
          <p:grpSpPr>
            <a:xfrm>
              <a:off x="4247427" y="2659906"/>
              <a:ext cx="2079712" cy="1882549"/>
              <a:chOff x="4247427" y="2659906"/>
              <a:chExt cx="2079712" cy="1882549"/>
            </a:xfrm>
          </p:grpSpPr>
          <p:sp>
            <p:nvSpPr>
              <p:cNvPr id="27" name="文本框 2">
                <a:extLst>
                  <a:ext uri="{FF2B5EF4-FFF2-40B4-BE49-F238E27FC236}">
                    <a16:creationId xmlns:a16="http://schemas.microsoft.com/office/drawing/2014/main" xmlns="" id="{B14BCAFE-ABF9-4981-AF5A-F208E3633656}"/>
                  </a:ext>
                </a:extLst>
              </p:cNvPr>
              <p:cNvSpPr txBox="1"/>
              <p:nvPr/>
            </p:nvSpPr>
            <p:spPr>
              <a:xfrm>
                <a:off x="4247427" y="3380983"/>
                <a:ext cx="2079712" cy="1161472"/>
              </a:xfrm>
              <a:prstGeom prst="rect">
                <a:avLst/>
              </a:prstGeom>
              <a:noFill/>
            </p:spPr>
            <p:txBody>
              <a:bodyPr wrap="square" lIns="91440" tIns="45720" rIns="91440" bIns="45720" rtlCol="0">
                <a:spAutoFit/>
              </a:bodyPr>
              <a:lstStyle/>
              <a:p>
                <a:pPr defTabSz="914332">
                  <a:lnSpc>
                    <a:spcPct val="150000"/>
                  </a:lnSpc>
                  <a:defRPr/>
                </a:pPr>
                <a:r>
                  <a:rPr lang="zh-CN" altLang="en-US" sz="1600" b="1" dirty="0">
                    <a:solidFill>
                      <a:prstClr val="black">
                        <a:lumMod val="75000"/>
                        <a:lumOff val="25000"/>
                      </a:prstClr>
                    </a:solidFill>
                    <a:cs typeface="+mn-ea"/>
                    <a:sym typeface="+mn-lt"/>
                  </a:rPr>
                  <a:t>请在此添加文字说明描述添加文字说明描述添加文字说明添加</a:t>
                </a:r>
                <a:endParaRPr lang="en-US" altLang="zh-CN" sz="1600" b="1" dirty="0">
                  <a:solidFill>
                    <a:prstClr val="black">
                      <a:lumMod val="75000"/>
                      <a:lumOff val="25000"/>
                    </a:prstClr>
                  </a:solidFill>
                  <a:cs typeface="+mn-ea"/>
                  <a:sym typeface="+mn-lt"/>
                </a:endParaRPr>
              </a:p>
            </p:txBody>
          </p:sp>
          <p:sp>
            <p:nvSpPr>
              <p:cNvPr id="28" name="文本框 2">
                <a:extLst>
                  <a:ext uri="{FF2B5EF4-FFF2-40B4-BE49-F238E27FC236}">
                    <a16:creationId xmlns:a16="http://schemas.microsoft.com/office/drawing/2014/main" xmlns="" id="{FB2C7962-ACC7-44E4-BBFA-4548E37D7689}"/>
                  </a:ext>
                </a:extLst>
              </p:cNvPr>
              <p:cNvSpPr txBox="1"/>
              <p:nvPr/>
            </p:nvSpPr>
            <p:spPr>
              <a:xfrm>
                <a:off x="4655750" y="2659906"/>
                <a:ext cx="1263065" cy="400110"/>
              </a:xfrm>
              <a:prstGeom prst="rect">
                <a:avLst/>
              </a:prstGeom>
              <a:noFill/>
            </p:spPr>
            <p:txBody>
              <a:bodyPr wrap="square" lIns="91440" tIns="45720" rIns="91440" bIns="45720" rtlCol="0">
                <a:spAutoFit/>
              </a:bodyPr>
              <a:lstStyle/>
              <a:p>
                <a:pP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grpSp>
      </p:grpSp>
      <p:grpSp>
        <p:nvGrpSpPr>
          <p:cNvPr id="29" name="组合 28">
            <a:extLst>
              <a:ext uri="{FF2B5EF4-FFF2-40B4-BE49-F238E27FC236}">
                <a16:creationId xmlns:a16="http://schemas.microsoft.com/office/drawing/2014/main" xmlns="" id="{BFA94B23-BAE3-4CD6-85B3-CACEBE76733D}"/>
              </a:ext>
            </a:extLst>
          </p:cNvPr>
          <p:cNvGrpSpPr/>
          <p:nvPr/>
        </p:nvGrpSpPr>
        <p:grpSpPr>
          <a:xfrm>
            <a:off x="6682730" y="2189047"/>
            <a:ext cx="2358190" cy="3406221"/>
            <a:chOff x="4107971" y="2189047"/>
            <a:chExt cx="2358190" cy="3406221"/>
          </a:xfrm>
        </p:grpSpPr>
        <p:sp>
          <p:nvSpPr>
            <p:cNvPr id="30" name="矩形: 圆角 29">
              <a:extLst>
                <a:ext uri="{FF2B5EF4-FFF2-40B4-BE49-F238E27FC236}">
                  <a16:creationId xmlns:a16="http://schemas.microsoft.com/office/drawing/2014/main" xmlns="" id="{73D886CD-F9BB-4CF8-8A13-0BC3D4874092}"/>
                </a:ext>
              </a:extLst>
            </p:cNvPr>
            <p:cNvSpPr/>
            <p:nvPr/>
          </p:nvSpPr>
          <p:spPr>
            <a:xfrm>
              <a:off x="4107971" y="2189047"/>
              <a:ext cx="2358190" cy="3406221"/>
            </a:xfrm>
            <a:prstGeom prst="roundRect">
              <a:avLst>
                <a:gd name="adj" fmla="val 11500"/>
              </a:avLst>
            </a:prstGeom>
            <a:solidFill>
              <a:sysClr val="window" lastClr="FFFFFF"/>
            </a:solidFill>
            <a:ln w="12700" cap="flat" cmpd="sng" algn="ctr">
              <a:noFill/>
              <a:prstDash val="solid"/>
              <a:miter lim="800000"/>
            </a:ln>
            <a:effectLst>
              <a:outerShdw blurRad="774700" dist="304800" dir="5400000" sx="90000" sy="90000" algn="t" rotWithShape="0">
                <a:prstClr val="black">
                  <a:alpha val="27000"/>
                </a:prstClr>
              </a:outerShdw>
            </a:effectLst>
          </p:spPr>
          <p:txBody>
            <a:bodyPr rtlCol="0" anchor="ctr"/>
            <a:lstStyle/>
            <a:p>
              <a:pPr algn="ctr"/>
              <a:endParaRPr lang="zh-CN" altLang="en-US" kern="0" dirty="0">
                <a:solidFill>
                  <a:prstClr val="black">
                    <a:lumMod val="75000"/>
                    <a:lumOff val="25000"/>
                  </a:prstClr>
                </a:solidFill>
                <a:cs typeface="+mn-ea"/>
                <a:sym typeface="+mn-lt"/>
              </a:endParaRPr>
            </a:p>
          </p:txBody>
        </p:sp>
        <p:grpSp>
          <p:nvGrpSpPr>
            <p:cNvPr id="31" name="组合 30">
              <a:extLst>
                <a:ext uri="{FF2B5EF4-FFF2-40B4-BE49-F238E27FC236}">
                  <a16:creationId xmlns:a16="http://schemas.microsoft.com/office/drawing/2014/main" xmlns="" id="{16CA7575-2C31-474A-BD18-C5EB8D6D8369}"/>
                </a:ext>
              </a:extLst>
            </p:cNvPr>
            <p:cNvGrpSpPr/>
            <p:nvPr/>
          </p:nvGrpSpPr>
          <p:grpSpPr>
            <a:xfrm>
              <a:off x="4247427" y="2659906"/>
              <a:ext cx="2079712" cy="1882549"/>
              <a:chOff x="4247427" y="2659906"/>
              <a:chExt cx="2079712" cy="1882549"/>
            </a:xfrm>
          </p:grpSpPr>
          <p:sp>
            <p:nvSpPr>
              <p:cNvPr id="32" name="文本框 2">
                <a:extLst>
                  <a:ext uri="{FF2B5EF4-FFF2-40B4-BE49-F238E27FC236}">
                    <a16:creationId xmlns:a16="http://schemas.microsoft.com/office/drawing/2014/main" xmlns="" id="{2D64DB10-5A59-4961-8292-553E29844F62}"/>
                  </a:ext>
                </a:extLst>
              </p:cNvPr>
              <p:cNvSpPr txBox="1"/>
              <p:nvPr/>
            </p:nvSpPr>
            <p:spPr>
              <a:xfrm>
                <a:off x="4247427" y="3380983"/>
                <a:ext cx="2079712" cy="1161472"/>
              </a:xfrm>
              <a:prstGeom prst="rect">
                <a:avLst/>
              </a:prstGeom>
              <a:noFill/>
            </p:spPr>
            <p:txBody>
              <a:bodyPr wrap="square" lIns="91440" tIns="45720" rIns="91440" bIns="45720" rtlCol="0">
                <a:spAutoFit/>
              </a:bodyPr>
              <a:lstStyle/>
              <a:p>
                <a:pPr lvl="0" defTabSz="914332">
                  <a:lnSpc>
                    <a:spcPct val="150000"/>
                  </a:lnSpc>
                  <a:defRPr/>
                </a:pPr>
                <a:r>
                  <a:rPr lang="zh-CN" altLang="en-US" sz="1600" b="1" dirty="0">
                    <a:solidFill>
                      <a:prstClr val="black">
                        <a:lumMod val="75000"/>
                        <a:lumOff val="25000"/>
                      </a:prstClr>
                    </a:solidFill>
                    <a:cs typeface="+mn-ea"/>
                    <a:sym typeface="+mn-lt"/>
                  </a:rPr>
                  <a:t>请在此添加文字说明描述添加文字说明描述添加文字说明添加</a:t>
                </a:r>
                <a:endParaRPr lang="en-US" altLang="zh-CN" sz="1600" b="1" dirty="0">
                  <a:solidFill>
                    <a:prstClr val="black">
                      <a:lumMod val="75000"/>
                      <a:lumOff val="25000"/>
                    </a:prstClr>
                  </a:solidFill>
                  <a:cs typeface="+mn-ea"/>
                  <a:sym typeface="+mn-lt"/>
                </a:endParaRPr>
              </a:p>
            </p:txBody>
          </p:sp>
          <p:sp>
            <p:nvSpPr>
              <p:cNvPr id="33" name="文本框 2">
                <a:extLst>
                  <a:ext uri="{FF2B5EF4-FFF2-40B4-BE49-F238E27FC236}">
                    <a16:creationId xmlns:a16="http://schemas.microsoft.com/office/drawing/2014/main" xmlns="" id="{8879F6E1-8B24-418A-B6B5-992720FF603B}"/>
                  </a:ext>
                </a:extLst>
              </p:cNvPr>
              <p:cNvSpPr txBox="1"/>
              <p:nvPr/>
            </p:nvSpPr>
            <p:spPr>
              <a:xfrm>
                <a:off x="4655750" y="2659906"/>
                <a:ext cx="1263065" cy="400110"/>
              </a:xfrm>
              <a:prstGeom prst="rect">
                <a:avLst/>
              </a:prstGeom>
              <a:noFill/>
            </p:spPr>
            <p:txBody>
              <a:bodyPr wrap="square" lIns="91440" tIns="45720" rIns="91440" bIns="45720" rtlCol="0">
                <a:spAutoFit/>
              </a:bodyPr>
              <a:lstStyle/>
              <a:p>
                <a:pP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grpSp>
      </p:grpSp>
      <p:grpSp>
        <p:nvGrpSpPr>
          <p:cNvPr id="34" name="组合 33">
            <a:extLst>
              <a:ext uri="{FF2B5EF4-FFF2-40B4-BE49-F238E27FC236}">
                <a16:creationId xmlns:a16="http://schemas.microsoft.com/office/drawing/2014/main" xmlns="" id="{2BB9BA64-AC37-42EA-9BDC-4B898DB5E70B}"/>
              </a:ext>
            </a:extLst>
          </p:cNvPr>
          <p:cNvGrpSpPr/>
          <p:nvPr/>
        </p:nvGrpSpPr>
        <p:grpSpPr>
          <a:xfrm>
            <a:off x="9257490" y="2189047"/>
            <a:ext cx="2358190" cy="3406221"/>
            <a:chOff x="4107971" y="2189047"/>
            <a:chExt cx="2358190" cy="3406221"/>
          </a:xfrm>
        </p:grpSpPr>
        <p:sp>
          <p:nvSpPr>
            <p:cNvPr id="35" name="矩形: 圆角 34">
              <a:extLst>
                <a:ext uri="{FF2B5EF4-FFF2-40B4-BE49-F238E27FC236}">
                  <a16:creationId xmlns:a16="http://schemas.microsoft.com/office/drawing/2014/main" xmlns="" id="{739AB074-FD38-4CE4-8617-EDEE9202C790}"/>
                </a:ext>
              </a:extLst>
            </p:cNvPr>
            <p:cNvSpPr/>
            <p:nvPr/>
          </p:nvSpPr>
          <p:spPr>
            <a:xfrm>
              <a:off x="4107971" y="2189047"/>
              <a:ext cx="2358190" cy="3406221"/>
            </a:xfrm>
            <a:prstGeom prst="roundRect">
              <a:avLst>
                <a:gd name="adj" fmla="val 11500"/>
              </a:avLst>
            </a:prstGeom>
            <a:solidFill>
              <a:sysClr val="window" lastClr="FFFFFF"/>
            </a:solidFill>
            <a:ln w="12700" cap="flat" cmpd="sng" algn="ctr">
              <a:noFill/>
              <a:prstDash val="solid"/>
              <a:miter lim="800000"/>
            </a:ln>
            <a:effectLst>
              <a:outerShdw blurRad="774700" dist="304800" dir="5400000" sx="90000" sy="90000" algn="t" rotWithShape="0">
                <a:prstClr val="black">
                  <a:alpha val="27000"/>
                </a:prstClr>
              </a:outerShdw>
            </a:effectLst>
          </p:spPr>
          <p:txBody>
            <a:bodyPr rtlCol="0" anchor="ctr"/>
            <a:lstStyle/>
            <a:p>
              <a:pPr algn="ctr"/>
              <a:endParaRPr lang="zh-CN" altLang="en-US" kern="0" dirty="0">
                <a:solidFill>
                  <a:prstClr val="black">
                    <a:lumMod val="75000"/>
                    <a:lumOff val="25000"/>
                  </a:prstClr>
                </a:solidFill>
                <a:cs typeface="+mn-ea"/>
                <a:sym typeface="+mn-lt"/>
              </a:endParaRPr>
            </a:p>
          </p:txBody>
        </p:sp>
        <p:grpSp>
          <p:nvGrpSpPr>
            <p:cNvPr id="36" name="组合 35">
              <a:extLst>
                <a:ext uri="{FF2B5EF4-FFF2-40B4-BE49-F238E27FC236}">
                  <a16:creationId xmlns:a16="http://schemas.microsoft.com/office/drawing/2014/main" xmlns="" id="{0FE0B326-57FE-4A2E-979A-916D3898C9D0}"/>
                </a:ext>
              </a:extLst>
            </p:cNvPr>
            <p:cNvGrpSpPr/>
            <p:nvPr/>
          </p:nvGrpSpPr>
          <p:grpSpPr>
            <a:xfrm>
              <a:off x="4247427" y="2659906"/>
              <a:ext cx="2079712" cy="1882549"/>
              <a:chOff x="4247427" y="2659906"/>
              <a:chExt cx="2079712" cy="1882549"/>
            </a:xfrm>
          </p:grpSpPr>
          <p:sp>
            <p:nvSpPr>
              <p:cNvPr id="37" name="文本框 2">
                <a:extLst>
                  <a:ext uri="{FF2B5EF4-FFF2-40B4-BE49-F238E27FC236}">
                    <a16:creationId xmlns:a16="http://schemas.microsoft.com/office/drawing/2014/main" xmlns="" id="{1CC8F4EE-5A60-4FE2-8692-AA79CFA21A6F}"/>
                  </a:ext>
                </a:extLst>
              </p:cNvPr>
              <p:cNvSpPr txBox="1"/>
              <p:nvPr/>
            </p:nvSpPr>
            <p:spPr>
              <a:xfrm>
                <a:off x="4247427" y="3380983"/>
                <a:ext cx="2079712" cy="1161472"/>
              </a:xfrm>
              <a:prstGeom prst="rect">
                <a:avLst/>
              </a:prstGeom>
              <a:noFill/>
            </p:spPr>
            <p:txBody>
              <a:bodyPr wrap="square" lIns="91440" tIns="45720" rIns="91440" bIns="45720" rtlCol="0">
                <a:spAutoFit/>
              </a:bodyPr>
              <a:lstStyle/>
              <a:p>
                <a:pPr lvl="0" defTabSz="914332">
                  <a:lnSpc>
                    <a:spcPct val="150000"/>
                  </a:lnSpc>
                  <a:defRPr/>
                </a:pPr>
                <a:r>
                  <a:rPr lang="zh-CN" altLang="en-US" sz="1600" b="1" dirty="0">
                    <a:solidFill>
                      <a:prstClr val="black">
                        <a:lumMod val="75000"/>
                        <a:lumOff val="25000"/>
                      </a:prstClr>
                    </a:solidFill>
                    <a:cs typeface="+mn-ea"/>
                    <a:sym typeface="+mn-lt"/>
                  </a:rPr>
                  <a:t>请在此添加文字说明描述添加文字说明描述添加文字说明添加</a:t>
                </a:r>
                <a:endParaRPr lang="en-US" altLang="zh-CN" sz="1600" b="1" dirty="0">
                  <a:solidFill>
                    <a:prstClr val="black">
                      <a:lumMod val="75000"/>
                      <a:lumOff val="25000"/>
                    </a:prstClr>
                  </a:solidFill>
                  <a:cs typeface="+mn-ea"/>
                  <a:sym typeface="+mn-lt"/>
                </a:endParaRPr>
              </a:p>
            </p:txBody>
          </p:sp>
          <p:sp>
            <p:nvSpPr>
              <p:cNvPr id="38" name="文本框 2">
                <a:extLst>
                  <a:ext uri="{FF2B5EF4-FFF2-40B4-BE49-F238E27FC236}">
                    <a16:creationId xmlns:a16="http://schemas.microsoft.com/office/drawing/2014/main" xmlns="" id="{3925FC52-9F25-427A-9DFE-3B9B45D0F43C}"/>
                  </a:ext>
                </a:extLst>
              </p:cNvPr>
              <p:cNvSpPr txBox="1"/>
              <p:nvPr/>
            </p:nvSpPr>
            <p:spPr>
              <a:xfrm>
                <a:off x="4655750" y="2659906"/>
                <a:ext cx="1263065" cy="400110"/>
              </a:xfrm>
              <a:prstGeom prst="rect">
                <a:avLst/>
              </a:prstGeom>
              <a:noFill/>
            </p:spPr>
            <p:txBody>
              <a:bodyPr wrap="square" lIns="91440" tIns="45720" rIns="91440" bIns="45720" rtlCol="0">
                <a:spAutoFit/>
              </a:bodyPr>
              <a:lstStyle/>
              <a:p>
                <a:pP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grpSp>
      </p:grpSp>
    </p:spTree>
    <p:extLst>
      <p:ext uri="{BB962C8B-B14F-4D97-AF65-F5344CB8AC3E}">
        <p14:creationId xmlns:p14="http://schemas.microsoft.com/office/powerpoint/2010/main" val="893769789"/>
      </p:ext>
    </p:extLst>
  </p:cSld>
  <p:clrMapOvr>
    <a:masterClrMapping/>
  </p:clrMapOvr>
  <mc:AlternateContent xmlns:mc="http://schemas.openxmlformats.org/markup-compatibility/2006" xmlns:p14="http://schemas.microsoft.com/office/powerpoint/2010/main">
    <mc:Choice Requires="p14">
      <p:transition spd="slow" p14:dur="1300" advClick="0" advTm="0">
        <p14:pan/>
      </p:transition>
    </mc:Choice>
    <mc:Fallback xmlns="">
      <p:transition spd="slow" advClick="0"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22" presetClass="entr" presetSubtype="8"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left)">
                                          <p:cBhvr>
                                            <p:cTn id="16" dur="500"/>
                                            <p:tgtEl>
                                              <p:spTgt spid="18"/>
                                            </p:tgtEl>
                                          </p:cBhvr>
                                        </p:animEffect>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p:cTn id="20" dur="500" fill="hold"/>
                                            <p:tgtEl>
                                              <p:spTgt spid="19"/>
                                            </p:tgtEl>
                                            <p:attrNameLst>
                                              <p:attrName>ppt_w</p:attrName>
                                            </p:attrNameLst>
                                          </p:cBhvr>
                                          <p:tavLst>
                                            <p:tav tm="0">
                                              <p:val>
                                                <p:fltVal val="0"/>
                                              </p:val>
                                            </p:tav>
                                            <p:tav tm="100000">
                                              <p:val>
                                                <p:strVal val="#ppt_w"/>
                                              </p:val>
                                            </p:tav>
                                          </p:tavLst>
                                        </p:anim>
                                        <p:anim calcmode="lin" valueType="num">
                                          <p:cBhvr>
                                            <p:cTn id="21" dur="500" fill="hold"/>
                                            <p:tgtEl>
                                              <p:spTgt spid="19"/>
                                            </p:tgtEl>
                                            <p:attrNameLst>
                                              <p:attrName>ppt_h</p:attrName>
                                            </p:attrNameLst>
                                          </p:cBhvr>
                                          <p:tavLst>
                                            <p:tav tm="0">
                                              <p:val>
                                                <p:fltVal val="0"/>
                                              </p:val>
                                            </p:tav>
                                            <p:tav tm="100000">
                                              <p:val>
                                                <p:strVal val="#ppt_h"/>
                                              </p:val>
                                            </p:tav>
                                          </p:tavLst>
                                        </p:anim>
                                        <p:animEffect transition="in" filter="fade">
                                          <p:cBhvr>
                                            <p:cTn id="22" dur="500"/>
                                            <p:tgtEl>
                                              <p:spTgt spid="19"/>
                                            </p:tgtEl>
                                          </p:cBhvr>
                                        </p:animEffect>
                                      </p:childTnLst>
                                    </p:cTn>
                                  </p:par>
                                </p:childTnLst>
                              </p:cTn>
                            </p:par>
                            <p:par>
                              <p:cTn id="23" fill="hold">
                                <p:stCondLst>
                                  <p:cond delay="2500"/>
                                </p:stCondLst>
                                <p:childTnLst>
                                  <p:par>
                                    <p:cTn id="24" presetID="2" presetClass="entr" presetSubtype="2" fill="hold" nodeType="afterEffect" p14:presetBounceEnd="40000">
                                      <p:stCondLst>
                                        <p:cond delay="0"/>
                                      </p:stCondLst>
                                      <p:childTnLst>
                                        <p:set>
                                          <p:cBhvr>
                                            <p:cTn id="25" dur="1" fill="hold">
                                              <p:stCondLst>
                                                <p:cond delay="0"/>
                                              </p:stCondLst>
                                            </p:cTn>
                                            <p:tgtEl>
                                              <p:spTgt spid="24"/>
                                            </p:tgtEl>
                                            <p:attrNameLst>
                                              <p:attrName>style.visibility</p:attrName>
                                            </p:attrNameLst>
                                          </p:cBhvr>
                                          <p:to>
                                            <p:strVal val="visible"/>
                                          </p:to>
                                        </p:set>
                                        <p:anim calcmode="lin" valueType="num" p14:bounceEnd="40000">
                                          <p:cBhvr additive="base">
                                            <p:cTn id="26" dur="500" fill="hold"/>
                                            <p:tgtEl>
                                              <p:spTgt spid="24"/>
                                            </p:tgtEl>
                                            <p:attrNameLst>
                                              <p:attrName>ppt_x</p:attrName>
                                            </p:attrNameLst>
                                          </p:cBhvr>
                                          <p:tavLst>
                                            <p:tav tm="0">
                                              <p:val>
                                                <p:strVal val="1+#ppt_w/2"/>
                                              </p:val>
                                            </p:tav>
                                            <p:tav tm="100000">
                                              <p:val>
                                                <p:strVal val="#ppt_x"/>
                                              </p:val>
                                            </p:tav>
                                          </p:tavLst>
                                        </p:anim>
                                        <p:anim calcmode="lin" valueType="num" p14:bounceEnd="40000">
                                          <p:cBhvr additive="base">
                                            <p:cTn id="27" dur="500" fill="hold"/>
                                            <p:tgtEl>
                                              <p:spTgt spid="24"/>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 presetClass="entr" presetSubtype="2" fill="hold" nodeType="afterEffect" p14:presetBounceEnd="40000">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14:bounceEnd="40000">
                                          <p:cBhvr additive="base">
                                            <p:cTn id="31" dur="500" fill="hold"/>
                                            <p:tgtEl>
                                              <p:spTgt spid="29"/>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29"/>
                                            </p:tgtEl>
                                            <p:attrNameLst>
                                              <p:attrName>ppt_y</p:attrName>
                                            </p:attrNameLst>
                                          </p:cBhvr>
                                          <p:tavLst>
                                            <p:tav tm="0">
                                              <p:val>
                                                <p:strVal val="#ppt_y"/>
                                              </p:val>
                                            </p:tav>
                                            <p:tav tm="100000">
                                              <p:val>
                                                <p:strVal val="#ppt_y"/>
                                              </p:val>
                                            </p:tav>
                                          </p:tavLst>
                                        </p:anim>
                                      </p:childTnLst>
                                    </p:cTn>
                                  </p:par>
                                </p:childTnLst>
                              </p:cTn>
                            </p:par>
                            <p:par>
                              <p:cTn id="33" fill="hold">
                                <p:stCondLst>
                                  <p:cond delay="3500"/>
                                </p:stCondLst>
                                <p:childTnLst>
                                  <p:par>
                                    <p:cTn id="34" presetID="2" presetClass="entr" presetSubtype="2" fill="hold" nodeType="afterEffect" p14:presetBounceEnd="40000">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14:bounceEnd="40000">
                                          <p:cBhvr additive="base">
                                            <p:cTn id="36" dur="500" fill="hold"/>
                                            <p:tgtEl>
                                              <p:spTgt spid="34"/>
                                            </p:tgtEl>
                                            <p:attrNameLst>
                                              <p:attrName>ppt_x</p:attrName>
                                            </p:attrNameLst>
                                          </p:cBhvr>
                                          <p:tavLst>
                                            <p:tav tm="0">
                                              <p:val>
                                                <p:strVal val="1+#ppt_w/2"/>
                                              </p:val>
                                            </p:tav>
                                            <p:tav tm="100000">
                                              <p:val>
                                                <p:strVal val="#ppt_x"/>
                                              </p:val>
                                            </p:tav>
                                          </p:tavLst>
                                        </p:anim>
                                        <p:anim calcmode="lin" valueType="num" p14:bounceEnd="40000">
                                          <p:cBhvr additive="base">
                                            <p:cTn id="37"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22" presetClass="entr" presetSubtype="8"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left)">
                                          <p:cBhvr>
                                            <p:cTn id="16" dur="500"/>
                                            <p:tgtEl>
                                              <p:spTgt spid="18"/>
                                            </p:tgtEl>
                                          </p:cBhvr>
                                        </p:animEffect>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p:cTn id="20" dur="500" fill="hold"/>
                                            <p:tgtEl>
                                              <p:spTgt spid="19"/>
                                            </p:tgtEl>
                                            <p:attrNameLst>
                                              <p:attrName>ppt_w</p:attrName>
                                            </p:attrNameLst>
                                          </p:cBhvr>
                                          <p:tavLst>
                                            <p:tav tm="0">
                                              <p:val>
                                                <p:fltVal val="0"/>
                                              </p:val>
                                            </p:tav>
                                            <p:tav tm="100000">
                                              <p:val>
                                                <p:strVal val="#ppt_w"/>
                                              </p:val>
                                            </p:tav>
                                          </p:tavLst>
                                        </p:anim>
                                        <p:anim calcmode="lin" valueType="num">
                                          <p:cBhvr>
                                            <p:cTn id="21" dur="500" fill="hold"/>
                                            <p:tgtEl>
                                              <p:spTgt spid="19"/>
                                            </p:tgtEl>
                                            <p:attrNameLst>
                                              <p:attrName>ppt_h</p:attrName>
                                            </p:attrNameLst>
                                          </p:cBhvr>
                                          <p:tavLst>
                                            <p:tav tm="0">
                                              <p:val>
                                                <p:fltVal val="0"/>
                                              </p:val>
                                            </p:tav>
                                            <p:tav tm="100000">
                                              <p:val>
                                                <p:strVal val="#ppt_h"/>
                                              </p:val>
                                            </p:tav>
                                          </p:tavLst>
                                        </p:anim>
                                        <p:animEffect transition="in" filter="fade">
                                          <p:cBhvr>
                                            <p:cTn id="22" dur="500"/>
                                            <p:tgtEl>
                                              <p:spTgt spid="19"/>
                                            </p:tgtEl>
                                          </p:cBhvr>
                                        </p:animEffect>
                                      </p:childTnLst>
                                    </p:cTn>
                                  </p:par>
                                </p:childTnLst>
                              </p:cTn>
                            </p:par>
                            <p:par>
                              <p:cTn id="23" fill="hold">
                                <p:stCondLst>
                                  <p:cond delay="2500"/>
                                </p:stCondLst>
                                <p:childTnLst>
                                  <p:par>
                                    <p:cTn id="24" presetID="2" presetClass="entr" presetSubtype="2" fill="hold" nodeType="afterEffect">
                                      <p:stCondLst>
                                        <p:cond delay="0"/>
                                      </p:stCondLst>
                                      <p:childTnLst>
                                        <p:set>
                                          <p:cBhvr>
                                            <p:cTn id="25" dur="1" fill="hold">
                                              <p:stCondLst>
                                                <p:cond delay="0"/>
                                              </p:stCondLst>
                                            </p:cTn>
                                            <p:tgtEl>
                                              <p:spTgt spid="24"/>
                                            </p:tgtEl>
                                            <p:attrNameLst>
                                              <p:attrName>style.visibility</p:attrName>
                                            </p:attrNameLst>
                                          </p:cBhvr>
                                          <p:to>
                                            <p:strVal val="visible"/>
                                          </p:to>
                                        </p:set>
                                        <p:anim calcmode="lin" valueType="num">
                                          <p:cBhvr additive="base">
                                            <p:cTn id="26" dur="500" fill="hold"/>
                                            <p:tgtEl>
                                              <p:spTgt spid="24"/>
                                            </p:tgtEl>
                                            <p:attrNameLst>
                                              <p:attrName>ppt_x</p:attrName>
                                            </p:attrNameLst>
                                          </p:cBhvr>
                                          <p:tavLst>
                                            <p:tav tm="0">
                                              <p:val>
                                                <p:strVal val="1+#ppt_w/2"/>
                                              </p:val>
                                            </p:tav>
                                            <p:tav tm="100000">
                                              <p:val>
                                                <p:strVal val="#ppt_x"/>
                                              </p:val>
                                            </p:tav>
                                          </p:tavLst>
                                        </p:anim>
                                        <p:anim calcmode="lin" valueType="num">
                                          <p:cBhvr additive="base">
                                            <p:cTn id="27" dur="500" fill="hold"/>
                                            <p:tgtEl>
                                              <p:spTgt spid="24"/>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 presetClass="entr" presetSubtype="2"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additive="base">
                                            <p:cTn id="31" dur="500" fill="hold"/>
                                            <p:tgtEl>
                                              <p:spTgt spid="29"/>
                                            </p:tgtEl>
                                            <p:attrNameLst>
                                              <p:attrName>ppt_x</p:attrName>
                                            </p:attrNameLst>
                                          </p:cBhvr>
                                          <p:tavLst>
                                            <p:tav tm="0">
                                              <p:val>
                                                <p:strVal val="1+#ppt_w/2"/>
                                              </p:val>
                                            </p:tav>
                                            <p:tav tm="100000">
                                              <p:val>
                                                <p:strVal val="#ppt_x"/>
                                              </p:val>
                                            </p:tav>
                                          </p:tavLst>
                                        </p:anim>
                                        <p:anim calcmode="lin" valueType="num">
                                          <p:cBhvr additive="base">
                                            <p:cTn id="32" dur="500" fill="hold"/>
                                            <p:tgtEl>
                                              <p:spTgt spid="29"/>
                                            </p:tgtEl>
                                            <p:attrNameLst>
                                              <p:attrName>ppt_y</p:attrName>
                                            </p:attrNameLst>
                                          </p:cBhvr>
                                          <p:tavLst>
                                            <p:tav tm="0">
                                              <p:val>
                                                <p:strVal val="#ppt_y"/>
                                              </p:val>
                                            </p:tav>
                                            <p:tav tm="100000">
                                              <p:val>
                                                <p:strVal val="#ppt_y"/>
                                              </p:val>
                                            </p:tav>
                                          </p:tavLst>
                                        </p:anim>
                                      </p:childTnLst>
                                    </p:cTn>
                                  </p:par>
                                </p:childTnLst>
                              </p:cTn>
                            </p:par>
                            <p:par>
                              <p:cTn id="33" fill="hold">
                                <p:stCondLst>
                                  <p:cond delay="3500"/>
                                </p:stCondLst>
                                <p:childTnLst>
                                  <p:par>
                                    <p:cTn id="34" presetID="2" presetClass="entr" presetSubtype="2" fill="hold"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1+#ppt_w/2"/>
                                              </p:val>
                                            </p:tav>
                                            <p:tav tm="100000">
                                              <p:val>
                                                <p:strVal val="#ppt_x"/>
                                              </p:val>
                                            </p:tav>
                                          </p:tavLst>
                                        </p:anim>
                                        <p:anim calcmode="lin" valueType="num">
                                          <p:cBhvr additive="base">
                                            <p:cTn id="37"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animBg="1"/>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明年工作计划</a:t>
            </a:r>
          </a:p>
        </p:txBody>
      </p:sp>
      <p:grpSp>
        <p:nvGrpSpPr>
          <p:cNvPr id="18" name="组合 17">
            <a:extLst>
              <a:ext uri="{FF2B5EF4-FFF2-40B4-BE49-F238E27FC236}">
                <a16:creationId xmlns:a16="http://schemas.microsoft.com/office/drawing/2014/main" xmlns="" id="{85790C51-1198-4EED-83E6-3CEDEB914C04}"/>
              </a:ext>
            </a:extLst>
          </p:cNvPr>
          <p:cNvGrpSpPr/>
          <p:nvPr/>
        </p:nvGrpSpPr>
        <p:grpSpPr>
          <a:xfrm>
            <a:off x="1262127" y="2490524"/>
            <a:ext cx="1793393" cy="1143204"/>
            <a:chOff x="1262127" y="2281978"/>
            <a:chExt cx="1793393" cy="1143204"/>
          </a:xfrm>
          <a:solidFill>
            <a:srgbClr val="01B8A5"/>
          </a:solidFill>
        </p:grpSpPr>
        <p:grpSp>
          <p:nvGrpSpPr>
            <p:cNvPr id="19" name="组合 18">
              <a:extLst>
                <a:ext uri="{FF2B5EF4-FFF2-40B4-BE49-F238E27FC236}">
                  <a16:creationId xmlns:a16="http://schemas.microsoft.com/office/drawing/2014/main" xmlns="" id="{FC154817-EF31-4688-BFD3-841217379A65}"/>
                </a:ext>
              </a:extLst>
            </p:cNvPr>
            <p:cNvGrpSpPr/>
            <p:nvPr/>
          </p:nvGrpSpPr>
          <p:grpSpPr>
            <a:xfrm>
              <a:off x="1262127" y="2281978"/>
              <a:ext cx="1198664" cy="638618"/>
              <a:chOff x="1262127" y="2281978"/>
              <a:chExt cx="1198664" cy="638618"/>
            </a:xfrm>
            <a:grpFill/>
          </p:grpSpPr>
          <p:sp>
            <p:nvSpPr>
              <p:cNvPr id="28" name="Oval 33">
                <a:extLst>
                  <a:ext uri="{FF2B5EF4-FFF2-40B4-BE49-F238E27FC236}">
                    <a16:creationId xmlns:a16="http://schemas.microsoft.com/office/drawing/2014/main" xmlns="" id="{6199DA75-2ABF-45BA-8A79-A639BDF0E8D4}"/>
                  </a:ext>
                </a:extLst>
              </p:cNvPr>
              <p:cNvSpPr>
                <a:spLocks noChangeArrowheads="1"/>
              </p:cNvSpPr>
              <p:nvPr/>
            </p:nvSpPr>
            <p:spPr bwMode="auto">
              <a:xfrm rot="5566472">
                <a:off x="2311591" y="2607194"/>
                <a:ext cx="132659" cy="165740"/>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29" name="Oval 34">
                <a:extLst>
                  <a:ext uri="{FF2B5EF4-FFF2-40B4-BE49-F238E27FC236}">
                    <a16:creationId xmlns:a16="http://schemas.microsoft.com/office/drawing/2014/main" xmlns="" id="{497F6604-5438-4001-8F6F-BA4BE22143C9}"/>
                  </a:ext>
                </a:extLst>
              </p:cNvPr>
              <p:cNvSpPr>
                <a:spLocks noChangeArrowheads="1"/>
              </p:cNvSpPr>
              <p:nvPr/>
            </p:nvSpPr>
            <p:spPr bwMode="auto">
              <a:xfrm rot="5566472">
                <a:off x="2288638" y="2511243"/>
                <a:ext cx="92980" cy="112251"/>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30" name="Oval 35">
                <a:extLst>
                  <a:ext uri="{FF2B5EF4-FFF2-40B4-BE49-F238E27FC236}">
                    <a16:creationId xmlns:a16="http://schemas.microsoft.com/office/drawing/2014/main" xmlns="" id="{91C261DA-0C34-42C6-A10A-5899EE6C8DDB}"/>
                  </a:ext>
                </a:extLst>
              </p:cNvPr>
              <p:cNvSpPr>
                <a:spLocks noChangeArrowheads="1"/>
              </p:cNvSpPr>
              <p:nvPr/>
            </p:nvSpPr>
            <p:spPr bwMode="auto">
              <a:xfrm rot="5566472">
                <a:off x="2231031" y="2423511"/>
                <a:ext cx="81100" cy="9790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31" name="Oval 36">
                <a:extLst>
                  <a:ext uri="{FF2B5EF4-FFF2-40B4-BE49-F238E27FC236}">
                    <a16:creationId xmlns:a16="http://schemas.microsoft.com/office/drawing/2014/main" xmlns="" id="{72E412C7-D5C4-48C1-BC18-A91F298E6D4B}"/>
                  </a:ext>
                </a:extLst>
              </p:cNvPr>
              <p:cNvSpPr>
                <a:spLocks noChangeArrowheads="1"/>
              </p:cNvSpPr>
              <p:nvPr/>
            </p:nvSpPr>
            <p:spPr bwMode="auto">
              <a:xfrm rot="5566472">
                <a:off x="2180590" y="2356701"/>
                <a:ext cx="65432" cy="82248"/>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32" name="Oval 37">
                <a:extLst>
                  <a:ext uri="{FF2B5EF4-FFF2-40B4-BE49-F238E27FC236}">
                    <a16:creationId xmlns:a16="http://schemas.microsoft.com/office/drawing/2014/main" xmlns="" id="{FC2A2F57-1CD8-44C0-9349-2A88DC810C8F}"/>
                  </a:ext>
                </a:extLst>
              </p:cNvPr>
              <p:cNvSpPr>
                <a:spLocks noChangeArrowheads="1"/>
              </p:cNvSpPr>
              <p:nvPr/>
            </p:nvSpPr>
            <p:spPr bwMode="auto">
              <a:xfrm rot="5566472">
                <a:off x="2102842" y="2282775"/>
                <a:ext cx="65432" cy="82248"/>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33" name="Freeform 38">
                <a:extLst>
                  <a:ext uri="{FF2B5EF4-FFF2-40B4-BE49-F238E27FC236}">
                    <a16:creationId xmlns:a16="http://schemas.microsoft.com/office/drawing/2014/main" xmlns="" id="{EE445C4D-9436-4891-8CF4-EC8FAA15B836}"/>
                  </a:ext>
                </a:extLst>
              </p:cNvPr>
              <p:cNvSpPr>
                <a:spLocks noChangeArrowheads="1"/>
              </p:cNvSpPr>
              <p:nvPr/>
            </p:nvSpPr>
            <p:spPr bwMode="auto">
              <a:xfrm rot="6300000">
                <a:off x="1445056" y="2099049"/>
                <a:ext cx="638618" cy="1004476"/>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nvGrpSpPr>
            <p:cNvPr id="20" name="组合 19">
              <a:extLst>
                <a:ext uri="{FF2B5EF4-FFF2-40B4-BE49-F238E27FC236}">
                  <a16:creationId xmlns:a16="http://schemas.microsoft.com/office/drawing/2014/main" xmlns="" id="{B270AFDD-C8FA-416E-98D1-9F52035F815C}"/>
                </a:ext>
              </a:extLst>
            </p:cNvPr>
            <p:cNvGrpSpPr/>
            <p:nvPr/>
          </p:nvGrpSpPr>
          <p:grpSpPr>
            <a:xfrm>
              <a:off x="1856857" y="2786564"/>
              <a:ext cx="1198663" cy="638618"/>
              <a:chOff x="1856857" y="2786564"/>
              <a:chExt cx="1198663" cy="638618"/>
            </a:xfrm>
            <a:grpFill/>
          </p:grpSpPr>
          <p:sp>
            <p:nvSpPr>
              <p:cNvPr id="21" name="Oval 42">
                <a:extLst>
                  <a:ext uri="{FF2B5EF4-FFF2-40B4-BE49-F238E27FC236}">
                    <a16:creationId xmlns:a16="http://schemas.microsoft.com/office/drawing/2014/main" xmlns="" id="{F08C7D8F-E104-41CA-BFBD-DB900CC7D301}"/>
                  </a:ext>
                </a:extLst>
              </p:cNvPr>
              <p:cNvSpPr>
                <a:spLocks noChangeArrowheads="1"/>
              </p:cNvSpPr>
              <p:nvPr/>
            </p:nvSpPr>
            <p:spPr bwMode="auto">
              <a:xfrm rot="16033528" flipV="1">
                <a:off x="2825760" y="3185739"/>
                <a:ext cx="81100" cy="9790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nvGrpSpPr>
              <p:cNvPr id="22" name="组合 21">
                <a:extLst>
                  <a:ext uri="{FF2B5EF4-FFF2-40B4-BE49-F238E27FC236}">
                    <a16:creationId xmlns:a16="http://schemas.microsoft.com/office/drawing/2014/main" xmlns="" id="{38792C81-CCF6-4C23-8A7D-942FD7228A72}"/>
                  </a:ext>
                </a:extLst>
              </p:cNvPr>
              <p:cNvGrpSpPr/>
              <p:nvPr/>
            </p:nvGrpSpPr>
            <p:grpSpPr>
              <a:xfrm>
                <a:off x="1856857" y="2786564"/>
                <a:ext cx="1198663" cy="638618"/>
                <a:chOff x="1856857" y="2786564"/>
                <a:chExt cx="1198663" cy="638618"/>
              </a:xfrm>
              <a:grpFill/>
            </p:grpSpPr>
            <p:sp>
              <p:nvSpPr>
                <p:cNvPr id="23" name="Oval 40">
                  <a:extLst>
                    <a:ext uri="{FF2B5EF4-FFF2-40B4-BE49-F238E27FC236}">
                      <a16:creationId xmlns:a16="http://schemas.microsoft.com/office/drawing/2014/main" xmlns="" id="{EB441955-E7C1-4ECB-A914-C808A52173F4}"/>
                    </a:ext>
                  </a:extLst>
                </p:cNvPr>
                <p:cNvSpPr>
                  <a:spLocks noChangeArrowheads="1"/>
                </p:cNvSpPr>
                <p:nvPr/>
              </p:nvSpPr>
              <p:spPr bwMode="auto">
                <a:xfrm rot="16033528" flipV="1">
                  <a:off x="2906320" y="2934226"/>
                  <a:ext cx="132659" cy="165740"/>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24" name="Oval 41">
                  <a:extLst>
                    <a:ext uri="{FF2B5EF4-FFF2-40B4-BE49-F238E27FC236}">
                      <a16:creationId xmlns:a16="http://schemas.microsoft.com/office/drawing/2014/main" xmlns="" id="{8C029B7F-0694-433F-9DB4-F8080904BE2E}"/>
                    </a:ext>
                  </a:extLst>
                </p:cNvPr>
                <p:cNvSpPr>
                  <a:spLocks noChangeArrowheads="1"/>
                </p:cNvSpPr>
                <p:nvPr/>
              </p:nvSpPr>
              <p:spPr bwMode="auto">
                <a:xfrm rot="16033528" flipV="1">
                  <a:off x="2883366" y="3083666"/>
                  <a:ext cx="92980" cy="112251"/>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25" name="Oval 43">
                  <a:extLst>
                    <a:ext uri="{FF2B5EF4-FFF2-40B4-BE49-F238E27FC236}">
                      <a16:creationId xmlns:a16="http://schemas.microsoft.com/office/drawing/2014/main" xmlns="" id="{DE73E3DF-322C-4565-AB73-8878056A2791}"/>
                    </a:ext>
                  </a:extLst>
                </p:cNvPr>
                <p:cNvSpPr>
                  <a:spLocks noChangeArrowheads="1"/>
                </p:cNvSpPr>
                <p:nvPr/>
              </p:nvSpPr>
              <p:spPr bwMode="auto">
                <a:xfrm rot="16033528" flipV="1">
                  <a:off x="2775319" y="3268210"/>
                  <a:ext cx="65432" cy="82248"/>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26" name="Oval 44">
                  <a:extLst>
                    <a:ext uri="{FF2B5EF4-FFF2-40B4-BE49-F238E27FC236}">
                      <a16:creationId xmlns:a16="http://schemas.microsoft.com/office/drawing/2014/main" xmlns="" id="{F8792288-3AF9-4AF6-B659-68219DA9F0D9}"/>
                    </a:ext>
                  </a:extLst>
                </p:cNvPr>
                <p:cNvSpPr>
                  <a:spLocks noChangeArrowheads="1"/>
                </p:cNvSpPr>
                <p:nvPr/>
              </p:nvSpPr>
              <p:spPr bwMode="auto">
                <a:xfrm rot="16033528" flipV="1">
                  <a:off x="2697571" y="3342135"/>
                  <a:ext cx="65432" cy="82248"/>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27" name="Freeform 45">
                  <a:extLst>
                    <a:ext uri="{FF2B5EF4-FFF2-40B4-BE49-F238E27FC236}">
                      <a16:creationId xmlns:a16="http://schemas.microsoft.com/office/drawing/2014/main" xmlns="" id="{8D39197D-7A32-4237-A31D-48BF9B63E1FA}"/>
                    </a:ext>
                  </a:extLst>
                </p:cNvPr>
                <p:cNvSpPr>
                  <a:spLocks noChangeArrowheads="1"/>
                </p:cNvSpPr>
                <p:nvPr/>
              </p:nvSpPr>
              <p:spPr bwMode="auto">
                <a:xfrm rot="15300000" flipV="1">
                  <a:off x="2039786" y="2603635"/>
                  <a:ext cx="638618" cy="1004476"/>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grpSp>
      <p:grpSp>
        <p:nvGrpSpPr>
          <p:cNvPr id="34" name="组合 33">
            <a:extLst>
              <a:ext uri="{FF2B5EF4-FFF2-40B4-BE49-F238E27FC236}">
                <a16:creationId xmlns:a16="http://schemas.microsoft.com/office/drawing/2014/main" xmlns="" id="{30AA84BF-2335-4290-8268-9020C985184B}"/>
              </a:ext>
            </a:extLst>
          </p:cNvPr>
          <p:cNvGrpSpPr/>
          <p:nvPr/>
        </p:nvGrpSpPr>
        <p:grpSpPr>
          <a:xfrm>
            <a:off x="3577374" y="2480950"/>
            <a:ext cx="1900435" cy="1162352"/>
            <a:chOff x="3577374" y="2272404"/>
            <a:chExt cx="1900435" cy="1162352"/>
          </a:xfrm>
          <a:solidFill>
            <a:srgbClr val="F7BE3A"/>
          </a:solidFill>
        </p:grpSpPr>
        <p:grpSp>
          <p:nvGrpSpPr>
            <p:cNvPr id="35" name="组合 34">
              <a:extLst>
                <a:ext uri="{FF2B5EF4-FFF2-40B4-BE49-F238E27FC236}">
                  <a16:creationId xmlns:a16="http://schemas.microsoft.com/office/drawing/2014/main" xmlns="" id="{2BD400B2-6EDE-4396-B29E-1B9862CC7F7B}"/>
                </a:ext>
              </a:extLst>
            </p:cNvPr>
            <p:cNvGrpSpPr/>
            <p:nvPr/>
          </p:nvGrpSpPr>
          <p:grpSpPr>
            <a:xfrm>
              <a:off x="3577374" y="2272404"/>
              <a:ext cx="1307815" cy="696453"/>
              <a:chOff x="3577374" y="2272404"/>
              <a:chExt cx="1307815" cy="696453"/>
            </a:xfrm>
            <a:grpFill/>
          </p:grpSpPr>
          <p:sp>
            <p:nvSpPr>
              <p:cNvPr id="43" name="Oval 47">
                <a:extLst>
                  <a:ext uri="{FF2B5EF4-FFF2-40B4-BE49-F238E27FC236}">
                    <a16:creationId xmlns:a16="http://schemas.microsoft.com/office/drawing/2014/main" xmlns="" id="{6F224197-A4EF-45DE-BB54-9CA29ED446E6}"/>
                  </a:ext>
                </a:extLst>
              </p:cNvPr>
              <p:cNvSpPr>
                <a:spLocks noChangeArrowheads="1"/>
              </p:cNvSpPr>
              <p:nvPr/>
            </p:nvSpPr>
            <p:spPr bwMode="auto">
              <a:xfrm rot="5566472">
                <a:off x="4722436" y="2627110"/>
                <a:ext cx="144673" cy="180833"/>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4" name="Oval 49">
                <a:extLst>
                  <a:ext uri="{FF2B5EF4-FFF2-40B4-BE49-F238E27FC236}">
                    <a16:creationId xmlns:a16="http://schemas.microsoft.com/office/drawing/2014/main" xmlns="" id="{39FBE79A-070A-4319-AA5A-B76DA0EE2E40}"/>
                  </a:ext>
                </a:extLst>
              </p:cNvPr>
              <p:cNvSpPr>
                <a:spLocks noChangeArrowheads="1"/>
              </p:cNvSpPr>
              <p:nvPr/>
            </p:nvSpPr>
            <p:spPr bwMode="auto">
              <a:xfrm rot="5566472">
                <a:off x="4697368" y="2522476"/>
                <a:ext cx="101400" cy="122473"/>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5" name="Oval 50">
                <a:extLst>
                  <a:ext uri="{FF2B5EF4-FFF2-40B4-BE49-F238E27FC236}">
                    <a16:creationId xmlns:a16="http://schemas.microsoft.com/office/drawing/2014/main" xmlns="" id="{B3FD54B3-2ACC-46CC-92B8-3E8411A5A676}"/>
                  </a:ext>
                </a:extLst>
              </p:cNvPr>
              <p:cNvSpPr>
                <a:spLocks noChangeArrowheads="1"/>
              </p:cNvSpPr>
              <p:nvPr/>
            </p:nvSpPr>
            <p:spPr bwMode="auto">
              <a:xfrm rot="5566472">
                <a:off x="4634502" y="2426790"/>
                <a:ext cx="88445" cy="106825"/>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6" name="Oval 52">
                <a:extLst>
                  <a:ext uri="{FF2B5EF4-FFF2-40B4-BE49-F238E27FC236}">
                    <a16:creationId xmlns:a16="http://schemas.microsoft.com/office/drawing/2014/main" xmlns="" id="{C1AB8028-C72B-435B-BE80-782BD5449A82}"/>
                  </a:ext>
                </a:extLst>
              </p:cNvPr>
              <p:cNvSpPr>
                <a:spLocks noChangeArrowheads="1"/>
              </p:cNvSpPr>
              <p:nvPr/>
            </p:nvSpPr>
            <p:spPr bwMode="auto">
              <a:xfrm rot="5566472">
                <a:off x="4579457" y="2353924"/>
                <a:ext cx="71359" cy="8973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7" name="Oval 54">
                <a:extLst>
                  <a:ext uri="{FF2B5EF4-FFF2-40B4-BE49-F238E27FC236}">
                    <a16:creationId xmlns:a16="http://schemas.microsoft.com/office/drawing/2014/main" xmlns="" id="{32697DBD-1A81-4578-B52B-AF7C4396DA07}"/>
                  </a:ext>
                </a:extLst>
              </p:cNvPr>
              <p:cNvSpPr>
                <a:spLocks noChangeArrowheads="1"/>
              </p:cNvSpPr>
              <p:nvPr/>
            </p:nvSpPr>
            <p:spPr bwMode="auto">
              <a:xfrm rot="5566472">
                <a:off x="4494621" y="2273290"/>
                <a:ext cx="71359" cy="8973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8" name="Freeform 55">
                <a:extLst>
                  <a:ext uri="{FF2B5EF4-FFF2-40B4-BE49-F238E27FC236}">
                    <a16:creationId xmlns:a16="http://schemas.microsoft.com/office/drawing/2014/main" xmlns="" id="{26998AAE-EE05-4D29-9004-9064F509EF62}"/>
                  </a:ext>
                </a:extLst>
              </p:cNvPr>
              <p:cNvSpPr>
                <a:spLocks noChangeArrowheads="1"/>
              </p:cNvSpPr>
              <p:nvPr/>
            </p:nvSpPr>
            <p:spPr bwMode="auto">
              <a:xfrm rot="6300000">
                <a:off x="3777124" y="2072654"/>
                <a:ext cx="696453" cy="1095953"/>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nvGrpSpPr>
            <p:cNvPr id="36" name="组合 35">
              <a:extLst>
                <a:ext uri="{FF2B5EF4-FFF2-40B4-BE49-F238E27FC236}">
                  <a16:creationId xmlns:a16="http://schemas.microsoft.com/office/drawing/2014/main" xmlns="" id="{8F80CBE1-7E0F-4824-8DBA-68266816AFB8}"/>
                </a:ext>
              </a:extLst>
            </p:cNvPr>
            <p:cNvGrpSpPr/>
            <p:nvPr/>
          </p:nvGrpSpPr>
          <p:grpSpPr>
            <a:xfrm>
              <a:off x="4169994" y="2738303"/>
              <a:ext cx="1307815" cy="696453"/>
              <a:chOff x="4169994" y="2738303"/>
              <a:chExt cx="1307815" cy="696453"/>
            </a:xfrm>
            <a:grpFill/>
          </p:grpSpPr>
          <p:sp>
            <p:nvSpPr>
              <p:cNvPr id="37" name="Oval 58">
                <a:extLst>
                  <a:ext uri="{FF2B5EF4-FFF2-40B4-BE49-F238E27FC236}">
                    <a16:creationId xmlns:a16="http://schemas.microsoft.com/office/drawing/2014/main" xmlns="" id="{D16EEBD6-5177-49CD-9D10-A718742ABF77}"/>
                  </a:ext>
                </a:extLst>
              </p:cNvPr>
              <p:cNvSpPr>
                <a:spLocks noChangeArrowheads="1"/>
              </p:cNvSpPr>
              <p:nvPr/>
            </p:nvSpPr>
            <p:spPr bwMode="auto">
              <a:xfrm rot="16033528" flipV="1">
                <a:off x="5315056" y="2899216"/>
                <a:ext cx="144673" cy="180833"/>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38" name="Oval 60">
                <a:extLst>
                  <a:ext uri="{FF2B5EF4-FFF2-40B4-BE49-F238E27FC236}">
                    <a16:creationId xmlns:a16="http://schemas.microsoft.com/office/drawing/2014/main" xmlns="" id="{2624B737-4E6B-459B-878C-8F4EB6406CE6}"/>
                  </a:ext>
                </a:extLst>
              </p:cNvPr>
              <p:cNvSpPr>
                <a:spLocks noChangeArrowheads="1"/>
              </p:cNvSpPr>
              <p:nvPr/>
            </p:nvSpPr>
            <p:spPr bwMode="auto">
              <a:xfrm rot="16033528" flipV="1">
                <a:off x="5289988" y="3062212"/>
                <a:ext cx="101400" cy="122473"/>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39" name="Oval 61">
                <a:extLst>
                  <a:ext uri="{FF2B5EF4-FFF2-40B4-BE49-F238E27FC236}">
                    <a16:creationId xmlns:a16="http://schemas.microsoft.com/office/drawing/2014/main" xmlns="" id="{2DA742AC-9C97-4C16-8EA6-3C48D857A8BF}"/>
                  </a:ext>
                </a:extLst>
              </p:cNvPr>
              <p:cNvSpPr>
                <a:spLocks noChangeArrowheads="1"/>
              </p:cNvSpPr>
              <p:nvPr/>
            </p:nvSpPr>
            <p:spPr bwMode="auto">
              <a:xfrm rot="16033528" flipV="1">
                <a:off x="5227121" y="3173545"/>
                <a:ext cx="88445" cy="106825"/>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0" name="Oval 63">
                <a:extLst>
                  <a:ext uri="{FF2B5EF4-FFF2-40B4-BE49-F238E27FC236}">
                    <a16:creationId xmlns:a16="http://schemas.microsoft.com/office/drawing/2014/main" xmlns="" id="{4F4DC8D9-A2A9-454B-A358-5BBF6FF402D8}"/>
                  </a:ext>
                </a:extLst>
              </p:cNvPr>
              <p:cNvSpPr>
                <a:spLocks noChangeArrowheads="1"/>
              </p:cNvSpPr>
              <p:nvPr/>
            </p:nvSpPr>
            <p:spPr bwMode="auto">
              <a:xfrm rot="16033528" flipV="1">
                <a:off x="5172076" y="3263498"/>
                <a:ext cx="71359" cy="8973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1" name="Oval 64">
                <a:extLst>
                  <a:ext uri="{FF2B5EF4-FFF2-40B4-BE49-F238E27FC236}">
                    <a16:creationId xmlns:a16="http://schemas.microsoft.com/office/drawing/2014/main" xmlns="" id="{B7138D19-C968-4847-8D3F-66E2E56B4ABA}"/>
                  </a:ext>
                </a:extLst>
              </p:cNvPr>
              <p:cNvSpPr>
                <a:spLocks noChangeArrowheads="1"/>
              </p:cNvSpPr>
              <p:nvPr/>
            </p:nvSpPr>
            <p:spPr bwMode="auto">
              <a:xfrm rot="16033528" flipV="1">
                <a:off x="5087240" y="3344132"/>
                <a:ext cx="71359" cy="8973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42" name="Freeform 66">
                <a:extLst>
                  <a:ext uri="{FF2B5EF4-FFF2-40B4-BE49-F238E27FC236}">
                    <a16:creationId xmlns:a16="http://schemas.microsoft.com/office/drawing/2014/main" xmlns="" id="{E2FC8EFB-D02B-4347-8C8B-3D78823A59C3}"/>
                  </a:ext>
                </a:extLst>
              </p:cNvPr>
              <p:cNvSpPr>
                <a:spLocks noChangeArrowheads="1"/>
              </p:cNvSpPr>
              <p:nvPr/>
            </p:nvSpPr>
            <p:spPr bwMode="auto">
              <a:xfrm rot="15300000" flipV="1">
                <a:off x="4369744" y="2538553"/>
                <a:ext cx="696453" cy="1095953"/>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grpSp>
        <p:nvGrpSpPr>
          <p:cNvPr id="49" name="组合 48">
            <a:extLst>
              <a:ext uri="{FF2B5EF4-FFF2-40B4-BE49-F238E27FC236}">
                <a16:creationId xmlns:a16="http://schemas.microsoft.com/office/drawing/2014/main" xmlns="" id="{122E58C9-AA17-4273-AF91-1784276C1394}"/>
              </a:ext>
            </a:extLst>
          </p:cNvPr>
          <p:cNvGrpSpPr/>
          <p:nvPr/>
        </p:nvGrpSpPr>
        <p:grpSpPr>
          <a:xfrm>
            <a:off x="5999663" y="2365102"/>
            <a:ext cx="2188209" cy="1394048"/>
            <a:chOff x="5999663" y="2156556"/>
            <a:chExt cx="2188209" cy="1394048"/>
          </a:xfrm>
          <a:solidFill>
            <a:srgbClr val="01B8A5"/>
          </a:solidFill>
        </p:grpSpPr>
        <p:grpSp>
          <p:nvGrpSpPr>
            <p:cNvPr id="50" name="组合 49">
              <a:extLst>
                <a:ext uri="{FF2B5EF4-FFF2-40B4-BE49-F238E27FC236}">
                  <a16:creationId xmlns:a16="http://schemas.microsoft.com/office/drawing/2014/main" xmlns="" id="{CF67AD8C-8336-483D-AA51-BC44B53A7118}"/>
                </a:ext>
              </a:extLst>
            </p:cNvPr>
            <p:cNvGrpSpPr/>
            <p:nvPr/>
          </p:nvGrpSpPr>
          <p:grpSpPr>
            <a:xfrm>
              <a:off x="5999663" y="2156556"/>
              <a:ext cx="1462545" cy="778723"/>
              <a:chOff x="5999663" y="2156556"/>
              <a:chExt cx="1462545" cy="778723"/>
            </a:xfrm>
            <a:grpFill/>
          </p:grpSpPr>
          <p:sp>
            <p:nvSpPr>
              <p:cNvPr id="58" name="Oval 69">
                <a:extLst>
                  <a:ext uri="{FF2B5EF4-FFF2-40B4-BE49-F238E27FC236}">
                    <a16:creationId xmlns:a16="http://schemas.microsoft.com/office/drawing/2014/main" xmlns="" id="{46926A62-6C14-42BB-A9FB-9C399E00C51B}"/>
                  </a:ext>
                </a:extLst>
              </p:cNvPr>
              <p:cNvSpPr>
                <a:spLocks noChangeArrowheads="1"/>
              </p:cNvSpPr>
              <p:nvPr/>
            </p:nvSpPr>
            <p:spPr bwMode="auto">
              <a:xfrm rot="5566472">
                <a:off x="7280212" y="2553180"/>
                <a:ext cx="161763" cy="20222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59" name="Oval 71">
                <a:extLst>
                  <a:ext uri="{FF2B5EF4-FFF2-40B4-BE49-F238E27FC236}">
                    <a16:creationId xmlns:a16="http://schemas.microsoft.com/office/drawing/2014/main" xmlns="" id="{4BBF09D7-3482-493B-9996-68D9D0AF4987}"/>
                  </a:ext>
                </a:extLst>
              </p:cNvPr>
              <p:cNvSpPr>
                <a:spLocks noChangeArrowheads="1"/>
              </p:cNvSpPr>
              <p:nvPr/>
            </p:nvSpPr>
            <p:spPr bwMode="auto">
              <a:xfrm rot="5566472">
                <a:off x="7252169" y="2436185"/>
                <a:ext cx="113379" cy="136964"/>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60" name="Oval 72">
                <a:extLst>
                  <a:ext uri="{FF2B5EF4-FFF2-40B4-BE49-F238E27FC236}">
                    <a16:creationId xmlns:a16="http://schemas.microsoft.com/office/drawing/2014/main" xmlns="" id="{B70BE61C-D692-40E4-B695-7AB9E1515166}"/>
                  </a:ext>
                </a:extLst>
              </p:cNvPr>
              <p:cNvSpPr>
                <a:spLocks noChangeArrowheads="1"/>
              </p:cNvSpPr>
              <p:nvPr/>
            </p:nvSpPr>
            <p:spPr bwMode="auto">
              <a:xfrm rot="5566472">
                <a:off x="7181860" y="2329193"/>
                <a:ext cx="98893" cy="119465"/>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61" name="Oval 74">
                <a:extLst>
                  <a:ext uri="{FF2B5EF4-FFF2-40B4-BE49-F238E27FC236}">
                    <a16:creationId xmlns:a16="http://schemas.microsoft.com/office/drawing/2014/main" xmlns="" id="{6276D9AB-1F3E-4296-BF67-B93A088132E3}"/>
                  </a:ext>
                </a:extLst>
              </p:cNvPr>
              <p:cNvSpPr>
                <a:spLocks noChangeArrowheads="1"/>
              </p:cNvSpPr>
              <p:nvPr/>
            </p:nvSpPr>
            <p:spPr bwMode="auto">
              <a:xfrm rot="5566472">
                <a:off x="7120297" y="2247717"/>
                <a:ext cx="79787" cy="100356"/>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62" name="Oval 75">
                <a:extLst>
                  <a:ext uri="{FF2B5EF4-FFF2-40B4-BE49-F238E27FC236}">
                    <a16:creationId xmlns:a16="http://schemas.microsoft.com/office/drawing/2014/main" xmlns="" id="{938352D7-31BF-463F-9856-501BAF612CC7}"/>
                  </a:ext>
                </a:extLst>
              </p:cNvPr>
              <p:cNvSpPr>
                <a:spLocks noChangeArrowheads="1"/>
              </p:cNvSpPr>
              <p:nvPr/>
            </p:nvSpPr>
            <p:spPr bwMode="auto">
              <a:xfrm rot="5566472">
                <a:off x="7025422" y="2157555"/>
                <a:ext cx="79787" cy="100356"/>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63" name="Freeform 77">
                <a:extLst>
                  <a:ext uri="{FF2B5EF4-FFF2-40B4-BE49-F238E27FC236}">
                    <a16:creationId xmlns:a16="http://schemas.microsoft.com/office/drawing/2014/main" xmlns="" id="{70D9B843-6FF4-4BE0-B8EB-8DE2F936D418}"/>
                  </a:ext>
                </a:extLst>
              </p:cNvPr>
              <p:cNvSpPr>
                <a:spLocks noChangeArrowheads="1"/>
              </p:cNvSpPr>
              <p:nvPr/>
            </p:nvSpPr>
            <p:spPr bwMode="auto">
              <a:xfrm rot="6300000">
                <a:off x="6223112" y="1933107"/>
                <a:ext cx="778723" cy="1225621"/>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nvGrpSpPr>
            <p:cNvPr id="51" name="组合 50">
              <a:extLst>
                <a:ext uri="{FF2B5EF4-FFF2-40B4-BE49-F238E27FC236}">
                  <a16:creationId xmlns:a16="http://schemas.microsoft.com/office/drawing/2014/main" xmlns="" id="{6890259E-099B-4A08-B825-48DEE1253E3B}"/>
                </a:ext>
              </a:extLst>
            </p:cNvPr>
            <p:cNvGrpSpPr/>
            <p:nvPr/>
          </p:nvGrpSpPr>
          <p:grpSpPr>
            <a:xfrm>
              <a:off x="6725327" y="2771881"/>
              <a:ext cx="1462545" cy="778723"/>
              <a:chOff x="6725327" y="2771881"/>
              <a:chExt cx="1462545" cy="778723"/>
            </a:xfrm>
            <a:grpFill/>
          </p:grpSpPr>
          <p:sp>
            <p:nvSpPr>
              <p:cNvPr id="52" name="Oval 79">
                <a:extLst>
                  <a:ext uri="{FF2B5EF4-FFF2-40B4-BE49-F238E27FC236}">
                    <a16:creationId xmlns:a16="http://schemas.microsoft.com/office/drawing/2014/main" xmlns="" id="{4BB6ED14-8610-427C-86CC-C8498BC72A20}"/>
                  </a:ext>
                </a:extLst>
              </p:cNvPr>
              <p:cNvSpPr>
                <a:spLocks noChangeArrowheads="1"/>
              </p:cNvSpPr>
              <p:nvPr/>
            </p:nvSpPr>
            <p:spPr bwMode="auto">
              <a:xfrm rot="16033528" flipV="1">
                <a:off x="8005876" y="2951752"/>
                <a:ext cx="161763" cy="202229"/>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53" name="Oval 80">
                <a:extLst>
                  <a:ext uri="{FF2B5EF4-FFF2-40B4-BE49-F238E27FC236}">
                    <a16:creationId xmlns:a16="http://schemas.microsoft.com/office/drawing/2014/main" xmlns="" id="{F2668198-6F47-4CB6-B85D-39886573BCCA}"/>
                  </a:ext>
                </a:extLst>
              </p:cNvPr>
              <p:cNvSpPr>
                <a:spLocks noChangeArrowheads="1"/>
              </p:cNvSpPr>
              <p:nvPr/>
            </p:nvSpPr>
            <p:spPr bwMode="auto">
              <a:xfrm rot="16033528" flipV="1">
                <a:off x="7977833" y="3134011"/>
                <a:ext cx="113379" cy="136964"/>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54" name="Oval 81">
                <a:extLst>
                  <a:ext uri="{FF2B5EF4-FFF2-40B4-BE49-F238E27FC236}">
                    <a16:creationId xmlns:a16="http://schemas.microsoft.com/office/drawing/2014/main" xmlns="" id="{D8056CC8-5554-4031-8B6B-7C938A411ED9}"/>
                  </a:ext>
                </a:extLst>
              </p:cNvPr>
              <p:cNvSpPr>
                <a:spLocks noChangeArrowheads="1"/>
              </p:cNvSpPr>
              <p:nvPr/>
            </p:nvSpPr>
            <p:spPr bwMode="auto">
              <a:xfrm rot="16033528" flipV="1">
                <a:off x="7907524" y="3258503"/>
                <a:ext cx="98893" cy="119465"/>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55" name="Oval 82">
                <a:extLst>
                  <a:ext uri="{FF2B5EF4-FFF2-40B4-BE49-F238E27FC236}">
                    <a16:creationId xmlns:a16="http://schemas.microsoft.com/office/drawing/2014/main" xmlns="" id="{8F236207-7EB2-472B-8AC4-D488158F23E8}"/>
                  </a:ext>
                </a:extLst>
              </p:cNvPr>
              <p:cNvSpPr>
                <a:spLocks noChangeArrowheads="1"/>
              </p:cNvSpPr>
              <p:nvPr/>
            </p:nvSpPr>
            <p:spPr bwMode="auto">
              <a:xfrm rot="16033528" flipV="1">
                <a:off x="7845961" y="3359087"/>
                <a:ext cx="79787" cy="100356"/>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56" name="Oval 83">
                <a:extLst>
                  <a:ext uri="{FF2B5EF4-FFF2-40B4-BE49-F238E27FC236}">
                    <a16:creationId xmlns:a16="http://schemas.microsoft.com/office/drawing/2014/main" xmlns="" id="{889965AD-BD05-41FB-BED6-29CB7FF7CA77}"/>
                  </a:ext>
                </a:extLst>
              </p:cNvPr>
              <p:cNvSpPr>
                <a:spLocks noChangeArrowheads="1"/>
              </p:cNvSpPr>
              <p:nvPr/>
            </p:nvSpPr>
            <p:spPr bwMode="auto">
              <a:xfrm rot="16033528" flipV="1">
                <a:off x="7751085" y="3449251"/>
                <a:ext cx="79787" cy="100356"/>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57" name="Freeform 84">
                <a:extLst>
                  <a:ext uri="{FF2B5EF4-FFF2-40B4-BE49-F238E27FC236}">
                    <a16:creationId xmlns:a16="http://schemas.microsoft.com/office/drawing/2014/main" xmlns="" id="{D4270E08-CC75-490F-AFF2-D387CA65BAA5}"/>
                  </a:ext>
                </a:extLst>
              </p:cNvPr>
              <p:cNvSpPr>
                <a:spLocks noChangeArrowheads="1"/>
              </p:cNvSpPr>
              <p:nvPr/>
            </p:nvSpPr>
            <p:spPr bwMode="auto">
              <a:xfrm rot="15300000" flipV="1">
                <a:off x="6948776" y="2548432"/>
                <a:ext cx="778723" cy="1225621"/>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grpSp>
        <p:nvGrpSpPr>
          <p:cNvPr id="64" name="组合 63">
            <a:extLst>
              <a:ext uri="{FF2B5EF4-FFF2-40B4-BE49-F238E27FC236}">
                <a16:creationId xmlns:a16="http://schemas.microsoft.com/office/drawing/2014/main" xmlns="" id="{35996FD1-FB8E-467D-87B1-6CA601782109}"/>
              </a:ext>
            </a:extLst>
          </p:cNvPr>
          <p:cNvGrpSpPr/>
          <p:nvPr/>
        </p:nvGrpSpPr>
        <p:grpSpPr>
          <a:xfrm>
            <a:off x="8709725" y="2272536"/>
            <a:ext cx="2476820" cy="1579181"/>
            <a:chOff x="8709725" y="2063990"/>
            <a:chExt cx="2476820" cy="1579181"/>
          </a:xfrm>
          <a:solidFill>
            <a:srgbClr val="F7BE3A"/>
          </a:solidFill>
        </p:grpSpPr>
        <p:grpSp>
          <p:nvGrpSpPr>
            <p:cNvPr id="65" name="组合 64">
              <a:extLst>
                <a:ext uri="{FF2B5EF4-FFF2-40B4-BE49-F238E27FC236}">
                  <a16:creationId xmlns:a16="http://schemas.microsoft.com/office/drawing/2014/main" xmlns="" id="{A9CC0633-8C50-423C-8608-EF1020B7D1C6}"/>
                </a:ext>
              </a:extLst>
            </p:cNvPr>
            <p:cNvGrpSpPr/>
            <p:nvPr/>
          </p:nvGrpSpPr>
          <p:grpSpPr>
            <a:xfrm>
              <a:off x="8709725" y="2063990"/>
              <a:ext cx="1655452" cy="882173"/>
              <a:chOff x="8709725" y="2063990"/>
              <a:chExt cx="1655452" cy="882173"/>
            </a:xfrm>
            <a:grpFill/>
          </p:grpSpPr>
          <p:sp>
            <p:nvSpPr>
              <p:cNvPr id="73" name="Oval 86">
                <a:extLst>
                  <a:ext uri="{FF2B5EF4-FFF2-40B4-BE49-F238E27FC236}">
                    <a16:creationId xmlns:a16="http://schemas.microsoft.com/office/drawing/2014/main" xmlns="" id="{495176A3-E7B3-4C2C-9E3B-C20082289D05}"/>
                  </a:ext>
                </a:extLst>
              </p:cNvPr>
              <p:cNvSpPr>
                <a:spLocks noChangeArrowheads="1"/>
              </p:cNvSpPr>
              <p:nvPr/>
            </p:nvSpPr>
            <p:spPr bwMode="auto">
              <a:xfrm rot="5566472">
                <a:off x="10159101" y="2513214"/>
                <a:ext cx="183252" cy="228900"/>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4" name="Oval 87">
                <a:extLst>
                  <a:ext uri="{FF2B5EF4-FFF2-40B4-BE49-F238E27FC236}">
                    <a16:creationId xmlns:a16="http://schemas.microsoft.com/office/drawing/2014/main" xmlns="" id="{DDC78354-D5AD-4B5A-B0D1-EB52250A2D3C}"/>
                  </a:ext>
                </a:extLst>
              </p:cNvPr>
              <p:cNvSpPr>
                <a:spLocks noChangeArrowheads="1"/>
              </p:cNvSpPr>
              <p:nvPr/>
            </p:nvSpPr>
            <p:spPr bwMode="auto">
              <a:xfrm rot="5566472">
                <a:off x="10127414" y="2380668"/>
                <a:ext cx="128440" cy="155027"/>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5" name="Oval 88">
                <a:extLst>
                  <a:ext uri="{FF2B5EF4-FFF2-40B4-BE49-F238E27FC236}">
                    <a16:creationId xmlns:a16="http://schemas.microsoft.com/office/drawing/2014/main" xmlns="" id="{6784CDE5-8B2D-406C-8313-27610815D923}"/>
                  </a:ext>
                </a:extLst>
              </p:cNvPr>
              <p:cNvSpPr>
                <a:spLocks noChangeArrowheads="1"/>
              </p:cNvSpPr>
              <p:nvPr/>
            </p:nvSpPr>
            <p:spPr bwMode="auto">
              <a:xfrm rot="5566472">
                <a:off x="10047862" y="2259480"/>
                <a:ext cx="112031" cy="135220"/>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6" name="Oval 89">
                <a:extLst>
                  <a:ext uri="{FF2B5EF4-FFF2-40B4-BE49-F238E27FC236}">
                    <a16:creationId xmlns:a16="http://schemas.microsoft.com/office/drawing/2014/main" xmlns="" id="{66C338EA-D4CC-41B4-8992-C3A510D2B3D3}"/>
                  </a:ext>
                </a:extLst>
              </p:cNvPr>
              <p:cNvSpPr>
                <a:spLocks noChangeArrowheads="1"/>
              </p:cNvSpPr>
              <p:nvPr/>
            </p:nvSpPr>
            <p:spPr bwMode="auto">
              <a:xfrm rot="5566472">
                <a:off x="9978208" y="2167195"/>
                <a:ext cx="90387" cy="113591"/>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7" name="Oval 90">
                <a:extLst>
                  <a:ext uri="{FF2B5EF4-FFF2-40B4-BE49-F238E27FC236}">
                    <a16:creationId xmlns:a16="http://schemas.microsoft.com/office/drawing/2014/main" xmlns="" id="{14718EE4-13DC-46CF-94A0-1937C00369FE}"/>
                  </a:ext>
                </a:extLst>
              </p:cNvPr>
              <p:cNvSpPr>
                <a:spLocks noChangeArrowheads="1"/>
              </p:cNvSpPr>
              <p:nvPr/>
            </p:nvSpPr>
            <p:spPr bwMode="auto">
              <a:xfrm rot="5566472">
                <a:off x="9870836" y="2065082"/>
                <a:ext cx="90387" cy="113591"/>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8" name="Freeform 91">
                <a:extLst>
                  <a:ext uri="{FF2B5EF4-FFF2-40B4-BE49-F238E27FC236}">
                    <a16:creationId xmlns:a16="http://schemas.microsoft.com/office/drawing/2014/main" xmlns="" id="{BF8BBD58-44ED-449B-95E1-2D3128B8A668}"/>
                  </a:ext>
                </a:extLst>
              </p:cNvPr>
              <p:cNvSpPr>
                <a:spLocks noChangeArrowheads="1"/>
              </p:cNvSpPr>
              <p:nvPr/>
            </p:nvSpPr>
            <p:spPr bwMode="auto">
              <a:xfrm rot="6300000">
                <a:off x="8962268" y="1811447"/>
                <a:ext cx="882173" cy="1387260"/>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nvGrpSpPr>
            <p:cNvPr id="66" name="组合 65">
              <a:extLst>
                <a:ext uri="{FF2B5EF4-FFF2-40B4-BE49-F238E27FC236}">
                  <a16:creationId xmlns:a16="http://schemas.microsoft.com/office/drawing/2014/main" xmlns="" id="{7D2C55B8-AC79-4D45-A913-56CECB105E03}"/>
                </a:ext>
              </a:extLst>
            </p:cNvPr>
            <p:cNvGrpSpPr/>
            <p:nvPr/>
          </p:nvGrpSpPr>
          <p:grpSpPr>
            <a:xfrm>
              <a:off x="9531093" y="2760998"/>
              <a:ext cx="1655452" cy="882173"/>
              <a:chOff x="9531093" y="2760998"/>
              <a:chExt cx="1655452" cy="882173"/>
            </a:xfrm>
            <a:grpFill/>
          </p:grpSpPr>
          <p:sp>
            <p:nvSpPr>
              <p:cNvPr id="67" name="Oval 93">
                <a:extLst>
                  <a:ext uri="{FF2B5EF4-FFF2-40B4-BE49-F238E27FC236}">
                    <a16:creationId xmlns:a16="http://schemas.microsoft.com/office/drawing/2014/main" xmlns="" id="{DE7A589B-2583-471C-8389-4D9E60DCF114}"/>
                  </a:ext>
                </a:extLst>
              </p:cNvPr>
              <p:cNvSpPr>
                <a:spLocks noChangeArrowheads="1"/>
              </p:cNvSpPr>
              <p:nvPr/>
            </p:nvSpPr>
            <p:spPr bwMode="auto">
              <a:xfrm rot="16033528" flipV="1">
                <a:off x="10980469" y="2965048"/>
                <a:ext cx="183252" cy="228900"/>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68" name="Oval 94">
                <a:extLst>
                  <a:ext uri="{FF2B5EF4-FFF2-40B4-BE49-F238E27FC236}">
                    <a16:creationId xmlns:a16="http://schemas.microsoft.com/office/drawing/2014/main" xmlns="" id="{BF989F50-B8F9-4FB0-B56C-F67DCD1E79E8}"/>
                  </a:ext>
                </a:extLst>
              </p:cNvPr>
              <p:cNvSpPr>
                <a:spLocks noChangeArrowheads="1"/>
              </p:cNvSpPr>
              <p:nvPr/>
            </p:nvSpPr>
            <p:spPr bwMode="auto">
              <a:xfrm rot="16033528" flipV="1">
                <a:off x="10948782" y="3171467"/>
                <a:ext cx="128440" cy="155027"/>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69" name="Oval 95">
                <a:extLst>
                  <a:ext uri="{FF2B5EF4-FFF2-40B4-BE49-F238E27FC236}">
                    <a16:creationId xmlns:a16="http://schemas.microsoft.com/office/drawing/2014/main" xmlns="" id="{80E854B2-579A-4904-BA5F-1DA15E1211A3}"/>
                  </a:ext>
                </a:extLst>
              </p:cNvPr>
              <p:cNvSpPr>
                <a:spLocks noChangeArrowheads="1"/>
              </p:cNvSpPr>
              <p:nvPr/>
            </p:nvSpPr>
            <p:spPr bwMode="auto">
              <a:xfrm rot="16033528" flipV="1">
                <a:off x="10869230" y="3312461"/>
                <a:ext cx="112031" cy="135220"/>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0" name="Oval 96">
                <a:extLst>
                  <a:ext uri="{FF2B5EF4-FFF2-40B4-BE49-F238E27FC236}">
                    <a16:creationId xmlns:a16="http://schemas.microsoft.com/office/drawing/2014/main" xmlns="" id="{90ADAA73-6E98-4044-AE1B-6D04037E3E8E}"/>
                  </a:ext>
                </a:extLst>
              </p:cNvPr>
              <p:cNvSpPr>
                <a:spLocks noChangeArrowheads="1"/>
              </p:cNvSpPr>
              <p:nvPr/>
            </p:nvSpPr>
            <p:spPr bwMode="auto">
              <a:xfrm rot="16033528" flipV="1">
                <a:off x="10799576" y="3426376"/>
                <a:ext cx="90387" cy="113591"/>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1" name="Oval 97">
                <a:extLst>
                  <a:ext uri="{FF2B5EF4-FFF2-40B4-BE49-F238E27FC236}">
                    <a16:creationId xmlns:a16="http://schemas.microsoft.com/office/drawing/2014/main" xmlns="" id="{BB5326DB-722F-42BB-9A93-3EAF2EDE25AF}"/>
                  </a:ext>
                </a:extLst>
              </p:cNvPr>
              <p:cNvSpPr>
                <a:spLocks noChangeArrowheads="1"/>
              </p:cNvSpPr>
              <p:nvPr/>
            </p:nvSpPr>
            <p:spPr bwMode="auto">
              <a:xfrm rot="16033528" flipV="1">
                <a:off x="10692204" y="3528488"/>
                <a:ext cx="90387" cy="113591"/>
              </a:xfrm>
              <a:prstGeom prst="ellipse">
                <a:avLst/>
              </a:pr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sp>
            <p:nvSpPr>
              <p:cNvPr id="72" name="Freeform 98">
                <a:extLst>
                  <a:ext uri="{FF2B5EF4-FFF2-40B4-BE49-F238E27FC236}">
                    <a16:creationId xmlns:a16="http://schemas.microsoft.com/office/drawing/2014/main" xmlns="" id="{30F2353D-58A6-49E0-92A7-16635E8869B7}"/>
                  </a:ext>
                </a:extLst>
              </p:cNvPr>
              <p:cNvSpPr>
                <a:spLocks noChangeArrowheads="1"/>
              </p:cNvSpPr>
              <p:nvPr/>
            </p:nvSpPr>
            <p:spPr bwMode="auto">
              <a:xfrm rot="15300000" flipV="1">
                <a:off x="9783636" y="2508455"/>
                <a:ext cx="882173" cy="1387260"/>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p:spPr>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609585">
                  <a:defRPr/>
                </a:pPr>
                <a:endParaRPr lang="id-ID" altLang="id-ID" kern="0" dirty="0">
                  <a:solidFill>
                    <a:srgbClr val="FFFFFF"/>
                  </a:solidFill>
                  <a:latin typeface="+mn-lt"/>
                  <a:ea typeface="+mn-ea"/>
                  <a:cs typeface="+mn-ea"/>
                  <a:sym typeface="+mn-lt"/>
                </a:endParaRPr>
              </a:p>
            </p:txBody>
          </p:sp>
        </p:grpSp>
      </p:grpSp>
      <p:sp>
        <p:nvSpPr>
          <p:cNvPr id="79" name="文本框 2">
            <a:extLst>
              <a:ext uri="{FF2B5EF4-FFF2-40B4-BE49-F238E27FC236}">
                <a16:creationId xmlns:a16="http://schemas.microsoft.com/office/drawing/2014/main" xmlns="" id="{320095AD-4687-4497-B392-2BE671B96026}"/>
              </a:ext>
            </a:extLst>
          </p:cNvPr>
          <p:cNvSpPr txBox="1"/>
          <p:nvPr/>
        </p:nvSpPr>
        <p:spPr>
          <a:xfrm>
            <a:off x="4200083" y="4147608"/>
            <a:ext cx="1210589" cy="400110"/>
          </a:xfrm>
          <a:prstGeom prst="rect">
            <a:avLst/>
          </a:prstGeom>
          <a:noFill/>
        </p:spPr>
        <p:txBody>
          <a:bodyPr wrap="none" rtlCol="0">
            <a:spAutoFit/>
          </a:bodyPr>
          <a:lstStyle/>
          <a:p>
            <a:pPr lvl="0" algn="ct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80" name="文本框 2">
            <a:extLst>
              <a:ext uri="{FF2B5EF4-FFF2-40B4-BE49-F238E27FC236}">
                <a16:creationId xmlns:a16="http://schemas.microsoft.com/office/drawing/2014/main" xmlns="" id="{3AF27A85-24B1-4542-AF71-4BE408D7610F}"/>
              </a:ext>
            </a:extLst>
          </p:cNvPr>
          <p:cNvSpPr txBox="1"/>
          <p:nvPr/>
        </p:nvSpPr>
        <p:spPr>
          <a:xfrm>
            <a:off x="6781331" y="4147608"/>
            <a:ext cx="1210588" cy="400110"/>
          </a:xfrm>
          <a:prstGeom prst="rect">
            <a:avLst/>
          </a:prstGeom>
          <a:noFill/>
        </p:spPr>
        <p:txBody>
          <a:bodyPr wrap="none" rtlCol="0">
            <a:spAutoFit/>
          </a:bodyPr>
          <a:lstStyle/>
          <a:p>
            <a:pPr lvl="0" algn="ct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81" name="文本框 2">
            <a:extLst>
              <a:ext uri="{FF2B5EF4-FFF2-40B4-BE49-F238E27FC236}">
                <a16:creationId xmlns:a16="http://schemas.microsoft.com/office/drawing/2014/main" xmlns="" id="{E5925A52-B808-4DCB-9F96-651CB5C0091D}"/>
              </a:ext>
            </a:extLst>
          </p:cNvPr>
          <p:cNvSpPr txBox="1"/>
          <p:nvPr/>
        </p:nvSpPr>
        <p:spPr>
          <a:xfrm>
            <a:off x="9362577" y="4147608"/>
            <a:ext cx="1210589" cy="400110"/>
          </a:xfrm>
          <a:prstGeom prst="rect">
            <a:avLst/>
          </a:prstGeom>
          <a:noFill/>
        </p:spPr>
        <p:txBody>
          <a:bodyPr wrap="none" rtlCol="0">
            <a:spAutoFit/>
          </a:bodyPr>
          <a:lstStyle/>
          <a:p>
            <a:pPr lvl="0" algn="ct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82" name="文本框 2">
            <a:extLst>
              <a:ext uri="{FF2B5EF4-FFF2-40B4-BE49-F238E27FC236}">
                <a16:creationId xmlns:a16="http://schemas.microsoft.com/office/drawing/2014/main" xmlns="" id="{44D97B06-989C-4E6E-A478-97FAA58D26D5}"/>
              </a:ext>
            </a:extLst>
          </p:cNvPr>
          <p:cNvSpPr txBox="1"/>
          <p:nvPr/>
        </p:nvSpPr>
        <p:spPr>
          <a:xfrm>
            <a:off x="1618836" y="4147608"/>
            <a:ext cx="1210588" cy="400110"/>
          </a:xfrm>
          <a:prstGeom prst="rect">
            <a:avLst/>
          </a:prstGeom>
          <a:noFill/>
        </p:spPr>
        <p:txBody>
          <a:bodyPr wrap="none" rtlCol="0">
            <a:spAutoFit/>
          </a:bodyPr>
          <a:lstStyle/>
          <a:p>
            <a:pPr algn="ctr">
              <a:defRPr/>
            </a:pPr>
            <a:r>
              <a:rPr lang="zh-CN" altLang="en-US" sz="2000" b="1" dirty="0">
                <a:solidFill>
                  <a:prstClr val="black">
                    <a:lumMod val="75000"/>
                    <a:lumOff val="25000"/>
                  </a:prstClr>
                </a:solidFill>
                <a:cs typeface="+mn-ea"/>
                <a:sym typeface="+mn-lt"/>
              </a:rPr>
              <a:t>添加标题</a:t>
            </a:r>
            <a:endParaRPr lang="en-US" sz="2000" b="1" dirty="0">
              <a:solidFill>
                <a:prstClr val="black">
                  <a:lumMod val="75000"/>
                  <a:lumOff val="25000"/>
                </a:prstClr>
              </a:solidFill>
              <a:cs typeface="+mn-ea"/>
              <a:sym typeface="+mn-lt"/>
            </a:endParaRPr>
          </a:p>
        </p:txBody>
      </p:sp>
      <p:sp>
        <p:nvSpPr>
          <p:cNvPr id="83" name="文本框 3">
            <a:extLst>
              <a:ext uri="{FF2B5EF4-FFF2-40B4-BE49-F238E27FC236}">
                <a16:creationId xmlns:a16="http://schemas.microsoft.com/office/drawing/2014/main" xmlns="" id="{AE00A840-0FC0-455B-B1F0-1E0483567A3C}"/>
              </a:ext>
            </a:extLst>
          </p:cNvPr>
          <p:cNvSpPr txBox="1"/>
          <p:nvPr/>
        </p:nvSpPr>
        <p:spPr>
          <a:xfrm>
            <a:off x="3767095" y="4508497"/>
            <a:ext cx="2070121" cy="787652"/>
          </a:xfrm>
          <a:prstGeom prst="rect">
            <a:avLst/>
          </a:prstGeom>
          <a:noFill/>
        </p:spPr>
        <p:txBody>
          <a:bodyPr wrap="square" rtlCol="0">
            <a:spAutoFit/>
          </a:bodyPr>
          <a:lstStyle/>
          <a:p>
            <a:pPr lvl="0" algn="r">
              <a:lnSpc>
                <a:spcPct val="150000"/>
              </a:lnSpc>
              <a:defRPr/>
            </a:pPr>
            <a:r>
              <a:rPr lang="zh-CN" altLang="en-US" sz="1600" b="1" dirty="0">
                <a:solidFill>
                  <a:prstClr val="black">
                    <a:lumMod val="75000"/>
                    <a:lumOff val="25000"/>
                  </a:prstClr>
                </a:solidFill>
                <a:cs typeface="+mn-ea"/>
                <a:sym typeface="+mn-lt"/>
              </a:rPr>
              <a:t>单击此处添加文字说明描述添加文字说明</a:t>
            </a:r>
            <a:endParaRPr lang="en-US" altLang="zh-CN" sz="1600" b="1" dirty="0">
              <a:solidFill>
                <a:prstClr val="black">
                  <a:lumMod val="75000"/>
                  <a:lumOff val="25000"/>
                </a:prstClr>
              </a:solidFill>
              <a:cs typeface="+mn-ea"/>
              <a:sym typeface="+mn-lt"/>
            </a:endParaRPr>
          </a:p>
        </p:txBody>
      </p:sp>
      <p:sp>
        <p:nvSpPr>
          <p:cNvPr id="84" name="文本框 3">
            <a:extLst>
              <a:ext uri="{FF2B5EF4-FFF2-40B4-BE49-F238E27FC236}">
                <a16:creationId xmlns:a16="http://schemas.microsoft.com/office/drawing/2014/main" xmlns="" id="{150F8746-57EF-4F61-83A5-9EBDB8E8672C}"/>
              </a:ext>
            </a:extLst>
          </p:cNvPr>
          <p:cNvSpPr txBox="1"/>
          <p:nvPr/>
        </p:nvSpPr>
        <p:spPr>
          <a:xfrm>
            <a:off x="1185848" y="4508497"/>
            <a:ext cx="2070121" cy="787652"/>
          </a:xfrm>
          <a:prstGeom prst="rect">
            <a:avLst/>
          </a:prstGeom>
          <a:noFill/>
        </p:spPr>
        <p:txBody>
          <a:bodyPr wrap="square" rtlCol="0">
            <a:spAutoFit/>
          </a:bodyPr>
          <a:lstStyle/>
          <a:p>
            <a:pPr lvl="0" algn="r">
              <a:lnSpc>
                <a:spcPct val="150000"/>
              </a:lnSpc>
              <a:defRPr/>
            </a:pPr>
            <a:r>
              <a:rPr lang="zh-CN" altLang="en-US" sz="1600" b="1" dirty="0">
                <a:solidFill>
                  <a:prstClr val="black">
                    <a:lumMod val="75000"/>
                    <a:lumOff val="25000"/>
                  </a:prstClr>
                </a:solidFill>
                <a:cs typeface="+mn-ea"/>
                <a:sym typeface="+mn-lt"/>
              </a:rPr>
              <a:t>单击此处添加文字说明描述添加文字说明</a:t>
            </a:r>
            <a:endParaRPr lang="en-US" altLang="zh-CN" sz="1600" b="1" dirty="0">
              <a:solidFill>
                <a:prstClr val="black">
                  <a:lumMod val="75000"/>
                  <a:lumOff val="25000"/>
                </a:prstClr>
              </a:solidFill>
              <a:cs typeface="+mn-ea"/>
              <a:sym typeface="+mn-lt"/>
            </a:endParaRPr>
          </a:p>
        </p:txBody>
      </p:sp>
      <p:sp>
        <p:nvSpPr>
          <p:cNvPr id="85" name="文本框 3">
            <a:extLst>
              <a:ext uri="{FF2B5EF4-FFF2-40B4-BE49-F238E27FC236}">
                <a16:creationId xmlns:a16="http://schemas.microsoft.com/office/drawing/2014/main" xmlns="" id="{B97D826A-ABD1-4644-A1A6-D3E9113DFAA5}"/>
              </a:ext>
            </a:extLst>
          </p:cNvPr>
          <p:cNvSpPr txBox="1"/>
          <p:nvPr/>
        </p:nvSpPr>
        <p:spPr>
          <a:xfrm>
            <a:off x="6351564" y="4508497"/>
            <a:ext cx="2070121" cy="792140"/>
          </a:xfrm>
          <a:prstGeom prst="rect">
            <a:avLst/>
          </a:prstGeom>
          <a:noFill/>
        </p:spPr>
        <p:txBody>
          <a:bodyPr wrap="square" rtlCol="0">
            <a:spAutoFit/>
          </a:bodyPr>
          <a:lstStyle/>
          <a:p>
            <a:pPr lvl="0" algn="r">
              <a:lnSpc>
                <a:spcPct val="150000"/>
              </a:lnSpc>
              <a:defRPr/>
            </a:pPr>
            <a:r>
              <a:rPr lang="zh-CN" altLang="en-US" sz="1600" b="1" dirty="0">
                <a:solidFill>
                  <a:prstClr val="black">
                    <a:lumMod val="75000"/>
                    <a:lumOff val="25000"/>
                  </a:prstClr>
                </a:solidFill>
                <a:cs typeface="+mn-ea"/>
                <a:sym typeface="+mn-lt"/>
              </a:rPr>
              <a:t>单击此处添加文字说明描述添加文字说明</a:t>
            </a:r>
            <a:endParaRPr lang="en-US" altLang="zh-CN" sz="1600" b="1" dirty="0">
              <a:solidFill>
                <a:prstClr val="black">
                  <a:lumMod val="75000"/>
                  <a:lumOff val="25000"/>
                </a:prstClr>
              </a:solidFill>
              <a:cs typeface="+mn-ea"/>
              <a:sym typeface="+mn-lt"/>
            </a:endParaRPr>
          </a:p>
        </p:txBody>
      </p:sp>
      <p:sp>
        <p:nvSpPr>
          <p:cNvPr id="86" name="文本框 3">
            <a:extLst>
              <a:ext uri="{FF2B5EF4-FFF2-40B4-BE49-F238E27FC236}">
                <a16:creationId xmlns:a16="http://schemas.microsoft.com/office/drawing/2014/main" xmlns="" id="{FBC7485A-6D16-4657-BC6C-30DBED20CE03}"/>
              </a:ext>
            </a:extLst>
          </p:cNvPr>
          <p:cNvSpPr txBox="1"/>
          <p:nvPr/>
        </p:nvSpPr>
        <p:spPr>
          <a:xfrm>
            <a:off x="8936033" y="4508497"/>
            <a:ext cx="2070121" cy="792140"/>
          </a:xfrm>
          <a:prstGeom prst="rect">
            <a:avLst/>
          </a:prstGeom>
          <a:noFill/>
        </p:spPr>
        <p:txBody>
          <a:bodyPr wrap="square" rtlCol="0">
            <a:spAutoFit/>
          </a:bodyPr>
          <a:lstStyle/>
          <a:p>
            <a:pPr lvl="0" algn="r">
              <a:lnSpc>
                <a:spcPct val="150000"/>
              </a:lnSpc>
              <a:defRPr/>
            </a:pPr>
            <a:r>
              <a:rPr lang="zh-CN" altLang="en-US" sz="1600" b="1" dirty="0">
                <a:solidFill>
                  <a:prstClr val="black">
                    <a:lumMod val="75000"/>
                    <a:lumOff val="25000"/>
                  </a:prstClr>
                </a:solidFill>
                <a:cs typeface="+mn-ea"/>
                <a:sym typeface="+mn-lt"/>
              </a:rPr>
              <a:t>单击此处添加文字说明描述添加文字说明</a:t>
            </a:r>
            <a:endParaRPr lang="en-US" altLang="zh-CN" sz="1600" b="1" dirty="0">
              <a:solidFill>
                <a:prstClr val="black">
                  <a:lumMod val="75000"/>
                  <a:lumOff val="25000"/>
                </a:prstClr>
              </a:solidFill>
              <a:cs typeface="+mn-ea"/>
              <a:sym typeface="+mn-lt"/>
            </a:endParaRPr>
          </a:p>
        </p:txBody>
      </p:sp>
    </p:spTree>
    <p:extLst>
      <p:ext uri="{BB962C8B-B14F-4D97-AF65-F5344CB8AC3E}">
        <p14:creationId xmlns:p14="http://schemas.microsoft.com/office/powerpoint/2010/main" val="968681101"/>
      </p:ext>
    </p:extLst>
  </p:cSld>
  <p:clrMapOvr>
    <a:masterClrMapping/>
  </p:clrMapOvr>
  <mc:AlternateContent xmlns:mc="http://schemas.openxmlformats.org/markup-compatibility/2006" xmlns:p14="http://schemas.microsoft.com/office/powerpoint/2010/main">
    <mc:Choice Requires="p14">
      <p:transition spd="slow" p14:dur="4000" advClick="0" advTm="0">
        <p14:vortex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10" presetClass="entr" presetSubtype="0"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fade">
                                      <p:cBhvr>
                                        <p:cTn id="20" dur="500"/>
                                        <p:tgtEl>
                                          <p:spTgt spid="34"/>
                                        </p:tgtEl>
                                      </p:cBhvr>
                                    </p:animEffect>
                                  </p:childTnLst>
                                </p:cTn>
                              </p:par>
                            </p:childTnLst>
                          </p:cTn>
                        </p:par>
                        <p:par>
                          <p:cTn id="21" fill="hold">
                            <p:stCondLst>
                              <p:cond delay="2500"/>
                            </p:stCondLst>
                            <p:childTnLst>
                              <p:par>
                                <p:cTn id="22" presetID="10" presetClass="entr" presetSubtype="0" fill="hold" nodeType="after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fade">
                                      <p:cBhvr>
                                        <p:cTn id="24" dur="500"/>
                                        <p:tgtEl>
                                          <p:spTgt spid="49"/>
                                        </p:tgtEl>
                                      </p:cBhvr>
                                    </p:animEffect>
                                  </p:childTnLst>
                                </p:cTn>
                              </p:par>
                            </p:childTnLst>
                          </p:cTn>
                        </p:par>
                        <p:par>
                          <p:cTn id="25" fill="hold">
                            <p:stCondLst>
                              <p:cond delay="3000"/>
                            </p:stCondLst>
                            <p:childTnLst>
                              <p:par>
                                <p:cTn id="26" presetID="10" presetClass="entr" presetSubtype="0" fill="hold"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500"/>
                                        <p:tgtEl>
                                          <p:spTgt spid="64"/>
                                        </p:tgtEl>
                                      </p:cBhvr>
                                    </p:animEffect>
                                  </p:childTnLst>
                                </p:cTn>
                              </p:par>
                              <p:par>
                                <p:cTn id="29" presetID="42" presetClass="entr" presetSubtype="0" fill="hold" grpId="0" nodeType="withEffect">
                                  <p:stCondLst>
                                    <p:cond delay="750"/>
                                  </p:stCondLst>
                                  <p:childTnLst>
                                    <p:set>
                                      <p:cBhvr>
                                        <p:cTn id="30" dur="1" fill="hold">
                                          <p:stCondLst>
                                            <p:cond delay="0"/>
                                          </p:stCondLst>
                                        </p:cTn>
                                        <p:tgtEl>
                                          <p:spTgt spid="79"/>
                                        </p:tgtEl>
                                        <p:attrNameLst>
                                          <p:attrName>style.visibility</p:attrName>
                                        </p:attrNameLst>
                                      </p:cBhvr>
                                      <p:to>
                                        <p:strVal val="visible"/>
                                      </p:to>
                                    </p:set>
                                    <p:animEffect transition="in" filter="fade">
                                      <p:cBhvr>
                                        <p:cTn id="31" dur="1000"/>
                                        <p:tgtEl>
                                          <p:spTgt spid="79"/>
                                        </p:tgtEl>
                                      </p:cBhvr>
                                    </p:animEffect>
                                    <p:anim calcmode="lin" valueType="num">
                                      <p:cBhvr>
                                        <p:cTn id="32" dur="1000" fill="hold"/>
                                        <p:tgtEl>
                                          <p:spTgt spid="79"/>
                                        </p:tgtEl>
                                        <p:attrNameLst>
                                          <p:attrName>ppt_x</p:attrName>
                                        </p:attrNameLst>
                                      </p:cBhvr>
                                      <p:tavLst>
                                        <p:tav tm="0">
                                          <p:val>
                                            <p:strVal val="#ppt_x"/>
                                          </p:val>
                                        </p:tav>
                                        <p:tav tm="100000">
                                          <p:val>
                                            <p:strVal val="#ppt_x"/>
                                          </p:val>
                                        </p:tav>
                                      </p:tavLst>
                                    </p:anim>
                                    <p:anim calcmode="lin" valueType="num">
                                      <p:cBhvr>
                                        <p:cTn id="33" dur="1000" fill="hold"/>
                                        <p:tgtEl>
                                          <p:spTgt spid="79"/>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750"/>
                                  </p:stCondLst>
                                  <p:childTnLst>
                                    <p:set>
                                      <p:cBhvr>
                                        <p:cTn id="35" dur="1" fill="hold">
                                          <p:stCondLst>
                                            <p:cond delay="0"/>
                                          </p:stCondLst>
                                        </p:cTn>
                                        <p:tgtEl>
                                          <p:spTgt spid="80"/>
                                        </p:tgtEl>
                                        <p:attrNameLst>
                                          <p:attrName>style.visibility</p:attrName>
                                        </p:attrNameLst>
                                      </p:cBhvr>
                                      <p:to>
                                        <p:strVal val="visible"/>
                                      </p:to>
                                    </p:set>
                                    <p:animEffect transition="in" filter="fade">
                                      <p:cBhvr>
                                        <p:cTn id="36" dur="1000"/>
                                        <p:tgtEl>
                                          <p:spTgt spid="80"/>
                                        </p:tgtEl>
                                      </p:cBhvr>
                                    </p:animEffect>
                                    <p:anim calcmode="lin" valueType="num">
                                      <p:cBhvr>
                                        <p:cTn id="37" dur="1000" fill="hold"/>
                                        <p:tgtEl>
                                          <p:spTgt spid="80"/>
                                        </p:tgtEl>
                                        <p:attrNameLst>
                                          <p:attrName>ppt_x</p:attrName>
                                        </p:attrNameLst>
                                      </p:cBhvr>
                                      <p:tavLst>
                                        <p:tav tm="0">
                                          <p:val>
                                            <p:strVal val="#ppt_x"/>
                                          </p:val>
                                        </p:tav>
                                        <p:tav tm="100000">
                                          <p:val>
                                            <p:strVal val="#ppt_x"/>
                                          </p:val>
                                        </p:tav>
                                      </p:tavLst>
                                    </p:anim>
                                    <p:anim calcmode="lin" valueType="num">
                                      <p:cBhvr>
                                        <p:cTn id="38" dur="1000" fill="hold"/>
                                        <p:tgtEl>
                                          <p:spTgt spid="8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750"/>
                                  </p:stCondLst>
                                  <p:childTnLst>
                                    <p:set>
                                      <p:cBhvr>
                                        <p:cTn id="40" dur="1" fill="hold">
                                          <p:stCondLst>
                                            <p:cond delay="0"/>
                                          </p:stCondLst>
                                        </p:cTn>
                                        <p:tgtEl>
                                          <p:spTgt spid="81"/>
                                        </p:tgtEl>
                                        <p:attrNameLst>
                                          <p:attrName>style.visibility</p:attrName>
                                        </p:attrNameLst>
                                      </p:cBhvr>
                                      <p:to>
                                        <p:strVal val="visible"/>
                                      </p:to>
                                    </p:set>
                                    <p:animEffect transition="in" filter="fade">
                                      <p:cBhvr>
                                        <p:cTn id="41" dur="1000"/>
                                        <p:tgtEl>
                                          <p:spTgt spid="81"/>
                                        </p:tgtEl>
                                      </p:cBhvr>
                                    </p:animEffect>
                                    <p:anim calcmode="lin" valueType="num">
                                      <p:cBhvr>
                                        <p:cTn id="42" dur="1000" fill="hold"/>
                                        <p:tgtEl>
                                          <p:spTgt spid="81"/>
                                        </p:tgtEl>
                                        <p:attrNameLst>
                                          <p:attrName>ppt_x</p:attrName>
                                        </p:attrNameLst>
                                      </p:cBhvr>
                                      <p:tavLst>
                                        <p:tav tm="0">
                                          <p:val>
                                            <p:strVal val="#ppt_x"/>
                                          </p:val>
                                        </p:tav>
                                        <p:tav tm="100000">
                                          <p:val>
                                            <p:strVal val="#ppt_x"/>
                                          </p:val>
                                        </p:tav>
                                      </p:tavLst>
                                    </p:anim>
                                    <p:anim calcmode="lin" valueType="num">
                                      <p:cBhvr>
                                        <p:cTn id="43" dur="1000" fill="hold"/>
                                        <p:tgtEl>
                                          <p:spTgt spid="81"/>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750"/>
                                  </p:stCondLst>
                                  <p:childTnLst>
                                    <p:set>
                                      <p:cBhvr>
                                        <p:cTn id="45" dur="1" fill="hold">
                                          <p:stCondLst>
                                            <p:cond delay="0"/>
                                          </p:stCondLst>
                                        </p:cTn>
                                        <p:tgtEl>
                                          <p:spTgt spid="82"/>
                                        </p:tgtEl>
                                        <p:attrNameLst>
                                          <p:attrName>style.visibility</p:attrName>
                                        </p:attrNameLst>
                                      </p:cBhvr>
                                      <p:to>
                                        <p:strVal val="visible"/>
                                      </p:to>
                                    </p:set>
                                    <p:animEffect transition="in" filter="fade">
                                      <p:cBhvr>
                                        <p:cTn id="46" dur="1000"/>
                                        <p:tgtEl>
                                          <p:spTgt spid="82"/>
                                        </p:tgtEl>
                                      </p:cBhvr>
                                    </p:animEffect>
                                    <p:anim calcmode="lin" valueType="num">
                                      <p:cBhvr>
                                        <p:cTn id="47" dur="1000" fill="hold"/>
                                        <p:tgtEl>
                                          <p:spTgt spid="82"/>
                                        </p:tgtEl>
                                        <p:attrNameLst>
                                          <p:attrName>ppt_x</p:attrName>
                                        </p:attrNameLst>
                                      </p:cBhvr>
                                      <p:tavLst>
                                        <p:tav tm="0">
                                          <p:val>
                                            <p:strVal val="#ppt_x"/>
                                          </p:val>
                                        </p:tav>
                                        <p:tav tm="100000">
                                          <p:val>
                                            <p:strVal val="#ppt_x"/>
                                          </p:val>
                                        </p:tav>
                                      </p:tavLst>
                                    </p:anim>
                                    <p:anim calcmode="lin" valueType="num">
                                      <p:cBhvr>
                                        <p:cTn id="48" dur="1000" fill="hold"/>
                                        <p:tgtEl>
                                          <p:spTgt spid="8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750"/>
                                  </p:stCondLst>
                                  <p:childTnLst>
                                    <p:set>
                                      <p:cBhvr>
                                        <p:cTn id="50" dur="1" fill="hold">
                                          <p:stCondLst>
                                            <p:cond delay="0"/>
                                          </p:stCondLst>
                                        </p:cTn>
                                        <p:tgtEl>
                                          <p:spTgt spid="83"/>
                                        </p:tgtEl>
                                        <p:attrNameLst>
                                          <p:attrName>style.visibility</p:attrName>
                                        </p:attrNameLst>
                                      </p:cBhvr>
                                      <p:to>
                                        <p:strVal val="visible"/>
                                      </p:to>
                                    </p:set>
                                    <p:animEffect transition="in" filter="fade">
                                      <p:cBhvr>
                                        <p:cTn id="51" dur="1000"/>
                                        <p:tgtEl>
                                          <p:spTgt spid="83"/>
                                        </p:tgtEl>
                                      </p:cBhvr>
                                    </p:animEffect>
                                    <p:anim calcmode="lin" valueType="num">
                                      <p:cBhvr>
                                        <p:cTn id="52" dur="1000" fill="hold"/>
                                        <p:tgtEl>
                                          <p:spTgt spid="83"/>
                                        </p:tgtEl>
                                        <p:attrNameLst>
                                          <p:attrName>ppt_x</p:attrName>
                                        </p:attrNameLst>
                                      </p:cBhvr>
                                      <p:tavLst>
                                        <p:tav tm="0">
                                          <p:val>
                                            <p:strVal val="#ppt_x"/>
                                          </p:val>
                                        </p:tav>
                                        <p:tav tm="100000">
                                          <p:val>
                                            <p:strVal val="#ppt_x"/>
                                          </p:val>
                                        </p:tav>
                                      </p:tavLst>
                                    </p:anim>
                                    <p:anim calcmode="lin" valueType="num">
                                      <p:cBhvr>
                                        <p:cTn id="53" dur="1000" fill="hold"/>
                                        <p:tgtEl>
                                          <p:spTgt spid="8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750"/>
                                  </p:stCondLst>
                                  <p:childTnLst>
                                    <p:set>
                                      <p:cBhvr>
                                        <p:cTn id="55" dur="1" fill="hold">
                                          <p:stCondLst>
                                            <p:cond delay="0"/>
                                          </p:stCondLst>
                                        </p:cTn>
                                        <p:tgtEl>
                                          <p:spTgt spid="84"/>
                                        </p:tgtEl>
                                        <p:attrNameLst>
                                          <p:attrName>style.visibility</p:attrName>
                                        </p:attrNameLst>
                                      </p:cBhvr>
                                      <p:to>
                                        <p:strVal val="visible"/>
                                      </p:to>
                                    </p:set>
                                    <p:animEffect transition="in" filter="fade">
                                      <p:cBhvr>
                                        <p:cTn id="56" dur="1000"/>
                                        <p:tgtEl>
                                          <p:spTgt spid="84"/>
                                        </p:tgtEl>
                                      </p:cBhvr>
                                    </p:animEffect>
                                    <p:anim calcmode="lin" valueType="num">
                                      <p:cBhvr>
                                        <p:cTn id="57" dur="1000" fill="hold"/>
                                        <p:tgtEl>
                                          <p:spTgt spid="84"/>
                                        </p:tgtEl>
                                        <p:attrNameLst>
                                          <p:attrName>ppt_x</p:attrName>
                                        </p:attrNameLst>
                                      </p:cBhvr>
                                      <p:tavLst>
                                        <p:tav tm="0">
                                          <p:val>
                                            <p:strVal val="#ppt_x"/>
                                          </p:val>
                                        </p:tav>
                                        <p:tav tm="100000">
                                          <p:val>
                                            <p:strVal val="#ppt_x"/>
                                          </p:val>
                                        </p:tav>
                                      </p:tavLst>
                                    </p:anim>
                                    <p:anim calcmode="lin" valueType="num">
                                      <p:cBhvr>
                                        <p:cTn id="58" dur="1000" fill="hold"/>
                                        <p:tgtEl>
                                          <p:spTgt spid="84"/>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750"/>
                                  </p:stCondLst>
                                  <p:childTnLst>
                                    <p:set>
                                      <p:cBhvr>
                                        <p:cTn id="60" dur="1" fill="hold">
                                          <p:stCondLst>
                                            <p:cond delay="0"/>
                                          </p:stCondLst>
                                        </p:cTn>
                                        <p:tgtEl>
                                          <p:spTgt spid="85"/>
                                        </p:tgtEl>
                                        <p:attrNameLst>
                                          <p:attrName>style.visibility</p:attrName>
                                        </p:attrNameLst>
                                      </p:cBhvr>
                                      <p:to>
                                        <p:strVal val="visible"/>
                                      </p:to>
                                    </p:set>
                                    <p:animEffect transition="in" filter="fade">
                                      <p:cBhvr>
                                        <p:cTn id="61" dur="1000"/>
                                        <p:tgtEl>
                                          <p:spTgt spid="85"/>
                                        </p:tgtEl>
                                      </p:cBhvr>
                                    </p:animEffect>
                                    <p:anim calcmode="lin" valueType="num">
                                      <p:cBhvr>
                                        <p:cTn id="62" dur="1000" fill="hold"/>
                                        <p:tgtEl>
                                          <p:spTgt spid="85"/>
                                        </p:tgtEl>
                                        <p:attrNameLst>
                                          <p:attrName>ppt_x</p:attrName>
                                        </p:attrNameLst>
                                      </p:cBhvr>
                                      <p:tavLst>
                                        <p:tav tm="0">
                                          <p:val>
                                            <p:strVal val="#ppt_x"/>
                                          </p:val>
                                        </p:tav>
                                        <p:tav tm="100000">
                                          <p:val>
                                            <p:strVal val="#ppt_x"/>
                                          </p:val>
                                        </p:tav>
                                      </p:tavLst>
                                    </p:anim>
                                    <p:anim calcmode="lin" valueType="num">
                                      <p:cBhvr>
                                        <p:cTn id="63" dur="1000" fill="hold"/>
                                        <p:tgtEl>
                                          <p:spTgt spid="85"/>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750"/>
                                  </p:stCondLst>
                                  <p:childTnLst>
                                    <p:set>
                                      <p:cBhvr>
                                        <p:cTn id="65" dur="1" fill="hold">
                                          <p:stCondLst>
                                            <p:cond delay="0"/>
                                          </p:stCondLst>
                                        </p:cTn>
                                        <p:tgtEl>
                                          <p:spTgt spid="86"/>
                                        </p:tgtEl>
                                        <p:attrNameLst>
                                          <p:attrName>style.visibility</p:attrName>
                                        </p:attrNameLst>
                                      </p:cBhvr>
                                      <p:to>
                                        <p:strVal val="visible"/>
                                      </p:to>
                                    </p:set>
                                    <p:animEffect transition="in" filter="fade">
                                      <p:cBhvr>
                                        <p:cTn id="66" dur="1000"/>
                                        <p:tgtEl>
                                          <p:spTgt spid="86"/>
                                        </p:tgtEl>
                                      </p:cBhvr>
                                    </p:animEffect>
                                    <p:anim calcmode="lin" valueType="num">
                                      <p:cBhvr>
                                        <p:cTn id="67" dur="1000" fill="hold"/>
                                        <p:tgtEl>
                                          <p:spTgt spid="86"/>
                                        </p:tgtEl>
                                        <p:attrNameLst>
                                          <p:attrName>ppt_x</p:attrName>
                                        </p:attrNameLst>
                                      </p:cBhvr>
                                      <p:tavLst>
                                        <p:tav tm="0">
                                          <p:val>
                                            <p:strVal val="#ppt_x"/>
                                          </p:val>
                                        </p:tav>
                                        <p:tav tm="100000">
                                          <p:val>
                                            <p:strVal val="#ppt_x"/>
                                          </p:val>
                                        </p:tav>
                                      </p:tavLst>
                                    </p:anim>
                                    <p:anim calcmode="lin" valueType="num">
                                      <p:cBhvr>
                                        <p:cTn id="68"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9" grpId="0"/>
      <p:bldP spid="80" grpId="0"/>
      <p:bldP spid="81" grpId="0"/>
      <p:bldP spid="82" grpId="0"/>
      <p:bldP spid="83" grpId="0"/>
      <p:bldP spid="84" grpId="0"/>
      <p:bldP spid="85" grpId="0"/>
      <p:bldP spid="8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明年工作计划</a:t>
            </a:r>
          </a:p>
        </p:txBody>
      </p:sp>
      <p:sp>
        <p:nvSpPr>
          <p:cNvPr id="67" name="Freeform 11">
            <a:extLst>
              <a:ext uri="{FF2B5EF4-FFF2-40B4-BE49-F238E27FC236}">
                <a16:creationId xmlns:a16="http://schemas.microsoft.com/office/drawing/2014/main" xmlns="" id="{4F1865A6-27D4-4702-AC38-86DBBD9F06D3}"/>
              </a:ext>
            </a:extLst>
          </p:cNvPr>
          <p:cNvSpPr>
            <a:spLocks/>
          </p:cNvSpPr>
          <p:nvPr/>
        </p:nvSpPr>
        <p:spPr bwMode="auto">
          <a:xfrm>
            <a:off x="5666958" y="4380277"/>
            <a:ext cx="1404938" cy="1860550"/>
          </a:xfrm>
          <a:custGeom>
            <a:avLst/>
            <a:gdLst/>
            <a:ahLst/>
            <a:cxnLst>
              <a:cxn ang="0">
                <a:pos x="885" y="361"/>
              </a:cxn>
              <a:cxn ang="0">
                <a:pos x="840" y="315"/>
              </a:cxn>
              <a:cxn ang="0">
                <a:pos x="379" y="777"/>
              </a:cxn>
              <a:cxn ang="0">
                <a:pos x="379" y="1172"/>
              </a:cxn>
              <a:cxn ang="0">
                <a:pos x="0" y="1172"/>
              </a:cxn>
              <a:cxn ang="0">
                <a:pos x="0" y="620"/>
              </a:cxn>
              <a:cxn ang="0">
                <a:pos x="572" y="49"/>
              </a:cxn>
              <a:cxn ang="0">
                <a:pos x="523" y="0"/>
              </a:cxn>
              <a:cxn ang="0">
                <a:pos x="885" y="0"/>
              </a:cxn>
              <a:cxn ang="0">
                <a:pos x="885" y="361"/>
              </a:cxn>
            </a:cxnLst>
            <a:rect l="0" t="0" r="r" b="b"/>
            <a:pathLst>
              <a:path w="885" h="1172">
                <a:moveTo>
                  <a:pt x="885" y="361"/>
                </a:moveTo>
                <a:lnTo>
                  <a:pt x="840" y="315"/>
                </a:lnTo>
                <a:lnTo>
                  <a:pt x="379" y="777"/>
                </a:lnTo>
                <a:lnTo>
                  <a:pt x="379" y="1172"/>
                </a:lnTo>
                <a:lnTo>
                  <a:pt x="0" y="1172"/>
                </a:lnTo>
                <a:lnTo>
                  <a:pt x="0" y="620"/>
                </a:lnTo>
                <a:lnTo>
                  <a:pt x="572" y="49"/>
                </a:lnTo>
                <a:lnTo>
                  <a:pt x="523" y="0"/>
                </a:lnTo>
                <a:lnTo>
                  <a:pt x="885" y="0"/>
                </a:lnTo>
                <a:lnTo>
                  <a:pt x="885" y="361"/>
                </a:lnTo>
                <a:close/>
              </a:path>
            </a:pathLst>
          </a:custGeom>
          <a:solidFill>
            <a:srgbClr val="01B8A5"/>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68" name="Freeform 12">
            <a:extLst>
              <a:ext uri="{FF2B5EF4-FFF2-40B4-BE49-F238E27FC236}">
                <a16:creationId xmlns:a16="http://schemas.microsoft.com/office/drawing/2014/main" xmlns="" id="{12EB3A82-1A43-42FF-961A-7AA33B234FA7}"/>
              </a:ext>
            </a:extLst>
          </p:cNvPr>
          <p:cNvSpPr>
            <a:spLocks/>
          </p:cNvSpPr>
          <p:nvPr/>
        </p:nvSpPr>
        <p:spPr bwMode="auto">
          <a:xfrm>
            <a:off x="5347871" y="2197465"/>
            <a:ext cx="1155700" cy="1193800"/>
          </a:xfrm>
          <a:custGeom>
            <a:avLst/>
            <a:gdLst/>
            <a:ahLst/>
            <a:cxnLst>
              <a:cxn ang="0">
                <a:pos x="313" y="41"/>
              </a:cxn>
              <a:cxn ang="0">
                <a:pos x="709" y="437"/>
              </a:cxn>
              <a:cxn ang="0">
                <a:pos x="682" y="463"/>
              </a:cxn>
              <a:cxn ang="0">
                <a:pos x="728" y="509"/>
              </a:cxn>
              <a:cxn ang="0">
                <a:pos x="483" y="752"/>
              </a:cxn>
              <a:cxn ang="0">
                <a:pos x="41" y="312"/>
              </a:cxn>
              <a:cxn ang="0">
                <a:pos x="0" y="352"/>
              </a:cxn>
              <a:cxn ang="0">
                <a:pos x="0" y="0"/>
              </a:cxn>
              <a:cxn ang="0">
                <a:pos x="349" y="0"/>
              </a:cxn>
              <a:cxn ang="0">
                <a:pos x="313" y="41"/>
              </a:cxn>
            </a:cxnLst>
            <a:rect l="0" t="0" r="r" b="b"/>
            <a:pathLst>
              <a:path w="728" h="752">
                <a:moveTo>
                  <a:pt x="313" y="41"/>
                </a:moveTo>
                <a:lnTo>
                  <a:pt x="709" y="437"/>
                </a:lnTo>
                <a:lnTo>
                  <a:pt x="682" y="463"/>
                </a:lnTo>
                <a:lnTo>
                  <a:pt x="728" y="509"/>
                </a:lnTo>
                <a:lnTo>
                  <a:pt x="483" y="752"/>
                </a:lnTo>
                <a:lnTo>
                  <a:pt x="41" y="312"/>
                </a:lnTo>
                <a:lnTo>
                  <a:pt x="0" y="352"/>
                </a:lnTo>
                <a:lnTo>
                  <a:pt x="0" y="0"/>
                </a:lnTo>
                <a:lnTo>
                  <a:pt x="349" y="0"/>
                </a:lnTo>
                <a:lnTo>
                  <a:pt x="313" y="41"/>
                </a:lnTo>
                <a:close/>
              </a:path>
            </a:pathLst>
          </a:custGeom>
          <a:solidFill>
            <a:srgbClr val="F7BE3A"/>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69" name="Freeform 13">
            <a:extLst>
              <a:ext uri="{FF2B5EF4-FFF2-40B4-BE49-F238E27FC236}">
                <a16:creationId xmlns:a16="http://schemas.microsoft.com/office/drawing/2014/main" xmlns="" id="{B9E1F118-496E-4B66-AD4C-5E9AF6DBBE5B}"/>
              </a:ext>
            </a:extLst>
          </p:cNvPr>
          <p:cNvSpPr>
            <a:spLocks/>
          </p:cNvSpPr>
          <p:nvPr/>
        </p:nvSpPr>
        <p:spPr bwMode="auto">
          <a:xfrm>
            <a:off x="5344697" y="3653204"/>
            <a:ext cx="1166813" cy="1203325"/>
          </a:xfrm>
          <a:custGeom>
            <a:avLst/>
            <a:gdLst/>
            <a:ahLst/>
            <a:cxnLst>
              <a:cxn ang="0">
                <a:pos x="316" y="49"/>
              </a:cxn>
              <a:cxn ang="0">
                <a:pos x="711" y="442"/>
              </a:cxn>
              <a:cxn ang="0">
                <a:pos x="686" y="465"/>
              </a:cxn>
              <a:cxn ang="0">
                <a:pos x="735" y="514"/>
              </a:cxn>
              <a:cxn ang="0">
                <a:pos x="493" y="758"/>
              </a:cxn>
              <a:cxn ang="0">
                <a:pos x="49" y="316"/>
              </a:cxn>
              <a:cxn ang="0">
                <a:pos x="0" y="363"/>
              </a:cxn>
              <a:cxn ang="0">
                <a:pos x="0" y="0"/>
              </a:cxn>
              <a:cxn ang="0">
                <a:pos x="364" y="0"/>
              </a:cxn>
              <a:cxn ang="0">
                <a:pos x="316" y="49"/>
              </a:cxn>
            </a:cxnLst>
            <a:rect l="0" t="0" r="r" b="b"/>
            <a:pathLst>
              <a:path w="735" h="758">
                <a:moveTo>
                  <a:pt x="316" y="49"/>
                </a:moveTo>
                <a:lnTo>
                  <a:pt x="711" y="442"/>
                </a:lnTo>
                <a:lnTo>
                  <a:pt x="686" y="465"/>
                </a:lnTo>
                <a:lnTo>
                  <a:pt x="735" y="514"/>
                </a:lnTo>
                <a:lnTo>
                  <a:pt x="493" y="758"/>
                </a:lnTo>
                <a:lnTo>
                  <a:pt x="49" y="316"/>
                </a:lnTo>
                <a:lnTo>
                  <a:pt x="0" y="363"/>
                </a:lnTo>
                <a:lnTo>
                  <a:pt x="0" y="0"/>
                </a:lnTo>
                <a:lnTo>
                  <a:pt x="364" y="0"/>
                </a:lnTo>
                <a:lnTo>
                  <a:pt x="316" y="49"/>
                </a:lnTo>
                <a:close/>
              </a:path>
            </a:pathLst>
          </a:custGeom>
          <a:solidFill>
            <a:srgbClr val="F7BE3A"/>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70" name="Freeform 14">
            <a:extLst>
              <a:ext uri="{FF2B5EF4-FFF2-40B4-BE49-F238E27FC236}">
                <a16:creationId xmlns:a16="http://schemas.microsoft.com/office/drawing/2014/main" xmlns="" id="{AB524A3A-21D0-48A2-BAED-BFE1EF12904D}"/>
              </a:ext>
            </a:extLst>
          </p:cNvPr>
          <p:cNvSpPr>
            <a:spLocks/>
          </p:cNvSpPr>
          <p:nvPr/>
        </p:nvSpPr>
        <p:spPr bwMode="auto">
          <a:xfrm>
            <a:off x="5916197" y="2932477"/>
            <a:ext cx="1155700" cy="1185862"/>
          </a:xfrm>
          <a:custGeom>
            <a:avLst/>
            <a:gdLst/>
            <a:ahLst/>
            <a:cxnLst>
              <a:cxn ang="0">
                <a:pos x="728" y="350"/>
              </a:cxn>
              <a:cxn ang="0">
                <a:pos x="684" y="306"/>
              </a:cxn>
              <a:cxn ang="0">
                <a:pos x="241" y="747"/>
              </a:cxn>
              <a:cxn ang="0">
                <a:pos x="0" y="507"/>
              </a:cxn>
              <a:cxn ang="0">
                <a:pos x="42" y="460"/>
              </a:cxn>
              <a:cxn ang="0">
                <a:pos x="21" y="439"/>
              </a:cxn>
              <a:cxn ang="0">
                <a:pos x="419" y="42"/>
              </a:cxn>
              <a:cxn ang="0">
                <a:pos x="377" y="0"/>
              </a:cxn>
              <a:cxn ang="0">
                <a:pos x="728" y="0"/>
              </a:cxn>
              <a:cxn ang="0">
                <a:pos x="728" y="350"/>
              </a:cxn>
            </a:cxnLst>
            <a:rect l="0" t="0" r="r" b="b"/>
            <a:pathLst>
              <a:path w="728" h="747">
                <a:moveTo>
                  <a:pt x="728" y="350"/>
                </a:moveTo>
                <a:lnTo>
                  <a:pt x="684" y="306"/>
                </a:lnTo>
                <a:lnTo>
                  <a:pt x="241" y="747"/>
                </a:lnTo>
                <a:lnTo>
                  <a:pt x="0" y="507"/>
                </a:lnTo>
                <a:lnTo>
                  <a:pt x="42" y="460"/>
                </a:lnTo>
                <a:lnTo>
                  <a:pt x="21" y="439"/>
                </a:lnTo>
                <a:lnTo>
                  <a:pt x="419" y="42"/>
                </a:lnTo>
                <a:lnTo>
                  <a:pt x="377" y="0"/>
                </a:lnTo>
                <a:lnTo>
                  <a:pt x="728" y="0"/>
                </a:lnTo>
                <a:lnTo>
                  <a:pt x="728" y="350"/>
                </a:lnTo>
                <a:close/>
              </a:path>
            </a:pathLst>
          </a:custGeom>
          <a:solidFill>
            <a:srgbClr val="01B8A5"/>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71" name="Text Placeholder 3">
            <a:extLst>
              <a:ext uri="{FF2B5EF4-FFF2-40B4-BE49-F238E27FC236}">
                <a16:creationId xmlns:a16="http://schemas.microsoft.com/office/drawing/2014/main" xmlns="" id="{B2C2725C-5959-48F5-A464-D73E11B3904F}"/>
              </a:ext>
            </a:extLst>
          </p:cNvPr>
          <p:cNvSpPr txBox="1">
            <a:spLocks/>
          </p:cNvSpPr>
          <p:nvPr/>
        </p:nvSpPr>
        <p:spPr>
          <a:xfrm rot="19086412">
            <a:off x="6654756" y="4508229"/>
            <a:ext cx="285335" cy="30777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355">
              <a:spcBef>
                <a:spcPct val="20000"/>
              </a:spcBef>
              <a:defRPr/>
            </a:pPr>
            <a:r>
              <a:rPr lang="en-US" sz="2000" dirty="0">
                <a:solidFill>
                  <a:schemeClr val="bg1"/>
                </a:solidFill>
                <a:cs typeface="+mn-ea"/>
                <a:sym typeface="+mn-lt"/>
              </a:rPr>
              <a:t>01</a:t>
            </a:r>
          </a:p>
        </p:txBody>
      </p:sp>
      <p:sp>
        <p:nvSpPr>
          <p:cNvPr id="72" name="Text Placeholder 3">
            <a:extLst>
              <a:ext uri="{FF2B5EF4-FFF2-40B4-BE49-F238E27FC236}">
                <a16:creationId xmlns:a16="http://schemas.microsoft.com/office/drawing/2014/main" xmlns="" id="{5F14209B-68DF-437F-88A2-4C99BA3B29FF}"/>
              </a:ext>
            </a:extLst>
          </p:cNvPr>
          <p:cNvSpPr txBox="1">
            <a:spLocks/>
          </p:cNvSpPr>
          <p:nvPr/>
        </p:nvSpPr>
        <p:spPr>
          <a:xfrm rot="2817072">
            <a:off x="5470026" y="3745981"/>
            <a:ext cx="285335" cy="30777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355">
              <a:spcBef>
                <a:spcPct val="20000"/>
              </a:spcBef>
              <a:defRPr/>
            </a:pPr>
            <a:r>
              <a:rPr lang="en-US" sz="2000" dirty="0">
                <a:solidFill>
                  <a:schemeClr val="bg1"/>
                </a:solidFill>
                <a:cs typeface="+mn-ea"/>
                <a:sym typeface="+mn-lt"/>
              </a:rPr>
              <a:t>02</a:t>
            </a:r>
          </a:p>
        </p:txBody>
      </p:sp>
      <p:sp>
        <p:nvSpPr>
          <p:cNvPr id="73" name="Text Placeholder 3">
            <a:extLst>
              <a:ext uri="{FF2B5EF4-FFF2-40B4-BE49-F238E27FC236}">
                <a16:creationId xmlns:a16="http://schemas.microsoft.com/office/drawing/2014/main" xmlns="" id="{96622B23-1829-4B25-B017-F564BFD2E40A}"/>
              </a:ext>
            </a:extLst>
          </p:cNvPr>
          <p:cNvSpPr txBox="1">
            <a:spLocks/>
          </p:cNvSpPr>
          <p:nvPr/>
        </p:nvSpPr>
        <p:spPr>
          <a:xfrm rot="18997969">
            <a:off x="6645066" y="3063825"/>
            <a:ext cx="285335" cy="30777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355">
              <a:spcBef>
                <a:spcPct val="20000"/>
              </a:spcBef>
              <a:defRPr/>
            </a:pPr>
            <a:r>
              <a:rPr lang="en-US" sz="2000" dirty="0">
                <a:solidFill>
                  <a:schemeClr val="bg1"/>
                </a:solidFill>
                <a:cs typeface="+mn-ea"/>
                <a:sym typeface="+mn-lt"/>
              </a:rPr>
              <a:t>03</a:t>
            </a:r>
          </a:p>
        </p:txBody>
      </p:sp>
      <p:sp>
        <p:nvSpPr>
          <p:cNvPr id="74" name="Text Placeholder 3">
            <a:extLst>
              <a:ext uri="{FF2B5EF4-FFF2-40B4-BE49-F238E27FC236}">
                <a16:creationId xmlns:a16="http://schemas.microsoft.com/office/drawing/2014/main" xmlns="" id="{57B9D7B6-8D01-4F2F-9A83-3595F7FA972E}"/>
              </a:ext>
            </a:extLst>
          </p:cNvPr>
          <p:cNvSpPr txBox="1">
            <a:spLocks/>
          </p:cNvSpPr>
          <p:nvPr/>
        </p:nvSpPr>
        <p:spPr>
          <a:xfrm rot="2817072">
            <a:off x="5501430" y="2324632"/>
            <a:ext cx="285335" cy="30777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355">
              <a:spcBef>
                <a:spcPct val="20000"/>
              </a:spcBef>
              <a:defRPr/>
            </a:pPr>
            <a:r>
              <a:rPr lang="en-US" sz="2000" dirty="0">
                <a:solidFill>
                  <a:schemeClr val="bg1"/>
                </a:solidFill>
                <a:cs typeface="+mn-ea"/>
                <a:sym typeface="+mn-lt"/>
              </a:rPr>
              <a:t>04</a:t>
            </a:r>
          </a:p>
        </p:txBody>
      </p:sp>
      <p:sp>
        <p:nvSpPr>
          <p:cNvPr id="75" name="Freeform 100">
            <a:extLst>
              <a:ext uri="{FF2B5EF4-FFF2-40B4-BE49-F238E27FC236}">
                <a16:creationId xmlns:a16="http://schemas.microsoft.com/office/drawing/2014/main" xmlns="" id="{B0EE5A59-202A-4C43-B542-3718B60FA3E7}"/>
              </a:ext>
            </a:extLst>
          </p:cNvPr>
          <p:cNvSpPr>
            <a:spLocks noEditPoints="1"/>
          </p:cNvSpPr>
          <p:nvPr/>
        </p:nvSpPr>
        <p:spPr bwMode="auto">
          <a:xfrm>
            <a:off x="5777178" y="5777562"/>
            <a:ext cx="383786" cy="367905"/>
          </a:xfrm>
          <a:custGeom>
            <a:avLst/>
            <a:gdLst/>
            <a:ahLst/>
            <a:cxnLst>
              <a:cxn ang="0">
                <a:pos x="63" y="49"/>
              </a:cxn>
              <a:cxn ang="0">
                <a:pos x="58" y="44"/>
              </a:cxn>
              <a:cxn ang="0">
                <a:pos x="54" y="48"/>
              </a:cxn>
              <a:cxn ang="0">
                <a:pos x="63" y="57"/>
              </a:cxn>
              <a:cxn ang="0">
                <a:pos x="64" y="60"/>
              </a:cxn>
              <a:cxn ang="0">
                <a:pos x="59" y="64"/>
              </a:cxn>
              <a:cxn ang="0">
                <a:pos x="56" y="63"/>
              </a:cxn>
              <a:cxn ang="0">
                <a:pos x="29" y="36"/>
              </a:cxn>
              <a:cxn ang="0">
                <a:pos x="15" y="42"/>
              </a:cxn>
              <a:cxn ang="0">
                <a:pos x="0" y="27"/>
              </a:cxn>
              <a:cxn ang="0">
                <a:pos x="26" y="0"/>
              </a:cxn>
              <a:cxn ang="0">
                <a:pos x="41" y="15"/>
              </a:cxn>
              <a:cxn ang="0">
                <a:pos x="36" y="30"/>
              </a:cxn>
              <a:cxn ang="0">
                <a:pos x="50" y="44"/>
              </a:cxn>
              <a:cxn ang="0">
                <a:pos x="54" y="40"/>
              </a:cxn>
              <a:cxn ang="0">
                <a:pos x="49" y="35"/>
              </a:cxn>
              <a:cxn ang="0">
                <a:pos x="54" y="31"/>
              </a:cxn>
              <a:cxn ang="0">
                <a:pos x="55" y="31"/>
              </a:cxn>
              <a:cxn ang="0">
                <a:pos x="67" y="44"/>
              </a:cxn>
              <a:cxn ang="0">
                <a:pos x="63" y="49"/>
              </a:cxn>
              <a:cxn ang="0">
                <a:pos x="25" y="8"/>
              </a:cxn>
              <a:cxn ang="0">
                <a:pos x="18" y="16"/>
              </a:cxn>
              <a:cxn ang="0">
                <a:pos x="19" y="19"/>
              </a:cxn>
              <a:cxn ang="0">
                <a:pos x="15" y="18"/>
              </a:cxn>
              <a:cxn ang="0">
                <a:pos x="7" y="26"/>
              </a:cxn>
              <a:cxn ang="0">
                <a:pos x="15" y="34"/>
              </a:cxn>
              <a:cxn ang="0">
                <a:pos x="23" y="26"/>
              </a:cxn>
              <a:cxn ang="0">
                <a:pos x="22" y="23"/>
              </a:cxn>
              <a:cxn ang="0">
                <a:pos x="25" y="24"/>
              </a:cxn>
              <a:cxn ang="0">
                <a:pos x="33" y="16"/>
              </a:cxn>
              <a:cxn ang="0">
                <a:pos x="25" y="8"/>
              </a:cxn>
            </a:cxnLst>
            <a:rect l="0" t="0" r="r" b="b"/>
            <a:pathLst>
              <a:path w="67" h="64">
                <a:moveTo>
                  <a:pt x="63" y="49"/>
                </a:moveTo>
                <a:cubicBezTo>
                  <a:pt x="62" y="49"/>
                  <a:pt x="58" y="45"/>
                  <a:pt x="58" y="44"/>
                </a:cubicBezTo>
                <a:cubicBezTo>
                  <a:pt x="54" y="48"/>
                  <a:pt x="54" y="48"/>
                  <a:pt x="54" y="48"/>
                </a:cubicBezTo>
                <a:cubicBezTo>
                  <a:pt x="63" y="57"/>
                  <a:pt x="63" y="57"/>
                  <a:pt x="63" y="57"/>
                </a:cubicBezTo>
                <a:cubicBezTo>
                  <a:pt x="63" y="58"/>
                  <a:pt x="64" y="59"/>
                  <a:pt x="64" y="60"/>
                </a:cubicBezTo>
                <a:cubicBezTo>
                  <a:pt x="64" y="62"/>
                  <a:pt x="61" y="64"/>
                  <a:pt x="59" y="64"/>
                </a:cubicBezTo>
                <a:cubicBezTo>
                  <a:pt x="58" y="64"/>
                  <a:pt x="57" y="64"/>
                  <a:pt x="56" y="63"/>
                </a:cubicBezTo>
                <a:cubicBezTo>
                  <a:pt x="29" y="36"/>
                  <a:pt x="29" y="36"/>
                  <a:pt x="29" y="36"/>
                </a:cubicBezTo>
                <a:cubicBezTo>
                  <a:pt x="25" y="39"/>
                  <a:pt x="20" y="42"/>
                  <a:pt x="15" y="42"/>
                </a:cubicBezTo>
                <a:cubicBezTo>
                  <a:pt x="6" y="42"/>
                  <a:pt x="0" y="36"/>
                  <a:pt x="0" y="27"/>
                </a:cubicBezTo>
                <a:cubicBezTo>
                  <a:pt x="0" y="14"/>
                  <a:pt x="13" y="0"/>
                  <a:pt x="26" y="0"/>
                </a:cubicBezTo>
                <a:cubicBezTo>
                  <a:pt x="35" y="0"/>
                  <a:pt x="41" y="6"/>
                  <a:pt x="41" y="15"/>
                </a:cubicBezTo>
                <a:cubicBezTo>
                  <a:pt x="41" y="21"/>
                  <a:pt x="39" y="26"/>
                  <a:pt x="36" y="30"/>
                </a:cubicBezTo>
                <a:cubicBezTo>
                  <a:pt x="50" y="44"/>
                  <a:pt x="50" y="44"/>
                  <a:pt x="50" y="44"/>
                </a:cubicBezTo>
                <a:cubicBezTo>
                  <a:pt x="54" y="40"/>
                  <a:pt x="54" y="40"/>
                  <a:pt x="54" y="40"/>
                </a:cubicBezTo>
                <a:cubicBezTo>
                  <a:pt x="53" y="39"/>
                  <a:pt x="49" y="36"/>
                  <a:pt x="49" y="35"/>
                </a:cubicBezTo>
                <a:cubicBezTo>
                  <a:pt x="49" y="34"/>
                  <a:pt x="53" y="31"/>
                  <a:pt x="54" y="31"/>
                </a:cubicBezTo>
                <a:cubicBezTo>
                  <a:pt x="54" y="31"/>
                  <a:pt x="54" y="31"/>
                  <a:pt x="55" y="31"/>
                </a:cubicBezTo>
                <a:cubicBezTo>
                  <a:pt x="56" y="32"/>
                  <a:pt x="67" y="43"/>
                  <a:pt x="67" y="44"/>
                </a:cubicBezTo>
                <a:cubicBezTo>
                  <a:pt x="67" y="45"/>
                  <a:pt x="64" y="49"/>
                  <a:pt x="63" y="49"/>
                </a:cubicBezTo>
                <a:close/>
                <a:moveTo>
                  <a:pt x="25" y="8"/>
                </a:moveTo>
                <a:cubicBezTo>
                  <a:pt x="21" y="8"/>
                  <a:pt x="18" y="12"/>
                  <a:pt x="18" y="16"/>
                </a:cubicBezTo>
                <a:cubicBezTo>
                  <a:pt x="18" y="17"/>
                  <a:pt x="18" y="18"/>
                  <a:pt x="19" y="19"/>
                </a:cubicBezTo>
                <a:cubicBezTo>
                  <a:pt x="17" y="19"/>
                  <a:pt x="16" y="18"/>
                  <a:pt x="15" y="18"/>
                </a:cubicBezTo>
                <a:cubicBezTo>
                  <a:pt x="11" y="18"/>
                  <a:pt x="7" y="22"/>
                  <a:pt x="7" y="26"/>
                </a:cubicBezTo>
                <a:cubicBezTo>
                  <a:pt x="7" y="30"/>
                  <a:pt x="11" y="34"/>
                  <a:pt x="15" y="34"/>
                </a:cubicBezTo>
                <a:cubicBezTo>
                  <a:pt x="19" y="34"/>
                  <a:pt x="23" y="30"/>
                  <a:pt x="23" y="26"/>
                </a:cubicBezTo>
                <a:cubicBezTo>
                  <a:pt x="23" y="25"/>
                  <a:pt x="23" y="24"/>
                  <a:pt x="22" y="23"/>
                </a:cubicBezTo>
                <a:cubicBezTo>
                  <a:pt x="23" y="23"/>
                  <a:pt x="24" y="24"/>
                  <a:pt x="25" y="24"/>
                </a:cubicBezTo>
                <a:cubicBezTo>
                  <a:pt x="30" y="24"/>
                  <a:pt x="33" y="20"/>
                  <a:pt x="33" y="16"/>
                </a:cubicBezTo>
                <a:cubicBezTo>
                  <a:pt x="33" y="12"/>
                  <a:pt x="30" y="8"/>
                  <a:pt x="25" y="8"/>
                </a:cubicBez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76" name="Freeform 187">
            <a:extLst>
              <a:ext uri="{FF2B5EF4-FFF2-40B4-BE49-F238E27FC236}">
                <a16:creationId xmlns:a16="http://schemas.microsoft.com/office/drawing/2014/main" xmlns="" id="{84EC1060-080D-4610-B2F3-416E0C338EDE}"/>
              </a:ext>
            </a:extLst>
          </p:cNvPr>
          <p:cNvSpPr>
            <a:spLocks noEditPoints="1"/>
          </p:cNvSpPr>
          <p:nvPr/>
        </p:nvSpPr>
        <p:spPr bwMode="auto">
          <a:xfrm>
            <a:off x="7171740" y="4425144"/>
            <a:ext cx="435239" cy="281277"/>
          </a:xfrm>
          <a:custGeom>
            <a:avLst/>
            <a:gdLst/>
            <a:ahLst/>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l="0" t="0" r="r" b="b"/>
            <a:pathLst>
              <a:path w="68" h="44">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rgbClr val="01B8A5"/>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77" name="Freeform 52">
            <a:extLst>
              <a:ext uri="{FF2B5EF4-FFF2-40B4-BE49-F238E27FC236}">
                <a16:creationId xmlns:a16="http://schemas.microsoft.com/office/drawing/2014/main" xmlns="" id="{883EAC49-14F7-4813-BC22-5CAF0B9EDBAB}"/>
              </a:ext>
            </a:extLst>
          </p:cNvPr>
          <p:cNvSpPr>
            <a:spLocks noEditPoints="1"/>
          </p:cNvSpPr>
          <p:nvPr/>
        </p:nvSpPr>
        <p:spPr bwMode="auto">
          <a:xfrm>
            <a:off x="4867750" y="3690056"/>
            <a:ext cx="418835" cy="418835"/>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rgbClr val="F7BE3A"/>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78" name="Freeform 51">
            <a:extLst>
              <a:ext uri="{FF2B5EF4-FFF2-40B4-BE49-F238E27FC236}">
                <a16:creationId xmlns:a16="http://schemas.microsoft.com/office/drawing/2014/main" xmlns="" id="{3BF0BD6E-7FCB-4121-B08B-54B17194E6C5}"/>
              </a:ext>
            </a:extLst>
          </p:cNvPr>
          <p:cNvSpPr>
            <a:spLocks noEditPoints="1"/>
          </p:cNvSpPr>
          <p:nvPr/>
        </p:nvSpPr>
        <p:spPr bwMode="auto">
          <a:xfrm>
            <a:off x="7146520" y="2877732"/>
            <a:ext cx="361141" cy="511277"/>
          </a:xfrm>
          <a:custGeom>
            <a:avLst/>
            <a:gdLst/>
            <a:ahLst/>
            <a:cxnLst>
              <a:cxn ang="0">
                <a:pos x="30" y="24"/>
              </a:cxn>
              <a:cxn ang="0">
                <a:pos x="30" y="54"/>
              </a:cxn>
              <a:cxn ang="0">
                <a:pos x="26" y="58"/>
              </a:cxn>
              <a:cxn ang="0">
                <a:pos x="22" y="54"/>
              </a:cxn>
              <a:cxn ang="0">
                <a:pos x="22" y="40"/>
              </a:cxn>
              <a:cxn ang="0">
                <a:pos x="19" y="40"/>
              </a:cxn>
              <a:cxn ang="0">
                <a:pos x="19" y="54"/>
              </a:cxn>
              <a:cxn ang="0">
                <a:pos x="15" y="58"/>
              </a:cxn>
              <a:cxn ang="0">
                <a:pos x="11" y="54"/>
              </a:cxn>
              <a:cxn ang="0">
                <a:pos x="11" y="24"/>
              </a:cxn>
              <a:cxn ang="0">
                <a:pos x="1" y="14"/>
              </a:cxn>
              <a:cxn ang="0">
                <a:pos x="1" y="9"/>
              </a:cxn>
              <a:cxn ang="0">
                <a:pos x="6" y="9"/>
              </a:cxn>
              <a:cxn ang="0">
                <a:pos x="14" y="17"/>
              </a:cxn>
              <a:cxn ang="0">
                <a:pos x="27" y="17"/>
              </a:cxn>
              <a:cxn ang="0">
                <a:pos x="35" y="9"/>
              </a:cxn>
              <a:cxn ang="0">
                <a:pos x="40" y="9"/>
              </a:cxn>
              <a:cxn ang="0">
                <a:pos x="40" y="14"/>
              </a:cxn>
              <a:cxn ang="0">
                <a:pos x="30" y="24"/>
              </a:cxn>
              <a:cxn ang="0">
                <a:pos x="21" y="16"/>
              </a:cxn>
              <a:cxn ang="0">
                <a:pos x="13" y="8"/>
              </a:cxn>
              <a:cxn ang="0">
                <a:pos x="21" y="0"/>
              </a:cxn>
              <a:cxn ang="0">
                <a:pos x="29" y="8"/>
              </a:cxn>
              <a:cxn ang="0">
                <a:pos x="21" y="16"/>
              </a:cxn>
            </a:cxnLst>
            <a:rect l="0" t="0" r="r" b="b"/>
            <a:pathLst>
              <a:path w="41" h="58">
                <a:moveTo>
                  <a:pt x="30" y="24"/>
                </a:moveTo>
                <a:cubicBezTo>
                  <a:pt x="30" y="54"/>
                  <a:pt x="30" y="54"/>
                  <a:pt x="30" y="54"/>
                </a:cubicBezTo>
                <a:cubicBezTo>
                  <a:pt x="30" y="56"/>
                  <a:pt x="28" y="58"/>
                  <a:pt x="26" y="58"/>
                </a:cubicBezTo>
                <a:cubicBezTo>
                  <a:pt x="24" y="58"/>
                  <a:pt x="22" y="56"/>
                  <a:pt x="22" y="54"/>
                </a:cubicBezTo>
                <a:cubicBezTo>
                  <a:pt x="22" y="40"/>
                  <a:pt x="22" y="40"/>
                  <a:pt x="22" y="40"/>
                </a:cubicBezTo>
                <a:cubicBezTo>
                  <a:pt x="19" y="40"/>
                  <a:pt x="19" y="40"/>
                  <a:pt x="19" y="40"/>
                </a:cubicBezTo>
                <a:cubicBezTo>
                  <a:pt x="19" y="54"/>
                  <a:pt x="19" y="54"/>
                  <a:pt x="19" y="54"/>
                </a:cubicBezTo>
                <a:cubicBezTo>
                  <a:pt x="19" y="56"/>
                  <a:pt x="18" y="58"/>
                  <a:pt x="15" y="58"/>
                </a:cubicBezTo>
                <a:cubicBezTo>
                  <a:pt x="13" y="58"/>
                  <a:pt x="11" y="56"/>
                  <a:pt x="11" y="54"/>
                </a:cubicBezTo>
                <a:cubicBezTo>
                  <a:pt x="11" y="24"/>
                  <a:pt x="11" y="24"/>
                  <a:pt x="11" y="24"/>
                </a:cubicBezTo>
                <a:cubicBezTo>
                  <a:pt x="1" y="14"/>
                  <a:pt x="1" y="14"/>
                  <a:pt x="1" y="14"/>
                </a:cubicBezTo>
                <a:cubicBezTo>
                  <a:pt x="0" y="13"/>
                  <a:pt x="0" y="10"/>
                  <a:pt x="1" y="9"/>
                </a:cubicBezTo>
                <a:cubicBezTo>
                  <a:pt x="2" y="8"/>
                  <a:pt x="5" y="8"/>
                  <a:pt x="6" y="9"/>
                </a:cubicBezTo>
                <a:cubicBezTo>
                  <a:pt x="14" y="17"/>
                  <a:pt x="14" y="17"/>
                  <a:pt x="14" y="17"/>
                </a:cubicBezTo>
                <a:cubicBezTo>
                  <a:pt x="27" y="17"/>
                  <a:pt x="27" y="17"/>
                  <a:pt x="27" y="17"/>
                </a:cubicBezTo>
                <a:cubicBezTo>
                  <a:pt x="35" y="9"/>
                  <a:pt x="35" y="9"/>
                  <a:pt x="35" y="9"/>
                </a:cubicBezTo>
                <a:cubicBezTo>
                  <a:pt x="37" y="8"/>
                  <a:pt x="39" y="8"/>
                  <a:pt x="40" y="9"/>
                </a:cubicBezTo>
                <a:cubicBezTo>
                  <a:pt x="41" y="10"/>
                  <a:pt x="41" y="13"/>
                  <a:pt x="40" y="14"/>
                </a:cubicBezTo>
                <a:lnTo>
                  <a:pt x="30" y="24"/>
                </a:lnTo>
                <a:close/>
                <a:moveTo>
                  <a:pt x="21" y="16"/>
                </a:moveTo>
                <a:cubicBezTo>
                  <a:pt x="16" y="16"/>
                  <a:pt x="13" y="12"/>
                  <a:pt x="13" y="8"/>
                </a:cubicBezTo>
                <a:cubicBezTo>
                  <a:pt x="13" y="4"/>
                  <a:pt x="16" y="0"/>
                  <a:pt x="21" y="0"/>
                </a:cubicBezTo>
                <a:cubicBezTo>
                  <a:pt x="25" y="0"/>
                  <a:pt x="29" y="4"/>
                  <a:pt x="29" y="8"/>
                </a:cubicBezTo>
                <a:cubicBezTo>
                  <a:pt x="29" y="12"/>
                  <a:pt x="25" y="16"/>
                  <a:pt x="21" y="16"/>
                </a:cubicBezTo>
                <a:close/>
              </a:path>
            </a:pathLst>
          </a:custGeom>
          <a:solidFill>
            <a:srgbClr val="01B8A5"/>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sp>
        <p:nvSpPr>
          <p:cNvPr id="79" name="Freeform 152">
            <a:extLst>
              <a:ext uri="{FF2B5EF4-FFF2-40B4-BE49-F238E27FC236}">
                <a16:creationId xmlns:a16="http://schemas.microsoft.com/office/drawing/2014/main" xmlns="" id="{AE081810-928A-4A71-A302-999DC6DFF9D3}"/>
              </a:ext>
            </a:extLst>
          </p:cNvPr>
          <p:cNvSpPr>
            <a:spLocks noEditPoints="1"/>
          </p:cNvSpPr>
          <p:nvPr/>
        </p:nvSpPr>
        <p:spPr bwMode="auto">
          <a:xfrm>
            <a:off x="4852552" y="2242987"/>
            <a:ext cx="396972" cy="366856"/>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F7BE3A"/>
          </a:solidFill>
          <a:ln w="9525">
            <a:noFill/>
            <a:round/>
            <a:headEnd/>
            <a:tailEnd/>
          </a:ln>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grpSp>
        <p:nvGrpSpPr>
          <p:cNvPr id="80" name="组合 79">
            <a:extLst>
              <a:ext uri="{FF2B5EF4-FFF2-40B4-BE49-F238E27FC236}">
                <a16:creationId xmlns:a16="http://schemas.microsoft.com/office/drawing/2014/main" xmlns="" id="{6F520C2F-1A62-4149-950B-62B4442E3EDF}"/>
              </a:ext>
            </a:extLst>
          </p:cNvPr>
          <p:cNvGrpSpPr/>
          <p:nvPr/>
        </p:nvGrpSpPr>
        <p:grpSpPr>
          <a:xfrm>
            <a:off x="7732938" y="4427615"/>
            <a:ext cx="3576746" cy="1193276"/>
            <a:chOff x="7380016" y="2951745"/>
            <a:chExt cx="3576746" cy="1193276"/>
          </a:xfrm>
        </p:grpSpPr>
        <p:sp>
          <p:nvSpPr>
            <p:cNvPr id="81" name="文本框 173">
              <a:extLst>
                <a:ext uri="{FF2B5EF4-FFF2-40B4-BE49-F238E27FC236}">
                  <a16:creationId xmlns:a16="http://schemas.microsoft.com/office/drawing/2014/main" xmlns="" id="{2715365C-5B5E-43C1-BA91-14D97F3CEBF1}"/>
                </a:ext>
              </a:extLst>
            </p:cNvPr>
            <p:cNvSpPr txBox="1"/>
            <p:nvPr/>
          </p:nvSpPr>
          <p:spPr>
            <a:xfrm>
              <a:off x="7380016" y="2951745"/>
              <a:ext cx="1338105" cy="449178"/>
            </a:xfrm>
            <a:prstGeom prst="rect">
              <a:avLst/>
            </a:prstGeom>
            <a:noFill/>
          </p:spPr>
          <p:txBody>
            <a:bodyPr wrap="none">
              <a:normAutofit/>
            </a:bodyPr>
            <a:lstStyle/>
            <a:p>
              <a:pPr lvl="0" defTabSz="457200">
                <a:buSzPct val="25000"/>
                <a:defRPr/>
              </a:pPr>
              <a:r>
                <a:rPr lang="zh-CN" altLang="en-US" sz="2000" b="1" kern="0" spc="150" dirty="0">
                  <a:solidFill>
                    <a:schemeClr val="tx1">
                      <a:lumMod val="75000"/>
                      <a:lumOff val="25000"/>
                    </a:schemeClr>
                  </a:solidFill>
                  <a:cs typeface="+mn-ea"/>
                  <a:sym typeface="+mn-lt"/>
                </a:rPr>
                <a:t>添加标题</a:t>
              </a:r>
              <a:endParaRPr lang="en-US" altLang="zh-CN" sz="2000" b="1" kern="0" spc="150" dirty="0">
                <a:solidFill>
                  <a:schemeClr val="tx1">
                    <a:lumMod val="75000"/>
                    <a:lumOff val="25000"/>
                  </a:schemeClr>
                </a:solidFill>
                <a:cs typeface="+mn-ea"/>
                <a:sym typeface="+mn-lt"/>
              </a:endParaRPr>
            </a:p>
          </p:txBody>
        </p:sp>
        <p:sp>
          <p:nvSpPr>
            <p:cNvPr id="82" name="矩形 81">
              <a:extLst>
                <a:ext uri="{FF2B5EF4-FFF2-40B4-BE49-F238E27FC236}">
                  <a16:creationId xmlns:a16="http://schemas.microsoft.com/office/drawing/2014/main" xmlns="" id="{283D7F48-4654-418E-96C2-28F172A4F78B}"/>
                </a:ext>
              </a:extLst>
            </p:cNvPr>
            <p:cNvSpPr/>
            <p:nvPr/>
          </p:nvSpPr>
          <p:spPr>
            <a:xfrm>
              <a:off x="7380016" y="3357369"/>
              <a:ext cx="3576746" cy="787652"/>
            </a:xfrm>
            <a:prstGeom prst="rect">
              <a:avLst/>
            </a:prstGeom>
          </p:spPr>
          <p:txBody>
            <a:bodyPr wrap="square">
              <a:spAutoFit/>
            </a:bodyPr>
            <a:lstStyle/>
            <a:p>
              <a:pPr lvl="0">
                <a:lnSpc>
                  <a:spcPct val="150000"/>
                </a:lnSpc>
                <a:defRPr/>
              </a:pPr>
              <a:r>
                <a:rPr lang="zh-CN" altLang="en-US" sz="1600" b="1" kern="0" dirty="0">
                  <a:solidFill>
                    <a:prstClr val="black">
                      <a:lumMod val="75000"/>
                      <a:lumOff val="25000"/>
                    </a:prstClr>
                  </a:solidFill>
                  <a:cs typeface="+mn-ea"/>
                  <a:sym typeface="+mn-lt"/>
                </a:rPr>
                <a:t>单击文本框，可修改文字内容，调整文字颜色和大小属性，祝你使用愉快。</a:t>
              </a:r>
            </a:p>
          </p:txBody>
        </p:sp>
      </p:grpSp>
      <p:grpSp>
        <p:nvGrpSpPr>
          <p:cNvPr id="83" name="组合 82">
            <a:extLst>
              <a:ext uri="{FF2B5EF4-FFF2-40B4-BE49-F238E27FC236}">
                <a16:creationId xmlns:a16="http://schemas.microsoft.com/office/drawing/2014/main" xmlns="" id="{5473DEB9-0F89-4733-B969-139D972E206C}"/>
              </a:ext>
            </a:extLst>
          </p:cNvPr>
          <p:cNvGrpSpPr/>
          <p:nvPr/>
        </p:nvGrpSpPr>
        <p:grpSpPr>
          <a:xfrm>
            <a:off x="1058778" y="3561341"/>
            <a:ext cx="3587280" cy="1193276"/>
            <a:chOff x="6849983" y="2951745"/>
            <a:chExt cx="3587280" cy="1193276"/>
          </a:xfrm>
        </p:grpSpPr>
        <p:sp>
          <p:nvSpPr>
            <p:cNvPr id="84" name="文本框 173">
              <a:extLst>
                <a:ext uri="{FF2B5EF4-FFF2-40B4-BE49-F238E27FC236}">
                  <a16:creationId xmlns:a16="http://schemas.microsoft.com/office/drawing/2014/main" xmlns="" id="{8FF43F44-4ED6-4574-8DEF-98FFF179D1A6}"/>
                </a:ext>
              </a:extLst>
            </p:cNvPr>
            <p:cNvSpPr txBox="1"/>
            <p:nvPr/>
          </p:nvSpPr>
          <p:spPr>
            <a:xfrm>
              <a:off x="9099158" y="2951745"/>
              <a:ext cx="1338105" cy="449178"/>
            </a:xfrm>
            <a:prstGeom prst="rect">
              <a:avLst/>
            </a:prstGeom>
            <a:noFill/>
          </p:spPr>
          <p:txBody>
            <a:bodyPr wrap="none">
              <a:normAutofit/>
            </a:bodyPr>
            <a:lstStyle/>
            <a:p>
              <a:pPr lvl="0" algn="r" defTabSz="457200">
                <a:buSzPct val="25000"/>
                <a:defRPr/>
              </a:pPr>
              <a:r>
                <a:rPr lang="zh-CN" altLang="en-US" sz="2000" b="1" kern="0" spc="150" dirty="0">
                  <a:solidFill>
                    <a:schemeClr val="tx1">
                      <a:lumMod val="75000"/>
                      <a:lumOff val="25000"/>
                    </a:schemeClr>
                  </a:solidFill>
                  <a:cs typeface="+mn-ea"/>
                  <a:sym typeface="+mn-lt"/>
                </a:rPr>
                <a:t>添加标题</a:t>
              </a:r>
              <a:endParaRPr lang="en-US" altLang="zh-CN" sz="2000" b="1" kern="0" spc="150" dirty="0">
                <a:solidFill>
                  <a:schemeClr val="tx1">
                    <a:lumMod val="75000"/>
                    <a:lumOff val="25000"/>
                  </a:schemeClr>
                </a:solidFill>
                <a:cs typeface="+mn-ea"/>
                <a:sym typeface="+mn-lt"/>
              </a:endParaRPr>
            </a:p>
          </p:txBody>
        </p:sp>
        <p:sp>
          <p:nvSpPr>
            <p:cNvPr id="85" name="矩形 84">
              <a:extLst>
                <a:ext uri="{FF2B5EF4-FFF2-40B4-BE49-F238E27FC236}">
                  <a16:creationId xmlns:a16="http://schemas.microsoft.com/office/drawing/2014/main" xmlns="" id="{16568B50-3831-446F-93F9-48BBDDA78EDF}"/>
                </a:ext>
              </a:extLst>
            </p:cNvPr>
            <p:cNvSpPr/>
            <p:nvPr/>
          </p:nvSpPr>
          <p:spPr>
            <a:xfrm>
              <a:off x="6849983" y="3357369"/>
              <a:ext cx="3587279" cy="787652"/>
            </a:xfrm>
            <a:prstGeom prst="rect">
              <a:avLst/>
            </a:prstGeom>
          </p:spPr>
          <p:txBody>
            <a:bodyPr wrap="square">
              <a:spAutoFit/>
            </a:bodyPr>
            <a:lstStyle/>
            <a:p>
              <a:pPr lvl="0" algn="just">
                <a:lnSpc>
                  <a:spcPct val="150000"/>
                </a:lnSpc>
                <a:defRPr/>
              </a:pPr>
              <a:r>
                <a:rPr lang="zh-CN" altLang="en-US" sz="1600" b="1" kern="0" dirty="0">
                  <a:solidFill>
                    <a:schemeClr val="tx1">
                      <a:lumMod val="75000"/>
                      <a:lumOff val="25000"/>
                    </a:schemeClr>
                  </a:solidFill>
                  <a:cs typeface="+mn-ea"/>
                  <a:sym typeface="+mn-lt"/>
                </a:rPr>
                <a:t>单击文本框，可修改文字内容，调整文字颜色和大小属性，祝你使用愉快。</a:t>
              </a:r>
            </a:p>
          </p:txBody>
        </p:sp>
      </p:grpSp>
      <p:grpSp>
        <p:nvGrpSpPr>
          <p:cNvPr id="86" name="组合 85">
            <a:extLst>
              <a:ext uri="{FF2B5EF4-FFF2-40B4-BE49-F238E27FC236}">
                <a16:creationId xmlns:a16="http://schemas.microsoft.com/office/drawing/2014/main" xmlns="" id="{06E1B6DF-3AD0-403D-A9B1-41D47035B683}"/>
              </a:ext>
            </a:extLst>
          </p:cNvPr>
          <p:cNvGrpSpPr/>
          <p:nvPr/>
        </p:nvGrpSpPr>
        <p:grpSpPr>
          <a:xfrm>
            <a:off x="7732938" y="2743194"/>
            <a:ext cx="3608831" cy="1193276"/>
            <a:chOff x="7380016" y="2951745"/>
            <a:chExt cx="3608831" cy="1193276"/>
          </a:xfrm>
        </p:grpSpPr>
        <p:sp>
          <p:nvSpPr>
            <p:cNvPr id="87" name="文本框 173">
              <a:extLst>
                <a:ext uri="{FF2B5EF4-FFF2-40B4-BE49-F238E27FC236}">
                  <a16:creationId xmlns:a16="http://schemas.microsoft.com/office/drawing/2014/main" xmlns="" id="{D019B1A7-8C97-40CA-906E-FDD631052FF4}"/>
                </a:ext>
              </a:extLst>
            </p:cNvPr>
            <p:cNvSpPr txBox="1"/>
            <p:nvPr/>
          </p:nvSpPr>
          <p:spPr>
            <a:xfrm>
              <a:off x="7380016" y="2951745"/>
              <a:ext cx="1338105" cy="449178"/>
            </a:xfrm>
            <a:prstGeom prst="rect">
              <a:avLst/>
            </a:prstGeom>
            <a:noFill/>
          </p:spPr>
          <p:txBody>
            <a:bodyPr wrap="none">
              <a:normAutofit/>
            </a:bodyPr>
            <a:lstStyle/>
            <a:p>
              <a:pPr lvl="0" defTabSz="457200">
                <a:buSzPct val="25000"/>
                <a:defRPr/>
              </a:pPr>
              <a:r>
                <a:rPr lang="zh-CN" altLang="en-US" sz="2000" b="1" kern="0" spc="150" dirty="0">
                  <a:solidFill>
                    <a:schemeClr val="tx1">
                      <a:lumMod val="75000"/>
                      <a:lumOff val="25000"/>
                    </a:schemeClr>
                  </a:solidFill>
                  <a:cs typeface="+mn-ea"/>
                  <a:sym typeface="+mn-lt"/>
                </a:rPr>
                <a:t>添加标题</a:t>
              </a:r>
              <a:endParaRPr lang="en-US" altLang="zh-CN" sz="2000" b="1" kern="0" spc="150" dirty="0">
                <a:solidFill>
                  <a:schemeClr val="tx1">
                    <a:lumMod val="75000"/>
                    <a:lumOff val="25000"/>
                  </a:schemeClr>
                </a:solidFill>
                <a:cs typeface="+mn-ea"/>
                <a:sym typeface="+mn-lt"/>
              </a:endParaRPr>
            </a:p>
          </p:txBody>
        </p:sp>
        <p:sp>
          <p:nvSpPr>
            <p:cNvPr id="88" name="矩形 87">
              <a:extLst>
                <a:ext uri="{FF2B5EF4-FFF2-40B4-BE49-F238E27FC236}">
                  <a16:creationId xmlns:a16="http://schemas.microsoft.com/office/drawing/2014/main" xmlns="" id="{FE827C62-006E-4B0C-A7B7-84A7A59E5899}"/>
                </a:ext>
              </a:extLst>
            </p:cNvPr>
            <p:cNvSpPr/>
            <p:nvPr/>
          </p:nvSpPr>
          <p:spPr>
            <a:xfrm>
              <a:off x="7380017" y="3357369"/>
              <a:ext cx="3608830" cy="787652"/>
            </a:xfrm>
            <a:prstGeom prst="rect">
              <a:avLst/>
            </a:prstGeom>
          </p:spPr>
          <p:txBody>
            <a:bodyPr wrap="square">
              <a:spAutoFit/>
            </a:bodyPr>
            <a:lstStyle/>
            <a:p>
              <a:pPr lvl="0">
                <a:lnSpc>
                  <a:spcPct val="150000"/>
                </a:lnSpc>
                <a:defRPr/>
              </a:pPr>
              <a:r>
                <a:rPr lang="zh-CN" altLang="en-US" sz="1600" b="1" kern="0" dirty="0">
                  <a:solidFill>
                    <a:prstClr val="black">
                      <a:lumMod val="75000"/>
                      <a:lumOff val="25000"/>
                    </a:prstClr>
                  </a:solidFill>
                  <a:cs typeface="+mn-ea"/>
                  <a:sym typeface="+mn-lt"/>
                </a:rPr>
                <a:t>单击文本框，可修改文字内容，调整文字颜色和大小属性，祝你使用愉快。</a:t>
              </a:r>
            </a:p>
          </p:txBody>
        </p:sp>
      </p:grpSp>
      <p:grpSp>
        <p:nvGrpSpPr>
          <p:cNvPr id="89" name="组合 88">
            <a:extLst>
              <a:ext uri="{FF2B5EF4-FFF2-40B4-BE49-F238E27FC236}">
                <a16:creationId xmlns:a16="http://schemas.microsoft.com/office/drawing/2014/main" xmlns="" id="{BE02118A-779C-40A7-9C54-39CADDD5874C}"/>
              </a:ext>
            </a:extLst>
          </p:cNvPr>
          <p:cNvGrpSpPr/>
          <p:nvPr/>
        </p:nvGrpSpPr>
        <p:grpSpPr>
          <a:xfrm>
            <a:off x="946484" y="2165678"/>
            <a:ext cx="3699574" cy="1193276"/>
            <a:chOff x="6737689" y="2951745"/>
            <a:chExt cx="3699574" cy="1193276"/>
          </a:xfrm>
        </p:grpSpPr>
        <p:sp>
          <p:nvSpPr>
            <p:cNvPr id="90" name="文本框 173">
              <a:extLst>
                <a:ext uri="{FF2B5EF4-FFF2-40B4-BE49-F238E27FC236}">
                  <a16:creationId xmlns:a16="http://schemas.microsoft.com/office/drawing/2014/main" xmlns="" id="{D0A71FB2-4639-42FA-AE80-253B67CBECD1}"/>
                </a:ext>
              </a:extLst>
            </p:cNvPr>
            <p:cNvSpPr txBox="1"/>
            <p:nvPr/>
          </p:nvSpPr>
          <p:spPr>
            <a:xfrm>
              <a:off x="9099158" y="2951745"/>
              <a:ext cx="1338105" cy="449178"/>
            </a:xfrm>
            <a:prstGeom prst="rect">
              <a:avLst/>
            </a:prstGeom>
            <a:noFill/>
          </p:spPr>
          <p:txBody>
            <a:bodyPr wrap="none">
              <a:normAutofit/>
            </a:bodyPr>
            <a:lstStyle/>
            <a:p>
              <a:pPr lvl="0" algn="r" defTabSz="457200">
                <a:buSzPct val="25000"/>
                <a:defRPr/>
              </a:pPr>
              <a:r>
                <a:rPr lang="zh-CN" altLang="en-US" sz="2000" b="1" kern="0" spc="150" dirty="0">
                  <a:solidFill>
                    <a:schemeClr val="tx1">
                      <a:lumMod val="75000"/>
                      <a:lumOff val="25000"/>
                    </a:schemeClr>
                  </a:solidFill>
                  <a:cs typeface="+mn-ea"/>
                  <a:sym typeface="+mn-lt"/>
                </a:rPr>
                <a:t>添加标题</a:t>
              </a:r>
              <a:endParaRPr lang="en-US" altLang="zh-CN" sz="2000" b="1" kern="0" spc="150" dirty="0">
                <a:solidFill>
                  <a:schemeClr val="tx1">
                    <a:lumMod val="75000"/>
                    <a:lumOff val="25000"/>
                  </a:schemeClr>
                </a:solidFill>
                <a:cs typeface="+mn-ea"/>
                <a:sym typeface="+mn-lt"/>
              </a:endParaRPr>
            </a:p>
          </p:txBody>
        </p:sp>
        <p:sp>
          <p:nvSpPr>
            <p:cNvPr id="91" name="矩形 90">
              <a:extLst>
                <a:ext uri="{FF2B5EF4-FFF2-40B4-BE49-F238E27FC236}">
                  <a16:creationId xmlns:a16="http://schemas.microsoft.com/office/drawing/2014/main" xmlns="" id="{76153A15-7027-49ED-B4D0-028FA7B044DF}"/>
                </a:ext>
              </a:extLst>
            </p:cNvPr>
            <p:cNvSpPr/>
            <p:nvPr/>
          </p:nvSpPr>
          <p:spPr>
            <a:xfrm>
              <a:off x="6737689" y="3357369"/>
              <a:ext cx="3545305" cy="787652"/>
            </a:xfrm>
            <a:prstGeom prst="rect">
              <a:avLst/>
            </a:prstGeom>
          </p:spPr>
          <p:txBody>
            <a:bodyPr wrap="square">
              <a:spAutoFit/>
            </a:bodyPr>
            <a:lstStyle/>
            <a:p>
              <a:pPr lvl="0" algn="just">
                <a:lnSpc>
                  <a:spcPct val="150000"/>
                </a:lnSpc>
                <a:defRPr/>
              </a:pPr>
              <a:r>
                <a:rPr lang="zh-CN" altLang="en-US" sz="1600" b="1" kern="0" dirty="0">
                  <a:solidFill>
                    <a:schemeClr val="tx1">
                      <a:lumMod val="75000"/>
                      <a:lumOff val="25000"/>
                    </a:schemeClr>
                  </a:solidFill>
                  <a:cs typeface="+mn-ea"/>
                  <a:sym typeface="+mn-lt"/>
                </a:rPr>
                <a:t>单击文本框，可修改文字内容，调整文字颜色和大小属性，祝你使用愉快。</a:t>
              </a:r>
            </a:p>
          </p:txBody>
        </p:sp>
      </p:grpSp>
    </p:spTree>
    <p:extLst>
      <p:ext uri="{BB962C8B-B14F-4D97-AF65-F5344CB8AC3E}">
        <p14:creationId xmlns:p14="http://schemas.microsoft.com/office/powerpoint/2010/main" val="3788579883"/>
      </p:ext>
    </p:extLst>
  </p:cSld>
  <p:clrMapOvr>
    <a:masterClrMapping/>
  </p:clrMapOvr>
  <mc:AlternateContent xmlns:mc="http://schemas.openxmlformats.org/markup-compatibility/2006" xmlns:p14="http://schemas.microsoft.com/office/powerpoint/2010/main">
    <mc:Choice Requires="p14">
      <p:transition spd="slow" p14:dur="2500" advClick="0" advTm="0">
        <p:checker dir="vert"/>
      </p:transition>
    </mc:Choice>
    <mc:Fallback xmlns="">
      <p:transition spd="slow" advClick="0" advTm="0">
        <p:checke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53" presetClass="entr" presetSubtype="0" fill="hold" grpId="0" nodeType="afterEffect">
                                  <p:stCondLst>
                                    <p:cond delay="0"/>
                                  </p:stCondLst>
                                  <p:childTnLst>
                                    <p:set>
                                      <p:cBhvr>
                                        <p:cTn id="15" dur="1" fill="hold">
                                          <p:stCondLst>
                                            <p:cond delay="0"/>
                                          </p:stCondLst>
                                        </p:cTn>
                                        <p:tgtEl>
                                          <p:spTgt spid="67"/>
                                        </p:tgtEl>
                                        <p:attrNameLst>
                                          <p:attrName>style.visibility</p:attrName>
                                        </p:attrNameLst>
                                      </p:cBhvr>
                                      <p:to>
                                        <p:strVal val="visible"/>
                                      </p:to>
                                    </p:set>
                                    <p:anim calcmode="lin" valueType="num">
                                      <p:cBhvr>
                                        <p:cTn id="16" dur="500" fill="hold"/>
                                        <p:tgtEl>
                                          <p:spTgt spid="67"/>
                                        </p:tgtEl>
                                        <p:attrNameLst>
                                          <p:attrName>ppt_w</p:attrName>
                                        </p:attrNameLst>
                                      </p:cBhvr>
                                      <p:tavLst>
                                        <p:tav tm="0">
                                          <p:val>
                                            <p:fltVal val="0"/>
                                          </p:val>
                                        </p:tav>
                                        <p:tav tm="100000">
                                          <p:val>
                                            <p:strVal val="#ppt_w"/>
                                          </p:val>
                                        </p:tav>
                                      </p:tavLst>
                                    </p:anim>
                                    <p:anim calcmode="lin" valueType="num">
                                      <p:cBhvr>
                                        <p:cTn id="17" dur="500" fill="hold"/>
                                        <p:tgtEl>
                                          <p:spTgt spid="67"/>
                                        </p:tgtEl>
                                        <p:attrNameLst>
                                          <p:attrName>ppt_h</p:attrName>
                                        </p:attrNameLst>
                                      </p:cBhvr>
                                      <p:tavLst>
                                        <p:tav tm="0">
                                          <p:val>
                                            <p:fltVal val="0"/>
                                          </p:val>
                                        </p:tav>
                                        <p:tav tm="100000">
                                          <p:val>
                                            <p:strVal val="#ppt_h"/>
                                          </p:val>
                                        </p:tav>
                                      </p:tavLst>
                                    </p:anim>
                                    <p:animEffect transition="in" filter="fade">
                                      <p:cBhvr>
                                        <p:cTn id="18" dur="500"/>
                                        <p:tgtEl>
                                          <p:spTgt spid="67"/>
                                        </p:tgtEl>
                                      </p:cBhvr>
                                    </p:animEffect>
                                  </p:childTnLst>
                                </p:cTn>
                              </p:par>
                            </p:childTnLst>
                          </p:cTn>
                        </p:par>
                        <p:par>
                          <p:cTn id="19" fill="hold">
                            <p:stCondLst>
                              <p:cond delay="2000"/>
                            </p:stCondLst>
                            <p:childTnLst>
                              <p:par>
                                <p:cTn id="20" presetID="53" presetClass="entr" presetSubtype="0" fill="hold" grpId="0" nodeType="afterEffect">
                                  <p:stCondLst>
                                    <p:cond delay="0"/>
                                  </p:stCondLst>
                                  <p:childTnLst>
                                    <p:set>
                                      <p:cBhvr>
                                        <p:cTn id="21" dur="1" fill="hold">
                                          <p:stCondLst>
                                            <p:cond delay="0"/>
                                          </p:stCondLst>
                                        </p:cTn>
                                        <p:tgtEl>
                                          <p:spTgt spid="75"/>
                                        </p:tgtEl>
                                        <p:attrNameLst>
                                          <p:attrName>style.visibility</p:attrName>
                                        </p:attrNameLst>
                                      </p:cBhvr>
                                      <p:to>
                                        <p:strVal val="visible"/>
                                      </p:to>
                                    </p:set>
                                    <p:anim calcmode="lin" valueType="num">
                                      <p:cBhvr>
                                        <p:cTn id="22" dur="500" fill="hold"/>
                                        <p:tgtEl>
                                          <p:spTgt spid="75"/>
                                        </p:tgtEl>
                                        <p:attrNameLst>
                                          <p:attrName>ppt_w</p:attrName>
                                        </p:attrNameLst>
                                      </p:cBhvr>
                                      <p:tavLst>
                                        <p:tav tm="0">
                                          <p:val>
                                            <p:fltVal val="0"/>
                                          </p:val>
                                        </p:tav>
                                        <p:tav tm="100000">
                                          <p:val>
                                            <p:strVal val="#ppt_w"/>
                                          </p:val>
                                        </p:tav>
                                      </p:tavLst>
                                    </p:anim>
                                    <p:anim calcmode="lin" valueType="num">
                                      <p:cBhvr>
                                        <p:cTn id="23" dur="500" fill="hold"/>
                                        <p:tgtEl>
                                          <p:spTgt spid="75"/>
                                        </p:tgtEl>
                                        <p:attrNameLst>
                                          <p:attrName>ppt_h</p:attrName>
                                        </p:attrNameLst>
                                      </p:cBhvr>
                                      <p:tavLst>
                                        <p:tav tm="0">
                                          <p:val>
                                            <p:fltVal val="0"/>
                                          </p:val>
                                        </p:tav>
                                        <p:tav tm="100000">
                                          <p:val>
                                            <p:strVal val="#ppt_h"/>
                                          </p:val>
                                        </p:tav>
                                      </p:tavLst>
                                    </p:anim>
                                    <p:animEffect transition="in" filter="fade">
                                      <p:cBhvr>
                                        <p:cTn id="24" dur="500"/>
                                        <p:tgtEl>
                                          <p:spTgt spid="75"/>
                                        </p:tgtEl>
                                      </p:cBhvr>
                                    </p:animEffect>
                                  </p:childTnLst>
                                </p:cTn>
                              </p:par>
                            </p:childTnLst>
                          </p:cTn>
                        </p:par>
                        <p:par>
                          <p:cTn id="25" fill="hold">
                            <p:stCondLst>
                              <p:cond delay="2500"/>
                            </p:stCondLst>
                            <p:childTnLst>
                              <p:par>
                                <p:cTn id="26" presetID="53" presetClass="entr" presetSubtype="0" fill="hold" grpId="0" nodeType="afterEffect">
                                  <p:stCondLst>
                                    <p:cond delay="0"/>
                                  </p:stCondLst>
                                  <p:childTnLst>
                                    <p:set>
                                      <p:cBhvr>
                                        <p:cTn id="27" dur="1" fill="hold">
                                          <p:stCondLst>
                                            <p:cond delay="0"/>
                                          </p:stCondLst>
                                        </p:cTn>
                                        <p:tgtEl>
                                          <p:spTgt spid="71"/>
                                        </p:tgtEl>
                                        <p:attrNameLst>
                                          <p:attrName>style.visibility</p:attrName>
                                        </p:attrNameLst>
                                      </p:cBhvr>
                                      <p:to>
                                        <p:strVal val="visible"/>
                                      </p:to>
                                    </p:set>
                                    <p:anim calcmode="lin" valueType="num">
                                      <p:cBhvr>
                                        <p:cTn id="28" dur="500" fill="hold"/>
                                        <p:tgtEl>
                                          <p:spTgt spid="71"/>
                                        </p:tgtEl>
                                        <p:attrNameLst>
                                          <p:attrName>ppt_w</p:attrName>
                                        </p:attrNameLst>
                                      </p:cBhvr>
                                      <p:tavLst>
                                        <p:tav tm="0">
                                          <p:val>
                                            <p:fltVal val="0"/>
                                          </p:val>
                                        </p:tav>
                                        <p:tav tm="100000">
                                          <p:val>
                                            <p:strVal val="#ppt_w"/>
                                          </p:val>
                                        </p:tav>
                                      </p:tavLst>
                                    </p:anim>
                                    <p:anim calcmode="lin" valueType="num">
                                      <p:cBhvr>
                                        <p:cTn id="29" dur="500" fill="hold"/>
                                        <p:tgtEl>
                                          <p:spTgt spid="71"/>
                                        </p:tgtEl>
                                        <p:attrNameLst>
                                          <p:attrName>ppt_h</p:attrName>
                                        </p:attrNameLst>
                                      </p:cBhvr>
                                      <p:tavLst>
                                        <p:tav tm="0">
                                          <p:val>
                                            <p:fltVal val="0"/>
                                          </p:val>
                                        </p:tav>
                                        <p:tav tm="100000">
                                          <p:val>
                                            <p:strVal val="#ppt_h"/>
                                          </p:val>
                                        </p:tav>
                                      </p:tavLst>
                                    </p:anim>
                                    <p:animEffect transition="in" filter="fade">
                                      <p:cBhvr>
                                        <p:cTn id="30" dur="500"/>
                                        <p:tgtEl>
                                          <p:spTgt spid="71"/>
                                        </p:tgtEl>
                                      </p:cBhvr>
                                    </p:animEffect>
                                  </p:childTnLst>
                                </p:cTn>
                              </p:par>
                            </p:childTnLst>
                          </p:cTn>
                        </p:par>
                        <p:par>
                          <p:cTn id="31" fill="hold">
                            <p:stCondLst>
                              <p:cond delay="3000"/>
                            </p:stCondLst>
                            <p:childTnLst>
                              <p:par>
                                <p:cTn id="32" presetID="53" presetClass="entr" presetSubtype="0" fill="hold" grpId="0" nodeType="afterEffect">
                                  <p:stCondLst>
                                    <p:cond delay="0"/>
                                  </p:stCondLst>
                                  <p:childTnLst>
                                    <p:set>
                                      <p:cBhvr>
                                        <p:cTn id="33" dur="1" fill="hold">
                                          <p:stCondLst>
                                            <p:cond delay="0"/>
                                          </p:stCondLst>
                                        </p:cTn>
                                        <p:tgtEl>
                                          <p:spTgt spid="76"/>
                                        </p:tgtEl>
                                        <p:attrNameLst>
                                          <p:attrName>style.visibility</p:attrName>
                                        </p:attrNameLst>
                                      </p:cBhvr>
                                      <p:to>
                                        <p:strVal val="visible"/>
                                      </p:to>
                                    </p:set>
                                    <p:anim calcmode="lin" valueType="num">
                                      <p:cBhvr>
                                        <p:cTn id="34" dur="500" fill="hold"/>
                                        <p:tgtEl>
                                          <p:spTgt spid="76"/>
                                        </p:tgtEl>
                                        <p:attrNameLst>
                                          <p:attrName>ppt_w</p:attrName>
                                        </p:attrNameLst>
                                      </p:cBhvr>
                                      <p:tavLst>
                                        <p:tav tm="0">
                                          <p:val>
                                            <p:fltVal val="0"/>
                                          </p:val>
                                        </p:tav>
                                        <p:tav tm="100000">
                                          <p:val>
                                            <p:strVal val="#ppt_w"/>
                                          </p:val>
                                        </p:tav>
                                      </p:tavLst>
                                    </p:anim>
                                    <p:anim calcmode="lin" valueType="num">
                                      <p:cBhvr>
                                        <p:cTn id="35" dur="500" fill="hold"/>
                                        <p:tgtEl>
                                          <p:spTgt spid="76"/>
                                        </p:tgtEl>
                                        <p:attrNameLst>
                                          <p:attrName>ppt_h</p:attrName>
                                        </p:attrNameLst>
                                      </p:cBhvr>
                                      <p:tavLst>
                                        <p:tav tm="0">
                                          <p:val>
                                            <p:fltVal val="0"/>
                                          </p:val>
                                        </p:tav>
                                        <p:tav tm="100000">
                                          <p:val>
                                            <p:strVal val="#ppt_h"/>
                                          </p:val>
                                        </p:tav>
                                      </p:tavLst>
                                    </p:anim>
                                    <p:animEffect transition="in" filter="fade">
                                      <p:cBhvr>
                                        <p:cTn id="36" dur="500"/>
                                        <p:tgtEl>
                                          <p:spTgt spid="76"/>
                                        </p:tgtEl>
                                      </p:cBhvr>
                                    </p:animEffect>
                                  </p:childTnLst>
                                </p:cTn>
                              </p:par>
                            </p:childTnLst>
                          </p:cTn>
                        </p:par>
                        <p:par>
                          <p:cTn id="37" fill="hold">
                            <p:stCondLst>
                              <p:cond delay="3500"/>
                            </p:stCondLst>
                            <p:childTnLst>
                              <p:par>
                                <p:cTn id="38" presetID="53" presetClass="entr" presetSubtype="0" fill="hold" grpId="0" nodeType="afterEffect">
                                  <p:stCondLst>
                                    <p:cond delay="0"/>
                                  </p:stCondLst>
                                  <p:childTnLst>
                                    <p:set>
                                      <p:cBhvr>
                                        <p:cTn id="39" dur="1" fill="hold">
                                          <p:stCondLst>
                                            <p:cond delay="0"/>
                                          </p:stCondLst>
                                        </p:cTn>
                                        <p:tgtEl>
                                          <p:spTgt spid="69"/>
                                        </p:tgtEl>
                                        <p:attrNameLst>
                                          <p:attrName>style.visibility</p:attrName>
                                        </p:attrNameLst>
                                      </p:cBhvr>
                                      <p:to>
                                        <p:strVal val="visible"/>
                                      </p:to>
                                    </p:set>
                                    <p:anim calcmode="lin" valueType="num">
                                      <p:cBhvr>
                                        <p:cTn id="40" dur="500" fill="hold"/>
                                        <p:tgtEl>
                                          <p:spTgt spid="69"/>
                                        </p:tgtEl>
                                        <p:attrNameLst>
                                          <p:attrName>ppt_w</p:attrName>
                                        </p:attrNameLst>
                                      </p:cBhvr>
                                      <p:tavLst>
                                        <p:tav tm="0">
                                          <p:val>
                                            <p:fltVal val="0"/>
                                          </p:val>
                                        </p:tav>
                                        <p:tav tm="100000">
                                          <p:val>
                                            <p:strVal val="#ppt_w"/>
                                          </p:val>
                                        </p:tav>
                                      </p:tavLst>
                                    </p:anim>
                                    <p:anim calcmode="lin" valueType="num">
                                      <p:cBhvr>
                                        <p:cTn id="41" dur="500" fill="hold"/>
                                        <p:tgtEl>
                                          <p:spTgt spid="69"/>
                                        </p:tgtEl>
                                        <p:attrNameLst>
                                          <p:attrName>ppt_h</p:attrName>
                                        </p:attrNameLst>
                                      </p:cBhvr>
                                      <p:tavLst>
                                        <p:tav tm="0">
                                          <p:val>
                                            <p:fltVal val="0"/>
                                          </p:val>
                                        </p:tav>
                                        <p:tav tm="100000">
                                          <p:val>
                                            <p:strVal val="#ppt_h"/>
                                          </p:val>
                                        </p:tav>
                                      </p:tavLst>
                                    </p:anim>
                                    <p:animEffect transition="in" filter="fade">
                                      <p:cBhvr>
                                        <p:cTn id="42" dur="500"/>
                                        <p:tgtEl>
                                          <p:spTgt spid="69"/>
                                        </p:tgtEl>
                                      </p:cBhvr>
                                    </p:animEffect>
                                  </p:childTnLst>
                                </p:cTn>
                              </p:par>
                            </p:childTnLst>
                          </p:cTn>
                        </p:par>
                        <p:par>
                          <p:cTn id="43" fill="hold">
                            <p:stCondLst>
                              <p:cond delay="4000"/>
                            </p:stCondLst>
                            <p:childTnLst>
                              <p:par>
                                <p:cTn id="44" presetID="53" presetClass="entr" presetSubtype="0" fill="hold" grpId="0" nodeType="afterEffect">
                                  <p:stCondLst>
                                    <p:cond delay="0"/>
                                  </p:stCondLst>
                                  <p:childTnLst>
                                    <p:set>
                                      <p:cBhvr>
                                        <p:cTn id="45" dur="1" fill="hold">
                                          <p:stCondLst>
                                            <p:cond delay="0"/>
                                          </p:stCondLst>
                                        </p:cTn>
                                        <p:tgtEl>
                                          <p:spTgt spid="72"/>
                                        </p:tgtEl>
                                        <p:attrNameLst>
                                          <p:attrName>style.visibility</p:attrName>
                                        </p:attrNameLst>
                                      </p:cBhvr>
                                      <p:to>
                                        <p:strVal val="visible"/>
                                      </p:to>
                                    </p:set>
                                    <p:anim calcmode="lin" valueType="num">
                                      <p:cBhvr>
                                        <p:cTn id="46" dur="500" fill="hold"/>
                                        <p:tgtEl>
                                          <p:spTgt spid="72"/>
                                        </p:tgtEl>
                                        <p:attrNameLst>
                                          <p:attrName>ppt_w</p:attrName>
                                        </p:attrNameLst>
                                      </p:cBhvr>
                                      <p:tavLst>
                                        <p:tav tm="0">
                                          <p:val>
                                            <p:fltVal val="0"/>
                                          </p:val>
                                        </p:tav>
                                        <p:tav tm="100000">
                                          <p:val>
                                            <p:strVal val="#ppt_w"/>
                                          </p:val>
                                        </p:tav>
                                      </p:tavLst>
                                    </p:anim>
                                    <p:anim calcmode="lin" valueType="num">
                                      <p:cBhvr>
                                        <p:cTn id="47" dur="500" fill="hold"/>
                                        <p:tgtEl>
                                          <p:spTgt spid="72"/>
                                        </p:tgtEl>
                                        <p:attrNameLst>
                                          <p:attrName>ppt_h</p:attrName>
                                        </p:attrNameLst>
                                      </p:cBhvr>
                                      <p:tavLst>
                                        <p:tav tm="0">
                                          <p:val>
                                            <p:fltVal val="0"/>
                                          </p:val>
                                        </p:tav>
                                        <p:tav tm="100000">
                                          <p:val>
                                            <p:strVal val="#ppt_h"/>
                                          </p:val>
                                        </p:tav>
                                      </p:tavLst>
                                    </p:anim>
                                    <p:animEffect transition="in" filter="fade">
                                      <p:cBhvr>
                                        <p:cTn id="48" dur="500"/>
                                        <p:tgtEl>
                                          <p:spTgt spid="72"/>
                                        </p:tgtEl>
                                      </p:cBhvr>
                                    </p:animEffect>
                                  </p:childTnLst>
                                </p:cTn>
                              </p:par>
                            </p:childTnLst>
                          </p:cTn>
                        </p:par>
                        <p:par>
                          <p:cTn id="49" fill="hold">
                            <p:stCondLst>
                              <p:cond delay="4500"/>
                            </p:stCondLst>
                            <p:childTnLst>
                              <p:par>
                                <p:cTn id="50" presetID="53" presetClass="entr" presetSubtype="0" fill="hold" grpId="0" nodeType="afterEffect">
                                  <p:stCondLst>
                                    <p:cond delay="0"/>
                                  </p:stCondLst>
                                  <p:childTnLst>
                                    <p:set>
                                      <p:cBhvr>
                                        <p:cTn id="51" dur="1" fill="hold">
                                          <p:stCondLst>
                                            <p:cond delay="0"/>
                                          </p:stCondLst>
                                        </p:cTn>
                                        <p:tgtEl>
                                          <p:spTgt spid="77"/>
                                        </p:tgtEl>
                                        <p:attrNameLst>
                                          <p:attrName>style.visibility</p:attrName>
                                        </p:attrNameLst>
                                      </p:cBhvr>
                                      <p:to>
                                        <p:strVal val="visible"/>
                                      </p:to>
                                    </p:set>
                                    <p:anim calcmode="lin" valueType="num">
                                      <p:cBhvr>
                                        <p:cTn id="52" dur="500" fill="hold"/>
                                        <p:tgtEl>
                                          <p:spTgt spid="77"/>
                                        </p:tgtEl>
                                        <p:attrNameLst>
                                          <p:attrName>ppt_w</p:attrName>
                                        </p:attrNameLst>
                                      </p:cBhvr>
                                      <p:tavLst>
                                        <p:tav tm="0">
                                          <p:val>
                                            <p:fltVal val="0"/>
                                          </p:val>
                                        </p:tav>
                                        <p:tav tm="100000">
                                          <p:val>
                                            <p:strVal val="#ppt_w"/>
                                          </p:val>
                                        </p:tav>
                                      </p:tavLst>
                                    </p:anim>
                                    <p:anim calcmode="lin" valueType="num">
                                      <p:cBhvr>
                                        <p:cTn id="53" dur="500" fill="hold"/>
                                        <p:tgtEl>
                                          <p:spTgt spid="77"/>
                                        </p:tgtEl>
                                        <p:attrNameLst>
                                          <p:attrName>ppt_h</p:attrName>
                                        </p:attrNameLst>
                                      </p:cBhvr>
                                      <p:tavLst>
                                        <p:tav tm="0">
                                          <p:val>
                                            <p:fltVal val="0"/>
                                          </p:val>
                                        </p:tav>
                                        <p:tav tm="100000">
                                          <p:val>
                                            <p:strVal val="#ppt_h"/>
                                          </p:val>
                                        </p:tav>
                                      </p:tavLst>
                                    </p:anim>
                                    <p:animEffect transition="in" filter="fade">
                                      <p:cBhvr>
                                        <p:cTn id="54" dur="500"/>
                                        <p:tgtEl>
                                          <p:spTgt spid="77"/>
                                        </p:tgtEl>
                                      </p:cBhvr>
                                    </p:animEffect>
                                  </p:childTnLst>
                                </p:cTn>
                              </p:par>
                            </p:childTnLst>
                          </p:cTn>
                        </p:par>
                        <p:par>
                          <p:cTn id="55" fill="hold">
                            <p:stCondLst>
                              <p:cond delay="5000"/>
                            </p:stCondLst>
                            <p:childTnLst>
                              <p:par>
                                <p:cTn id="56" presetID="53" presetClass="entr" presetSubtype="0" fill="hold" grpId="0" nodeType="afterEffect">
                                  <p:stCondLst>
                                    <p:cond delay="0"/>
                                  </p:stCondLst>
                                  <p:childTnLst>
                                    <p:set>
                                      <p:cBhvr>
                                        <p:cTn id="57" dur="1" fill="hold">
                                          <p:stCondLst>
                                            <p:cond delay="0"/>
                                          </p:stCondLst>
                                        </p:cTn>
                                        <p:tgtEl>
                                          <p:spTgt spid="70"/>
                                        </p:tgtEl>
                                        <p:attrNameLst>
                                          <p:attrName>style.visibility</p:attrName>
                                        </p:attrNameLst>
                                      </p:cBhvr>
                                      <p:to>
                                        <p:strVal val="visible"/>
                                      </p:to>
                                    </p:set>
                                    <p:anim calcmode="lin" valueType="num">
                                      <p:cBhvr>
                                        <p:cTn id="58" dur="500" fill="hold"/>
                                        <p:tgtEl>
                                          <p:spTgt spid="70"/>
                                        </p:tgtEl>
                                        <p:attrNameLst>
                                          <p:attrName>ppt_w</p:attrName>
                                        </p:attrNameLst>
                                      </p:cBhvr>
                                      <p:tavLst>
                                        <p:tav tm="0">
                                          <p:val>
                                            <p:fltVal val="0"/>
                                          </p:val>
                                        </p:tav>
                                        <p:tav tm="100000">
                                          <p:val>
                                            <p:strVal val="#ppt_w"/>
                                          </p:val>
                                        </p:tav>
                                      </p:tavLst>
                                    </p:anim>
                                    <p:anim calcmode="lin" valueType="num">
                                      <p:cBhvr>
                                        <p:cTn id="59" dur="500" fill="hold"/>
                                        <p:tgtEl>
                                          <p:spTgt spid="70"/>
                                        </p:tgtEl>
                                        <p:attrNameLst>
                                          <p:attrName>ppt_h</p:attrName>
                                        </p:attrNameLst>
                                      </p:cBhvr>
                                      <p:tavLst>
                                        <p:tav tm="0">
                                          <p:val>
                                            <p:fltVal val="0"/>
                                          </p:val>
                                        </p:tav>
                                        <p:tav tm="100000">
                                          <p:val>
                                            <p:strVal val="#ppt_h"/>
                                          </p:val>
                                        </p:tav>
                                      </p:tavLst>
                                    </p:anim>
                                    <p:animEffect transition="in" filter="fade">
                                      <p:cBhvr>
                                        <p:cTn id="60" dur="500"/>
                                        <p:tgtEl>
                                          <p:spTgt spid="70"/>
                                        </p:tgtEl>
                                      </p:cBhvr>
                                    </p:animEffect>
                                  </p:childTnLst>
                                </p:cTn>
                              </p:par>
                            </p:childTnLst>
                          </p:cTn>
                        </p:par>
                        <p:par>
                          <p:cTn id="61" fill="hold">
                            <p:stCondLst>
                              <p:cond delay="5500"/>
                            </p:stCondLst>
                            <p:childTnLst>
                              <p:par>
                                <p:cTn id="62" presetID="53" presetClass="entr" presetSubtype="0" fill="hold" grpId="0" nodeType="afterEffect">
                                  <p:stCondLst>
                                    <p:cond delay="0"/>
                                  </p:stCondLst>
                                  <p:childTnLst>
                                    <p:set>
                                      <p:cBhvr>
                                        <p:cTn id="63" dur="1" fill="hold">
                                          <p:stCondLst>
                                            <p:cond delay="0"/>
                                          </p:stCondLst>
                                        </p:cTn>
                                        <p:tgtEl>
                                          <p:spTgt spid="73"/>
                                        </p:tgtEl>
                                        <p:attrNameLst>
                                          <p:attrName>style.visibility</p:attrName>
                                        </p:attrNameLst>
                                      </p:cBhvr>
                                      <p:to>
                                        <p:strVal val="visible"/>
                                      </p:to>
                                    </p:set>
                                    <p:anim calcmode="lin" valueType="num">
                                      <p:cBhvr>
                                        <p:cTn id="64" dur="500" fill="hold"/>
                                        <p:tgtEl>
                                          <p:spTgt spid="73"/>
                                        </p:tgtEl>
                                        <p:attrNameLst>
                                          <p:attrName>ppt_w</p:attrName>
                                        </p:attrNameLst>
                                      </p:cBhvr>
                                      <p:tavLst>
                                        <p:tav tm="0">
                                          <p:val>
                                            <p:fltVal val="0"/>
                                          </p:val>
                                        </p:tav>
                                        <p:tav tm="100000">
                                          <p:val>
                                            <p:strVal val="#ppt_w"/>
                                          </p:val>
                                        </p:tav>
                                      </p:tavLst>
                                    </p:anim>
                                    <p:anim calcmode="lin" valueType="num">
                                      <p:cBhvr>
                                        <p:cTn id="65" dur="500" fill="hold"/>
                                        <p:tgtEl>
                                          <p:spTgt spid="73"/>
                                        </p:tgtEl>
                                        <p:attrNameLst>
                                          <p:attrName>ppt_h</p:attrName>
                                        </p:attrNameLst>
                                      </p:cBhvr>
                                      <p:tavLst>
                                        <p:tav tm="0">
                                          <p:val>
                                            <p:fltVal val="0"/>
                                          </p:val>
                                        </p:tav>
                                        <p:tav tm="100000">
                                          <p:val>
                                            <p:strVal val="#ppt_h"/>
                                          </p:val>
                                        </p:tav>
                                      </p:tavLst>
                                    </p:anim>
                                    <p:animEffect transition="in" filter="fade">
                                      <p:cBhvr>
                                        <p:cTn id="66" dur="500"/>
                                        <p:tgtEl>
                                          <p:spTgt spid="73"/>
                                        </p:tgtEl>
                                      </p:cBhvr>
                                    </p:animEffect>
                                  </p:childTnLst>
                                </p:cTn>
                              </p:par>
                            </p:childTnLst>
                          </p:cTn>
                        </p:par>
                        <p:par>
                          <p:cTn id="67" fill="hold">
                            <p:stCondLst>
                              <p:cond delay="6000"/>
                            </p:stCondLst>
                            <p:childTnLst>
                              <p:par>
                                <p:cTn id="68" presetID="53" presetClass="entr" presetSubtype="0"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500" fill="hold"/>
                                        <p:tgtEl>
                                          <p:spTgt spid="78"/>
                                        </p:tgtEl>
                                        <p:attrNameLst>
                                          <p:attrName>ppt_w</p:attrName>
                                        </p:attrNameLst>
                                      </p:cBhvr>
                                      <p:tavLst>
                                        <p:tav tm="0">
                                          <p:val>
                                            <p:fltVal val="0"/>
                                          </p:val>
                                        </p:tav>
                                        <p:tav tm="100000">
                                          <p:val>
                                            <p:strVal val="#ppt_w"/>
                                          </p:val>
                                        </p:tav>
                                      </p:tavLst>
                                    </p:anim>
                                    <p:anim calcmode="lin" valueType="num">
                                      <p:cBhvr>
                                        <p:cTn id="71" dur="500" fill="hold"/>
                                        <p:tgtEl>
                                          <p:spTgt spid="78"/>
                                        </p:tgtEl>
                                        <p:attrNameLst>
                                          <p:attrName>ppt_h</p:attrName>
                                        </p:attrNameLst>
                                      </p:cBhvr>
                                      <p:tavLst>
                                        <p:tav tm="0">
                                          <p:val>
                                            <p:fltVal val="0"/>
                                          </p:val>
                                        </p:tav>
                                        <p:tav tm="100000">
                                          <p:val>
                                            <p:strVal val="#ppt_h"/>
                                          </p:val>
                                        </p:tav>
                                      </p:tavLst>
                                    </p:anim>
                                    <p:animEffect transition="in" filter="fade">
                                      <p:cBhvr>
                                        <p:cTn id="72" dur="500"/>
                                        <p:tgtEl>
                                          <p:spTgt spid="78"/>
                                        </p:tgtEl>
                                      </p:cBhvr>
                                    </p:animEffect>
                                  </p:childTnLst>
                                </p:cTn>
                              </p:par>
                            </p:childTnLst>
                          </p:cTn>
                        </p:par>
                        <p:par>
                          <p:cTn id="73" fill="hold">
                            <p:stCondLst>
                              <p:cond delay="6500"/>
                            </p:stCondLst>
                            <p:childTnLst>
                              <p:par>
                                <p:cTn id="74" presetID="53" presetClass="entr" presetSubtype="0" fill="hold" grpId="0"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p:cTn id="76" dur="500" fill="hold"/>
                                        <p:tgtEl>
                                          <p:spTgt spid="68"/>
                                        </p:tgtEl>
                                        <p:attrNameLst>
                                          <p:attrName>ppt_w</p:attrName>
                                        </p:attrNameLst>
                                      </p:cBhvr>
                                      <p:tavLst>
                                        <p:tav tm="0">
                                          <p:val>
                                            <p:fltVal val="0"/>
                                          </p:val>
                                        </p:tav>
                                        <p:tav tm="100000">
                                          <p:val>
                                            <p:strVal val="#ppt_w"/>
                                          </p:val>
                                        </p:tav>
                                      </p:tavLst>
                                    </p:anim>
                                    <p:anim calcmode="lin" valueType="num">
                                      <p:cBhvr>
                                        <p:cTn id="77" dur="500" fill="hold"/>
                                        <p:tgtEl>
                                          <p:spTgt spid="68"/>
                                        </p:tgtEl>
                                        <p:attrNameLst>
                                          <p:attrName>ppt_h</p:attrName>
                                        </p:attrNameLst>
                                      </p:cBhvr>
                                      <p:tavLst>
                                        <p:tav tm="0">
                                          <p:val>
                                            <p:fltVal val="0"/>
                                          </p:val>
                                        </p:tav>
                                        <p:tav tm="100000">
                                          <p:val>
                                            <p:strVal val="#ppt_h"/>
                                          </p:val>
                                        </p:tav>
                                      </p:tavLst>
                                    </p:anim>
                                    <p:animEffect transition="in" filter="fade">
                                      <p:cBhvr>
                                        <p:cTn id="78" dur="500"/>
                                        <p:tgtEl>
                                          <p:spTgt spid="68"/>
                                        </p:tgtEl>
                                      </p:cBhvr>
                                    </p:animEffect>
                                  </p:childTnLst>
                                </p:cTn>
                              </p:par>
                            </p:childTnLst>
                          </p:cTn>
                        </p:par>
                        <p:par>
                          <p:cTn id="79" fill="hold">
                            <p:stCondLst>
                              <p:cond delay="7000"/>
                            </p:stCondLst>
                            <p:childTnLst>
                              <p:par>
                                <p:cTn id="80" presetID="53" presetClass="entr" presetSubtype="0" fill="hold" grpId="0" nodeType="afterEffect">
                                  <p:stCondLst>
                                    <p:cond delay="0"/>
                                  </p:stCondLst>
                                  <p:childTnLst>
                                    <p:set>
                                      <p:cBhvr>
                                        <p:cTn id="81" dur="1" fill="hold">
                                          <p:stCondLst>
                                            <p:cond delay="0"/>
                                          </p:stCondLst>
                                        </p:cTn>
                                        <p:tgtEl>
                                          <p:spTgt spid="74"/>
                                        </p:tgtEl>
                                        <p:attrNameLst>
                                          <p:attrName>style.visibility</p:attrName>
                                        </p:attrNameLst>
                                      </p:cBhvr>
                                      <p:to>
                                        <p:strVal val="visible"/>
                                      </p:to>
                                    </p:set>
                                    <p:anim calcmode="lin" valueType="num">
                                      <p:cBhvr>
                                        <p:cTn id="82" dur="500" fill="hold"/>
                                        <p:tgtEl>
                                          <p:spTgt spid="74"/>
                                        </p:tgtEl>
                                        <p:attrNameLst>
                                          <p:attrName>ppt_w</p:attrName>
                                        </p:attrNameLst>
                                      </p:cBhvr>
                                      <p:tavLst>
                                        <p:tav tm="0">
                                          <p:val>
                                            <p:fltVal val="0"/>
                                          </p:val>
                                        </p:tav>
                                        <p:tav tm="100000">
                                          <p:val>
                                            <p:strVal val="#ppt_w"/>
                                          </p:val>
                                        </p:tav>
                                      </p:tavLst>
                                    </p:anim>
                                    <p:anim calcmode="lin" valueType="num">
                                      <p:cBhvr>
                                        <p:cTn id="83" dur="500" fill="hold"/>
                                        <p:tgtEl>
                                          <p:spTgt spid="74"/>
                                        </p:tgtEl>
                                        <p:attrNameLst>
                                          <p:attrName>ppt_h</p:attrName>
                                        </p:attrNameLst>
                                      </p:cBhvr>
                                      <p:tavLst>
                                        <p:tav tm="0">
                                          <p:val>
                                            <p:fltVal val="0"/>
                                          </p:val>
                                        </p:tav>
                                        <p:tav tm="100000">
                                          <p:val>
                                            <p:strVal val="#ppt_h"/>
                                          </p:val>
                                        </p:tav>
                                      </p:tavLst>
                                    </p:anim>
                                    <p:animEffect transition="in" filter="fade">
                                      <p:cBhvr>
                                        <p:cTn id="84" dur="500"/>
                                        <p:tgtEl>
                                          <p:spTgt spid="74"/>
                                        </p:tgtEl>
                                      </p:cBhvr>
                                    </p:animEffect>
                                  </p:childTnLst>
                                </p:cTn>
                              </p:par>
                            </p:childTnLst>
                          </p:cTn>
                        </p:par>
                        <p:par>
                          <p:cTn id="85" fill="hold">
                            <p:stCondLst>
                              <p:cond delay="7500"/>
                            </p:stCondLst>
                            <p:childTnLst>
                              <p:par>
                                <p:cTn id="86" presetID="53" presetClass="entr" presetSubtype="0" fill="hold" grpId="0" nodeType="afterEffect">
                                  <p:stCondLst>
                                    <p:cond delay="0"/>
                                  </p:stCondLst>
                                  <p:childTnLst>
                                    <p:set>
                                      <p:cBhvr>
                                        <p:cTn id="87" dur="1" fill="hold">
                                          <p:stCondLst>
                                            <p:cond delay="0"/>
                                          </p:stCondLst>
                                        </p:cTn>
                                        <p:tgtEl>
                                          <p:spTgt spid="79"/>
                                        </p:tgtEl>
                                        <p:attrNameLst>
                                          <p:attrName>style.visibility</p:attrName>
                                        </p:attrNameLst>
                                      </p:cBhvr>
                                      <p:to>
                                        <p:strVal val="visible"/>
                                      </p:to>
                                    </p:set>
                                    <p:anim calcmode="lin" valueType="num">
                                      <p:cBhvr>
                                        <p:cTn id="88" dur="500" fill="hold"/>
                                        <p:tgtEl>
                                          <p:spTgt spid="79"/>
                                        </p:tgtEl>
                                        <p:attrNameLst>
                                          <p:attrName>ppt_w</p:attrName>
                                        </p:attrNameLst>
                                      </p:cBhvr>
                                      <p:tavLst>
                                        <p:tav tm="0">
                                          <p:val>
                                            <p:fltVal val="0"/>
                                          </p:val>
                                        </p:tav>
                                        <p:tav tm="100000">
                                          <p:val>
                                            <p:strVal val="#ppt_w"/>
                                          </p:val>
                                        </p:tav>
                                      </p:tavLst>
                                    </p:anim>
                                    <p:anim calcmode="lin" valueType="num">
                                      <p:cBhvr>
                                        <p:cTn id="89" dur="500" fill="hold"/>
                                        <p:tgtEl>
                                          <p:spTgt spid="79"/>
                                        </p:tgtEl>
                                        <p:attrNameLst>
                                          <p:attrName>ppt_h</p:attrName>
                                        </p:attrNameLst>
                                      </p:cBhvr>
                                      <p:tavLst>
                                        <p:tav tm="0">
                                          <p:val>
                                            <p:fltVal val="0"/>
                                          </p:val>
                                        </p:tav>
                                        <p:tav tm="100000">
                                          <p:val>
                                            <p:strVal val="#ppt_h"/>
                                          </p:val>
                                        </p:tav>
                                      </p:tavLst>
                                    </p:anim>
                                    <p:animEffect transition="in" filter="fade">
                                      <p:cBhvr>
                                        <p:cTn id="90" dur="500"/>
                                        <p:tgtEl>
                                          <p:spTgt spid="79"/>
                                        </p:tgtEl>
                                      </p:cBhvr>
                                    </p:animEffect>
                                  </p:childTnLst>
                                </p:cTn>
                              </p:par>
                            </p:childTnLst>
                          </p:cTn>
                        </p:par>
                        <p:par>
                          <p:cTn id="91" fill="hold">
                            <p:stCondLst>
                              <p:cond delay="8000"/>
                            </p:stCondLst>
                            <p:childTnLst>
                              <p:par>
                                <p:cTn id="92" presetID="14" presetClass="entr" presetSubtype="10" fill="hold" nodeType="afterEffect">
                                  <p:stCondLst>
                                    <p:cond delay="0"/>
                                  </p:stCondLst>
                                  <p:childTnLst>
                                    <p:set>
                                      <p:cBhvr>
                                        <p:cTn id="93" dur="1" fill="hold">
                                          <p:stCondLst>
                                            <p:cond delay="0"/>
                                          </p:stCondLst>
                                        </p:cTn>
                                        <p:tgtEl>
                                          <p:spTgt spid="80"/>
                                        </p:tgtEl>
                                        <p:attrNameLst>
                                          <p:attrName>style.visibility</p:attrName>
                                        </p:attrNameLst>
                                      </p:cBhvr>
                                      <p:to>
                                        <p:strVal val="visible"/>
                                      </p:to>
                                    </p:set>
                                    <p:animEffect transition="in" filter="randombar(horizontal)">
                                      <p:cBhvr>
                                        <p:cTn id="94" dur="500"/>
                                        <p:tgtEl>
                                          <p:spTgt spid="80"/>
                                        </p:tgtEl>
                                      </p:cBhvr>
                                    </p:animEffect>
                                  </p:childTnLst>
                                </p:cTn>
                              </p:par>
                            </p:childTnLst>
                          </p:cTn>
                        </p:par>
                        <p:par>
                          <p:cTn id="95" fill="hold">
                            <p:stCondLst>
                              <p:cond delay="8500"/>
                            </p:stCondLst>
                            <p:childTnLst>
                              <p:par>
                                <p:cTn id="96" presetID="14" presetClass="entr" presetSubtype="10" fill="hold" nodeType="afterEffect">
                                  <p:stCondLst>
                                    <p:cond delay="0"/>
                                  </p:stCondLst>
                                  <p:childTnLst>
                                    <p:set>
                                      <p:cBhvr>
                                        <p:cTn id="97" dur="1" fill="hold">
                                          <p:stCondLst>
                                            <p:cond delay="0"/>
                                          </p:stCondLst>
                                        </p:cTn>
                                        <p:tgtEl>
                                          <p:spTgt spid="83"/>
                                        </p:tgtEl>
                                        <p:attrNameLst>
                                          <p:attrName>style.visibility</p:attrName>
                                        </p:attrNameLst>
                                      </p:cBhvr>
                                      <p:to>
                                        <p:strVal val="visible"/>
                                      </p:to>
                                    </p:set>
                                    <p:animEffect transition="in" filter="randombar(horizontal)">
                                      <p:cBhvr>
                                        <p:cTn id="98" dur="500"/>
                                        <p:tgtEl>
                                          <p:spTgt spid="83"/>
                                        </p:tgtEl>
                                      </p:cBhvr>
                                    </p:animEffect>
                                  </p:childTnLst>
                                </p:cTn>
                              </p:par>
                            </p:childTnLst>
                          </p:cTn>
                        </p:par>
                        <p:par>
                          <p:cTn id="99" fill="hold">
                            <p:stCondLst>
                              <p:cond delay="9000"/>
                            </p:stCondLst>
                            <p:childTnLst>
                              <p:par>
                                <p:cTn id="100" presetID="14" presetClass="entr" presetSubtype="10" fill="hold" nodeType="afterEffect">
                                  <p:stCondLst>
                                    <p:cond delay="0"/>
                                  </p:stCondLst>
                                  <p:childTnLst>
                                    <p:set>
                                      <p:cBhvr>
                                        <p:cTn id="101" dur="1" fill="hold">
                                          <p:stCondLst>
                                            <p:cond delay="0"/>
                                          </p:stCondLst>
                                        </p:cTn>
                                        <p:tgtEl>
                                          <p:spTgt spid="86"/>
                                        </p:tgtEl>
                                        <p:attrNameLst>
                                          <p:attrName>style.visibility</p:attrName>
                                        </p:attrNameLst>
                                      </p:cBhvr>
                                      <p:to>
                                        <p:strVal val="visible"/>
                                      </p:to>
                                    </p:set>
                                    <p:animEffect transition="in" filter="randombar(horizontal)">
                                      <p:cBhvr>
                                        <p:cTn id="102" dur="500"/>
                                        <p:tgtEl>
                                          <p:spTgt spid="86"/>
                                        </p:tgtEl>
                                      </p:cBhvr>
                                    </p:animEffect>
                                  </p:childTnLst>
                                </p:cTn>
                              </p:par>
                            </p:childTnLst>
                          </p:cTn>
                        </p:par>
                        <p:par>
                          <p:cTn id="103" fill="hold">
                            <p:stCondLst>
                              <p:cond delay="9500"/>
                            </p:stCondLst>
                            <p:childTnLst>
                              <p:par>
                                <p:cTn id="104" presetID="14" presetClass="entr" presetSubtype="10" fill="hold" nodeType="afterEffect">
                                  <p:stCondLst>
                                    <p:cond delay="0"/>
                                  </p:stCondLst>
                                  <p:childTnLst>
                                    <p:set>
                                      <p:cBhvr>
                                        <p:cTn id="105" dur="1" fill="hold">
                                          <p:stCondLst>
                                            <p:cond delay="0"/>
                                          </p:stCondLst>
                                        </p:cTn>
                                        <p:tgtEl>
                                          <p:spTgt spid="89"/>
                                        </p:tgtEl>
                                        <p:attrNameLst>
                                          <p:attrName>style.visibility</p:attrName>
                                        </p:attrNameLst>
                                      </p:cBhvr>
                                      <p:to>
                                        <p:strVal val="visible"/>
                                      </p:to>
                                    </p:set>
                                    <p:animEffect transition="in" filter="randombar(horizontal)">
                                      <p:cBhvr>
                                        <p:cTn id="106"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7" grpId="0" animBg="1"/>
      <p:bldP spid="68" grpId="0" animBg="1"/>
      <p:bldP spid="69" grpId="0" animBg="1"/>
      <p:bldP spid="70" grpId="0" animBg="1"/>
      <p:bldP spid="71" grpId="0"/>
      <p:bldP spid="72" grpId="0"/>
      <p:bldP spid="73" grpId="0"/>
      <p:bldP spid="74" grpId="0"/>
      <p:bldP spid="75" grpId="0" animBg="1"/>
      <p:bldP spid="76" grpId="0" animBg="1"/>
      <p:bldP spid="77" grpId="0" animBg="1"/>
      <p:bldP spid="78" grpId="0" animBg="1"/>
      <p:bldP spid="7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明年工作计划</a:t>
            </a:r>
          </a:p>
        </p:txBody>
      </p:sp>
      <p:grpSp>
        <p:nvGrpSpPr>
          <p:cNvPr id="18" name="组合 17">
            <a:extLst>
              <a:ext uri="{FF2B5EF4-FFF2-40B4-BE49-F238E27FC236}">
                <a16:creationId xmlns:a16="http://schemas.microsoft.com/office/drawing/2014/main" xmlns="" id="{61F4C228-2367-4D02-AB24-EB05696031EC}"/>
              </a:ext>
            </a:extLst>
          </p:cNvPr>
          <p:cNvGrpSpPr/>
          <p:nvPr/>
        </p:nvGrpSpPr>
        <p:grpSpPr>
          <a:xfrm>
            <a:off x="3893055" y="2314902"/>
            <a:ext cx="1770132" cy="2036494"/>
            <a:chOff x="3893055" y="2314902"/>
            <a:chExt cx="1770132" cy="2036494"/>
          </a:xfrm>
        </p:grpSpPr>
        <p:sp>
          <p:nvSpPr>
            <p:cNvPr id="19" name="半圆">
              <a:extLst>
                <a:ext uri="{FF2B5EF4-FFF2-40B4-BE49-F238E27FC236}">
                  <a16:creationId xmlns:a16="http://schemas.microsoft.com/office/drawing/2014/main" xmlns="" id="{7D377552-BDA7-4A60-A2B9-B08B7B692DB7}"/>
                </a:ext>
              </a:extLst>
            </p:cNvPr>
            <p:cNvSpPr>
              <a:spLocks/>
            </p:cNvSpPr>
            <p:nvPr/>
          </p:nvSpPr>
          <p:spPr bwMode="auto">
            <a:xfrm>
              <a:off x="3893055" y="3008133"/>
              <a:ext cx="1770132" cy="880820"/>
            </a:xfrm>
            <a:custGeom>
              <a:avLst/>
              <a:gdLst>
                <a:gd name="T0" fmla="*/ 864 w 970"/>
                <a:gd name="T1" fmla="*/ 0 h 482"/>
                <a:gd name="T2" fmla="*/ 485 w 970"/>
                <a:gd name="T3" fmla="*/ 376 h 482"/>
                <a:gd name="T4" fmla="*/ 106 w 970"/>
                <a:gd name="T5" fmla="*/ 0 h 482"/>
                <a:gd name="T6" fmla="*/ 0 w 970"/>
                <a:gd name="T7" fmla="*/ 0 h 482"/>
                <a:gd name="T8" fmla="*/ 485 w 970"/>
                <a:gd name="T9" fmla="*/ 482 h 482"/>
                <a:gd name="T10" fmla="*/ 970 w 970"/>
                <a:gd name="T11" fmla="*/ 0 h 482"/>
                <a:gd name="T12" fmla="*/ 864 w 970"/>
                <a:gd name="T13" fmla="*/ 0 h 482"/>
              </a:gdLst>
              <a:ahLst/>
              <a:cxnLst>
                <a:cxn ang="0">
                  <a:pos x="T0" y="T1"/>
                </a:cxn>
                <a:cxn ang="0">
                  <a:pos x="T2" y="T3"/>
                </a:cxn>
                <a:cxn ang="0">
                  <a:pos x="T4" y="T5"/>
                </a:cxn>
                <a:cxn ang="0">
                  <a:pos x="T6" y="T7"/>
                </a:cxn>
                <a:cxn ang="0">
                  <a:pos x="T8" y="T9"/>
                </a:cxn>
                <a:cxn ang="0">
                  <a:pos x="T10" y="T11"/>
                </a:cxn>
                <a:cxn ang="0">
                  <a:pos x="T12" y="T13"/>
                </a:cxn>
              </a:cxnLst>
              <a:rect l="0" t="0" r="r" b="b"/>
              <a:pathLst>
                <a:path w="970" h="482">
                  <a:moveTo>
                    <a:pt x="864" y="0"/>
                  </a:moveTo>
                  <a:cubicBezTo>
                    <a:pt x="862" y="208"/>
                    <a:pt x="693" y="376"/>
                    <a:pt x="485" y="376"/>
                  </a:cubicBezTo>
                  <a:cubicBezTo>
                    <a:pt x="277" y="376"/>
                    <a:pt x="108" y="208"/>
                    <a:pt x="106" y="0"/>
                  </a:cubicBezTo>
                  <a:cubicBezTo>
                    <a:pt x="0" y="0"/>
                    <a:pt x="0" y="0"/>
                    <a:pt x="0" y="0"/>
                  </a:cubicBezTo>
                  <a:cubicBezTo>
                    <a:pt x="2" y="266"/>
                    <a:pt x="218" y="482"/>
                    <a:pt x="485" y="482"/>
                  </a:cubicBezTo>
                  <a:cubicBezTo>
                    <a:pt x="752" y="482"/>
                    <a:pt x="968" y="266"/>
                    <a:pt x="970" y="0"/>
                  </a:cubicBezTo>
                  <a:lnTo>
                    <a:pt x="864" y="0"/>
                  </a:lnTo>
                  <a:close/>
                </a:path>
              </a:pathLst>
            </a:custGeom>
            <a:solidFill>
              <a:srgbClr val="F7BE3A"/>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nvGrpSpPr>
            <p:cNvPr id="20" name="组合">
              <a:extLst>
                <a:ext uri="{FF2B5EF4-FFF2-40B4-BE49-F238E27FC236}">
                  <a16:creationId xmlns:a16="http://schemas.microsoft.com/office/drawing/2014/main" xmlns="" id="{89B2FF76-2B64-4A49-A8C0-E462F0290A84}"/>
                </a:ext>
              </a:extLst>
            </p:cNvPr>
            <p:cNvGrpSpPr/>
            <p:nvPr/>
          </p:nvGrpSpPr>
          <p:grpSpPr>
            <a:xfrm>
              <a:off x="4600953" y="3998605"/>
              <a:ext cx="354336" cy="352791"/>
              <a:chOff x="3937572" y="4971009"/>
              <a:chExt cx="491776" cy="489633"/>
            </a:xfrm>
          </p:grpSpPr>
          <p:sp>
            <p:nvSpPr>
              <p:cNvPr id="27" name="形状">
                <a:extLst>
                  <a:ext uri="{FF2B5EF4-FFF2-40B4-BE49-F238E27FC236}">
                    <a16:creationId xmlns:a16="http://schemas.microsoft.com/office/drawing/2014/main" xmlns="" id="{6ECDF708-0BFA-41C2-A38C-242268A1DC4D}"/>
                  </a:ext>
                </a:extLst>
              </p:cNvPr>
              <p:cNvSpPr>
                <a:spLocks noEditPoints="1"/>
              </p:cNvSpPr>
              <p:nvPr/>
            </p:nvSpPr>
            <p:spPr bwMode="auto">
              <a:xfrm>
                <a:off x="3937572" y="4971009"/>
                <a:ext cx="491776" cy="489633"/>
              </a:xfrm>
              <a:custGeom>
                <a:avLst/>
                <a:gdLst>
                  <a:gd name="T0" fmla="*/ 97 w 194"/>
                  <a:gd name="T1" fmla="*/ 161 h 193"/>
                  <a:gd name="T2" fmla="*/ 32 w 194"/>
                  <a:gd name="T3" fmla="*/ 97 h 193"/>
                  <a:gd name="T4" fmla="*/ 97 w 194"/>
                  <a:gd name="T5" fmla="*/ 32 h 193"/>
                  <a:gd name="T6" fmla="*/ 162 w 194"/>
                  <a:gd name="T7" fmla="*/ 97 h 193"/>
                  <a:gd name="T8" fmla="*/ 97 w 194"/>
                  <a:gd name="T9" fmla="*/ 161 h 193"/>
                  <a:gd name="T10" fmla="*/ 97 w 194"/>
                  <a:gd name="T11" fmla="*/ 0 h 193"/>
                  <a:gd name="T12" fmla="*/ 0 w 194"/>
                  <a:gd name="T13" fmla="*/ 97 h 193"/>
                  <a:gd name="T14" fmla="*/ 97 w 194"/>
                  <a:gd name="T15" fmla="*/ 193 h 193"/>
                  <a:gd name="T16" fmla="*/ 194 w 194"/>
                  <a:gd name="T17" fmla="*/ 97 h 193"/>
                  <a:gd name="T18" fmla="*/ 97 w 194"/>
                  <a:gd name="T19"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4" h="193">
                    <a:moveTo>
                      <a:pt x="97" y="161"/>
                    </a:moveTo>
                    <a:cubicBezTo>
                      <a:pt x="61" y="161"/>
                      <a:pt x="32" y="132"/>
                      <a:pt x="32" y="97"/>
                    </a:cubicBezTo>
                    <a:cubicBezTo>
                      <a:pt x="32" y="61"/>
                      <a:pt x="61" y="32"/>
                      <a:pt x="97" y="32"/>
                    </a:cubicBezTo>
                    <a:cubicBezTo>
                      <a:pt x="133" y="32"/>
                      <a:pt x="162" y="61"/>
                      <a:pt x="162" y="97"/>
                    </a:cubicBezTo>
                    <a:cubicBezTo>
                      <a:pt x="162" y="132"/>
                      <a:pt x="133" y="161"/>
                      <a:pt x="97" y="161"/>
                    </a:cubicBezTo>
                    <a:moveTo>
                      <a:pt x="97" y="0"/>
                    </a:moveTo>
                    <a:cubicBezTo>
                      <a:pt x="43" y="0"/>
                      <a:pt x="0" y="43"/>
                      <a:pt x="0" y="97"/>
                    </a:cubicBezTo>
                    <a:cubicBezTo>
                      <a:pt x="0" y="150"/>
                      <a:pt x="43" y="193"/>
                      <a:pt x="97" y="193"/>
                    </a:cubicBezTo>
                    <a:cubicBezTo>
                      <a:pt x="151" y="193"/>
                      <a:pt x="194" y="150"/>
                      <a:pt x="194" y="97"/>
                    </a:cubicBezTo>
                    <a:cubicBezTo>
                      <a:pt x="194" y="43"/>
                      <a:pt x="151" y="0"/>
                      <a:pt x="97" y="0"/>
                    </a:cubicBezTo>
                  </a:path>
                </a:pathLst>
              </a:custGeom>
              <a:solidFill>
                <a:srgbClr val="F1F1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28" name="圆形 23">
                <a:extLst>
                  <a:ext uri="{FF2B5EF4-FFF2-40B4-BE49-F238E27FC236}">
                    <a16:creationId xmlns:a16="http://schemas.microsoft.com/office/drawing/2014/main" xmlns="" id="{47431CBD-C9EB-4232-9124-B1F88F371D3C}"/>
                  </a:ext>
                </a:extLst>
              </p:cNvPr>
              <p:cNvSpPr>
                <a:spLocks noChangeArrowheads="1"/>
              </p:cNvSpPr>
              <p:nvPr/>
            </p:nvSpPr>
            <p:spPr bwMode="auto">
              <a:xfrm>
                <a:off x="4018999" y="5052436"/>
                <a:ext cx="328922" cy="327850"/>
              </a:xfrm>
              <a:prstGeom prst="ellipse">
                <a:avLst/>
              </a:prstGeom>
              <a:solidFill>
                <a:srgbClr val="F7BE3A"/>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29" name="圆形 25">
                <a:extLst>
                  <a:ext uri="{FF2B5EF4-FFF2-40B4-BE49-F238E27FC236}">
                    <a16:creationId xmlns:a16="http://schemas.microsoft.com/office/drawing/2014/main" xmlns="" id="{F1B01C26-1393-409F-8DE1-1BBC19F06241}"/>
                  </a:ext>
                </a:extLst>
              </p:cNvPr>
              <p:cNvSpPr>
                <a:spLocks noChangeArrowheads="1"/>
              </p:cNvSpPr>
              <p:nvPr/>
            </p:nvSpPr>
            <p:spPr bwMode="auto">
              <a:xfrm>
                <a:off x="4089712" y="5123149"/>
                <a:ext cx="187496" cy="185354"/>
              </a:xfrm>
              <a:prstGeom prst="ellipse">
                <a:avLst/>
              </a:prstGeom>
              <a:solidFill>
                <a:srgbClr val="9CB084">
                  <a:lumMod val="20000"/>
                  <a:lumOff val="80000"/>
                </a:srgbClr>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sp>
          <p:nvSpPr>
            <p:cNvPr id="21" name="直线">
              <a:extLst>
                <a:ext uri="{FF2B5EF4-FFF2-40B4-BE49-F238E27FC236}">
                  <a16:creationId xmlns:a16="http://schemas.microsoft.com/office/drawing/2014/main" xmlns="" id="{49453939-4A6F-4894-B95D-BED50E5D448F}"/>
                </a:ext>
              </a:extLst>
            </p:cNvPr>
            <p:cNvSpPr>
              <a:spLocks noChangeArrowheads="1"/>
            </p:cNvSpPr>
            <p:nvPr/>
          </p:nvSpPr>
          <p:spPr bwMode="auto">
            <a:xfrm>
              <a:off x="4743768" y="3455908"/>
              <a:ext cx="69478" cy="609086"/>
            </a:xfrm>
            <a:prstGeom prst="rect">
              <a:avLst/>
            </a:prstGeom>
            <a:solidFill>
              <a:srgbClr val="F7BE3A"/>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22" name="圆形">
              <a:extLst>
                <a:ext uri="{FF2B5EF4-FFF2-40B4-BE49-F238E27FC236}">
                  <a16:creationId xmlns:a16="http://schemas.microsoft.com/office/drawing/2014/main" xmlns="" id="{E45B8D14-85D8-4608-AC0F-90F3F9876989}"/>
                </a:ext>
              </a:extLst>
            </p:cNvPr>
            <p:cNvSpPr>
              <a:spLocks noChangeArrowheads="1"/>
            </p:cNvSpPr>
            <p:nvPr/>
          </p:nvSpPr>
          <p:spPr bwMode="auto">
            <a:xfrm>
              <a:off x="4084504" y="2314902"/>
              <a:ext cx="1383374" cy="138569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23" name="圆形">
              <a:extLst>
                <a:ext uri="{FF2B5EF4-FFF2-40B4-BE49-F238E27FC236}">
                  <a16:creationId xmlns:a16="http://schemas.microsoft.com/office/drawing/2014/main" xmlns="" id="{499AE092-C9EC-4974-818B-EE19EC591509}"/>
                </a:ext>
              </a:extLst>
            </p:cNvPr>
            <p:cNvSpPr>
              <a:spLocks noChangeArrowheads="1"/>
            </p:cNvSpPr>
            <p:nvPr/>
          </p:nvSpPr>
          <p:spPr bwMode="auto">
            <a:xfrm>
              <a:off x="4123103" y="2353500"/>
              <a:ext cx="1306949" cy="1308493"/>
            </a:xfrm>
            <a:prstGeom prst="ellipse">
              <a:avLst/>
            </a:prstGeom>
            <a:solidFill>
              <a:sysClr val="window" lastClr="FFFFFF">
                <a:lumMod val="95000"/>
              </a:sysClr>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24" name="形状">
              <a:extLst>
                <a:ext uri="{FF2B5EF4-FFF2-40B4-BE49-F238E27FC236}">
                  <a16:creationId xmlns:a16="http://schemas.microsoft.com/office/drawing/2014/main" xmlns="" id="{33E7B606-B3F4-447A-B8DD-732EDD236EFA}"/>
                </a:ext>
              </a:extLst>
            </p:cNvPr>
            <p:cNvSpPr>
              <a:spLocks noEditPoints="1"/>
            </p:cNvSpPr>
            <p:nvPr/>
          </p:nvSpPr>
          <p:spPr bwMode="auto">
            <a:xfrm>
              <a:off x="4670510" y="2661791"/>
              <a:ext cx="414749" cy="414747"/>
            </a:xfrm>
            <a:custGeom>
              <a:avLst/>
              <a:gdLst>
                <a:gd name="T0" fmla="*/ 958 w 2077"/>
                <a:gd name="T1" fmla="*/ 277 h 2076"/>
                <a:gd name="T2" fmla="*/ 796 w 2077"/>
                <a:gd name="T3" fmla="*/ 377 h 2076"/>
                <a:gd name="T4" fmla="*/ 576 w 2077"/>
                <a:gd name="T5" fmla="*/ 455 h 2076"/>
                <a:gd name="T6" fmla="*/ 456 w 2077"/>
                <a:gd name="T7" fmla="*/ 350 h 2076"/>
                <a:gd name="T8" fmla="*/ 457 w 2077"/>
                <a:gd name="T9" fmla="*/ 573 h 2076"/>
                <a:gd name="T10" fmla="*/ 379 w 2077"/>
                <a:gd name="T11" fmla="*/ 793 h 2076"/>
                <a:gd name="T12" fmla="*/ 281 w 2077"/>
                <a:gd name="T13" fmla="*/ 955 h 2076"/>
                <a:gd name="T14" fmla="*/ 142 w 2077"/>
                <a:gd name="T15" fmla="*/ 1105 h 2076"/>
                <a:gd name="T16" fmla="*/ 300 w 2077"/>
                <a:gd name="T17" fmla="*/ 1120 h 2076"/>
                <a:gd name="T18" fmla="*/ 400 w 2077"/>
                <a:gd name="T19" fmla="*/ 1331 h 2076"/>
                <a:gd name="T20" fmla="*/ 446 w 2077"/>
                <a:gd name="T21" fmla="*/ 1515 h 2076"/>
                <a:gd name="T22" fmla="*/ 459 w 2077"/>
                <a:gd name="T23" fmla="*/ 1723 h 2076"/>
                <a:gd name="T24" fmla="*/ 591 w 2077"/>
                <a:gd name="T25" fmla="*/ 1612 h 2076"/>
                <a:gd name="T26" fmla="*/ 846 w 2077"/>
                <a:gd name="T27" fmla="*/ 1714 h 2076"/>
                <a:gd name="T28" fmla="*/ 957 w 2077"/>
                <a:gd name="T29" fmla="*/ 1922 h 2076"/>
                <a:gd name="T30" fmla="*/ 1111 w 2077"/>
                <a:gd name="T31" fmla="*/ 1934 h 2076"/>
                <a:gd name="T32" fmla="*/ 1130 w 2077"/>
                <a:gd name="T33" fmla="*/ 1759 h 2076"/>
                <a:gd name="T34" fmla="*/ 1382 w 2077"/>
                <a:gd name="T35" fmla="*/ 1650 h 2076"/>
                <a:gd name="T36" fmla="*/ 1608 w 2077"/>
                <a:gd name="T37" fmla="*/ 1720 h 2076"/>
                <a:gd name="T38" fmla="*/ 1723 w 2077"/>
                <a:gd name="T39" fmla="*/ 1623 h 2076"/>
                <a:gd name="T40" fmla="*/ 1613 w 2077"/>
                <a:gd name="T41" fmla="*/ 1464 h 2076"/>
                <a:gd name="T42" fmla="*/ 1730 w 2077"/>
                <a:gd name="T43" fmla="*/ 1175 h 2076"/>
                <a:gd name="T44" fmla="*/ 1929 w 2077"/>
                <a:gd name="T45" fmla="*/ 1118 h 2076"/>
                <a:gd name="T46" fmla="*/ 1934 w 2077"/>
                <a:gd name="T47" fmla="*/ 962 h 2076"/>
                <a:gd name="T48" fmla="*/ 1747 w 2077"/>
                <a:gd name="T49" fmla="*/ 934 h 2076"/>
                <a:gd name="T50" fmla="*/ 1624 w 2077"/>
                <a:gd name="T51" fmla="*/ 648 h 2076"/>
                <a:gd name="T52" fmla="*/ 1728 w 2077"/>
                <a:gd name="T53" fmla="*/ 463 h 2076"/>
                <a:gd name="T54" fmla="*/ 1616 w 2077"/>
                <a:gd name="T55" fmla="*/ 350 h 2076"/>
                <a:gd name="T56" fmla="*/ 1449 w 2077"/>
                <a:gd name="T57" fmla="*/ 461 h 2076"/>
                <a:gd name="T58" fmla="*/ 1159 w 2077"/>
                <a:gd name="T59" fmla="*/ 341 h 2076"/>
                <a:gd name="T60" fmla="*/ 1119 w 2077"/>
                <a:gd name="T61" fmla="*/ 145 h 2076"/>
                <a:gd name="T62" fmla="*/ 1139 w 2077"/>
                <a:gd name="T63" fmla="*/ 3 h 2076"/>
                <a:gd name="T64" fmla="*/ 1260 w 2077"/>
                <a:gd name="T65" fmla="*/ 152 h 2076"/>
                <a:gd name="T66" fmla="*/ 1547 w 2077"/>
                <a:gd name="T67" fmla="*/ 227 h 2076"/>
                <a:gd name="T68" fmla="*/ 1705 w 2077"/>
                <a:gd name="T69" fmla="*/ 239 h 2076"/>
                <a:gd name="T70" fmla="*/ 1866 w 2077"/>
                <a:gd name="T71" fmla="*/ 474 h 2076"/>
                <a:gd name="T72" fmla="*/ 1819 w 2077"/>
                <a:gd name="T73" fmla="*/ 714 h 2076"/>
                <a:gd name="T74" fmla="*/ 2032 w 2077"/>
                <a:gd name="T75" fmla="*/ 861 h 2076"/>
                <a:gd name="T76" fmla="*/ 2065 w 2077"/>
                <a:gd name="T77" fmla="*/ 1165 h 2076"/>
                <a:gd name="T78" fmla="*/ 1925 w 2077"/>
                <a:gd name="T79" fmla="*/ 1259 h 2076"/>
                <a:gd name="T80" fmla="*/ 1852 w 2077"/>
                <a:gd name="T81" fmla="*/ 1551 h 2076"/>
                <a:gd name="T82" fmla="*/ 1821 w 2077"/>
                <a:gd name="T83" fmla="*/ 1722 h 2076"/>
                <a:gd name="T84" fmla="*/ 1592 w 2077"/>
                <a:gd name="T85" fmla="*/ 1863 h 2076"/>
                <a:gd name="T86" fmla="*/ 1361 w 2077"/>
                <a:gd name="T87" fmla="*/ 1818 h 2076"/>
                <a:gd name="T88" fmla="*/ 1216 w 2077"/>
                <a:gd name="T89" fmla="*/ 2031 h 2076"/>
                <a:gd name="T90" fmla="*/ 910 w 2077"/>
                <a:gd name="T91" fmla="*/ 2064 h 2076"/>
                <a:gd name="T92" fmla="*/ 817 w 2077"/>
                <a:gd name="T93" fmla="*/ 1852 h 2076"/>
                <a:gd name="T94" fmla="*/ 508 w 2077"/>
                <a:gd name="T95" fmla="*/ 1857 h 2076"/>
                <a:gd name="T96" fmla="*/ 354 w 2077"/>
                <a:gd name="T97" fmla="*/ 1820 h 2076"/>
                <a:gd name="T98" fmla="*/ 216 w 2077"/>
                <a:gd name="T99" fmla="*/ 1577 h 2076"/>
                <a:gd name="T100" fmla="*/ 240 w 2077"/>
                <a:gd name="T101" fmla="*/ 1311 h 2076"/>
                <a:gd name="T102" fmla="*/ 26 w 2077"/>
                <a:gd name="T103" fmla="*/ 1192 h 2076"/>
                <a:gd name="T104" fmla="*/ 26 w 2077"/>
                <a:gd name="T105" fmla="*/ 884 h 2076"/>
                <a:gd name="T106" fmla="*/ 246 w 2077"/>
                <a:gd name="T107" fmla="*/ 748 h 2076"/>
                <a:gd name="T108" fmla="*/ 211 w 2077"/>
                <a:gd name="T109" fmla="*/ 474 h 2076"/>
                <a:gd name="T110" fmla="*/ 372 w 2077"/>
                <a:gd name="T111" fmla="*/ 239 h 2076"/>
                <a:gd name="T112" fmla="*/ 530 w 2077"/>
                <a:gd name="T113" fmla="*/ 227 h 2076"/>
                <a:gd name="T114" fmla="*/ 817 w 2077"/>
                <a:gd name="T115" fmla="*/ 224 h 2076"/>
                <a:gd name="T116" fmla="*/ 910 w 2077"/>
                <a:gd name="T117" fmla="*/ 12 h 2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77" h="2076">
                  <a:moveTo>
                    <a:pt x="971" y="140"/>
                  </a:moveTo>
                  <a:lnTo>
                    <a:pt x="967" y="140"/>
                  </a:lnTo>
                  <a:lnTo>
                    <a:pt x="964" y="142"/>
                  </a:lnTo>
                  <a:lnTo>
                    <a:pt x="961" y="145"/>
                  </a:lnTo>
                  <a:lnTo>
                    <a:pt x="959" y="149"/>
                  </a:lnTo>
                  <a:lnTo>
                    <a:pt x="958" y="152"/>
                  </a:lnTo>
                  <a:lnTo>
                    <a:pt x="958" y="277"/>
                  </a:lnTo>
                  <a:lnTo>
                    <a:pt x="956" y="296"/>
                  </a:lnTo>
                  <a:lnTo>
                    <a:pt x="948" y="314"/>
                  </a:lnTo>
                  <a:lnTo>
                    <a:pt x="936" y="329"/>
                  </a:lnTo>
                  <a:lnTo>
                    <a:pt x="920" y="340"/>
                  </a:lnTo>
                  <a:lnTo>
                    <a:pt x="902" y="346"/>
                  </a:lnTo>
                  <a:lnTo>
                    <a:pt x="849" y="360"/>
                  </a:lnTo>
                  <a:lnTo>
                    <a:pt x="796" y="377"/>
                  </a:lnTo>
                  <a:lnTo>
                    <a:pt x="745" y="397"/>
                  </a:lnTo>
                  <a:lnTo>
                    <a:pt x="697" y="422"/>
                  </a:lnTo>
                  <a:lnTo>
                    <a:pt x="649" y="451"/>
                  </a:lnTo>
                  <a:lnTo>
                    <a:pt x="631" y="460"/>
                  </a:lnTo>
                  <a:lnTo>
                    <a:pt x="612" y="463"/>
                  </a:lnTo>
                  <a:lnTo>
                    <a:pt x="594" y="461"/>
                  </a:lnTo>
                  <a:lnTo>
                    <a:pt x="576" y="455"/>
                  </a:lnTo>
                  <a:lnTo>
                    <a:pt x="561" y="443"/>
                  </a:lnTo>
                  <a:lnTo>
                    <a:pt x="471" y="352"/>
                  </a:lnTo>
                  <a:lnTo>
                    <a:pt x="468" y="350"/>
                  </a:lnTo>
                  <a:lnTo>
                    <a:pt x="465" y="349"/>
                  </a:lnTo>
                  <a:lnTo>
                    <a:pt x="462" y="349"/>
                  </a:lnTo>
                  <a:lnTo>
                    <a:pt x="459" y="349"/>
                  </a:lnTo>
                  <a:lnTo>
                    <a:pt x="456" y="350"/>
                  </a:lnTo>
                  <a:lnTo>
                    <a:pt x="453" y="352"/>
                  </a:lnTo>
                  <a:lnTo>
                    <a:pt x="356" y="450"/>
                  </a:lnTo>
                  <a:lnTo>
                    <a:pt x="353" y="456"/>
                  </a:lnTo>
                  <a:lnTo>
                    <a:pt x="353" y="462"/>
                  </a:lnTo>
                  <a:lnTo>
                    <a:pt x="356" y="467"/>
                  </a:lnTo>
                  <a:lnTo>
                    <a:pt x="446" y="557"/>
                  </a:lnTo>
                  <a:lnTo>
                    <a:pt x="457" y="573"/>
                  </a:lnTo>
                  <a:lnTo>
                    <a:pt x="465" y="591"/>
                  </a:lnTo>
                  <a:lnTo>
                    <a:pt x="466" y="610"/>
                  </a:lnTo>
                  <a:lnTo>
                    <a:pt x="462" y="629"/>
                  </a:lnTo>
                  <a:lnTo>
                    <a:pt x="454" y="645"/>
                  </a:lnTo>
                  <a:lnTo>
                    <a:pt x="425" y="693"/>
                  </a:lnTo>
                  <a:lnTo>
                    <a:pt x="400" y="742"/>
                  </a:lnTo>
                  <a:lnTo>
                    <a:pt x="379" y="793"/>
                  </a:lnTo>
                  <a:lnTo>
                    <a:pt x="362" y="845"/>
                  </a:lnTo>
                  <a:lnTo>
                    <a:pt x="350" y="899"/>
                  </a:lnTo>
                  <a:lnTo>
                    <a:pt x="343" y="918"/>
                  </a:lnTo>
                  <a:lnTo>
                    <a:pt x="332" y="933"/>
                  </a:lnTo>
                  <a:lnTo>
                    <a:pt x="317" y="945"/>
                  </a:lnTo>
                  <a:lnTo>
                    <a:pt x="300" y="952"/>
                  </a:lnTo>
                  <a:lnTo>
                    <a:pt x="281" y="955"/>
                  </a:lnTo>
                  <a:lnTo>
                    <a:pt x="153" y="955"/>
                  </a:lnTo>
                  <a:lnTo>
                    <a:pt x="150" y="955"/>
                  </a:lnTo>
                  <a:lnTo>
                    <a:pt x="147" y="958"/>
                  </a:lnTo>
                  <a:lnTo>
                    <a:pt x="144" y="961"/>
                  </a:lnTo>
                  <a:lnTo>
                    <a:pt x="143" y="964"/>
                  </a:lnTo>
                  <a:lnTo>
                    <a:pt x="142" y="967"/>
                  </a:lnTo>
                  <a:lnTo>
                    <a:pt x="142" y="1105"/>
                  </a:lnTo>
                  <a:lnTo>
                    <a:pt x="143" y="1109"/>
                  </a:lnTo>
                  <a:lnTo>
                    <a:pt x="144" y="1113"/>
                  </a:lnTo>
                  <a:lnTo>
                    <a:pt x="147" y="1115"/>
                  </a:lnTo>
                  <a:lnTo>
                    <a:pt x="150" y="1117"/>
                  </a:lnTo>
                  <a:lnTo>
                    <a:pt x="153" y="1118"/>
                  </a:lnTo>
                  <a:lnTo>
                    <a:pt x="281" y="1118"/>
                  </a:lnTo>
                  <a:lnTo>
                    <a:pt x="300" y="1120"/>
                  </a:lnTo>
                  <a:lnTo>
                    <a:pt x="317" y="1128"/>
                  </a:lnTo>
                  <a:lnTo>
                    <a:pt x="332" y="1140"/>
                  </a:lnTo>
                  <a:lnTo>
                    <a:pt x="343" y="1156"/>
                  </a:lnTo>
                  <a:lnTo>
                    <a:pt x="350" y="1174"/>
                  </a:lnTo>
                  <a:lnTo>
                    <a:pt x="362" y="1228"/>
                  </a:lnTo>
                  <a:lnTo>
                    <a:pt x="379" y="1280"/>
                  </a:lnTo>
                  <a:lnTo>
                    <a:pt x="400" y="1331"/>
                  </a:lnTo>
                  <a:lnTo>
                    <a:pt x="425" y="1379"/>
                  </a:lnTo>
                  <a:lnTo>
                    <a:pt x="454" y="1427"/>
                  </a:lnTo>
                  <a:lnTo>
                    <a:pt x="462" y="1445"/>
                  </a:lnTo>
                  <a:lnTo>
                    <a:pt x="467" y="1464"/>
                  </a:lnTo>
                  <a:lnTo>
                    <a:pt x="465" y="1483"/>
                  </a:lnTo>
                  <a:lnTo>
                    <a:pt x="457" y="1500"/>
                  </a:lnTo>
                  <a:lnTo>
                    <a:pt x="446" y="1515"/>
                  </a:lnTo>
                  <a:lnTo>
                    <a:pt x="356" y="1606"/>
                  </a:lnTo>
                  <a:lnTo>
                    <a:pt x="353" y="1611"/>
                  </a:lnTo>
                  <a:lnTo>
                    <a:pt x="353" y="1617"/>
                  </a:lnTo>
                  <a:lnTo>
                    <a:pt x="356" y="1623"/>
                  </a:lnTo>
                  <a:lnTo>
                    <a:pt x="453" y="1720"/>
                  </a:lnTo>
                  <a:lnTo>
                    <a:pt x="456" y="1722"/>
                  </a:lnTo>
                  <a:lnTo>
                    <a:pt x="459" y="1723"/>
                  </a:lnTo>
                  <a:lnTo>
                    <a:pt x="462" y="1724"/>
                  </a:lnTo>
                  <a:lnTo>
                    <a:pt x="465" y="1723"/>
                  </a:lnTo>
                  <a:lnTo>
                    <a:pt x="468" y="1722"/>
                  </a:lnTo>
                  <a:lnTo>
                    <a:pt x="471" y="1720"/>
                  </a:lnTo>
                  <a:lnTo>
                    <a:pt x="559" y="1630"/>
                  </a:lnTo>
                  <a:lnTo>
                    <a:pt x="574" y="1619"/>
                  </a:lnTo>
                  <a:lnTo>
                    <a:pt x="591" y="1612"/>
                  </a:lnTo>
                  <a:lnTo>
                    <a:pt x="609" y="1610"/>
                  </a:lnTo>
                  <a:lnTo>
                    <a:pt x="629" y="1614"/>
                  </a:lnTo>
                  <a:lnTo>
                    <a:pt x="648" y="1622"/>
                  </a:lnTo>
                  <a:lnTo>
                    <a:pt x="695" y="1651"/>
                  </a:lnTo>
                  <a:lnTo>
                    <a:pt x="744" y="1676"/>
                  </a:lnTo>
                  <a:lnTo>
                    <a:pt x="795" y="1697"/>
                  </a:lnTo>
                  <a:lnTo>
                    <a:pt x="846" y="1714"/>
                  </a:lnTo>
                  <a:lnTo>
                    <a:pt x="900" y="1726"/>
                  </a:lnTo>
                  <a:lnTo>
                    <a:pt x="919" y="1733"/>
                  </a:lnTo>
                  <a:lnTo>
                    <a:pt x="935" y="1744"/>
                  </a:lnTo>
                  <a:lnTo>
                    <a:pt x="947" y="1759"/>
                  </a:lnTo>
                  <a:lnTo>
                    <a:pt x="955" y="1776"/>
                  </a:lnTo>
                  <a:lnTo>
                    <a:pt x="957" y="1796"/>
                  </a:lnTo>
                  <a:lnTo>
                    <a:pt x="957" y="1922"/>
                  </a:lnTo>
                  <a:lnTo>
                    <a:pt x="958" y="1926"/>
                  </a:lnTo>
                  <a:lnTo>
                    <a:pt x="959" y="1929"/>
                  </a:lnTo>
                  <a:lnTo>
                    <a:pt x="963" y="1932"/>
                  </a:lnTo>
                  <a:lnTo>
                    <a:pt x="966" y="1934"/>
                  </a:lnTo>
                  <a:lnTo>
                    <a:pt x="970" y="1934"/>
                  </a:lnTo>
                  <a:lnTo>
                    <a:pt x="1108" y="1934"/>
                  </a:lnTo>
                  <a:lnTo>
                    <a:pt x="1111" y="1934"/>
                  </a:lnTo>
                  <a:lnTo>
                    <a:pt x="1114" y="1932"/>
                  </a:lnTo>
                  <a:lnTo>
                    <a:pt x="1118" y="1929"/>
                  </a:lnTo>
                  <a:lnTo>
                    <a:pt x="1119" y="1926"/>
                  </a:lnTo>
                  <a:lnTo>
                    <a:pt x="1120" y="1922"/>
                  </a:lnTo>
                  <a:lnTo>
                    <a:pt x="1120" y="1796"/>
                  </a:lnTo>
                  <a:lnTo>
                    <a:pt x="1123" y="1776"/>
                  </a:lnTo>
                  <a:lnTo>
                    <a:pt x="1130" y="1759"/>
                  </a:lnTo>
                  <a:lnTo>
                    <a:pt x="1142" y="1744"/>
                  </a:lnTo>
                  <a:lnTo>
                    <a:pt x="1158" y="1733"/>
                  </a:lnTo>
                  <a:lnTo>
                    <a:pt x="1177" y="1726"/>
                  </a:lnTo>
                  <a:lnTo>
                    <a:pt x="1231" y="1714"/>
                  </a:lnTo>
                  <a:lnTo>
                    <a:pt x="1282" y="1697"/>
                  </a:lnTo>
                  <a:lnTo>
                    <a:pt x="1333" y="1676"/>
                  </a:lnTo>
                  <a:lnTo>
                    <a:pt x="1382" y="1650"/>
                  </a:lnTo>
                  <a:lnTo>
                    <a:pt x="1430" y="1622"/>
                  </a:lnTo>
                  <a:lnTo>
                    <a:pt x="1447" y="1614"/>
                  </a:lnTo>
                  <a:lnTo>
                    <a:pt x="1466" y="1610"/>
                  </a:lnTo>
                  <a:lnTo>
                    <a:pt x="1485" y="1611"/>
                  </a:lnTo>
                  <a:lnTo>
                    <a:pt x="1503" y="1619"/>
                  </a:lnTo>
                  <a:lnTo>
                    <a:pt x="1518" y="1630"/>
                  </a:lnTo>
                  <a:lnTo>
                    <a:pt x="1608" y="1720"/>
                  </a:lnTo>
                  <a:lnTo>
                    <a:pt x="1611" y="1722"/>
                  </a:lnTo>
                  <a:lnTo>
                    <a:pt x="1614" y="1723"/>
                  </a:lnTo>
                  <a:lnTo>
                    <a:pt x="1617" y="1724"/>
                  </a:lnTo>
                  <a:lnTo>
                    <a:pt x="1619" y="1723"/>
                  </a:lnTo>
                  <a:lnTo>
                    <a:pt x="1622" y="1722"/>
                  </a:lnTo>
                  <a:lnTo>
                    <a:pt x="1625" y="1720"/>
                  </a:lnTo>
                  <a:lnTo>
                    <a:pt x="1723" y="1623"/>
                  </a:lnTo>
                  <a:lnTo>
                    <a:pt x="1726" y="1618"/>
                  </a:lnTo>
                  <a:lnTo>
                    <a:pt x="1726" y="1611"/>
                  </a:lnTo>
                  <a:lnTo>
                    <a:pt x="1723" y="1606"/>
                  </a:lnTo>
                  <a:lnTo>
                    <a:pt x="1633" y="1516"/>
                  </a:lnTo>
                  <a:lnTo>
                    <a:pt x="1621" y="1501"/>
                  </a:lnTo>
                  <a:lnTo>
                    <a:pt x="1615" y="1483"/>
                  </a:lnTo>
                  <a:lnTo>
                    <a:pt x="1613" y="1464"/>
                  </a:lnTo>
                  <a:lnTo>
                    <a:pt x="1616" y="1446"/>
                  </a:lnTo>
                  <a:lnTo>
                    <a:pt x="1624" y="1428"/>
                  </a:lnTo>
                  <a:lnTo>
                    <a:pt x="1654" y="1380"/>
                  </a:lnTo>
                  <a:lnTo>
                    <a:pt x="1679" y="1332"/>
                  </a:lnTo>
                  <a:lnTo>
                    <a:pt x="1700" y="1281"/>
                  </a:lnTo>
                  <a:lnTo>
                    <a:pt x="1717" y="1229"/>
                  </a:lnTo>
                  <a:lnTo>
                    <a:pt x="1730" y="1175"/>
                  </a:lnTo>
                  <a:lnTo>
                    <a:pt x="1736" y="1156"/>
                  </a:lnTo>
                  <a:lnTo>
                    <a:pt x="1747" y="1141"/>
                  </a:lnTo>
                  <a:lnTo>
                    <a:pt x="1761" y="1128"/>
                  </a:lnTo>
                  <a:lnTo>
                    <a:pt x="1779" y="1121"/>
                  </a:lnTo>
                  <a:lnTo>
                    <a:pt x="1798" y="1119"/>
                  </a:lnTo>
                  <a:lnTo>
                    <a:pt x="1925" y="1119"/>
                  </a:lnTo>
                  <a:lnTo>
                    <a:pt x="1929" y="1118"/>
                  </a:lnTo>
                  <a:lnTo>
                    <a:pt x="1932" y="1117"/>
                  </a:lnTo>
                  <a:lnTo>
                    <a:pt x="1934" y="1114"/>
                  </a:lnTo>
                  <a:lnTo>
                    <a:pt x="1936" y="1110"/>
                  </a:lnTo>
                  <a:lnTo>
                    <a:pt x="1936" y="1107"/>
                  </a:lnTo>
                  <a:lnTo>
                    <a:pt x="1936" y="969"/>
                  </a:lnTo>
                  <a:lnTo>
                    <a:pt x="1936" y="965"/>
                  </a:lnTo>
                  <a:lnTo>
                    <a:pt x="1934" y="962"/>
                  </a:lnTo>
                  <a:lnTo>
                    <a:pt x="1932" y="959"/>
                  </a:lnTo>
                  <a:lnTo>
                    <a:pt x="1929" y="958"/>
                  </a:lnTo>
                  <a:lnTo>
                    <a:pt x="1925" y="957"/>
                  </a:lnTo>
                  <a:lnTo>
                    <a:pt x="1798" y="957"/>
                  </a:lnTo>
                  <a:lnTo>
                    <a:pt x="1779" y="954"/>
                  </a:lnTo>
                  <a:lnTo>
                    <a:pt x="1761" y="946"/>
                  </a:lnTo>
                  <a:lnTo>
                    <a:pt x="1747" y="934"/>
                  </a:lnTo>
                  <a:lnTo>
                    <a:pt x="1736" y="919"/>
                  </a:lnTo>
                  <a:lnTo>
                    <a:pt x="1730" y="900"/>
                  </a:lnTo>
                  <a:lnTo>
                    <a:pt x="1716" y="847"/>
                  </a:lnTo>
                  <a:lnTo>
                    <a:pt x="1699" y="794"/>
                  </a:lnTo>
                  <a:lnTo>
                    <a:pt x="1678" y="744"/>
                  </a:lnTo>
                  <a:lnTo>
                    <a:pt x="1654" y="694"/>
                  </a:lnTo>
                  <a:lnTo>
                    <a:pt x="1624" y="648"/>
                  </a:lnTo>
                  <a:lnTo>
                    <a:pt x="1616" y="630"/>
                  </a:lnTo>
                  <a:lnTo>
                    <a:pt x="1613" y="611"/>
                  </a:lnTo>
                  <a:lnTo>
                    <a:pt x="1615" y="592"/>
                  </a:lnTo>
                  <a:lnTo>
                    <a:pt x="1621" y="574"/>
                  </a:lnTo>
                  <a:lnTo>
                    <a:pt x="1633" y="559"/>
                  </a:lnTo>
                  <a:lnTo>
                    <a:pt x="1724" y="468"/>
                  </a:lnTo>
                  <a:lnTo>
                    <a:pt x="1728" y="463"/>
                  </a:lnTo>
                  <a:lnTo>
                    <a:pt x="1728" y="457"/>
                  </a:lnTo>
                  <a:lnTo>
                    <a:pt x="1724" y="451"/>
                  </a:lnTo>
                  <a:lnTo>
                    <a:pt x="1626" y="354"/>
                  </a:lnTo>
                  <a:lnTo>
                    <a:pt x="1623" y="351"/>
                  </a:lnTo>
                  <a:lnTo>
                    <a:pt x="1621" y="350"/>
                  </a:lnTo>
                  <a:lnTo>
                    <a:pt x="1618" y="350"/>
                  </a:lnTo>
                  <a:lnTo>
                    <a:pt x="1616" y="350"/>
                  </a:lnTo>
                  <a:lnTo>
                    <a:pt x="1613" y="351"/>
                  </a:lnTo>
                  <a:lnTo>
                    <a:pt x="1609" y="354"/>
                  </a:lnTo>
                  <a:lnTo>
                    <a:pt x="1520" y="444"/>
                  </a:lnTo>
                  <a:lnTo>
                    <a:pt x="1504" y="456"/>
                  </a:lnTo>
                  <a:lnTo>
                    <a:pt x="1486" y="462"/>
                  </a:lnTo>
                  <a:lnTo>
                    <a:pt x="1467" y="464"/>
                  </a:lnTo>
                  <a:lnTo>
                    <a:pt x="1449" y="461"/>
                  </a:lnTo>
                  <a:lnTo>
                    <a:pt x="1431" y="452"/>
                  </a:lnTo>
                  <a:lnTo>
                    <a:pt x="1384" y="423"/>
                  </a:lnTo>
                  <a:lnTo>
                    <a:pt x="1335" y="399"/>
                  </a:lnTo>
                  <a:lnTo>
                    <a:pt x="1284" y="378"/>
                  </a:lnTo>
                  <a:lnTo>
                    <a:pt x="1232" y="361"/>
                  </a:lnTo>
                  <a:lnTo>
                    <a:pt x="1178" y="348"/>
                  </a:lnTo>
                  <a:lnTo>
                    <a:pt x="1159" y="341"/>
                  </a:lnTo>
                  <a:lnTo>
                    <a:pt x="1143" y="330"/>
                  </a:lnTo>
                  <a:lnTo>
                    <a:pt x="1131" y="315"/>
                  </a:lnTo>
                  <a:lnTo>
                    <a:pt x="1124" y="298"/>
                  </a:lnTo>
                  <a:lnTo>
                    <a:pt x="1121" y="278"/>
                  </a:lnTo>
                  <a:lnTo>
                    <a:pt x="1121" y="152"/>
                  </a:lnTo>
                  <a:lnTo>
                    <a:pt x="1121" y="149"/>
                  </a:lnTo>
                  <a:lnTo>
                    <a:pt x="1119" y="145"/>
                  </a:lnTo>
                  <a:lnTo>
                    <a:pt x="1117" y="142"/>
                  </a:lnTo>
                  <a:lnTo>
                    <a:pt x="1112" y="140"/>
                  </a:lnTo>
                  <a:lnTo>
                    <a:pt x="1109" y="140"/>
                  </a:lnTo>
                  <a:lnTo>
                    <a:pt x="971" y="140"/>
                  </a:lnTo>
                  <a:close/>
                  <a:moveTo>
                    <a:pt x="970" y="0"/>
                  </a:moveTo>
                  <a:lnTo>
                    <a:pt x="1108" y="0"/>
                  </a:lnTo>
                  <a:lnTo>
                    <a:pt x="1139" y="3"/>
                  </a:lnTo>
                  <a:lnTo>
                    <a:pt x="1167" y="12"/>
                  </a:lnTo>
                  <a:lnTo>
                    <a:pt x="1193" y="25"/>
                  </a:lnTo>
                  <a:lnTo>
                    <a:pt x="1216" y="44"/>
                  </a:lnTo>
                  <a:lnTo>
                    <a:pt x="1234" y="66"/>
                  </a:lnTo>
                  <a:lnTo>
                    <a:pt x="1248" y="93"/>
                  </a:lnTo>
                  <a:lnTo>
                    <a:pt x="1257" y="121"/>
                  </a:lnTo>
                  <a:lnTo>
                    <a:pt x="1260" y="152"/>
                  </a:lnTo>
                  <a:lnTo>
                    <a:pt x="1260" y="223"/>
                  </a:lnTo>
                  <a:lnTo>
                    <a:pt x="1329" y="245"/>
                  </a:lnTo>
                  <a:lnTo>
                    <a:pt x="1394" y="272"/>
                  </a:lnTo>
                  <a:lnTo>
                    <a:pt x="1457" y="305"/>
                  </a:lnTo>
                  <a:lnTo>
                    <a:pt x="1508" y="255"/>
                  </a:lnTo>
                  <a:lnTo>
                    <a:pt x="1527" y="239"/>
                  </a:lnTo>
                  <a:lnTo>
                    <a:pt x="1547" y="227"/>
                  </a:lnTo>
                  <a:lnTo>
                    <a:pt x="1569" y="217"/>
                  </a:lnTo>
                  <a:lnTo>
                    <a:pt x="1592" y="212"/>
                  </a:lnTo>
                  <a:lnTo>
                    <a:pt x="1616" y="210"/>
                  </a:lnTo>
                  <a:lnTo>
                    <a:pt x="1640" y="212"/>
                  </a:lnTo>
                  <a:lnTo>
                    <a:pt x="1663" y="217"/>
                  </a:lnTo>
                  <a:lnTo>
                    <a:pt x="1684" y="227"/>
                  </a:lnTo>
                  <a:lnTo>
                    <a:pt x="1705" y="239"/>
                  </a:lnTo>
                  <a:lnTo>
                    <a:pt x="1723" y="255"/>
                  </a:lnTo>
                  <a:lnTo>
                    <a:pt x="1821" y="352"/>
                  </a:lnTo>
                  <a:lnTo>
                    <a:pt x="1839" y="373"/>
                  </a:lnTo>
                  <a:lnTo>
                    <a:pt x="1852" y="397"/>
                  </a:lnTo>
                  <a:lnTo>
                    <a:pt x="1862" y="422"/>
                  </a:lnTo>
                  <a:lnTo>
                    <a:pt x="1866" y="447"/>
                  </a:lnTo>
                  <a:lnTo>
                    <a:pt x="1866" y="474"/>
                  </a:lnTo>
                  <a:lnTo>
                    <a:pt x="1862" y="499"/>
                  </a:lnTo>
                  <a:lnTo>
                    <a:pt x="1852" y="523"/>
                  </a:lnTo>
                  <a:lnTo>
                    <a:pt x="1839" y="546"/>
                  </a:lnTo>
                  <a:lnTo>
                    <a:pt x="1821" y="567"/>
                  </a:lnTo>
                  <a:lnTo>
                    <a:pt x="1771" y="618"/>
                  </a:lnTo>
                  <a:lnTo>
                    <a:pt x="1796" y="665"/>
                  </a:lnTo>
                  <a:lnTo>
                    <a:pt x="1819" y="714"/>
                  </a:lnTo>
                  <a:lnTo>
                    <a:pt x="1837" y="765"/>
                  </a:lnTo>
                  <a:lnTo>
                    <a:pt x="1853" y="816"/>
                  </a:lnTo>
                  <a:lnTo>
                    <a:pt x="1925" y="816"/>
                  </a:lnTo>
                  <a:lnTo>
                    <a:pt x="1955" y="818"/>
                  </a:lnTo>
                  <a:lnTo>
                    <a:pt x="1984" y="828"/>
                  </a:lnTo>
                  <a:lnTo>
                    <a:pt x="2010" y="842"/>
                  </a:lnTo>
                  <a:lnTo>
                    <a:pt x="2032" y="861"/>
                  </a:lnTo>
                  <a:lnTo>
                    <a:pt x="2051" y="883"/>
                  </a:lnTo>
                  <a:lnTo>
                    <a:pt x="2065" y="909"/>
                  </a:lnTo>
                  <a:lnTo>
                    <a:pt x="2075" y="938"/>
                  </a:lnTo>
                  <a:lnTo>
                    <a:pt x="2077" y="968"/>
                  </a:lnTo>
                  <a:lnTo>
                    <a:pt x="2077" y="1106"/>
                  </a:lnTo>
                  <a:lnTo>
                    <a:pt x="2075" y="1137"/>
                  </a:lnTo>
                  <a:lnTo>
                    <a:pt x="2065" y="1165"/>
                  </a:lnTo>
                  <a:lnTo>
                    <a:pt x="2051" y="1192"/>
                  </a:lnTo>
                  <a:lnTo>
                    <a:pt x="2032" y="1214"/>
                  </a:lnTo>
                  <a:lnTo>
                    <a:pt x="2010" y="1233"/>
                  </a:lnTo>
                  <a:lnTo>
                    <a:pt x="1984" y="1247"/>
                  </a:lnTo>
                  <a:lnTo>
                    <a:pt x="1955" y="1255"/>
                  </a:lnTo>
                  <a:lnTo>
                    <a:pt x="1925" y="1258"/>
                  </a:lnTo>
                  <a:lnTo>
                    <a:pt x="1925" y="1259"/>
                  </a:lnTo>
                  <a:lnTo>
                    <a:pt x="1853" y="1259"/>
                  </a:lnTo>
                  <a:lnTo>
                    <a:pt x="1831" y="1328"/>
                  </a:lnTo>
                  <a:lnTo>
                    <a:pt x="1803" y="1393"/>
                  </a:lnTo>
                  <a:lnTo>
                    <a:pt x="1771" y="1456"/>
                  </a:lnTo>
                  <a:lnTo>
                    <a:pt x="1821" y="1507"/>
                  </a:lnTo>
                  <a:lnTo>
                    <a:pt x="1839" y="1528"/>
                  </a:lnTo>
                  <a:lnTo>
                    <a:pt x="1852" y="1551"/>
                  </a:lnTo>
                  <a:lnTo>
                    <a:pt x="1862" y="1577"/>
                  </a:lnTo>
                  <a:lnTo>
                    <a:pt x="1866" y="1602"/>
                  </a:lnTo>
                  <a:lnTo>
                    <a:pt x="1866" y="1628"/>
                  </a:lnTo>
                  <a:lnTo>
                    <a:pt x="1862" y="1654"/>
                  </a:lnTo>
                  <a:lnTo>
                    <a:pt x="1852" y="1678"/>
                  </a:lnTo>
                  <a:lnTo>
                    <a:pt x="1839" y="1701"/>
                  </a:lnTo>
                  <a:lnTo>
                    <a:pt x="1821" y="1722"/>
                  </a:lnTo>
                  <a:lnTo>
                    <a:pt x="1723" y="1820"/>
                  </a:lnTo>
                  <a:lnTo>
                    <a:pt x="1705" y="1836"/>
                  </a:lnTo>
                  <a:lnTo>
                    <a:pt x="1684" y="1849"/>
                  </a:lnTo>
                  <a:lnTo>
                    <a:pt x="1663" y="1857"/>
                  </a:lnTo>
                  <a:lnTo>
                    <a:pt x="1640" y="1863"/>
                  </a:lnTo>
                  <a:lnTo>
                    <a:pt x="1616" y="1864"/>
                  </a:lnTo>
                  <a:lnTo>
                    <a:pt x="1592" y="1863"/>
                  </a:lnTo>
                  <a:lnTo>
                    <a:pt x="1569" y="1857"/>
                  </a:lnTo>
                  <a:lnTo>
                    <a:pt x="1547" y="1849"/>
                  </a:lnTo>
                  <a:lnTo>
                    <a:pt x="1527" y="1836"/>
                  </a:lnTo>
                  <a:lnTo>
                    <a:pt x="1508" y="1820"/>
                  </a:lnTo>
                  <a:lnTo>
                    <a:pt x="1457" y="1770"/>
                  </a:lnTo>
                  <a:lnTo>
                    <a:pt x="1410" y="1796"/>
                  </a:lnTo>
                  <a:lnTo>
                    <a:pt x="1361" y="1818"/>
                  </a:lnTo>
                  <a:lnTo>
                    <a:pt x="1312" y="1837"/>
                  </a:lnTo>
                  <a:lnTo>
                    <a:pt x="1260" y="1852"/>
                  </a:lnTo>
                  <a:lnTo>
                    <a:pt x="1260" y="1924"/>
                  </a:lnTo>
                  <a:lnTo>
                    <a:pt x="1257" y="1954"/>
                  </a:lnTo>
                  <a:lnTo>
                    <a:pt x="1248" y="1983"/>
                  </a:lnTo>
                  <a:lnTo>
                    <a:pt x="1234" y="2009"/>
                  </a:lnTo>
                  <a:lnTo>
                    <a:pt x="1216" y="2031"/>
                  </a:lnTo>
                  <a:lnTo>
                    <a:pt x="1193" y="2050"/>
                  </a:lnTo>
                  <a:lnTo>
                    <a:pt x="1167" y="2064"/>
                  </a:lnTo>
                  <a:lnTo>
                    <a:pt x="1139" y="2073"/>
                  </a:lnTo>
                  <a:lnTo>
                    <a:pt x="1108" y="2076"/>
                  </a:lnTo>
                  <a:lnTo>
                    <a:pt x="970" y="2076"/>
                  </a:lnTo>
                  <a:lnTo>
                    <a:pt x="938" y="2073"/>
                  </a:lnTo>
                  <a:lnTo>
                    <a:pt x="910" y="2064"/>
                  </a:lnTo>
                  <a:lnTo>
                    <a:pt x="884" y="2050"/>
                  </a:lnTo>
                  <a:lnTo>
                    <a:pt x="861" y="2031"/>
                  </a:lnTo>
                  <a:lnTo>
                    <a:pt x="843" y="2009"/>
                  </a:lnTo>
                  <a:lnTo>
                    <a:pt x="829" y="1983"/>
                  </a:lnTo>
                  <a:lnTo>
                    <a:pt x="820" y="1954"/>
                  </a:lnTo>
                  <a:lnTo>
                    <a:pt x="817" y="1924"/>
                  </a:lnTo>
                  <a:lnTo>
                    <a:pt x="817" y="1852"/>
                  </a:lnTo>
                  <a:lnTo>
                    <a:pt x="748" y="1831"/>
                  </a:lnTo>
                  <a:lnTo>
                    <a:pt x="683" y="1802"/>
                  </a:lnTo>
                  <a:lnTo>
                    <a:pt x="620" y="1770"/>
                  </a:lnTo>
                  <a:lnTo>
                    <a:pt x="569" y="1820"/>
                  </a:lnTo>
                  <a:lnTo>
                    <a:pt x="550" y="1836"/>
                  </a:lnTo>
                  <a:lnTo>
                    <a:pt x="530" y="1849"/>
                  </a:lnTo>
                  <a:lnTo>
                    <a:pt x="508" y="1857"/>
                  </a:lnTo>
                  <a:lnTo>
                    <a:pt x="486" y="1863"/>
                  </a:lnTo>
                  <a:lnTo>
                    <a:pt x="461" y="1864"/>
                  </a:lnTo>
                  <a:lnTo>
                    <a:pt x="437" y="1863"/>
                  </a:lnTo>
                  <a:lnTo>
                    <a:pt x="414" y="1857"/>
                  </a:lnTo>
                  <a:lnTo>
                    <a:pt x="393" y="1849"/>
                  </a:lnTo>
                  <a:lnTo>
                    <a:pt x="372" y="1836"/>
                  </a:lnTo>
                  <a:lnTo>
                    <a:pt x="354" y="1820"/>
                  </a:lnTo>
                  <a:lnTo>
                    <a:pt x="256" y="1722"/>
                  </a:lnTo>
                  <a:lnTo>
                    <a:pt x="238" y="1701"/>
                  </a:lnTo>
                  <a:lnTo>
                    <a:pt x="225" y="1678"/>
                  </a:lnTo>
                  <a:lnTo>
                    <a:pt x="216" y="1654"/>
                  </a:lnTo>
                  <a:lnTo>
                    <a:pt x="211" y="1628"/>
                  </a:lnTo>
                  <a:lnTo>
                    <a:pt x="211" y="1602"/>
                  </a:lnTo>
                  <a:lnTo>
                    <a:pt x="216" y="1577"/>
                  </a:lnTo>
                  <a:lnTo>
                    <a:pt x="225" y="1551"/>
                  </a:lnTo>
                  <a:lnTo>
                    <a:pt x="238" y="1528"/>
                  </a:lnTo>
                  <a:lnTo>
                    <a:pt x="256" y="1507"/>
                  </a:lnTo>
                  <a:lnTo>
                    <a:pt x="306" y="1456"/>
                  </a:lnTo>
                  <a:lnTo>
                    <a:pt x="281" y="1410"/>
                  </a:lnTo>
                  <a:lnTo>
                    <a:pt x="259" y="1360"/>
                  </a:lnTo>
                  <a:lnTo>
                    <a:pt x="240" y="1311"/>
                  </a:lnTo>
                  <a:lnTo>
                    <a:pt x="224" y="1259"/>
                  </a:lnTo>
                  <a:lnTo>
                    <a:pt x="152" y="1259"/>
                  </a:lnTo>
                  <a:lnTo>
                    <a:pt x="122" y="1256"/>
                  </a:lnTo>
                  <a:lnTo>
                    <a:pt x="93" y="1248"/>
                  </a:lnTo>
                  <a:lnTo>
                    <a:pt x="67" y="1233"/>
                  </a:lnTo>
                  <a:lnTo>
                    <a:pt x="45" y="1215"/>
                  </a:lnTo>
                  <a:lnTo>
                    <a:pt x="26" y="1192"/>
                  </a:lnTo>
                  <a:lnTo>
                    <a:pt x="12" y="1166"/>
                  </a:lnTo>
                  <a:lnTo>
                    <a:pt x="3" y="1138"/>
                  </a:lnTo>
                  <a:lnTo>
                    <a:pt x="0" y="1107"/>
                  </a:lnTo>
                  <a:lnTo>
                    <a:pt x="0" y="969"/>
                  </a:lnTo>
                  <a:lnTo>
                    <a:pt x="3" y="938"/>
                  </a:lnTo>
                  <a:lnTo>
                    <a:pt x="12" y="909"/>
                  </a:lnTo>
                  <a:lnTo>
                    <a:pt x="26" y="884"/>
                  </a:lnTo>
                  <a:lnTo>
                    <a:pt x="45" y="861"/>
                  </a:lnTo>
                  <a:lnTo>
                    <a:pt x="67" y="843"/>
                  </a:lnTo>
                  <a:lnTo>
                    <a:pt x="93" y="829"/>
                  </a:lnTo>
                  <a:lnTo>
                    <a:pt x="122" y="819"/>
                  </a:lnTo>
                  <a:lnTo>
                    <a:pt x="152" y="816"/>
                  </a:lnTo>
                  <a:lnTo>
                    <a:pt x="224" y="816"/>
                  </a:lnTo>
                  <a:lnTo>
                    <a:pt x="246" y="748"/>
                  </a:lnTo>
                  <a:lnTo>
                    <a:pt x="274" y="682"/>
                  </a:lnTo>
                  <a:lnTo>
                    <a:pt x="306" y="619"/>
                  </a:lnTo>
                  <a:lnTo>
                    <a:pt x="256" y="568"/>
                  </a:lnTo>
                  <a:lnTo>
                    <a:pt x="238" y="547"/>
                  </a:lnTo>
                  <a:lnTo>
                    <a:pt x="225" y="524"/>
                  </a:lnTo>
                  <a:lnTo>
                    <a:pt x="216" y="500"/>
                  </a:lnTo>
                  <a:lnTo>
                    <a:pt x="211" y="474"/>
                  </a:lnTo>
                  <a:lnTo>
                    <a:pt x="211" y="448"/>
                  </a:lnTo>
                  <a:lnTo>
                    <a:pt x="216" y="422"/>
                  </a:lnTo>
                  <a:lnTo>
                    <a:pt x="225" y="398"/>
                  </a:lnTo>
                  <a:lnTo>
                    <a:pt x="238" y="374"/>
                  </a:lnTo>
                  <a:lnTo>
                    <a:pt x="256" y="353"/>
                  </a:lnTo>
                  <a:lnTo>
                    <a:pt x="354" y="255"/>
                  </a:lnTo>
                  <a:lnTo>
                    <a:pt x="372" y="239"/>
                  </a:lnTo>
                  <a:lnTo>
                    <a:pt x="393" y="227"/>
                  </a:lnTo>
                  <a:lnTo>
                    <a:pt x="414" y="218"/>
                  </a:lnTo>
                  <a:lnTo>
                    <a:pt x="437" y="213"/>
                  </a:lnTo>
                  <a:lnTo>
                    <a:pt x="461" y="211"/>
                  </a:lnTo>
                  <a:lnTo>
                    <a:pt x="486" y="213"/>
                  </a:lnTo>
                  <a:lnTo>
                    <a:pt x="508" y="218"/>
                  </a:lnTo>
                  <a:lnTo>
                    <a:pt x="530" y="227"/>
                  </a:lnTo>
                  <a:lnTo>
                    <a:pt x="550" y="239"/>
                  </a:lnTo>
                  <a:lnTo>
                    <a:pt x="569" y="255"/>
                  </a:lnTo>
                  <a:lnTo>
                    <a:pt x="620" y="306"/>
                  </a:lnTo>
                  <a:lnTo>
                    <a:pt x="667" y="281"/>
                  </a:lnTo>
                  <a:lnTo>
                    <a:pt x="716" y="258"/>
                  </a:lnTo>
                  <a:lnTo>
                    <a:pt x="765" y="239"/>
                  </a:lnTo>
                  <a:lnTo>
                    <a:pt x="817" y="224"/>
                  </a:lnTo>
                  <a:lnTo>
                    <a:pt x="817" y="152"/>
                  </a:lnTo>
                  <a:lnTo>
                    <a:pt x="820" y="121"/>
                  </a:lnTo>
                  <a:lnTo>
                    <a:pt x="829" y="93"/>
                  </a:lnTo>
                  <a:lnTo>
                    <a:pt x="843" y="66"/>
                  </a:lnTo>
                  <a:lnTo>
                    <a:pt x="861" y="44"/>
                  </a:lnTo>
                  <a:lnTo>
                    <a:pt x="884" y="25"/>
                  </a:lnTo>
                  <a:lnTo>
                    <a:pt x="910" y="12"/>
                  </a:lnTo>
                  <a:lnTo>
                    <a:pt x="938" y="3"/>
                  </a:lnTo>
                  <a:lnTo>
                    <a:pt x="970"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25" name="形状">
              <a:extLst>
                <a:ext uri="{FF2B5EF4-FFF2-40B4-BE49-F238E27FC236}">
                  <a16:creationId xmlns:a16="http://schemas.microsoft.com/office/drawing/2014/main" xmlns="" id="{A1860E13-032D-45BA-AE20-2F1EBDDE62A3}"/>
                </a:ext>
              </a:extLst>
            </p:cNvPr>
            <p:cNvSpPr>
              <a:spLocks noEditPoints="1"/>
            </p:cNvSpPr>
            <p:nvPr/>
          </p:nvSpPr>
          <p:spPr bwMode="auto">
            <a:xfrm>
              <a:off x="4790149" y="2781430"/>
              <a:ext cx="175471" cy="175470"/>
            </a:xfrm>
            <a:custGeom>
              <a:avLst/>
              <a:gdLst>
                <a:gd name="T0" fmla="*/ 398 w 886"/>
                <a:gd name="T1" fmla="*/ 143 h 884"/>
                <a:gd name="T2" fmla="*/ 316 w 886"/>
                <a:gd name="T3" fmla="*/ 169 h 884"/>
                <a:gd name="T4" fmla="*/ 245 w 886"/>
                <a:gd name="T5" fmla="*/ 214 h 884"/>
                <a:gd name="T6" fmla="*/ 189 w 886"/>
                <a:gd name="T7" fmla="*/ 277 h 884"/>
                <a:gd name="T8" fmla="*/ 153 w 886"/>
                <a:gd name="T9" fmla="*/ 355 h 884"/>
                <a:gd name="T10" fmla="*/ 141 w 886"/>
                <a:gd name="T11" fmla="*/ 442 h 884"/>
                <a:gd name="T12" fmla="*/ 153 w 886"/>
                <a:gd name="T13" fmla="*/ 529 h 884"/>
                <a:gd name="T14" fmla="*/ 189 w 886"/>
                <a:gd name="T15" fmla="*/ 606 h 884"/>
                <a:gd name="T16" fmla="*/ 245 w 886"/>
                <a:gd name="T17" fmla="*/ 669 h 884"/>
                <a:gd name="T18" fmla="*/ 316 w 886"/>
                <a:gd name="T19" fmla="*/ 716 h 884"/>
                <a:gd name="T20" fmla="*/ 398 w 886"/>
                <a:gd name="T21" fmla="*/ 740 h 884"/>
                <a:gd name="T22" fmla="*/ 488 w 886"/>
                <a:gd name="T23" fmla="*/ 740 h 884"/>
                <a:gd name="T24" fmla="*/ 570 w 886"/>
                <a:gd name="T25" fmla="*/ 716 h 884"/>
                <a:gd name="T26" fmla="*/ 641 w 886"/>
                <a:gd name="T27" fmla="*/ 669 h 884"/>
                <a:gd name="T28" fmla="*/ 696 w 886"/>
                <a:gd name="T29" fmla="*/ 606 h 884"/>
                <a:gd name="T30" fmla="*/ 732 w 886"/>
                <a:gd name="T31" fmla="*/ 529 h 884"/>
                <a:gd name="T32" fmla="*/ 745 w 886"/>
                <a:gd name="T33" fmla="*/ 442 h 884"/>
                <a:gd name="T34" fmla="*/ 732 w 886"/>
                <a:gd name="T35" fmla="*/ 355 h 884"/>
                <a:gd name="T36" fmla="*/ 696 w 886"/>
                <a:gd name="T37" fmla="*/ 277 h 884"/>
                <a:gd name="T38" fmla="*/ 641 w 886"/>
                <a:gd name="T39" fmla="*/ 214 h 884"/>
                <a:gd name="T40" fmla="*/ 570 w 886"/>
                <a:gd name="T41" fmla="*/ 169 h 884"/>
                <a:gd name="T42" fmla="*/ 488 w 886"/>
                <a:gd name="T43" fmla="*/ 143 h 884"/>
                <a:gd name="T44" fmla="*/ 443 w 886"/>
                <a:gd name="T45" fmla="*/ 0 h 884"/>
                <a:gd name="T46" fmla="*/ 544 w 886"/>
                <a:gd name="T47" fmla="*/ 11 h 884"/>
                <a:gd name="T48" fmla="*/ 638 w 886"/>
                <a:gd name="T49" fmla="*/ 45 h 884"/>
                <a:gd name="T50" fmla="*/ 719 w 886"/>
                <a:gd name="T51" fmla="*/ 97 h 884"/>
                <a:gd name="T52" fmla="*/ 788 w 886"/>
                <a:gd name="T53" fmla="*/ 165 h 884"/>
                <a:gd name="T54" fmla="*/ 840 w 886"/>
                <a:gd name="T55" fmla="*/ 248 h 884"/>
                <a:gd name="T56" fmla="*/ 873 w 886"/>
                <a:gd name="T57" fmla="*/ 340 h 884"/>
                <a:gd name="T58" fmla="*/ 886 w 886"/>
                <a:gd name="T59" fmla="*/ 442 h 884"/>
                <a:gd name="T60" fmla="*/ 873 w 886"/>
                <a:gd name="T61" fmla="*/ 543 h 884"/>
                <a:gd name="T62" fmla="*/ 840 w 886"/>
                <a:gd name="T63" fmla="*/ 636 h 884"/>
                <a:gd name="T64" fmla="*/ 788 w 886"/>
                <a:gd name="T65" fmla="*/ 718 h 884"/>
                <a:gd name="T66" fmla="*/ 719 w 886"/>
                <a:gd name="T67" fmla="*/ 787 h 884"/>
                <a:gd name="T68" fmla="*/ 638 w 886"/>
                <a:gd name="T69" fmla="*/ 839 h 884"/>
                <a:gd name="T70" fmla="*/ 544 w 886"/>
                <a:gd name="T71" fmla="*/ 872 h 884"/>
                <a:gd name="T72" fmla="*/ 443 w 886"/>
                <a:gd name="T73" fmla="*/ 884 h 884"/>
                <a:gd name="T74" fmla="*/ 341 w 886"/>
                <a:gd name="T75" fmla="*/ 872 h 884"/>
                <a:gd name="T76" fmla="*/ 248 w 886"/>
                <a:gd name="T77" fmla="*/ 839 h 884"/>
                <a:gd name="T78" fmla="*/ 166 w 886"/>
                <a:gd name="T79" fmla="*/ 787 h 884"/>
                <a:gd name="T80" fmla="*/ 97 w 886"/>
                <a:gd name="T81" fmla="*/ 718 h 884"/>
                <a:gd name="T82" fmla="*/ 46 w 886"/>
                <a:gd name="T83" fmla="*/ 636 h 884"/>
                <a:gd name="T84" fmla="*/ 12 w 886"/>
                <a:gd name="T85" fmla="*/ 543 h 884"/>
                <a:gd name="T86" fmla="*/ 0 w 886"/>
                <a:gd name="T87" fmla="*/ 442 h 884"/>
                <a:gd name="T88" fmla="*/ 12 w 886"/>
                <a:gd name="T89" fmla="*/ 340 h 884"/>
                <a:gd name="T90" fmla="*/ 46 w 886"/>
                <a:gd name="T91" fmla="*/ 248 h 884"/>
                <a:gd name="T92" fmla="*/ 97 w 886"/>
                <a:gd name="T93" fmla="*/ 165 h 884"/>
                <a:gd name="T94" fmla="*/ 166 w 886"/>
                <a:gd name="T95" fmla="*/ 97 h 884"/>
                <a:gd name="T96" fmla="*/ 248 w 886"/>
                <a:gd name="T97" fmla="*/ 45 h 884"/>
                <a:gd name="T98" fmla="*/ 341 w 886"/>
                <a:gd name="T99" fmla="*/ 11 h 884"/>
                <a:gd name="T100" fmla="*/ 443 w 886"/>
                <a:gd name="T101"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86" h="884">
                  <a:moveTo>
                    <a:pt x="443" y="140"/>
                  </a:moveTo>
                  <a:lnTo>
                    <a:pt x="398" y="143"/>
                  </a:lnTo>
                  <a:lnTo>
                    <a:pt x="356" y="153"/>
                  </a:lnTo>
                  <a:lnTo>
                    <a:pt x="316" y="169"/>
                  </a:lnTo>
                  <a:lnTo>
                    <a:pt x="279" y="189"/>
                  </a:lnTo>
                  <a:lnTo>
                    <a:pt x="245" y="214"/>
                  </a:lnTo>
                  <a:lnTo>
                    <a:pt x="215" y="243"/>
                  </a:lnTo>
                  <a:lnTo>
                    <a:pt x="189" y="277"/>
                  </a:lnTo>
                  <a:lnTo>
                    <a:pt x="169" y="315"/>
                  </a:lnTo>
                  <a:lnTo>
                    <a:pt x="153" y="355"/>
                  </a:lnTo>
                  <a:lnTo>
                    <a:pt x="144" y="397"/>
                  </a:lnTo>
                  <a:lnTo>
                    <a:pt x="141" y="442"/>
                  </a:lnTo>
                  <a:lnTo>
                    <a:pt x="144" y="486"/>
                  </a:lnTo>
                  <a:lnTo>
                    <a:pt x="153" y="529"/>
                  </a:lnTo>
                  <a:lnTo>
                    <a:pt x="169" y="569"/>
                  </a:lnTo>
                  <a:lnTo>
                    <a:pt x="189" y="606"/>
                  </a:lnTo>
                  <a:lnTo>
                    <a:pt x="215" y="640"/>
                  </a:lnTo>
                  <a:lnTo>
                    <a:pt x="245" y="669"/>
                  </a:lnTo>
                  <a:lnTo>
                    <a:pt x="279" y="695"/>
                  </a:lnTo>
                  <a:lnTo>
                    <a:pt x="316" y="716"/>
                  </a:lnTo>
                  <a:lnTo>
                    <a:pt x="356" y="731"/>
                  </a:lnTo>
                  <a:lnTo>
                    <a:pt x="398" y="740"/>
                  </a:lnTo>
                  <a:lnTo>
                    <a:pt x="443" y="743"/>
                  </a:lnTo>
                  <a:lnTo>
                    <a:pt x="488" y="740"/>
                  </a:lnTo>
                  <a:lnTo>
                    <a:pt x="530" y="731"/>
                  </a:lnTo>
                  <a:lnTo>
                    <a:pt x="570" y="716"/>
                  </a:lnTo>
                  <a:lnTo>
                    <a:pt x="607" y="695"/>
                  </a:lnTo>
                  <a:lnTo>
                    <a:pt x="641" y="669"/>
                  </a:lnTo>
                  <a:lnTo>
                    <a:pt x="670" y="640"/>
                  </a:lnTo>
                  <a:lnTo>
                    <a:pt x="696" y="606"/>
                  </a:lnTo>
                  <a:lnTo>
                    <a:pt x="717" y="569"/>
                  </a:lnTo>
                  <a:lnTo>
                    <a:pt x="732" y="529"/>
                  </a:lnTo>
                  <a:lnTo>
                    <a:pt x="741" y="486"/>
                  </a:lnTo>
                  <a:lnTo>
                    <a:pt x="745" y="442"/>
                  </a:lnTo>
                  <a:lnTo>
                    <a:pt x="741" y="397"/>
                  </a:lnTo>
                  <a:lnTo>
                    <a:pt x="732" y="355"/>
                  </a:lnTo>
                  <a:lnTo>
                    <a:pt x="717" y="315"/>
                  </a:lnTo>
                  <a:lnTo>
                    <a:pt x="696" y="277"/>
                  </a:lnTo>
                  <a:lnTo>
                    <a:pt x="670" y="243"/>
                  </a:lnTo>
                  <a:lnTo>
                    <a:pt x="641" y="214"/>
                  </a:lnTo>
                  <a:lnTo>
                    <a:pt x="607" y="189"/>
                  </a:lnTo>
                  <a:lnTo>
                    <a:pt x="570" y="169"/>
                  </a:lnTo>
                  <a:lnTo>
                    <a:pt x="530" y="153"/>
                  </a:lnTo>
                  <a:lnTo>
                    <a:pt x="488" y="143"/>
                  </a:lnTo>
                  <a:lnTo>
                    <a:pt x="443" y="140"/>
                  </a:lnTo>
                  <a:close/>
                  <a:moveTo>
                    <a:pt x="443" y="0"/>
                  </a:moveTo>
                  <a:lnTo>
                    <a:pt x="494" y="3"/>
                  </a:lnTo>
                  <a:lnTo>
                    <a:pt x="544" y="11"/>
                  </a:lnTo>
                  <a:lnTo>
                    <a:pt x="592" y="25"/>
                  </a:lnTo>
                  <a:lnTo>
                    <a:pt x="638" y="45"/>
                  </a:lnTo>
                  <a:lnTo>
                    <a:pt x="680" y="68"/>
                  </a:lnTo>
                  <a:lnTo>
                    <a:pt x="719" y="97"/>
                  </a:lnTo>
                  <a:lnTo>
                    <a:pt x="756" y="130"/>
                  </a:lnTo>
                  <a:lnTo>
                    <a:pt x="788" y="165"/>
                  </a:lnTo>
                  <a:lnTo>
                    <a:pt x="816" y="205"/>
                  </a:lnTo>
                  <a:lnTo>
                    <a:pt x="840" y="248"/>
                  </a:lnTo>
                  <a:lnTo>
                    <a:pt x="859" y="293"/>
                  </a:lnTo>
                  <a:lnTo>
                    <a:pt x="873" y="340"/>
                  </a:lnTo>
                  <a:lnTo>
                    <a:pt x="883" y="390"/>
                  </a:lnTo>
                  <a:lnTo>
                    <a:pt x="886" y="442"/>
                  </a:lnTo>
                  <a:lnTo>
                    <a:pt x="883" y="493"/>
                  </a:lnTo>
                  <a:lnTo>
                    <a:pt x="873" y="543"/>
                  </a:lnTo>
                  <a:lnTo>
                    <a:pt x="859" y="590"/>
                  </a:lnTo>
                  <a:lnTo>
                    <a:pt x="840" y="636"/>
                  </a:lnTo>
                  <a:lnTo>
                    <a:pt x="816" y="679"/>
                  </a:lnTo>
                  <a:lnTo>
                    <a:pt x="788" y="718"/>
                  </a:lnTo>
                  <a:lnTo>
                    <a:pt x="756" y="754"/>
                  </a:lnTo>
                  <a:lnTo>
                    <a:pt x="719" y="787"/>
                  </a:lnTo>
                  <a:lnTo>
                    <a:pt x="680" y="815"/>
                  </a:lnTo>
                  <a:lnTo>
                    <a:pt x="638" y="839"/>
                  </a:lnTo>
                  <a:lnTo>
                    <a:pt x="592" y="858"/>
                  </a:lnTo>
                  <a:lnTo>
                    <a:pt x="544" y="872"/>
                  </a:lnTo>
                  <a:lnTo>
                    <a:pt x="494" y="880"/>
                  </a:lnTo>
                  <a:lnTo>
                    <a:pt x="443" y="884"/>
                  </a:lnTo>
                  <a:lnTo>
                    <a:pt x="392" y="880"/>
                  </a:lnTo>
                  <a:lnTo>
                    <a:pt x="341" y="872"/>
                  </a:lnTo>
                  <a:lnTo>
                    <a:pt x="294" y="858"/>
                  </a:lnTo>
                  <a:lnTo>
                    <a:pt x="248" y="839"/>
                  </a:lnTo>
                  <a:lnTo>
                    <a:pt x="206" y="815"/>
                  </a:lnTo>
                  <a:lnTo>
                    <a:pt x="166" y="787"/>
                  </a:lnTo>
                  <a:lnTo>
                    <a:pt x="130" y="754"/>
                  </a:lnTo>
                  <a:lnTo>
                    <a:pt x="97" y="718"/>
                  </a:lnTo>
                  <a:lnTo>
                    <a:pt x="70" y="679"/>
                  </a:lnTo>
                  <a:lnTo>
                    <a:pt x="46" y="636"/>
                  </a:lnTo>
                  <a:lnTo>
                    <a:pt x="27" y="590"/>
                  </a:lnTo>
                  <a:lnTo>
                    <a:pt x="12" y="543"/>
                  </a:lnTo>
                  <a:lnTo>
                    <a:pt x="4" y="493"/>
                  </a:lnTo>
                  <a:lnTo>
                    <a:pt x="0" y="442"/>
                  </a:lnTo>
                  <a:lnTo>
                    <a:pt x="4" y="390"/>
                  </a:lnTo>
                  <a:lnTo>
                    <a:pt x="12" y="340"/>
                  </a:lnTo>
                  <a:lnTo>
                    <a:pt x="27" y="293"/>
                  </a:lnTo>
                  <a:lnTo>
                    <a:pt x="46" y="248"/>
                  </a:lnTo>
                  <a:lnTo>
                    <a:pt x="70" y="205"/>
                  </a:lnTo>
                  <a:lnTo>
                    <a:pt x="97" y="165"/>
                  </a:lnTo>
                  <a:lnTo>
                    <a:pt x="130" y="130"/>
                  </a:lnTo>
                  <a:lnTo>
                    <a:pt x="166" y="97"/>
                  </a:lnTo>
                  <a:lnTo>
                    <a:pt x="206" y="68"/>
                  </a:lnTo>
                  <a:lnTo>
                    <a:pt x="248" y="45"/>
                  </a:lnTo>
                  <a:lnTo>
                    <a:pt x="294" y="25"/>
                  </a:lnTo>
                  <a:lnTo>
                    <a:pt x="341" y="11"/>
                  </a:lnTo>
                  <a:lnTo>
                    <a:pt x="392" y="3"/>
                  </a:lnTo>
                  <a:lnTo>
                    <a:pt x="443"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26" name="形状">
              <a:extLst>
                <a:ext uri="{FF2B5EF4-FFF2-40B4-BE49-F238E27FC236}">
                  <a16:creationId xmlns:a16="http://schemas.microsoft.com/office/drawing/2014/main" xmlns="" id="{CC608AA5-F2D6-4EB4-A347-CD6B3C0A8485}"/>
                </a:ext>
              </a:extLst>
            </p:cNvPr>
            <p:cNvSpPr>
              <a:spLocks/>
            </p:cNvSpPr>
            <p:nvPr/>
          </p:nvSpPr>
          <p:spPr bwMode="auto">
            <a:xfrm>
              <a:off x="4467123" y="2775448"/>
              <a:ext cx="506473" cy="578254"/>
            </a:xfrm>
            <a:custGeom>
              <a:avLst/>
              <a:gdLst>
                <a:gd name="T0" fmla="*/ 1098 w 2541"/>
                <a:gd name="T1" fmla="*/ 8 h 2906"/>
                <a:gd name="T2" fmla="*/ 1133 w 2541"/>
                <a:gd name="T3" fmla="*/ 48 h 2906"/>
                <a:gd name="T4" fmla="*/ 1130 w 2541"/>
                <a:gd name="T5" fmla="*/ 102 h 2906"/>
                <a:gd name="T6" fmla="*/ 1090 w 2541"/>
                <a:gd name="T7" fmla="*/ 136 h 2906"/>
                <a:gd name="T8" fmla="*/ 917 w 2541"/>
                <a:gd name="T9" fmla="*/ 214 h 2906"/>
                <a:gd name="T10" fmla="*/ 736 w 2541"/>
                <a:gd name="T11" fmla="*/ 341 h 2906"/>
                <a:gd name="T12" fmla="*/ 590 w 2541"/>
                <a:gd name="T13" fmla="*/ 501 h 2906"/>
                <a:gd name="T14" fmla="*/ 479 w 2541"/>
                <a:gd name="T15" fmla="*/ 688 h 2906"/>
                <a:gd name="T16" fmla="*/ 409 w 2541"/>
                <a:gd name="T17" fmla="*/ 895 h 2906"/>
                <a:gd name="T18" fmla="*/ 386 w 2541"/>
                <a:gd name="T19" fmla="*/ 1114 h 2906"/>
                <a:gd name="T20" fmla="*/ 378 w 2541"/>
                <a:gd name="T21" fmla="*/ 1330 h 2906"/>
                <a:gd name="T22" fmla="*/ 141 w 2541"/>
                <a:gd name="T23" fmla="*/ 1791 h 2906"/>
                <a:gd name="T24" fmla="*/ 145 w 2541"/>
                <a:gd name="T25" fmla="*/ 1829 h 2906"/>
                <a:gd name="T26" fmla="*/ 188 w 2541"/>
                <a:gd name="T27" fmla="*/ 1851 h 2906"/>
                <a:gd name="T28" fmla="*/ 336 w 2541"/>
                <a:gd name="T29" fmla="*/ 1855 h 2906"/>
                <a:gd name="T30" fmla="*/ 377 w 2541"/>
                <a:gd name="T31" fmla="*/ 1887 h 2906"/>
                <a:gd name="T32" fmla="*/ 386 w 2541"/>
                <a:gd name="T33" fmla="*/ 2330 h 2906"/>
                <a:gd name="T34" fmla="*/ 414 w 2541"/>
                <a:gd name="T35" fmla="*/ 2418 h 2906"/>
                <a:gd name="T36" fmla="*/ 482 w 2541"/>
                <a:gd name="T37" fmla="*/ 2477 h 2906"/>
                <a:gd name="T38" fmla="*/ 856 w 2541"/>
                <a:gd name="T39" fmla="*/ 2445 h 2906"/>
                <a:gd name="T40" fmla="*/ 899 w 2541"/>
                <a:gd name="T41" fmla="*/ 2452 h 2906"/>
                <a:gd name="T42" fmla="*/ 933 w 2541"/>
                <a:gd name="T43" fmla="*/ 2494 h 2906"/>
                <a:gd name="T44" fmla="*/ 2099 w 2541"/>
                <a:gd name="T45" fmla="*/ 2764 h 2906"/>
                <a:gd name="T46" fmla="*/ 2109 w 2541"/>
                <a:gd name="T47" fmla="*/ 1888 h 2906"/>
                <a:gd name="T48" fmla="*/ 2224 w 2541"/>
                <a:gd name="T49" fmla="*/ 1763 h 2906"/>
                <a:gd name="T50" fmla="*/ 2347 w 2541"/>
                <a:gd name="T51" fmla="*/ 1575 h 2906"/>
                <a:gd name="T52" fmla="*/ 2412 w 2541"/>
                <a:gd name="T53" fmla="*/ 1419 h 2906"/>
                <a:gd name="T54" fmla="*/ 2455 w 2541"/>
                <a:gd name="T55" fmla="*/ 1389 h 2906"/>
                <a:gd name="T56" fmla="*/ 2509 w 2541"/>
                <a:gd name="T57" fmla="*/ 1400 h 2906"/>
                <a:gd name="T58" fmla="*/ 2539 w 2541"/>
                <a:gd name="T59" fmla="*/ 1443 h 2906"/>
                <a:gd name="T60" fmla="*/ 2509 w 2541"/>
                <a:gd name="T61" fmla="*/ 1556 h 2906"/>
                <a:gd name="T62" fmla="*/ 2395 w 2541"/>
                <a:gd name="T63" fmla="*/ 1770 h 2906"/>
                <a:gd name="T64" fmla="*/ 2239 w 2541"/>
                <a:gd name="T65" fmla="*/ 1955 h 2906"/>
                <a:gd name="T66" fmla="*/ 2230 w 2541"/>
                <a:gd name="T67" fmla="*/ 2871 h 2906"/>
                <a:gd name="T68" fmla="*/ 2187 w 2541"/>
                <a:gd name="T69" fmla="*/ 2902 h 2906"/>
                <a:gd name="T70" fmla="*/ 847 w 2541"/>
                <a:gd name="T71" fmla="*/ 2902 h 2906"/>
                <a:gd name="T72" fmla="*/ 805 w 2541"/>
                <a:gd name="T73" fmla="*/ 2871 h 2906"/>
                <a:gd name="T74" fmla="*/ 796 w 2541"/>
                <a:gd name="T75" fmla="*/ 2596 h 2906"/>
                <a:gd name="T76" fmla="*/ 551 w 2541"/>
                <a:gd name="T77" fmla="*/ 2631 h 2906"/>
                <a:gd name="T78" fmla="*/ 461 w 2541"/>
                <a:gd name="T79" fmla="*/ 2618 h 2906"/>
                <a:gd name="T80" fmla="*/ 350 w 2541"/>
                <a:gd name="T81" fmla="*/ 2557 h 2906"/>
                <a:gd name="T82" fmla="*/ 274 w 2541"/>
                <a:gd name="T83" fmla="*/ 2455 h 2906"/>
                <a:gd name="T84" fmla="*/ 246 w 2541"/>
                <a:gd name="T85" fmla="*/ 2329 h 2906"/>
                <a:gd name="T86" fmla="*/ 176 w 2541"/>
                <a:gd name="T87" fmla="*/ 1989 h 2906"/>
                <a:gd name="T88" fmla="*/ 87 w 2541"/>
                <a:gd name="T89" fmla="*/ 1961 h 2906"/>
                <a:gd name="T90" fmla="*/ 24 w 2541"/>
                <a:gd name="T91" fmla="*/ 1900 h 2906"/>
                <a:gd name="T92" fmla="*/ 0 w 2541"/>
                <a:gd name="T93" fmla="*/ 1817 h 2906"/>
                <a:gd name="T94" fmla="*/ 16 w 2541"/>
                <a:gd name="T95" fmla="*/ 1724 h 2906"/>
                <a:gd name="T96" fmla="*/ 247 w 2541"/>
                <a:gd name="T97" fmla="*/ 1114 h 2906"/>
                <a:gd name="T98" fmla="*/ 271 w 2541"/>
                <a:gd name="T99" fmla="*/ 878 h 2906"/>
                <a:gd name="T100" fmla="*/ 341 w 2541"/>
                <a:gd name="T101" fmla="*/ 655 h 2906"/>
                <a:gd name="T102" fmla="*/ 453 w 2541"/>
                <a:gd name="T103" fmla="*/ 453 h 2906"/>
                <a:gd name="T104" fmla="*/ 602 w 2541"/>
                <a:gd name="T105" fmla="*/ 274 h 2906"/>
                <a:gd name="T106" fmla="*/ 785 w 2541"/>
                <a:gd name="T107" fmla="*/ 129 h 2906"/>
                <a:gd name="T108" fmla="*/ 983 w 2541"/>
                <a:gd name="T109" fmla="*/ 27 h 2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41" h="2906">
                  <a:moveTo>
                    <a:pt x="1063" y="0"/>
                  </a:moveTo>
                  <a:lnTo>
                    <a:pt x="1082" y="1"/>
                  </a:lnTo>
                  <a:lnTo>
                    <a:pt x="1098" y="8"/>
                  </a:lnTo>
                  <a:lnTo>
                    <a:pt x="1113" y="17"/>
                  </a:lnTo>
                  <a:lnTo>
                    <a:pt x="1125" y="31"/>
                  </a:lnTo>
                  <a:lnTo>
                    <a:pt x="1133" y="48"/>
                  </a:lnTo>
                  <a:lnTo>
                    <a:pt x="1137" y="66"/>
                  </a:lnTo>
                  <a:lnTo>
                    <a:pt x="1135" y="85"/>
                  </a:lnTo>
                  <a:lnTo>
                    <a:pt x="1130" y="102"/>
                  </a:lnTo>
                  <a:lnTo>
                    <a:pt x="1121" y="116"/>
                  </a:lnTo>
                  <a:lnTo>
                    <a:pt x="1107" y="128"/>
                  </a:lnTo>
                  <a:lnTo>
                    <a:pt x="1090" y="136"/>
                  </a:lnTo>
                  <a:lnTo>
                    <a:pt x="1036" y="156"/>
                  </a:lnTo>
                  <a:lnTo>
                    <a:pt x="983" y="180"/>
                  </a:lnTo>
                  <a:lnTo>
                    <a:pt x="917" y="214"/>
                  </a:lnTo>
                  <a:lnTo>
                    <a:pt x="854" y="252"/>
                  </a:lnTo>
                  <a:lnTo>
                    <a:pt x="793" y="295"/>
                  </a:lnTo>
                  <a:lnTo>
                    <a:pt x="736" y="341"/>
                  </a:lnTo>
                  <a:lnTo>
                    <a:pt x="684" y="392"/>
                  </a:lnTo>
                  <a:lnTo>
                    <a:pt x="634" y="444"/>
                  </a:lnTo>
                  <a:lnTo>
                    <a:pt x="590" y="501"/>
                  </a:lnTo>
                  <a:lnTo>
                    <a:pt x="549" y="561"/>
                  </a:lnTo>
                  <a:lnTo>
                    <a:pt x="512" y="624"/>
                  </a:lnTo>
                  <a:lnTo>
                    <a:pt x="479" y="688"/>
                  </a:lnTo>
                  <a:lnTo>
                    <a:pt x="452" y="755"/>
                  </a:lnTo>
                  <a:lnTo>
                    <a:pt x="428" y="824"/>
                  </a:lnTo>
                  <a:lnTo>
                    <a:pt x="409" y="895"/>
                  </a:lnTo>
                  <a:lnTo>
                    <a:pt x="397" y="966"/>
                  </a:lnTo>
                  <a:lnTo>
                    <a:pt x="388" y="1040"/>
                  </a:lnTo>
                  <a:lnTo>
                    <a:pt x="386" y="1114"/>
                  </a:lnTo>
                  <a:lnTo>
                    <a:pt x="386" y="1297"/>
                  </a:lnTo>
                  <a:lnTo>
                    <a:pt x="384" y="1314"/>
                  </a:lnTo>
                  <a:lnTo>
                    <a:pt x="378" y="1330"/>
                  </a:lnTo>
                  <a:lnTo>
                    <a:pt x="154" y="1758"/>
                  </a:lnTo>
                  <a:lnTo>
                    <a:pt x="147" y="1775"/>
                  </a:lnTo>
                  <a:lnTo>
                    <a:pt x="141" y="1791"/>
                  </a:lnTo>
                  <a:lnTo>
                    <a:pt x="139" y="1806"/>
                  </a:lnTo>
                  <a:lnTo>
                    <a:pt x="140" y="1818"/>
                  </a:lnTo>
                  <a:lnTo>
                    <a:pt x="145" y="1829"/>
                  </a:lnTo>
                  <a:lnTo>
                    <a:pt x="154" y="1838"/>
                  </a:lnTo>
                  <a:lnTo>
                    <a:pt x="169" y="1846"/>
                  </a:lnTo>
                  <a:lnTo>
                    <a:pt x="188" y="1851"/>
                  </a:lnTo>
                  <a:lnTo>
                    <a:pt x="211" y="1852"/>
                  </a:lnTo>
                  <a:lnTo>
                    <a:pt x="317" y="1852"/>
                  </a:lnTo>
                  <a:lnTo>
                    <a:pt x="336" y="1855"/>
                  </a:lnTo>
                  <a:lnTo>
                    <a:pt x="352" y="1862"/>
                  </a:lnTo>
                  <a:lnTo>
                    <a:pt x="366" y="1873"/>
                  </a:lnTo>
                  <a:lnTo>
                    <a:pt x="377" y="1887"/>
                  </a:lnTo>
                  <a:lnTo>
                    <a:pt x="384" y="1904"/>
                  </a:lnTo>
                  <a:lnTo>
                    <a:pt x="386" y="1923"/>
                  </a:lnTo>
                  <a:lnTo>
                    <a:pt x="386" y="2330"/>
                  </a:lnTo>
                  <a:lnTo>
                    <a:pt x="389" y="2362"/>
                  </a:lnTo>
                  <a:lnTo>
                    <a:pt x="399" y="2392"/>
                  </a:lnTo>
                  <a:lnTo>
                    <a:pt x="414" y="2418"/>
                  </a:lnTo>
                  <a:lnTo>
                    <a:pt x="433" y="2443"/>
                  </a:lnTo>
                  <a:lnTo>
                    <a:pt x="456" y="2463"/>
                  </a:lnTo>
                  <a:lnTo>
                    <a:pt x="482" y="2477"/>
                  </a:lnTo>
                  <a:lnTo>
                    <a:pt x="512" y="2487"/>
                  </a:lnTo>
                  <a:lnTo>
                    <a:pt x="543" y="2491"/>
                  </a:lnTo>
                  <a:lnTo>
                    <a:pt x="856" y="2445"/>
                  </a:lnTo>
                  <a:lnTo>
                    <a:pt x="870" y="2444"/>
                  </a:lnTo>
                  <a:lnTo>
                    <a:pt x="885" y="2447"/>
                  </a:lnTo>
                  <a:lnTo>
                    <a:pt x="899" y="2452"/>
                  </a:lnTo>
                  <a:lnTo>
                    <a:pt x="912" y="2461"/>
                  </a:lnTo>
                  <a:lnTo>
                    <a:pt x="924" y="2476"/>
                  </a:lnTo>
                  <a:lnTo>
                    <a:pt x="933" y="2494"/>
                  </a:lnTo>
                  <a:lnTo>
                    <a:pt x="936" y="2514"/>
                  </a:lnTo>
                  <a:lnTo>
                    <a:pt x="936" y="2764"/>
                  </a:lnTo>
                  <a:lnTo>
                    <a:pt x="2099" y="2764"/>
                  </a:lnTo>
                  <a:lnTo>
                    <a:pt x="2099" y="1925"/>
                  </a:lnTo>
                  <a:lnTo>
                    <a:pt x="2101" y="1906"/>
                  </a:lnTo>
                  <a:lnTo>
                    <a:pt x="2109" y="1888"/>
                  </a:lnTo>
                  <a:lnTo>
                    <a:pt x="2121" y="1873"/>
                  </a:lnTo>
                  <a:lnTo>
                    <a:pt x="2175" y="1820"/>
                  </a:lnTo>
                  <a:lnTo>
                    <a:pt x="2224" y="1763"/>
                  </a:lnTo>
                  <a:lnTo>
                    <a:pt x="2270" y="1703"/>
                  </a:lnTo>
                  <a:lnTo>
                    <a:pt x="2310" y="1640"/>
                  </a:lnTo>
                  <a:lnTo>
                    <a:pt x="2347" y="1575"/>
                  </a:lnTo>
                  <a:lnTo>
                    <a:pt x="2377" y="1506"/>
                  </a:lnTo>
                  <a:lnTo>
                    <a:pt x="2404" y="1436"/>
                  </a:lnTo>
                  <a:lnTo>
                    <a:pt x="2412" y="1419"/>
                  </a:lnTo>
                  <a:lnTo>
                    <a:pt x="2424" y="1405"/>
                  </a:lnTo>
                  <a:lnTo>
                    <a:pt x="2438" y="1395"/>
                  </a:lnTo>
                  <a:lnTo>
                    <a:pt x="2455" y="1389"/>
                  </a:lnTo>
                  <a:lnTo>
                    <a:pt x="2474" y="1388"/>
                  </a:lnTo>
                  <a:lnTo>
                    <a:pt x="2492" y="1391"/>
                  </a:lnTo>
                  <a:lnTo>
                    <a:pt x="2509" y="1400"/>
                  </a:lnTo>
                  <a:lnTo>
                    <a:pt x="2523" y="1411"/>
                  </a:lnTo>
                  <a:lnTo>
                    <a:pt x="2533" y="1426"/>
                  </a:lnTo>
                  <a:lnTo>
                    <a:pt x="2539" y="1443"/>
                  </a:lnTo>
                  <a:lnTo>
                    <a:pt x="2541" y="1461"/>
                  </a:lnTo>
                  <a:lnTo>
                    <a:pt x="2537" y="1480"/>
                  </a:lnTo>
                  <a:lnTo>
                    <a:pt x="2509" y="1556"/>
                  </a:lnTo>
                  <a:lnTo>
                    <a:pt x="2476" y="1630"/>
                  </a:lnTo>
                  <a:lnTo>
                    <a:pt x="2438" y="1701"/>
                  </a:lnTo>
                  <a:lnTo>
                    <a:pt x="2395" y="1770"/>
                  </a:lnTo>
                  <a:lnTo>
                    <a:pt x="2348" y="1835"/>
                  </a:lnTo>
                  <a:lnTo>
                    <a:pt x="2295" y="1896"/>
                  </a:lnTo>
                  <a:lnTo>
                    <a:pt x="2239" y="1955"/>
                  </a:lnTo>
                  <a:lnTo>
                    <a:pt x="2239" y="2835"/>
                  </a:lnTo>
                  <a:lnTo>
                    <a:pt x="2236" y="2854"/>
                  </a:lnTo>
                  <a:lnTo>
                    <a:pt x="2230" y="2871"/>
                  </a:lnTo>
                  <a:lnTo>
                    <a:pt x="2218" y="2884"/>
                  </a:lnTo>
                  <a:lnTo>
                    <a:pt x="2204" y="2896"/>
                  </a:lnTo>
                  <a:lnTo>
                    <a:pt x="2187" y="2902"/>
                  </a:lnTo>
                  <a:lnTo>
                    <a:pt x="2168" y="2906"/>
                  </a:lnTo>
                  <a:lnTo>
                    <a:pt x="865" y="2906"/>
                  </a:lnTo>
                  <a:lnTo>
                    <a:pt x="847" y="2902"/>
                  </a:lnTo>
                  <a:lnTo>
                    <a:pt x="830" y="2896"/>
                  </a:lnTo>
                  <a:lnTo>
                    <a:pt x="816" y="2884"/>
                  </a:lnTo>
                  <a:lnTo>
                    <a:pt x="805" y="2871"/>
                  </a:lnTo>
                  <a:lnTo>
                    <a:pt x="798" y="2854"/>
                  </a:lnTo>
                  <a:lnTo>
                    <a:pt x="796" y="2835"/>
                  </a:lnTo>
                  <a:lnTo>
                    <a:pt x="796" y="2596"/>
                  </a:lnTo>
                  <a:lnTo>
                    <a:pt x="558" y="2631"/>
                  </a:lnTo>
                  <a:lnTo>
                    <a:pt x="555" y="2631"/>
                  </a:lnTo>
                  <a:lnTo>
                    <a:pt x="551" y="2631"/>
                  </a:lnTo>
                  <a:lnTo>
                    <a:pt x="549" y="2630"/>
                  </a:lnTo>
                  <a:lnTo>
                    <a:pt x="503" y="2627"/>
                  </a:lnTo>
                  <a:lnTo>
                    <a:pt x="461" y="2618"/>
                  </a:lnTo>
                  <a:lnTo>
                    <a:pt x="421" y="2602"/>
                  </a:lnTo>
                  <a:lnTo>
                    <a:pt x="384" y="2582"/>
                  </a:lnTo>
                  <a:lnTo>
                    <a:pt x="350" y="2557"/>
                  </a:lnTo>
                  <a:lnTo>
                    <a:pt x="321" y="2526"/>
                  </a:lnTo>
                  <a:lnTo>
                    <a:pt x="295" y="2493"/>
                  </a:lnTo>
                  <a:lnTo>
                    <a:pt x="274" y="2455"/>
                  </a:lnTo>
                  <a:lnTo>
                    <a:pt x="260" y="2415"/>
                  </a:lnTo>
                  <a:lnTo>
                    <a:pt x="249" y="2373"/>
                  </a:lnTo>
                  <a:lnTo>
                    <a:pt x="246" y="2329"/>
                  </a:lnTo>
                  <a:lnTo>
                    <a:pt x="246" y="1991"/>
                  </a:lnTo>
                  <a:lnTo>
                    <a:pt x="211" y="1991"/>
                  </a:lnTo>
                  <a:lnTo>
                    <a:pt x="176" y="1989"/>
                  </a:lnTo>
                  <a:lnTo>
                    <a:pt x="143" y="1983"/>
                  </a:lnTo>
                  <a:lnTo>
                    <a:pt x="114" y="1973"/>
                  </a:lnTo>
                  <a:lnTo>
                    <a:pt x="87" y="1961"/>
                  </a:lnTo>
                  <a:lnTo>
                    <a:pt x="62" y="1944"/>
                  </a:lnTo>
                  <a:lnTo>
                    <a:pt x="41" y="1924"/>
                  </a:lnTo>
                  <a:lnTo>
                    <a:pt x="24" y="1900"/>
                  </a:lnTo>
                  <a:lnTo>
                    <a:pt x="12" y="1874"/>
                  </a:lnTo>
                  <a:lnTo>
                    <a:pt x="3" y="1846"/>
                  </a:lnTo>
                  <a:lnTo>
                    <a:pt x="0" y="1817"/>
                  </a:lnTo>
                  <a:lnTo>
                    <a:pt x="0" y="1787"/>
                  </a:lnTo>
                  <a:lnTo>
                    <a:pt x="5" y="1756"/>
                  </a:lnTo>
                  <a:lnTo>
                    <a:pt x="16" y="1724"/>
                  </a:lnTo>
                  <a:lnTo>
                    <a:pt x="30" y="1693"/>
                  </a:lnTo>
                  <a:lnTo>
                    <a:pt x="247" y="1279"/>
                  </a:lnTo>
                  <a:lnTo>
                    <a:pt x="247" y="1114"/>
                  </a:lnTo>
                  <a:lnTo>
                    <a:pt x="250" y="1034"/>
                  </a:lnTo>
                  <a:lnTo>
                    <a:pt x="257" y="956"/>
                  </a:lnTo>
                  <a:lnTo>
                    <a:pt x="271" y="878"/>
                  </a:lnTo>
                  <a:lnTo>
                    <a:pt x="289" y="802"/>
                  </a:lnTo>
                  <a:lnTo>
                    <a:pt x="313" y="728"/>
                  </a:lnTo>
                  <a:lnTo>
                    <a:pt x="341" y="655"/>
                  </a:lnTo>
                  <a:lnTo>
                    <a:pt x="374" y="586"/>
                  </a:lnTo>
                  <a:lnTo>
                    <a:pt x="412" y="518"/>
                  </a:lnTo>
                  <a:lnTo>
                    <a:pt x="453" y="453"/>
                  </a:lnTo>
                  <a:lnTo>
                    <a:pt x="498" y="390"/>
                  </a:lnTo>
                  <a:lnTo>
                    <a:pt x="549" y="330"/>
                  </a:lnTo>
                  <a:lnTo>
                    <a:pt x="602" y="274"/>
                  </a:lnTo>
                  <a:lnTo>
                    <a:pt x="659" y="223"/>
                  </a:lnTo>
                  <a:lnTo>
                    <a:pt x="721" y="173"/>
                  </a:lnTo>
                  <a:lnTo>
                    <a:pt x="785" y="129"/>
                  </a:lnTo>
                  <a:lnTo>
                    <a:pt x="854" y="89"/>
                  </a:lnTo>
                  <a:lnTo>
                    <a:pt x="924" y="52"/>
                  </a:lnTo>
                  <a:lnTo>
                    <a:pt x="983" y="27"/>
                  </a:lnTo>
                  <a:lnTo>
                    <a:pt x="1045" y="3"/>
                  </a:lnTo>
                  <a:lnTo>
                    <a:pt x="1063"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grpSp>
        <p:nvGrpSpPr>
          <p:cNvPr id="30" name="组合 29">
            <a:extLst>
              <a:ext uri="{FF2B5EF4-FFF2-40B4-BE49-F238E27FC236}">
                <a16:creationId xmlns:a16="http://schemas.microsoft.com/office/drawing/2014/main" xmlns="" id="{DA074C45-8734-4412-ACF7-DBD8931D224E}"/>
              </a:ext>
            </a:extLst>
          </p:cNvPr>
          <p:cNvGrpSpPr/>
          <p:nvPr/>
        </p:nvGrpSpPr>
        <p:grpSpPr>
          <a:xfrm>
            <a:off x="1257296" y="2314902"/>
            <a:ext cx="1768588" cy="2036494"/>
            <a:chOff x="1257296" y="2314902"/>
            <a:chExt cx="1768588" cy="2036494"/>
          </a:xfrm>
        </p:grpSpPr>
        <p:sp>
          <p:nvSpPr>
            <p:cNvPr id="31" name="半圆">
              <a:extLst>
                <a:ext uri="{FF2B5EF4-FFF2-40B4-BE49-F238E27FC236}">
                  <a16:creationId xmlns:a16="http://schemas.microsoft.com/office/drawing/2014/main" xmlns="" id="{A51186CB-6E40-485B-B253-5BA057159CE9}"/>
                </a:ext>
              </a:extLst>
            </p:cNvPr>
            <p:cNvSpPr>
              <a:spLocks/>
            </p:cNvSpPr>
            <p:nvPr/>
          </p:nvSpPr>
          <p:spPr bwMode="auto">
            <a:xfrm>
              <a:off x="1257296" y="3008133"/>
              <a:ext cx="1768588" cy="880820"/>
            </a:xfrm>
            <a:custGeom>
              <a:avLst/>
              <a:gdLst>
                <a:gd name="T0" fmla="*/ 864 w 969"/>
                <a:gd name="T1" fmla="*/ 0 h 482"/>
                <a:gd name="T2" fmla="*/ 485 w 969"/>
                <a:gd name="T3" fmla="*/ 376 h 482"/>
                <a:gd name="T4" fmla="*/ 106 w 969"/>
                <a:gd name="T5" fmla="*/ 0 h 482"/>
                <a:gd name="T6" fmla="*/ 0 w 969"/>
                <a:gd name="T7" fmla="*/ 0 h 482"/>
                <a:gd name="T8" fmla="*/ 485 w 969"/>
                <a:gd name="T9" fmla="*/ 482 h 482"/>
                <a:gd name="T10" fmla="*/ 969 w 969"/>
                <a:gd name="T11" fmla="*/ 0 h 482"/>
                <a:gd name="T12" fmla="*/ 864 w 969"/>
                <a:gd name="T13" fmla="*/ 0 h 482"/>
              </a:gdLst>
              <a:ahLst/>
              <a:cxnLst>
                <a:cxn ang="0">
                  <a:pos x="T0" y="T1"/>
                </a:cxn>
                <a:cxn ang="0">
                  <a:pos x="T2" y="T3"/>
                </a:cxn>
                <a:cxn ang="0">
                  <a:pos x="T4" y="T5"/>
                </a:cxn>
                <a:cxn ang="0">
                  <a:pos x="T6" y="T7"/>
                </a:cxn>
                <a:cxn ang="0">
                  <a:pos x="T8" y="T9"/>
                </a:cxn>
                <a:cxn ang="0">
                  <a:pos x="T10" y="T11"/>
                </a:cxn>
                <a:cxn ang="0">
                  <a:pos x="T12" y="T13"/>
                </a:cxn>
              </a:cxnLst>
              <a:rect l="0" t="0" r="r" b="b"/>
              <a:pathLst>
                <a:path w="969" h="482">
                  <a:moveTo>
                    <a:pt x="864" y="0"/>
                  </a:moveTo>
                  <a:cubicBezTo>
                    <a:pt x="862" y="208"/>
                    <a:pt x="693" y="376"/>
                    <a:pt x="485" y="376"/>
                  </a:cubicBezTo>
                  <a:cubicBezTo>
                    <a:pt x="276" y="376"/>
                    <a:pt x="107" y="208"/>
                    <a:pt x="106" y="0"/>
                  </a:cubicBezTo>
                  <a:cubicBezTo>
                    <a:pt x="0" y="0"/>
                    <a:pt x="0" y="0"/>
                    <a:pt x="0" y="0"/>
                  </a:cubicBezTo>
                  <a:cubicBezTo>
                    <a:pt x="2" y="266"/>
                    <a:pt x="218" y="482"/>
                    <a:pt x="485" y="482"/>
                  </a:cubicBezTo>
                  <a:cubicBezTo>
                    <a:pt x="751" y="482"/>
                    <a:pt x="968" y="266"/>
                    <a:pt x="969" y="0"/>
                  </a:cubicBezTo>
                  <a:lnTo>
                    <a:pt x="864" y="0"/>
                  </a:lnTo>
                  <a:close/>
                </a:path>
              </a:pathLst>
            </a:custGeom>
            <a:solidFill>
              <a:srgbClr val="01B8A5"/>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nvGrpSpPr>
            <p:cNvPr id="32" name="组合">
              <a:extLst>
                <a:ext uri="{FF2B5EF4-FFF2-40B4-BE49-F238E27FC236}">
                  <a16:creationId xmlns:a16="http://schemas.microsoft.com/office/drawing/2014/main" xmlns="" id="{BA278E49-0E8A-4A2C-8415-63C864F6B9D2}"/>
                </a:ext>
              </a:extLst>
            </p:cNvPr>
            <p:cNvGrpSpPr/>
            <p:nvPr/>
          </p:nvGrpSpPr>
          <p:grpSpPr>
            <a:xfrm>
              <a:off x="1965195" y="3998605"/>
              <a:ext cx="354336" cy="352791"/>
              <a:chOff x="1490481" y="4971009"/>
              <a:chExt cx="491776" cy="489633"/>
            </a:xfrm>
          </p:grpSpPr>
          <p:sp>
            <p:nvSpPr>
              <p:cNvPr id="40" name="形状">
                <a:extLst>
                  <a:ext uri="{FF2B5EF4-FFF2-40B4-BE49-F238E27FC236}">
                    <a16:creationId xmlns:a16="http://schemas.microsoft.com/office/drawing/2014/main" xmlns="" id="{DB10D24E-3CBB-4B4E-873F-B1A0CCB28BB1}"/>
                  </a:ext>
                </a:extLst>
              </p:cNvPr>
              <p:cNvSpPr>
                <a:spLocks noEditPoints="1"/>
              </p:cNvSpPr>
              <p:nvPr/>
            </p:nvSpPr>
            <p:spPr bwMode="auto">
              <a:xfrm>
                <a:off x="1490481" y="4971009"/>
                <a:ext cx="491776" cy="489633"/>
              </a:xfrm>
              <a:custGeom>
                <a:avLst/>
                <a:gdLst>
                  <a:gd name="T0" fmla="*/ 97 w 194"/>
                  <a:gd name="T1" fmla="*/ 161 h 193"/>
                  <a:gd name="T2" fmla="*/ 32 w 194"/>
                  <a:gd name="T3" fmla="*/ 97 h 193"/>
                  <a:gd name="T4" fmla="*/ 97 w 194"/>
                  <a:gd name="T5" fmla="*/ 32 h 193"/>
                  <a:gd name="T6" fmla="*/ 161 w 194"/>
                  <a:gd name="T7" fmla="*/ 97 h 193"/>
                  <a:gd name="T8" fmla="*/ 97 w 194"/>
                  <a:gd name="T9" fmla="*/ 161 h 193"/>
                  <a:gd name="T10" fmla="*/ 97 w 194"/>
                  <a:gd name="T11" fmla="*/ 0 h 193"/>
                  <a:gd name="T12" fmla="*/ 0 w 194"/>
                  <a:gd name="T13" fmla="*/ 97 h 193"/>
                  <a:gd name="T14" fmla="*/ 97 w 194"/>
                  <a:gd name="T15" fmla="*/ 193 h 193"/>
                  <a:gd name="T16" fmla="*/ 194 w 194"/>
                  <a:gd name="T17" fmla="*/ 97 h 193"/>
                  <a:gd name="T18" fmla="*/ 97 w 194"/>
                  <a:gd name="T19"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4" h="193">
                    <a:moveTo>
                      <a:pt x="97" y="161"/>
                    </a:moveTo>
                    <a:cubicBezTo>
                      <a:pt x="61" y="161"/>
                      <a:pt x="32" y="132"/>
                      <a:pt x="32" y="97"/>
                    </a:cubicBezTo>
                    <a:cubicBezTo>
                      <a:pt x="32" y="61"/>
                      <a:pt x="61" y="32"/>
                      <a:pt x="97" y="32"/>
                    </a:cubicBezTo>
                    <a:cubicBezTo>
                      <a:pt x="132" y="32"/>
                      <a:pt x="161" y="61"/>
                      <a:pt x="161" y="97"/>
                    </a:cubicBezTo>
                    <a:cubicBezTo>
                      <a:pt x="161" y="132"/>
                      <a:pt x="132" y="161"/>
                      <a:pt x="97" y="161"/>
                    </a:cubicBezTo>
                    <a:moveTo>
                      <a:pt x="97" y="0"/>
                    </a:moveTo>
                    <a:cubicBezTo>
                      <a:pt x="43" y="0"/>
                      <a:pt x="0" y="43"/>
                      <a:pt x="0" y="97"/>
                    </a:cubicBezTo>
                    <a:cubicBezTo>
                      <a:pt x="0" y="150"/>
                      <a:pt x="43" y="193"/>
                      <a:pt x="97" y="193"/>
                    </a:cubicBezTo>
                    <a:cubicBezTo>
                      <a:pt x="150" y="193"/>
                      <a:pt x="194" y="150"/>
                      <a:pt x="194" y="97"/>
                    </a:cubicBezTo>
                    <a:cubicBezTo>
                      <a:pt x="194" y="43"/>
                      <a:pt x="150" y="0"/>
                      <a:pt x="97" y="0"/>
                    </a:cubicBezTo>
                  </a:path>
                </a:pathLst>
              </a:custGeom>
              <a:solidFill>
                <a:srgbClr val="F1F1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41" name="圆形">
                <a:extLst>
                  <a:ext uri="{FF2B5EF4-FFF2-40B4-BE49-F238E27FC236}">
                    <a16:creationId xmlns:a16="http://schemas.microsoft.com/office/drawing/2014/main" xmlns="" id="{8357B15B-8BAC-423B-A56C-C0C6FED39C80}"/>
                  </a:ext>
                </a:extLst>
              </p:cNvPr>
              <p:cNvSpPr>
                <a:spLocks noChangeArrowheads="1"/>
              </p:cNvSpPr>
              <p:nvPr/>
            </p:nvSpPr>
            <p:spPr bwMode="auto">
              <a:xfrm>
                <a:off x="1571908" y="5052436"/>
                <a:ext cx="326779" cy="327850"/>
              </a:xfrm>
              <a:prstGeom prst="ellipse">
                <a:avLst/>
              </a:prstGeom>
              <a:solidFill>
                <a:srgbClr val="01B8A5"/>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42" name="圆形">
                <a:extLst>
                  <a:ext uri="{FF2B5EF4-FFF2-40B4-BE49-F238E27FC236}">
                    <a16:creationId xmlns:a16="http://schemas.microsoft.com/office/drawing/2014/main" xmlns="" id="{62877914-35D5-46D3-954A-8DDBBF09C723}"/>
                  </a:ext>
                </a:extLst>
              </p:cNvPr>
              <p:cNvSpPr>
                <a:spLocks noChangeArrowheads="1"/>
              </p:cNvSpPr>
              <p:nvPr/>
            </p:nvSpPr>
            <p:spPr bwMode="auto">
              <a:xfrm>
                <a:off x="1642620" y="5123149"/>
                <a:ext cx="187496" cy="185354"/>
              </a:xfrm>
              <a:prstGeom prst="ellipse">
                <a:avLst/>
              </a:prstGeom>
              <a:solidFill>
                <a:srgbClr val="CEB966">
                  <a:lumMod val="20000"/>
                  <a:lumOff val="80000"/>
                </a:srgbClr>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sp>
          <p:nvSpPr>
            <p:cNvPr id="33" name="直线">
              <a:extLst>
                <a:ext uri="{FF2B5EF4-FFF2-40B4-BE49-F238E27FC236}">
                  <a16:creationId xmlns:a16="http://schemas.microsoft.com/office/drawing/2014/main" xmlns="" id="{7CA602BD-BEAD-440B-83DA-95A49CD65A60}"/>
                </a:ext>
              </a:extLst>
            </p:cNvPr>
            <p:cNvSpPr>
              <a:spLocks noChangeArrowheads="1"/>
            </p:cNvSpPr>
            <p:nvPr/>
          </p:nvSpPr>
          <p:spPr bwMode="auto">
            <a:xfrm>
              <a:off x="2108010" y="3455908"/>
              <a:ext cx="67162" cy="609086"/>
            </a:xfrm>
            <a:prstGeom prst="rect">
              <a:avLst/>
            </a:prstGeom>
            <a:solidFill>
              <a:srgbClr val="01B8A5"/>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34" name="圆形">
              <a:extLst>
                <a:ext uri="{FF2B5EF4-FFF2-40B4-BE49-F238E27FC236}">
                  <a16:creationId xmlns:a16="http://schemas.microsoft.com/office/drawing/2014/main" xmlns="" id="{0B75C52F-8829-4CED-8695-E0E8F35B9725}"/>
                </a:ext>
              </a:extLst>
            </p:cNvPr>
            <p:cNvSpPr>
              <a:spLocks noChangeArrowheads="1"/>
            </p:cNvSpPr>
            <p:nvPr/>
          </p:nvSpPr>
          <p:spPr bwMode="auto">
            <a:xfrm>
              <a:off x="1447201" y="2314902"/>
              <a:ext cx="1385690" cy="138569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35" name="圆形">
              <a:extLst>
                <a:ext uri="{FF2B5EF4-FFF2-40B4-BE49-F238E27FC236}">
                  <a16:creationId xmlns:a16="http://schemas.microsoft.com/office/drawing/2014/main" xmlns="" id="{C46B9CA7-22A0-494A-8FCC-1637F4602612}"/>
                </a:ext>
              </a:extLst>
            </p:cNvPr>
            <p:cNvSpPr>
              <a:spLocks noChangeArrowheads="1"/>
            </p:cNvSpPr>
            <p:nvPr/>
          </p:nvSpPr>
          <p:spPr bwMode="auto">
            <a:xfrm>
              <a:off x="1487343" y="2353500"/>
              <a:ext cx="1304633" cy="1308493"/>
            </a:xfrm>
            <a:prstGeom prst="ellipse">
              <a:avLst/>
            </a:prstGeom>
            <a:solidFill>
              <a:sysClr val="window" lastClr="FFFFFF">
                <a:lumMod val="95000"/>
              </a:sysClr>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36" name="形状">
              <a:extLst>
                <a:ext uri="{FF2B5EF4-FFF2-40B4-BE49-F238E27FC236}">
                  <a16:creationId xmlns:a16="http://schemas.microsoft.com/office/drawing/2014/main" xmlns="" id="{1F392F3E-6E2F-4101-896F-5B5A6C317109}"/>
                </a:ext>
              </a:extLst>
            </p:cNvPr>
            <p:cNvSpPr>
              <a:spLocks/>
            </p:cNvSpPr>
            <p:nvPr/>
          </p:nvSpPr>
          <p:spPr bwMode="auto">
            <a:xfrm>
              <a:off x="1806053" y="2659798"/>
              <a:ext cx="386833" cy="574265"/>
            </a:xfrm>
            <a:custGeom>
              <a:avLst/>
              <a:gdLst>
                <a:gd name="T0" fmla="*/ 1457 w 1939"/>
                <a:gd name="T1" fmla="*/ 4 h 2887"/>
                <a:gd name="T2" fmla="*/ 1621 w 1939"/>
                <a:gd name="T3" fmla="*/ 49 h 2887"/>
                <a:gd name="T4" fmla="*/ 1761 w 1939"/>
                <a:gd name="T5" fmla="*/ 140 h 2887"/>
                <a:gd name="T6" fmla="*/ 1865 w 1939"/>
                <a:gd name="T7" fmla="*/ 268 h 2887"/>
                <a:gd name="T8" fmla="*/ 1927 w 1939"/>
                <a:gd name="T9" fmla="*/ 426 h 2887"/>
                <a:gd name="T10" fmla="*/ 1939 w 1939"/>
                <a:gd name="T11" fmla="*/ 1064 h 2887"/>
                <a:gd name="T12" fmla="*/ 1918 w 1939"/>
                <a:gd name="T13" fmla="*/ 1175 h 2887"/>
                <a:gd name="T14" fmla="*/ 1861 w 1939"/>
                <a:gd name="T15" fmla="*/ 1269 h 2887"/>
                <a:gd name="T16" fmla="*/ 1831 w 1939"/>
                <a:gd name="T17" fmla="*/ 1784 h 2887"/>
                <a:gd name="T18" fmla="*/ 1799 w 1939"/>
                <a:gd name="T19" fmla="*/ 1825 h 2887"/>
                <a:gd name="T20" fmla="*/ 1745 w 1939"/>
                <a:gd name="T21" fmla="*/ 1832 h 2887"/>
                <a:gd name="T22" fmla="*/ 1703 w 1939"/>
                <a:gd name="T23" fmla="*/ 1801 h 2887"/>
                <a:gd name="T24" fmla="*/ 1694 w 1939"/>
                <a:gd name="T25" fmla="*/ 1260 h 2887"/>
                <a:gd name="T26" fmla="*/ 1712 w 1939"/>
                <a:gd name="T27" fmla="*/ 1213 h 2887"/>
                <a:gd name="T28" fmla="*/ 1764 w 1939"/>
                <a:gd name="T29" fmla="*/ 1165 h 2887"/>
                <a:gd name="T30" fmla="*/ 1796 w 1939"/>
                <a:gd name="T31" fmla="*/ 1092 h 2887"/>
                <a:gd name="T32" fmla="*/ 1796 w 1939"/>
                <a:gd name="T33" fmla="*/ 492 h 2887"/>
                <a:gd name="T34" fmla="*/ 1751 w 1939"/>
                <a:gd name="T35" fmla="*/ 354 h 2887"/>
                <a:gd name="T36" fmla="*/ 1664 w 1939"/>
                <a:gd name="T37" fmla="*/ 242 h 2887"/>
                <a:gd name="T38" fmla="*/ 1543 w 1939"/>
                <a:gd name="T39" fmla="*/ 168 h 2887"/>
                <a:gd name="T40" fmla="*/ 1398 w 1939"/>
                <a:gd name="T41" fmla="*/ 141 h 2887"/>
                <a:gd name="T42" fmla="*/ 1186 w 1939"/>
                <a:gd name="T43" fmla="*/ 154 h 2887"/>
                <a:gd name="T44" fmla="*/ 1057 w 1939"/>
                <a:gd name="T45" fmla="*/ 213 h 2887"/>
                <a:gd name="T46" fmla="*/ 957 w 1939"/>
                <a:gd name="T47" fmla="*/ 313 h 2887"/>
                <a:gd name="T48" fmla="*/ 897 w 1939"/>
                <a:gd name="T49" fmla="*/ 443 h 2887"/>
                <a:gd name="T50" fmla="*/ 884 w 1939"/>
                <a:gd name="T51" fmla="*/ 1064 h 2887"/>
                <a:gd name="T52" fmla="*/ 904 w 1939"/>
                <a:gd name="T53" fmla="*/ 1143 h 2887"/>
                <a:gd name="T54" fmla="*/ 958 w 1939"/>
                <a:gd name="T55" fmla="*/ 1203 h 2887"/>
                <a:gd name="T56" fmla="*/ 987 w 1939"/>
                <a:gd name="T57" fmla="*/ 1243 h 2887"/>
                <a:gd name="T58" fmla="*/ 987 w 1939"/>
                <a:gd name="T59" fmla="*/ 1786 h 2887"/>
                <a:gd name="T60" fmla="*/ 954 w 1939"/>
                <a:gd name="T61" fmla="*/ 1838 h 2887"/>
                <a:gd name="T62" fmla="*/ 904 w 1939"/>
                <a:gd name="T63" fmla="*/ 1865 h 2887"/>
                <a:gd name="T64" fmla="*/ 824 w 1939"/>
                <a:gd name="T65" fmla="*/ 1908 h 2887"/>
                <a:gd name="T66" fmla="*/ 710 w 1939"/>
                <a:gd name="T67" fmla="*/ 1972 h 2887"/>
                <a:gd name="T68" fmla="*/ 572 w 1939"/>
                <a:gd name="T69" fmla="*/ 2055 h 2887"/>
                <a:gd name="T70" fmla="*/ 420 w 1939"/>
                <a:gd name="T71" fmla="*/ 2156 h 2887"/>
                <a:gd name="T72" fmla="*/ 261 w 1939"/>
                <a:gd name="T73" fmla="*/ 2274 h 2887"/>
                <a:gd name="T74" fmla="*/ 165 w 1939"/>
                <a:gd name="T75" fmla="*/ 2367 h 2887"/>
                <a:gd name="T76" fmla="*/ 140 w 1939"/>
                <a:gd name="T77" fmla="*/ 2458 h 2887"/>
                <a:gd name="T78" fmla="*/ 131 w 1939"/>
                <a:gd name="T79" fmla="*/ 2852 h 2887"/>
                <a:gd name="T80" fmla="*/ 88 w 1939"/>
                <a:gd name="T81" fmla="*/ 2885 h 2887"/>
                <a:gd name="T82" fmla="*/ 34 w 1939"/>
                <a:gd name="T83" fmla="*/ 2877 h 2887"/>
                <a:gd name="T84" fmla="*/ 2 w 1939"/>
                <a:gd name="T85" fmla="*/ 2836 h 2887"/>
                <a:gd name="T86" fmla="*/ 2 w 1939"/>
                <a:gd name="T87" fmla="*/ 2418 h 2887"/>
                <a:gd name="T88" fmla="*/ 39 w 1939"/>
                <a:gd name="T89" fmla="*/ 2303 h 2887"/>
                <a:gd name="T90" fmla="*/ 118 w 1939"/>
                <a:gd name="T91" fmla="*/ 2209 h 2887"/>
                <a:gd name="T92" fmla="*/ 287 w 1939"/>
                <a:gd name="T93" fmla="*/ 2078 h 2887"/>
                <a:gd name="T94" fmla="*/ 452 w 1939"/>
                <a:gd name="T95" fmla="*/ 1965 h 2887"/>
                <a:gd name="T96" fmla="*/ 603 w 1939"/>
                <a:gd name="T97" fmla="*/ 1871 h 2887"/>
                <a:gd name="T98" fmla="*/ 731 w 1939"/>
                <a:gd name="T99" fmla="*/ 1798 h 2887"/>
                <a:gd name="T100" fmla="*/ 826 w 1939"/>
                <a:gd name="T101" fmla="*/ 1747 h 2887"/>
                <a:gd name="T102" fmla="*/ 822 w 1939"/>
                <a:gd name="T103" fmla="*/ 1269 h 2887"/>
                <a:gd name="T104" fmla="*/ 764 w 1939"/>
                <a:gd name="T105" fmla="*/ 1175 h 2887"/>
                <a:gd name="T106" fmla="*/ 744 w 1939"/>
                <a:gd name="T107" fmla="*/ 1064 h 2887"/>
                <a:gd name="T108" fmla="*/ 756 w 1939"/>
                <a:gd name="T109" fmla="*/ 426 h 2887"/>
                <a:gd name="T110" fmla="*/ 818 w 1939"/>
                <a:gd name="T111" fmla="*/ 268 h 2887"/>
                <a:gd name="T112" fmla="*/ 922 w 1939"/>
                <a:gd name="T113" fmla="*/ 140 h 2887"/>
                <a:gd name="T114" fmla="*/ 1062 w 1939"/>
                <a:gd name="T115" fmla="*/ 49 h 2887"/>
                <a:gd name="T116" fmla="*/ 1226 w 1939"/>
                <a:gd name="T117" fmla="*/ 4 h 2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9" h="2887">
                  <a:moveTo>
                    <a:pt x="1285" y="0"/>
                  </a:moveTo>
                  <a:lnTo>
                    <a:pt x="1398" y="0"/>
                  </a:lnTo>
                  <a:lnTo>
                    <a:pt x="1457" y="4"/>
                  </a:lnTo>
                  <a:lnTo>
                    <a:pt x="1514" y="13"/>
                  </a:lnTo>
                  <a:lnTo>
                    <a:pt x="1569" y="28"/>
                  </a:lnTo>
                  <a:lnTo>
                    <a:pt x="1621" y="49"/>
                  </a:lnTo>
                  <a:lnTo>
                    <a:pt x="1670" y="75"/>
                  </a:lnTo>
                  <a:lnTo>
                    <a:pt x="1717" y="106"/>
                  </a:lnTo>
                  <a:lnTo>
                    <a:pt x="1761" y="140"/>
                  </a:lnTo>
                  <a:lnTo>
                    <a:pt x="1799" y="179"/>
                  </a:lnTo>
                  <a:lnTo>
                    <a:pt x="1834" y="223"/>
                  </a:lnTo>
                  <a:lnTo>
                    <a:pt x="1865" y="268"/>
                  </a:lnTo>
                  <a:lnTo>
                    <a:pt x="1891" y="318"/>
                  </a:lnTo>
                  <a:lnTo>
                    <a:pt x="1912" y="371"/>
                  </a:lnTo>
                  <a:lnTo>
                    <a:pt x="1927" y="426"/>
                  </a:lnTo>
                  <a:lnTo>
                    <a:pt x="1936" y="483"/>
                  </a:lnTo>
                  <a:lnTo>
                    <a:pt x="1939" y="542"/>
                  </a:lnTo>
                  <a:lnTo>
                    <a:pt x="1939" y="1064"/>
                  </a:lnTo>
                  <a:lnTo>
                    <a:pt x="1936" y="1103"/>
                  </a:lnTo>
                  <a:lnTo>
                    <a:pt x="1930" y="1140"/>
                  </a:lnTo>
                  <a:lnTo>
                    <a:pt x="1918" y="1175"/>
                  </a:lnTo>
                  <a:lnTo>
                    <a:pt x="1903" y="1208"/>
                  </a:lnTo>
                  <a:lnTo>
                    <a:pt x="1884" y="1240"/>
                  </a:lnTo>
                  <a:lnTo>
                    <a:pt x="1861" y="1269"/>
                  </a:lnTo>
                  <a:lnTo>
                    <a:pt x="1834" y="1295"/>
                  </a:lnTo>
                  <a:lnTo>
                    <a:pt x="1834" y="1764"/>
                  </a:lnTo>
                  <a:lnTo>
                    <a:pt x="1831" y="1784"/>
                  </a:lnTo>
                  <a:lnTo>
                    <a:pt x="1825" y="1801"/>
                  </a:lnTo>
                  <a:lnTo>
                    <a:pt x="1814" y="1814"/>
                  </a:lnTo>
                  <a:lnTo>
                    <a:pt x="1799" y="1825"/>
                  </a:lnTo>
                  <a:lnTo>
                    <a:pt x="1782" y="1832"/>
                  </a:lnTo>
                  <a:lnTo>
                    <a:pt x="1764" y="1835"/>
                  </a:lnTo>
                  <a:lnTo>
                    <a:pt x="1745" y="1832"/>
                  </a:lnTo>
                  <a:lnTo>
                    <a:pt x="1728" y="1825"/>
                  </a:lnTo>
                  <a:lnTo>
                    <a:pt x="1714" y="1814"/>
                  </a:lnTo>
                  <a:lnTo>
                    <a:pt x="1703" y="1801"/>
                  </a:lnTo>
                  <a:lnTo>
                    <a:pt x="1696" y="1784"/>
                  </a:lnTo>
                  <a:lnTo>
                    <a:pt x="1694" y="1764"/>
                  </a:lnTo>
                  <a:lnTo>
                    <a:pt x="1694" y="1260"/>
                  </a:lnTo>
                  <a:lnTo>
                    <a:pt x="1696" y="1243"/>
                  </a:lnTo>
                  <a:lnTo>
                    <a:pt x="1701" y="1227"/>
                  </a:lnTo>
                  <a:lnTo>
                    <a:pt x="1712" y="1213"/>
                  </a:lnTo>
                  <a:lnTo>
                    <a:pt x="1725" y="1203"/>
                  </a:lnTo>
                  <a:lnTo>
                    <a:pt x="1746" y="1186"/>
                  </a:lnTo>
                  <a:lnTo>
                    <a:pt x="1764" y="1165"/>
                  </a:lnTo>
                  <a:lnTo>
                    <a:pt x="1779" y="1143"/>
                  </a:lnTo>
                  <a:lnTo>
                    <a:pt x="1790" y="1119"/>
                  </a:lnTo>
                  <a:lnTo>
                    <a:pt x="1796" y="1092"/>
                  </a:lnTo>
                  <a:lnTo>
                    <a:pt x="1798" y="1064"/>
                  </a:lnTo>
                  <a:lnTo>
                    <a:pt x="1798" y="542"/>
                  </a:lnTo>
                  <a:lnTo>
                    <a:pt x="1796" y="492"/>
                  </a:lnTo>
                  <a:lnTo>
                    <a:pt x="1786" y="443"/>
                  </a:lnTo>
                  <a:lnTo>
                    <a:pt x="1772" y="397"/>
                  </a:lnTo>
                  <a:lnTo>
                    <a:pt x="1751" y="354"/>
                  </a:lnTo>
                  <a:lnTo>
                    <a:pt x="1727" y="313"/>
                  </a:lnTo>
                  <a:lnTo>
                    <a:pt x="1697" y="276"/>
                  </a:lnTo>
                  <a:lnTo>
                    <a:pt x="1664" y="242"/>
                  </a:lnTo>
                  <a:lnTo>
                    <a:pt x="1627" y="213"/>
                  </a:lnTo>
                  <a:lnTo>
                    <a:pt x="1586" y="188"/>
                  </a:lnTo>
                  <a:lnTo>
                    <a:pt x="1543" y="168"/>
                  </a:lnTo>
                  <a:lnTo>
                    <a:pt x="1496" y="154"/>
                  </a:lnTo>
                  <a:lnTo>
                    <a:pt x="1448" y="144"/>
                  </a:lnTo>
                  <a:lnTo>
                    <a:pt x="1398" y="141"/>
                  </a:lnTo>
                  <a:lnTo>
                    <a:pt x="1285" y="141"/>
                  </a:lnTo>
                  <a:lnTo>
                    <a:pt x="1235" y="144"/>
                  </a:lnTo>
                  <a:lnTo>
                    <a:pt x="1186" y="154"/>
                  </a:lnTo>
                  <a:lnTo>
                    <a:pt x="1141" y="168"/>
                  </a:lnTo>
                  <a:lnTo>
                    <a:pt x="1097" y="189"/>
                  </a:lnTo>
                  <a:lnTo>
                    <a:pt x="1057" y="213"/>
                  </a:lnTo>
                  <a:lnTo>
                    <a:pt x="1019" y="243"/>
                  </a:lnTo>
                  <a:lnTo>
                    <a:pt x="985" y="276"/>
                  </a:lnTo>
                  <a:lnTo>
                    <a:pt x="957" y="313"/>
                  </a:lnTo>
                  <a:lnTo>
                    <a:pt x="931" y="354"/>
                  </a:lnTo>
                  <a:lnTo>
                    <a:pt x="912" y="397"/>
                  </a:lnTo>
                  <a:lnTo>
                    <a:pt x="897" y="443"/>
                  </a:lnTo>
                  <a:lnTo>
                    <a:pt x="887" y="492"/>
                  </a:lnTo>
                  <a:lnTo>
                    <a:pt x="884" y="542"/>
                  </a:lnTo>
                  <a:lnTo>
                    <a:pt x="884" y="1064"/>
                  </a:lnTo>
                  <a:lnTo>
                    <a:pt x="886" y="1092"/>
                  </a:lnTo>
                  <a:lnTo>
                    <a:pt x="894" y="1119"/>
                  </a:lnTo>
                  <a:lnTo>
                    <a:pt x="904" y="1143"/>
                  </a:lnTo>
                  <a:lnTo>
                    <a:pt x="918" y="1165"/>
                  </a:lnTo>
                  <a:lnTo>
                    <a:pt x="936" y="1186"/>
                  </a:lnTo>
                  <a:lnTo>
                    <a:pt x="958" y="1203"/>
                  </a:lnTo>
                  <a:lnTo>
                    <a:pt x="971" y="1213"/>
                  </a:lnTo>
                  <a:lnTo>
                    <a:pt x="981" y="1227"/>
                  </a:lnTo>
                  <a:lnTo>
                    <a:pt x="987" y="1243"/>
                  </a:lnTo>
                  <a:lnTo>
                    <a:pt x="989" y="1260"/>
                  </a:lnTo>
                  <a:lnTo>
                    <a:pt x="989" y="1764"/>
                  </a:lnTo>
                  <a:lnTo>
                    <a:pt x="987" y="1786"/>
                  </a:lnTo>
                  <a:lnTo>
                    <a:pt x="980" y="1805"/>
                  </a:lnTo>
                  <a:lnTo>
                    <a:pt x="969" y="1823"/>
                  </a:lnTo>
                  <a:lnTo>
                    <a:pt x="954" y="1838"/>
                  </a:lnTo>
                  <a:lnTo>
                    <a:pt x="937" y="1849"/>
                  </a:lnTo>
                  <a:lnTo>
                    <a:pt x="924" y="1856"/>
                  </a:lnTo>
                  <a:lnTo>
                    <a:pt x="904" y="1865"/>
                  </a:lnTo>
                  <a:lnTo>
                    <a:pt x="882" y="1877"/>
                  </a:lnTo>
                  <a:lnTo>
                    <a:pt x="854" y="1891"/>
                  </a:lnTo>
                  <a:lnTo>
                    <a:pt x="824" y="1908"/>
                  </a:lnTo>
                  <a:lnTo>
                    <a:pt x="789" y="1926"/>
                  </a:lnTo>
                  <a:lnTo>
                    <a:pt x="751" y="1947"/>
                  </a:lnTo>
                  <a:lnTo>
                    <a:pt x="710" y="1972"/>
                  </a:lnTo>
                  <a:lnTo>
                    <a:pt x="666" y="1997"/>
                  </a:lnTo>
                  <a:lnTo>
                    <a:pt x="620" y="2025"/>
                  </a:lnTo>
                  <a:lnTo>
                    <a:pt x="572" y="2055"/>
                  </a:lnTo>
                  <a:lnTo>
                    <a:pt x="523" y="2087"/>
                  </a:lnTo>
                  <a:lnTo>
                    <a:pt x="472" y="2121"/>
                  </a:lnTo>
                  <a:lnTo>
                    <a:pt x="420" y="2156"/>
                  </a:lnTo>
                  <a:lnTo>
                    <a:pt x="367" y="2194"/>
                  </a:lnTo>
                  <a:lnTo>
                    <a:pt x="314" y="2234"/>
                  </a:lnTo>
                  <a:lnTo>
                    <a:pt x="261" y="2274"/>
                  </a:lnTo>
                  <a:lnTo>
                    <a:pt x="206" y="2318"/>
                  </a:lnTo>
                  <a:lnTo>
                    <a:pt x="184" y="2340"/>
                  </a:lnTo>
                  <a:lnTo>
                    <a:pt x="165" y="2367"/>
                  </a:lnTo>
                  <a:lnTo>
                    <a:pt x="151" y="2395"/>
                  </a:lnTo>
                  <a:lnTo>
                    <a:pt x="144" y="2426"/>
                  </a:lnTo>
                  <a:lnTo>
                    <a:pt x="140" y="2458"/>
                  </a:lnTo>
                  <a:lnTo>
                    <a:pt x="140" y="2817"/>
                  </a:lnTo>
                  <a:lnTo>
                    <a:pt x="137" y="2836"/>
                  </a:lnTo>
                  <a:lnTo>
                    <a:pt x="131" y="2852"/>
                  </a:lnTo>
                  <a:lnTo>
                    <a:pt x="120" y="2867"/>
                  </a:lnTo>
                  <a:lnTo>
                    <a:pt x="105" y="2877"/>
                  </a:lnTo>
                  <a:lnTo>
                    <a:pt x="88" y="2885"/>
                  </a:lnTo>
                  <a:lnTo>
                    <a:pt x="70" y="2887"/>
                  </a:lnTo>
                  <a:lnTo>
                    <a:pt x="51" y="2885"/>
                  </a:lnTo>
                  <a:lnTo>
                    <a:pt x="34" y="2877"/>
                  </a:lnTo>
                  <a:lnTo>
                    <a:pt x="20" y="2867"/>
                  </a:lnTo>
                  <a:lnTo>
                    <a:pt x="10" y="2852"/>
                  </a:lnTo>
                  <a:lnTo>
                    <a:pt x="2" y="2836"/>
                  </a:lnTo>
                  <a:lnTo>
                    <a:pt x="0" y="2817"/>
                  </a:lnTo>
                  <a:lnTo>
                    <a:pt x="0" y="2458"/>
                  </a:lnTo>
                  <a:lnTo>
                    <a:pt x="2" y="2418"/>
                  </a:lnTo>
                  <a:lnTo>
                    <a:pt x="10" y="2377"/>
                  </a:lnTo>
                  <a:lnTo>
                    <a:pt x="22" y="2339"/>
                  </a:lnTo>
                  <a:lnTo>
                    <a:pt x="39" y="2303"/>
                  </a:lnTo>
                  <a:lnTo>
                    <a:pt x="62" y="2269"/>
                  </a:lnTo>
                  <a:lnTo>
                    <a:pt x="87" y="2237"/>
                  </a:lnTo>
                  <a:lnTo>
                    <a:pt x="118" y="2209"/>
                  </a:lnTo>
                  <a:lnTo>
                    <a:pt x="174" y="2163"/>
                  </a:lnTo>
                  <a:lnTo>
                    <a:pt x="231" y="2120"/>
                  </a:lnTo>
                  <a:lnTo>
                    <a:pt x="287" y="2078"/>
                  </a:lnTo>
                  <a:lnTo>
                    <a:pt x="344" y="2039"/>
                  </a:lnTo>
                  <a:lnTo>
                    <a:pt x="398" y="2001"/>
                  </a:lnTo>
                  <a:lnTo>
                    <a:pt x="452" y="1965"/>
                  </a:lnTo>
                  <a:lnTo>
                    <a:pt x="504" y="1931"/>
                  </a:lnTo>
                  <a:lnTo>
                    <a:pt x="555" y="1901"/>
                  </a:lnTo>
                  <a:lnTo>
                    <a:pt x="603" y="1871"/>
                  </a:lnTo>
                  <a:lnTo>
                    <a:pt x="649" y="1844"/>
                  </a:lnTo>
                  <a:lnTo>
                    <a:pt x="692" y="1820"/>
                  </a:lnTo>
                  <a:lnTo>
                    <a:pt x="731" y="1798"/>
                  </a:lnTo>
                  <a:lnTo>
                    <a:pt x="767" y="1778"/>
                  </a:lnTo>
                  <a:lnTo>
                    <a:pt x="799" y="1761"/>
                  </a:lnTo>
                  <a:lnTo>
                    <a:pt x="826" y="1747"/>
                  </a:lnTo>
                  <a:lnTo>
                    <a:pt x="849" y="1736"/>
                  </a:lnTo>
                  <a:lnTo>
                    <a:pt x="849" y="1295"/>
                  </a:lnTo>
                  <a:lnTo>
                    <a:pt x="822" y="1269"/>
                  </a:lnTo>
                  <a:lnTo>
                    <a:pt x="799" y="1240"/>
                  </a:lnTo>
                  <a:lnTo>
                    <a:pt x="780" y="1208"/>
                  </a:lnTo>
                  <a:lnTo>
                    <a:pt x="764" y="1175"/>
                  </a:lnTo>
                  <a:lnTo>
                    <a:pt x="753" y="1140"/>
                  </a:lnTo>
                  <a:lnTo>
                    <a:pt x="746" y="1103"/>
                  </a:lnTo>
                  <a:lnTo>
                    <a:pt x="744" y="1064"/>
                  </a:lnTo>
                  <a:lnTo>
                    <a:pt x="744" y="542"/>
                  </a:lnTo>
                  <a:lnTo>
                    <a:pt x="747" y="483"/>
                  </a:lnTo>
                  <a:lnTo>
                    <a:pt x="756" y="426"/>
                  </a:lnTo>
                  <a:lnTo>
                    <a:pt x="771" y="371"/>
                  </a:lnTo>
                  <a:lnTo>
                    <a:pt x="792" y="318"/>
                  </a:lnTo>
                  <a:lnTo>
                    <a:pt x="818" y="268"/>
                  </a:lnTo>
                  <a:lnTo>
                    <a:pt x="848" y="223"/>
                  </a:lnTo>
                  <a:lnTo>
                    <a:pt x="883" y="179"/>
                  </a:lnTo>
                  <a:lnTo>
                    <a:pt x="922" y="140"/>
                  </a:lnTo>
                  <a:lnTo>
                    <a:pt x="966" y="106"/>
                  </a:lnTo>
                  <a:lnTo>
                    <a:pt x="1012" y="75"/>
                  </a:lnTo>
                  <a:lnTo>
                    <a:pt x="1062" y="49"/>
                  </a:lnTo>
                  <a:lnTo>
                    <a:pt x="1114" y="28"/>
                  </a:lnTo>
                  <a:lnTo>
                    <a:pt x="1169" y="13"/>
                  </a:lnTo>
                  <a:lnTo>
                    <a:pt x="1226" y="4"/>
                  </a:lnTo>
                  <a:lnTo>
                    <a:pt x="1285"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37" name="形状">
              <a:extLst>
                <a:ext uri="{FF2B5EF4-FFF2-40B4-BE49-F238E27FC236}">
                  <a16:creationId xmlns:a16="http://schemas.microsoft.com/office/drawing/2014/main" xmlns="" id="{1056AA55-2732-4A4C-851B-5E8D542DE699}"/>
                </a:ext>
              </a:extLst>
            </p:cNvPr>
            <p:cNvSpPr>
              <a:spLocks noEditPoints="1"/>
            </p:cNvSpPr>
            <p:nvPr/>
          </p:nvSpPr>
          <p:spPr bwMode="auto">
            <a:xfrm>
              <a:off x="2025391" y="3024695"/>
              <a:ext cx="97706" cy="331000"/>
            </a:xfrm>
            <a:custGeom>
              <a:avLst/>
              <a:gdLst>
                <a:gd name="T0" fmla="*/ 144 w 487"/>
                <a:gd name="T1" fmla="*/ 1406 h 1657"/>
                <a:gd name="T2" fmla="*/ 335 w 487"/>
                <a:gd name="T3" fmla="*/ 1404 h 1657"/>
                <a:gd name="T4" fmla="*/ 264 w 487"/>
                <a:gd name="T5" fmla="*/ 313 h 1657"/>
                <a:gd name="T6" fmla="*/ 217 w 487"/>
                <a:gd name="T7" fmla="*/ 313 h 1657"/>
                <a:gd name="T8" fmla="*/ 416 w 487"/>
                <a:gd name="T9" fmla="*/ 0 h 1657"/>
                <a:gd name="T10" fmla="*/ 452 w 487"/>
                <a:gd name="T11" fmla="*/ 9 h 1657"/>
                <a:gd name="T12" fmla="*/ 477 w 487"/>
                <a:gd name="T13" fmla="*/ 35 h 1657"/>
                <a:gd name="T14" fmla="*/ 487 w 487"/>
                <a:gd name="T15" fmla="*/ 70 h 1657"/>
                <a:gd name="T16" fmla="*/ 476 w 487"/>
                <a:gd name="T17" fmla="*/ 142 h 1657"/>
                <a:gd name="T18" fmla="*/ 445 w 487"/>
                <a:gd name="T19" fmla="*/ 206 h 1657"/>
                <a:gd name="T20" fmla="*/ 477 w 487"/>
                <a:gd name="T21" fmla="*/ 1431 h 1657"/>
                <a:gd name="T22" fmla="*/ 466 w 487"/>
                <a:gd name="T23" fmla="*/ 1470 h 1657"/>
                <a:gd name="T24" fmla="*/ 284 w 487"/>
                <a:gd name="T25" fmla="*/ 1638 h 1657"/>
                <a:gd name="T26" fmla="*/ 254 w 487"/>
                <a:gd name="T27" fmla="*/ 1655 h 1657"/>
                <a:gd name="T28" fmla="*/ 221 w 487"/>
                <a:gd name="T29" fmla="*/ 1655 h 1657"/>
                <a:gd name="T30" fmla="*/ 190 w 487"/>
                <a:gd name="T31" fmla="*/ 1639 h 1657"/>
                <a:gd name="T32" fmla="*/ 14 w 487"/>
                <a:gd name="T33" fmla="*/ 1478 h 1657"/>
                <a:gd name="T34" fmla="*/ 2 w 487"/>
                <a:gd name="T35" fmla="*/ 1450 h 1657"/>
                <a:gd name="T36" fmla="*/ 54 w 487"/>
                <a:gd name="T37" fmla="*/ 223 h 1657"/>
                <a:gd name="T38" fmla="*/ 20 w 487"/>
                <a:gd name="T39" fmla="*/ 168 h 1657"/>
                <a:gd name="T40" fmla="*/ 2 w 487"/>
                <a:gd name="T41" fmla="*/ 105 h 1657"/>
                <a:gd name="T42" fmla="*/ 2 w 487"/>
                <a:gd name="T43" fmla="*/ 52 h 1657"/>
                <a:gd name="T44" fmla="*/ 20 w 487"/>
                <a:gd name="T45" fmla="*/ 21 h 1657"/>
                <a:gd name="T46" fmla="*/ 51 w 487"/>
                <a:gd name="T47" fmla="*/ 3 h 1657"/>
                <a:gd name="T48" fmla="*/ 88 w 487"/>
                <a:gd name="T49" fmla="*/ 3 h 1657"/>
                <a:gd name="T50" fmla="*/ 120 w 487"/>
                <a:gd name="T51" fmla="*/ 21 h 1657"/>
                <a:gd name="T52" fmla="*/ 137 w 487"/>
                <a:gd name="T53" fmla="*/ 52 h 1657"/>
                <a:gd name="T54" fmla="*/ 143 w 487"/>
                <a:gd name="T55" fmla="*/ 95 h 1657"/>
                <a:gd name="T56" fmla="*/ 163 w 487"/>
                <a:gd name="T57" fmla="*/ 135 h 1657"/>
                <a:gd name="T58" fmla="*/ 198 w 487"/>
                <a:gd name="T59" fmla="*/ 164 h 1657"/>
                <a:gd name="T60" fmla="*/ 244 w 487"/>
                <a:gd name="T61" fmla="*/ 174 h 1657"/>
                <a:gd name="T62" fmla="*/ 283 w 487"/>
                <a:gd name="T63" fmla="*/ 166 h 1657"/>
                <a:gd name="T64" fmla="*/ 306 w 487"/>
                <a:gd name="T65" fmla="*/ 151 h 1657"/>
                <a:gd name="T66" fmla="*/ 327 w 487"/>
                <a:gd name="T67" fmla="*/ 131 h 1657"/>
                <a:gd name="T68" fmla="*/ 344 w 487"/>
                <a:gd name="T69" fmla="*/ 92 h 1657"/>
                <a:gd name="T70" fmla="*/ 349 w 487"/>
                <a:gd name="T71" fmla="*/ 52 h 1657"/>
                <a:gd name="T72" fmla="*/ 366 w 487"/>
                <a:gd name="T73" fmla="*/ 21 h 1657"/>
                <a:gd name="T74" fmla="*/ 398 w 487"/>
                <a:gd name="T75" fmla="*/ 3 h 1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87" h="1657">
                  <a:moveTo>
                    <a:pt x="190" y="308"/>
                  </a:moveTo>
                  <a:lnTo>
                    <a:pt x="144" y="1406"/>
                  </a:lnTo>
                  <a:lnTo>
                    <a:pt x="237" y="1492"/>
                  </a:lnTo>
                  <a:lnTo>
                    <a:pt x="335" y="1404"/>
                  </a:lnTo>
                  <a:lnTo>
                    <a:pt x="285" y="311"/>
                  </a:lnTo>
                  <a:lnTo>
                    <a:pt x="264" y="313"/>
                  </a:lnTo>
                  <a:lnTo>
                    <a:pt x="244" y="314"/>
                  </a:lnTo>
                  <a:lnTo>
                    <a:pt x="217" y="313"/>
                  </a:lnTo>
                  <a:lnTo>
                    <a:pt x="190" y="308"/>
                  </a:lnTo>
                  <a:close/>
                  <a:moveTo>
                    <a:pt x="416" y="0"/>
                  </a:moveTo>
                  <a:lnTo>
                    <a:pt x="435" y="3"/>
                  </a:lnTo>
                  <a:lnTo>
                    <a:pt x="452" y="9"/>
                  </a:lnTo>
                  <a:lnTo>
                    <a:pt x="466" y="21"/>
                  </a:lnTo>
                  <a:lnTo>
                    <a:pt x="477" y="35"/>
                  </a:lnTo>
                  <a:lnTo>
                    <a:pt x="484" y="52"/>
                  </a:lnTo>
                  <a:lnTo>
                    <a:pt x="487" y="70"/>
                  </a:lnTo>
                  <a:lnTo>
                    <a:pt x="484" y="107"/>
                  </a:lnTo>
                  <a:lnTo>
                    <a:pt x="476" y="142"/>
                  </a:lnTo>
                  <a:lnTo>
                    <a:pt x="463" y="176"/>
                  </a:lnTo>
                  <a:lnTo>
                    <a:pt x="445" y="206"/>
                  </a:lnTo>
                  <a:lnTo>
                    <a:pt x="422" y="234"/>
                  </a:lnTo>
                  <a:lnTo>
                    <a:pt x="477" y="1431"/>
                  </a:lnTo>
                  <a:lnTo>
                    <a:pt x="475" y="1451"/>
                  </a:lnTo>
                  <a:lnTo>
                    <a:pt x="466" y="1470"/>
                  </a:lnTo>
                  <a:lnTo>
                    <a:pt x="453" y="1486"/>
                  </a:lnTo>
                  <a:lnTo>
                    <a:pt x="284" y="1638"/>
                  </a:lnTo>
                  <a:lnTo>
                    <a:pt x="270" y="1649"/>
                  </a:lnTo>
                  <a:lnTo>
                    <a:pt x="254" y="1655"/>
                  </a:lnTo>
                  <a:lnTo>
                    <a:pt x="237" y="1657"/>
                  </a:lnTo>
                  <a:lnTo>
                    <a:pt x="221" y="1655"/>
                  </a:lnTo>
                  <a:lnTo>
                    <a:pt x="205" y="1649"/>
                  </a:lnTo>
                  <a:lnTo>
                    <a:pt x="190" y="1639"/>
                  </a:lnTo>
                  <a:lnTo>
                    <a:pt x="24" y="1489"/>
                  </a:lnTo>
                  <a:lnTo>
                    <a:pt x="14" y="1478"/>
                  </a:lnTo>
                  <a:lnTo>
                    <a:pt x="6" y="1465"/>
                  </a:lnTo>
                  <a:lnTo>
                    <a:pt x="2" y="1450"/>
                  </a:lnTo>
                  <a:lnTo>
                    <a:pt x="1" y="1434"/>
                  </a:lnTo>
                  <a:lnTo>
                    <a:pt x="54" y="223"/>
                  </a:lnTo>
                  <a:lnTo>
                    <a:pt x="35" y="198"/>
                  </a:lnTo>
                  <a:lnTo>
                    <a:pt x="20" y="168"/>
                  </a:lnTo>
                  <a:lnTo>
                    <a:pt x="10" y="137"/>
                  </a:lnTo>
                  <a:lnTo>
                    <a:pt x="2" y="105"/>
                  </a:lnTo>
                  <a:lnTo>
                    <a:pt x="0" y="71"/>
                  </a:lnTo>
                  <a:lnTo>
                    <a:pt x="2" y="52"/>
                  </a:lnTo>
                  <a:lnTo>
                    <a:pt x="10" y="36"/>
                  </a:lnTo>
                  <a:lnTo>
                    <a:pt x="20" y="21"/>
                  </a:lnTo>
                  <a:lnTo>
                    <a:pt x="34" y="10"/>
                  </a:lnTo>
                  <a:lnTo>
                    <a:pt x="51" y="3"/>
                  </a:lnTo>
                  <a:lnTo>
                    <a:pt x="70" y="1"/>
                  </a:lnTo>
                  <a:lnTo>
                    <a:pt x="88" y="3"/>
                  </a:lnTo>
                  <a:lnTo>
                    <a:pt x="105" y="10"/>
                  </a:lnTo>
                  <a:lnTo>
                    <a:pt x="120" y="21"/>
                  </a:lnTo>
                  <a:lnTo>
                    <a:pt x="131" y="36"/>
                  </a:lnTo>
                  <a:lnTo>
                    <a:pt x="137" y="52"/>
                  </a:lnTo>
                  <a:lnTo>
                    <a:pt x="140" y="71"/>
                  </a:lnTo>
                  <a:lnTo>
                    <a:pt x="143" y="95"/>
                  </a:lnTo>
                  <a:lnTo>
                    <a:pt x="151" y="116"/>
                  </a:lnTo>
                  <a:lnTo>
                    <a:pt x="163" y="135"/>
                  </a:lnTo>
                  <a:lnTo>
                    <a:pt x="179" y="151"/>
                  </a:lnTo>
                  <a:lnTo>
                    <a:pt x="198" y="164"/>
                  </a:lnTo>
                  <a:lnTo>
                    <a:pt x="219" y="171"/>
                  </a:lnTo>
                  <a:lnTo>
                    <a:pt x="244" y="174"/>
                  </a:lnTo>
                  <a:lnTo>
                    <a:pt x="264" y="172"/>
                  </a:lnTo>
                  <a:lnTo>
                    <a:pt x="283" y="166"/>
                  </a:lnTo>
                  <a:lnTo>
                    <a:pt x="301" y="156"/>
                  </a:lnTo>
                  <a:lnTo>
                    <a:pt x="306" y="151"/>
                  </a:lnTo>
                  <a:lnTo>
                    <a:pt x="313" y="147"/>
                  </a:lnTo>
                  <a:lnTo>
                    <a:pt x="327" y="131"/>
                  </a:lnTo>
                  <a:lnTo>
                    <a:pt x="337" y="113"/>
                  </a:lnTo>
                  <a:lnTo>
                    <a:pt x="344" y="92"/>
                  </a:lnTo>
                  <a:lnTo>
                    <a:pt x="346" y="70"/>
                  </a:lnTo>
                  <a:lnTo>
                    <a:pt x="349" y="52"/>
                  </a:lnTo>
                  <a:lnTo>
                    <a:pt x="355" y="35"/>
                  </a:lnTo>
                  <a:lnTo>
                    <a:pt x="366" y="21"/>
                  </a:lnTo>
                  <a:lnTo>
                    <a:pt x="381" y="9"/>
                  </a:lnTo>
                  <a:lnTo>
                    <a:pt x="398" y="3"/>
                  </a:lnTo>
                  <a:lnTo>
                    <a:pt x="416"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38" name="形状">
              <a:extLst>
                <a:ext uri="{FF2B5EF4-FFF2-40B4-BE49-F238E27FC236}">
                  <a16:creationId xmlns:a16="http://schemas.microsoft.com/office/drawing/2014/main" xmlns="" id="{92C0D072-058C-48DB-B3A8-F3B5C735763E}"/>
                </a:ext>
              </a:extLst>
            </p:cNvPr>
            <p:cNvSpPr>
              <a:spLocks noEditPoints="1"/>
            </p:cNvSpPr>
            <p:nvPr/>
          </p:nvSpPr>
          <p:spPr bwMode="auto">
            <a:xfrm>
              <a:off x="2348417" y="2980828"/>
              <a:ext cx="125622" cy="125621"/>
            </a:xfrm>
            <a:custGeom>
              <a:avLst/>
              <a:gdLst>
                <a:gd name="T0" fmla="*/ 140 w 632"/>
                <a:gd name="T1" fmla="*/ 147 h 632"/>
                <a:gd name="T2" fmla="*/ 140 w 632"/>
                <a:gd name="T3" fmla="*/ 492 h 632"/>
                <a:gd name="T4" fmla="*/ 487 w 632"/>
                <a:gd name="T5" fmla="*/ 492 h 632"/>
                <a:gd name="T6" fmla="*/ 476 w 632"/>
                <a:gd name="T7" fmla="*/ 447 h 632"/>
                <a:gd name="T8" fmla="*/ 460 w 632"/>
                <a:gd name="T9" fmla="*/ 402 h 632"/>
                <a:gd name="T10" fmla="*/ 440 w 632"/>
                <a:gd name="T11" fmla="*/ 361 h 632"/>
                <a:gd name="T12" fmla="*/ 416 w 632"/>
                <a:gd name="T13" fmla="*/ 320 h 632"/>
                <a:gd name="T14" fmla="*/ 387 w 632"/>
                <a:gd name="T15" fmla="*/ 283 h 632"/>
                <a:gd name="T16" fmla="*/ 352 w 632"/>
                <a:gd name="T17" fmla="*/ 249 h 632"/>
                <a:gd name="T18" fmla="*/ 314 w 632"/>
                <a:gd name="T19" fmla="*/ 219 h 632"/>
                <a:gd name="T20" fmla="*/ 274 w 632"/>
                <a:gd name="T21" fmla="*/ 194 h 632"/>
                <a:gd name="T22" fmla="*/ 232 w 632"/>
                <a:gd name="T23" fmla="*/ 174 h 632"/>
                <a:gd name="T24" fmla="*/ 187 w 632"/>
                <a:gd name="T25" fmla="*/ 158 h 632"/>
                <a:gd name="T26" fmla="*/ 140 w 632"/>
                <a:gd name="T27" fmla="*/ 147 h 632"/>
                <a:gd name="T28" fmla="*/ 70 w 632"/>
                <a:gd name="T29" fmla="*/ 0 h 632"/>
                <a:gd name="T30" fmla="*/ 123 w 632"/>
                <a:gd name="T31" fmla="*/ 2 h 632"/>
                <a:gd name="T32" fmla="*/ 176 w 632"/>
                <a:gd name="T33" fmla="*/ 10 h 632"/>
                <a:gd name="T34" fmla="*/ 227 w 632"/>
                <a:gd name="T35" fmla="*/ 22 h 632"/>
                <a:gd name="T36" fmla="*/ 277 w 632"/>
                <a:gd name="T37" fmla="*/ 40 h 632"/>
                <a:gd name="T38" fmla="*/ 325 w 632"/>
                <a:gd name="T39" fmla="*/ 61 h 632"/>
                <a:gd name="T40" fmla="*/ 371 w 632"/>
                <a:gd name="T41" fmla="*/ 87 h 632"/>
                <a:gd name="T42" fmla="*/ 413 w 632"/>
                <a:gd name="T43" fmla="*/ 117 h 632"/>
                <a:gd name="T44" fmla="*/ 454 w 632"/>
                <a:gd name="T45" fmla="*/ 151 h 632"/>
                <a:gd name="T46" fmla="*/ 491 w 632"/>
                <a:gd name="T47" fmla="*/ 190 h 632"/>
                <a:gd name="T48" fmla="*/ 523 w 632"/>
                <a:gd name="T49" fmla="*/ 230 h 632"/>
                <a:gd name="T50" fmla="*/ 552 w 632"/>
                <a:gd name="T51" fmla="*/ 273 h 632"/>
                <a:gd name="T52" fmla="*/ 575 w 632"/>
                <a:gd name="T53" fmla="*/ 317 h 632"/>
                <a:gd name="T54" fmla="*/ 595 w 632"/>
                <a:gd name="T55" fmla="*/ 363 h 632"/>
                <a:gd name="T56" fmla="*/ 611 w 632"/>
                <a:gd name="T57" fmla="*/ 412 h 632"/>
                <a:gd name="T58" fmla="*/ 623 w 632"/>
                <a:gd name="T59" fmla="*/ 461 h 632"/>
                <a:gd name="T60" fmla="*/ 629 w 632"/>
                <a:gd name="T61" fmla="*/ 511 h 632"/>
                <a:gd name="T62" fmla="*/ 632 w 632"/>
                <a:gd name="T63" fmla="*/ 562 h 632"/>
                <a:gd name="T64" fmla="*/ 629 w 632"/>
                <a:gd name="T65" fmla="*/ 581 h 632"/>
                <a:gd name="T66" fmla="*/ 622 w 632"/>
                <a:gd name="T67" fmla="*/ 598 h 632"/>
                <a:gd name="T68" fmla="*/ 611 w 632"/>
                <a:gd name="T69" fmla="*/ 612 h 632"/>
                <a:gd name="T70" fmla="*/ 598 w 632"/>
                <a:gd name="T71" fmla="*/ 623 h 632"/>
                <a:gd name="T72" fmla="*/ 580 w 632"/>
                <a:gd name="T73" fmla="*/ 630 h 632"/>
                <a:gd name="T74" fmla="*/ 561 w 632"/>
                <a:gd name="T75" fmla="*/ 632 h 632"/>
                <a:gd name="T76" fmla="*/ 70 w 632"/>
                <a:gd name="T77" fmla="*/ 632 h 632"/>
                <a:gd name="T78" fmla="*/ 52 w 632"/>
                <a:gd name="T79" fmla="*/ 630 h 632"/>
                <a:gd name="T80" fmla="*/ 35 w 632"/>
                <a:gd name="T81" fmla="*/ 623 h 632"/>
                <a:gd name="T82" fmla="*/ 21 w 632"/>
                <a:gd name="T83" fmla="*/ 612 h 632"/>
                <a:gd name="T84" fmla="*/ 9 w 632"/>
                <a:gd name="T85" fmla="*/ 598 h 632"/>
                <a:gd name="T86" fmla="*/ 3 w 632"/>
                <a:gd name="T87" fmla="*/ 581 h 632"/>
                <a:gd name="T88" fmla="*/ 0 w 632"/>
                <a:gd name="T89" fmla="*/ 562 h 632"/>
                <a:gd name="T90" fmla="*/ 0 w 632"/>
                <a:gd name="T91" fmla="*/ 70 h 632"/>
                <a:gd name="T92" fmla="*/ 3 w 632"/>
                <a:gd name="T93" fmla="*/ 51 h 632"/>
                <a:gd name="T94" fmla="*/ 9 w 632"/>
                <a:gd name="T95" fmla="*/ 34 h 632"/>
                <a:gd name="T96" fmla="*/ 20 w 632"/>
                <a:gd name="T97" fmla="*/ 20 h 632"/>
                <a:gd name="T98" fmla="*/ 35 w 632"/>
                <a:gd name="T99" fmla="*/ 10 h 632"/>
                <a:gd name="T100" fmla="*/ 52 w 632"/>
                <a:gd name="T101" fmla="*/ 2 h 632"/>
                <a:gd name="T102" fmla="*/ 70 w 632"/>
                <a:gd name="T103" fmla="*/ 0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32" h="632">
                  <a:moveTo>
                    <a:pt x="140" y="147"/>
                  </a:moveTo>
                  <a:lnTo>
                    <a:pt x="140" y="492"/>
                  </a:lnTo>
                  <a:lnTo>
                    <a:pt x="487" y="492"/>
                  </a:lnTo>
                  <a:lnTo>
                    <a:pt x="476" y="447"/>
                  </a:lnTo>
                  <a:lnTo>
                    <a:pt x="460" y="402"/>
                  </a:lnTo>
                  <a:lnTo>
                    <a:pt x="440" y="361"/>
                  </a:lnTo>
                  <a:lnTo>
                    <a:pt x="416" y="320"/>
                  </a:lnTo>
                  <a:lnTo>
                    <a:pt x="387" y="283"/>
                  </a:lnTo>
                  <a:lnTo>
                    <a:pt x="352" y="249"/>
                  </a:lnTo>
                  <a:lnTo>
                    <a:pt x="314" y="219"/>
                  </a:lnTo>
                  <a:lnTo>
                    <a:pt x="274" y="194"/>
                  </a:lnTo>
                  <a:lnTo>
                    <a:pt x="232" y="174"/>
                  </a:lnTo>
                  <a:lnTo>
                    <a:pt x="187" y="158"/>
                  </a:lnTo>
                  <a:lnTo>
                    <a:pt x="140" y="147"/>
                  </a:lnTo>
                  <a:close/>
                  <a:moveTo>
                    <a:pt x="70" y="0"/>
                  </a:moveTo>
                  <a:lnTo>
                    <a:pt x="123" y="2"/>
                  </a:lnTo>
                  <a:lnTo>
                    <a:pt x="176" y="10"/>
                  </a:lnTo>
                  <a:lnTo>
                    <a:pt x="227" y="22"/>
                  </a:lnTo>
                  <a:lnTo>
                    <a:pt x="277" y="40"/>
                  </a:lnTo>
                  <a:lnTo>
                    <a:pt x="325" y="61"/>
                  </a:lnTo>
                  <a:lnTo>
                    <a:pt x="371" y="87"/>
                  </a:lnTo>
                  <a:lnTo>
                    <a:pt x="413" y="117"/>
                  </a:lnTo>
                  <a:lnTo>
                    <a:pt x="454" y="151"/>
                  </a:lnTo>
                  <a:lnTo>
                    <a:pt x="491" y="190"/>
                  </a:lnTo>
                  <a:lnTo>
                    <a:pt x="523" y="230"/>
                  </a:lnTo>
                  <a:lnTo>
                    <a:pt x="552" y="273"/>
                  </a:lnTo>
                  <a:lnTo>
                    <a:pt x="575" y="317"/>
                  </a:lnTo>
                  <a:lnTo>
                    <a:pt x="595" y="363"/>
                  </a:lnTo>
                  <a:lnTo>
                    <a:pt x="611" y="412"/>
                  </a:lnTo>
                  <a:lnTo>
                    <a:pt x="623" y="461"/>
                  </a:lnTo>
                  <a:lnTo>
                    <a:pt x="629" y="511"/>
                  </a:lnTo>
                  <a:lnTo>
                    <a:pt x="632" y="562"/>
                  </a:lnTo>
                  <a:lnTo>
                    <a:pt x="629" y="581"/>
                  </a:lnTo>
                  <a:lnTo>
                    <a:pt x="622" y="598"/>
                  </a:lnTo>
                  <a:lnTo>
                    <a:pt x="611" y="612"/>
                  </a:lnTo>
                  <a:lnTo>
                    <a:pt x="598" y="623"/>
                  </a:lnTo>
                  <a:lnTo>
                    <a:pt x="580" y="630"/>
                  </a:lnTo>
                  <a:lnTo>
                    <a:pt x="561" y="632"/>
                  </a:lnTo>
                  <a:lnTo>
                    <a:pt x="70" y="632"/>
                  </a:lnTo>
                  <a:lnTo>
                    <a:pt x="52" y="630"/>
                  </a:lnTo>
                  <a:lnTo>
                    <a:pt x="35" y="623"/>
                  </a:lnTo>
                  <a:lnTo>
                    <a:pt x="21" y="612"/>
                  </a:lnTo>
                  <a:lnTo>
                    <a:pt x="9" y="598"/>
                  </a:lnTo>
                  <a:lnTo>
                    <a:pt x="3" y="581"/>
                  </a:lnTo>
                  <a:lnTo>
                    <a:pt x="0" y="562"/>
                  </a:lnTo>
                  <a:lnTo>
                    <a:pt x="0" y="70"/>
                  </a:lnTo>
                  <a:lnTo>
                    <a:pt x="3" y="51"/>
                  </a:lnTo>
                  <a:lnTo>
                    <a:pt x="9" y="34"/>
                  </a:lnTo>
                  <a:lnTo>
                    <a:pt x="20" y="20"/>
                  </a:lnTo>
                  <a:lnTo>
                    <a:pt x="35" y="10"/>
                  </a:lnTo>
                  <a:lnTo>
                    <a:pt x="52" y="2"/>
                  </a:lnTo>
                  <a:lnTo>
                    <a:pt x="70"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39" name="形状">
              <a:extLst>
                <a:ext uri="{FF2B5EF4-FFF2-40B4-BE49-F238E27FC236}">
                  <a16:creationId xmlns:a16="http://schemas.microsoft.com/office/drawing/2014/main" xmlns="" id="{9F63B3B5-94F3-4406-8D42-DC69D6946ECC}"/>
                </a:ext>
              </a:extLst>
            </p:cNvPr>
            <p:cNvSpPr>
              <a:spLocks noEditPoints="1"/>
            </p:cNvSpPr>
            <p:nvPr/>
          </p:nvSpPr>
          <p:spPr bwMode="auto">
            <a:xfrm>
              <a:off x="2168958" y="3006750"/>
              <a:ext cx="277165" cy="277163"/>
            </a:xfrm>
            <a:custGeom>
              <a:avLst/>
              <a:gdLst>
                <a:gd name="T0" fmla="*/ 569 w 1395"/>
                <a:gd name="T1" fmla="*/ 156 h 1394"/>
                <a:gd name="T2" fmla="*/ 461 w 1395"/>
                <a:gd name="T3" fmla="*/ 194 h 1394"/>
                <a:gd name="T4" fmla="*/ 364 w 1395"/>
                <a:gd name="T5" fmla="*/ 252 h 1394"/>
                <a:gd name="T6" fmla="*/ 281 w 1395"/>
                <a:gd name="T7" fmla="*/ 328 h 1394"/>
                <a:gd name="T8" fmla="*/ 215 w 1395"/>
                <a:gd name="T9" fmla="*/ 419 h 1394"/>
                <a:gd name="T10" fmla="*/ 168 w 1395"/>
                <a:gd name="T11" fmla="*/ 524 h 1394"/>
                <a:gd name="T12" fmla="*/ 144 w 1395"/>
                <a:gd name="T13" fmla="*/ 638 h 1394"/>
                <a:gd name="T14" fmla="*/ 144 w 1395"/>
                <a:gd name="T15" fmla="*/ 758 h 1394"/>
                <a:gd name="T16" fmla="*/ 169 w 1395"/>
                <a:gd name="T17" fmla="*/ 873 h 1394"/>
                <a:gd name="T18" fmla="*/ 217 w 1395"/>
                <a:gd name="T19" fmla="*/ 978 h 1394"/>
                <a:gd name="T20" fmla="*/ 284 w 1395"/>
                <a:gd name="T21" fmla="*/ 1069 h 1394"/>
                <a:gd name="T22" fmla="*/ 369 w 1395"/>
                <a:gd name="T23" fmla="*/ 1146 h 1394"/>
                <a:gd name="T24" fmla="*/ 468 w 1395"/>
                <a:gd name="T25" fmla="*/ 1205 h 1394"/>
                <a:gd name="T26" fmla="*/ 578 w 1395"/>
                <a:gd name="T27" fmla="*/ 1241 h 1394"/>
                <a:gd name="T28" fmla="*/ 697 w 1395"/>
                <a:gd name="T29" fmla="*/ 1254 h 1394"/>
                <a:gd name="T30" fmla="*/ 815 w 1395"/>
                <a:gd name="T31" fmla="*/ 1242 h 1394"/>
                <a:gd name="T32" fmla="*/ 925 w 1395"/>
                <a:gd name="T33" fmla="*/ 1206 h 1394"/>
                <a:gd name="T34" fmla="*/ 1023 w 1395"/>
                <a:gd name="T35" fmla="*/ 1148 h 1394"/>
                <a:gd name="T36" fmla="*/ 1107 w 1395"/>
                <a:gd name="T37" fmla="*/ 1074 h 1394"/>
                <a:gd name="T38" fmla="*/ 1175 w 1395"/>
                <a:gd name="T39" fmla="*/ 983 h 1394"/>
                <a:gd name="T40" fmla="*/ 1223 w 1395"/>
                <a:gd name="T41" fmla="*/ 880 h 1394"/>
                <a:gd name="T42" fmla="*/ 1249 w 1395"/>
                <a:gd name="T43" fmla="*/ 767 h 1394"/>
                <a:gd name="T44" fmla="*/ 679 w 1395"/>
                <a:gd name="T45" fmla="*/ 765 h 1394"/>
                <a:gd name="T46" fmla="*/ 648 w 1395"/>
                <a:gd name="T47" fmla="*/ 747 h 1394"/>
                <a:gd name="T48" fmla="*/ 630 w 1395"/>
                <a:gd name="T49" fmla="*/ 716 h 1394"/>
                <a:gd name="T50" fmla="*/ 628 w 1395"/>
                <a:gd name="T51" fmla="*/ 145 h 1394"/>
                <a:gd name="T52" fmla="*/ 716 w 1395"/>
                <a:gd name="T53" fmla="*/ 2 h 1394"/>
                <a:gd name="T54" fmla="*/ 747 w 1395"/>
                <a:gd name="T55" fmla="*/ 20 h 1394"/>
                <a:gd name="T56" fmla="*/ 765 w 1395"/>
                <a:gd name="T57" fmla="*/ 51 h 1394"/>
                <a:gd name="T58" fmla="*/ 768 w 1395"/>
                <a:gd name="T59" fmla="*/ 627 h 1394"/>
                <a:gd name="T60" fmla="*/ 1343 w 1395"/>
                <a:gd name="T61" fmla="*/ 629 h 1394"/>
                <a:gd name="T62" fmla="*/ 1375 w 1395"/>
                <a:gd name="T63" fmla="*/ 647 h 1394"/>
                <a:gd name="T64" fmla="*/ 1392 w 1395"/>
                <a:gd name="T65" fmla="*/ 678 h 1394"/>
                <a:gd name="T66" fmla="*/ 1392 w 1395"/>
                <a:gd name="T67" fmla="*/ 764 h 1394"/>
                <a:gd name="T68" fmla="*/ 1367 w 1395"/>
                <a:gd name="T69" fmla="*/ 893 h 1394"/>
                <a:gd name="T70" fmla="*/ 1320 w 1395"/>
                <a:gd name="T71" fmla="*/ 1012 h 1394"/>
                <a:gd name="T72" fmla="*/ 1252 w 1395"/>
                <a:gd name="T73" fmla="*/ 1118 h 1394"/>
                <a:gd name="T74" fmla="*/ 1167 w 1395"/>
                <a:gd name="T75" fmla="*/ 1212 h 1394"/>
                <a:gd name="T76" fmla="*/ 1067 w 1395"/>
                <a:gd name="T77" fmla="*/ 1288 h 1394"/>
                <a:gd name="T78" fmla="*/ 953 w 1395"/>
                <a:gd name="T79" fmla="*/ 1345 h 1394"/>
                <a:gd name="T80" fmla="*/ 830 w 1395"/>
                <a:gd name="T81" fmla="*/ 1381 h 1394"/>
                <a:gd name="T82" fmla="*/ 697 w 1395"/>
                <a:gd name="T83" fmla="*/ 1394 h 1394"/>
                <a:gd name="T84" fmla="*/ 565 w 1395"/>
                <a:gd name="T85" fmla="*/ 1381 h 1394"/>
                <a:gd name="T86" fmla="*/ 442 w 1395"/>
                <a:gd name="T87" fmla="*/ 1345 h 1394"/>
                <a:gd name="T88" fmla="*/ 328 w 1395"/>
                <a:gd name="T89" fmla="*/ 1288 h 1394"/>
                <a:gd name="T90" fmla="*/ 228 w 1395"/>
                <a:gd name="T91" fmla="*/ 1212 h 1394"/>
                <a:gd name="T92" fmla="*/ 143 w 1395"/>
                <a:gd name="T93" fmla="*/ 1118 h 1394"/>
                <a:gd name="T94" fmla="*/ 76 w 1395"/>
                <a:gd name="T95" fmla="*/ 1012 h 1394"/>
                <a:gd name="T96" fmla="*/ 28 w 1395"/>
                <a:gd name="T97" fmla="*/ 893 h 1394"/>
                <a:gd name="T98" fmla="*/ 3 w 1395"/>
                <a:gd name="T99" fmla="*/ 764 h 1394"/>
                <a:gd name="T100" fmla="*/ 3 w 1395"/>
                <a:gd name="T101" fmla="*/ 630 h 1394"/>
                <a:gd name="T102" fmla="*/ 28 w 1395"/>
                <a:gd name="T103" fmla="*/ 501 h 1394"/>
                <a:gd name="T104" fmla="*/ 76 w 1395"/>
                <a:gd name="T105" fmla="*/ 382 h 1394"/>
                <a:gd name="T106" fmla="*/ 143 w 1395"/>
                <a:gd name="T107" fmla="*/ 276 h 1394"/>
                <a:gd name="T108" fmla="*/ 228 w 1395"/>
                <a:gd name="T109" fmla="*/ 182 h 1394"/>
                <a:gd name="T110" fmla="*/ 328 w 1395"/>
                <a:gd name="T111" fmla="*/ 107 h 1394"/>
                <a:gd name="T112" fmla="*/ 442 w 1395"/>
                <a:gd name="T113" fmla="*/ 49 h 1394"/>
                <a:gd name="T114" fmla="*/ 565 w 1395"/>
                <a:gd name="T115" fmla="*/ 12 h 1394"/>
                <a:gd name="T116" fmla="*/ 697 w 1395"/>
                <a:gd name="T117" fmla="*/ 0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95" h="1394">
                  <a:moveTo>
                    <a:pt x="628" y="145"/>
                  </a:moveTo>
                  <a:lnTo>
                    <a:pt x="569" y="156"/>
                  </a:lnTo>
                  <a:lnTo>
                    <a:pt x="514" y="172"/>
                  </a:lnTo>
                  <a:lnTo>
                    <a:pt x="461" y="194"/>
                  </a:lnTo>
                  <a:lnTo>
                    <a:pt x="411" y="220"/>
                  </a:lnTo>
                  <a:lnTo>
                    <a:pt x="364" y="252"/>
                  </a:lnTo>
                  <a:lnTo>
                    <a:pt x="320" y="287"/>
                  </a:lnTo>
                  <a:lnTo>
                    <a:pt x="281" y="328"/>
                  </a:lnTo>
                  <a:lnTo>
                    <a:pt x="246" y="372"/>
                  </a:lnTo>
                  <a:lnTo>
                    <a:pt x="215" y="419"/>
                  </a:lnTo>
                  <a:lnTo>
                    <a:pt x="190" y="470"/>
                  </a:lnTo>
                  <a:lnTo>
                    <a:pt x="168" y="524"/>
                  </a:lnTo>
                  <a:lnTo>
                    <a:pt x="153" y="579"/>
                  </a:lnTo>
                  <a:lnTo>
                    <a:pt x="144" y="638"/>
                  </a:lnTo>
                  <a:lnTo>
                    <a:pt x="141" y="697"/>
                  </a:lnTo>
                  <a:lnTo>
                    <a:pt x="144" y="758"/>
                  </a:lnTo>
                  <a:lnTo>
                    <a:pt x="153" y="816"/>
                  </a:lnTo>
                  <a:lnTo>
                    <a:pt x="169" y="873"/>
                  </a:lnTo>
                  <a:lnTo>
                    <a:pt x="191" y="927"/>
                  </a:lnTo>
                  <a:lnTo>
                    <a:pt x="217" y="978"/>
                  </a:lnTo>
                  <a:lnTo>
                    <a:pt x="248" y="1026"/>
                  </a:lnTo>
                  <a:lnTo>
                    <a:pt x="284" y="1069"/>
                  </a:lnTo>
                  <a:lnTo>
                    <a:pt x="325" y="1110"/>
                  </a:lnTo>
                  <a:lnTo>
                    <a:pt x="369" y="1146"/>
                  </a:lnTo>
                  <a:lnTo>
                    <a:pt x="417" y="1178"/>
                  </a:lnTo>
                  <a:lnTo>
                    <a:pt x="468" y="1205"/>
                  </a:lnTo>
                  <a:lnTo>
                    <a:pt x="522" y="1226"/>
                  </a:lnTo>
                  <a:lnTo>
                    <a:pt x="578" y="1241"/>
                  </a:lnTo>
                  <a:lnTo>
                    <a:pt x="638" y="1250"/>
                  </a:lnTo>
                  <a:lnTo>
                    <a:pt x="697" y="1254"/>
                  </a:lnTo>
                  <a:lnTo>
                    <a:pt x="758" y="1250"/>
                  </a:lnTo>
                  <a:lnTo>
                    <a:pt x="815" y="1242"/>
                  </a:lnTo>
                  <a:lnTo>
                    <a:pt x="872" y="1226"/>
                  </a:lnTo>
                  <a:lnTo>
                    <a:pt x="925" y="1206"/>
                  </a:lnTo>
                  <a:lnTo>
                    <a:pt x="975" y="1179"/>
                  </a:lnTo>
                  <a:lnTo>
                    <a:pt x="1023" y="1148"/>
                  </a:lnTo>
                  <a:lnTo>
                    <a:pt x="1066" y="1113"/>
                  </a:lnTo>
                  <a:lnTo>
                    <a:pt x="1107" y="1074"/>
                  </a:lnTo>
                  <a:lnTo>
                    <a:pt x="1143" y="1030"/>
                  </a:lnTo>
                  <a:lnTo>
                    <a:pt x="1175" y="983"/>
                  </a:lnTo>
                  <a:lnTo>
                    <a:pt x="1201" y="933"/>
                  </a:lnTo>
                  <a:lnTo>
                    <a:pt x="1223" y="880"/>
                  </a:lnTo>
                  <a:lnTo>
                    <a:pt x="1239" y="825"/>
                  </a:lnTo>
                  <a:lnTo>
                    <a:pt x="1249" y="767"/>
                  </a:lnTo>
                  <a:lnTo>
                    <a:pt x="697" y="767"/>
                  </a:lnTo>
                  <a:lnTo>
                    <a:pt x="679" y="765"/>
                  </a:lnTo>
                  <a:lnTo>
                    <a:pt x="662" y="758"/>
                  </a:lnTo>
                  <a:lnTo>
                    <a:pt x="648" y="747"/>
                  </a:lnTo>
                  <a:lnTo>
                    <a:pt x="636" y="732"/>
                  </a:lnTo>
                  <a:lnTo>
                    <a:pt x="630" y="716"/>
                  </a:lnTo>
                  <a:lnTo>
                    <a:pt x="628" y="697"/>
                  </a:lnTo>
                  <a:lnTo>
                    <a:pt x="628" y="145"/>
                  </a:lnTo>
                  <a:close/>
                  <a:moveTo>
                    <a:pt x="697" y="0"/>
                  </a:moveTo>
                  <a:lnTo>
                    <a:pt x="716" y="2"/>
                  </a:lnTo>
                  <a:lnTo>
                    <a:pt x="733" y="10"/>
                  </a:lnTo>
                  <a:lnTo>
                    <a:pt x="747" y="20"/>
                  </a:lnTo>
                  <a:lnTo>
                    <a:pt x="759" y="34"/>
                  </a:lnTo>
                  <a:lnTo>
                    <a:pt x="765" y="51"/>
                  </a:lnTo>
                  <a:lnTo>
                    <a:pt x="768" y="70"/>
                  </a:lnTo>
                  <a:lnTo>
                    <a:pt x="768" y="627"/>
                  </a:lnTo>
                  <a:lnTo>
                    <a:pt x="1325" y="627"/>
                  </a:lnTo>
                  <a:lnTo>
                    <a:pt x="1343" y="629"/>
                  </a:lnTo>
                  <a:lnTo>
                    <a:pt x="1360" y="636"/>
                  </a:lnTo>
                  <a:lnTo>
                    <a:pt x="1375" y="647"/>
                  </a:lnTo>
                  <a:lnTo>
                    <a:pt x="1385" y="662"/>
                  </a:lnTo>
                  <a:lnTo>
                    <a:pt x="1392" y="678"/>
                  </a:lnTo>
                  <a:lnTo>
                    <a:pt x="1395" y="697"/>
                  </a:lnTo>
                  <a:lnTo>
                    <a:pt x="1392" y="764"/>
                  </a:lnTo>
                  <a:lnTo>
                    <a:pt x="1382" y="829"/>
                  </a:lnTo>
                  <a:lnTo>
                    <a:pt x="1367" y="893"/>
                  </a:lnTo>
                  <a:lnTo>
                    <a:pt x="1346" y="954"/>
                  </a:lnTo>
                  <a:lnTo>
                    <a:pt x="1320" y="1012"/>
                  </a:lnTo>
                  <a:lnTo>
                    <a:pt x="1289" y="1066"/>
                  </a:lnTo>
                  <a:lnTo>
                    <a:pt x="1252" y="1118"/>
                  </a:lnTo>
                  <a:lnTo>
                    <a:pt x="1212" y="1167"/>
                  </a:lnTo>
                  <a:lnTo>
                    <a:pt x="1167" y="1212"/>
                  </a:lnTo>
                  <a:lnTo>
                    <a:pt x="1119" y="1252"/>
                  </a:lnTo>
                  <a:lnTo>
                    <a:pt x="1067" y="1288"/>
                  </a:lnTo>
                  <a:lnTo>
                    <a:pt x="1012" y="1320"/>
                  </a:lnTo>
                  <a:lnTo>
                    <a:pt x="953" y="1345"/>
                  </a:lnTo>
                  <a:lnTo>
                    <a:pt x="893" y="1366"/>
                  </a:lnTo>
                  <a:lnTo>
                    <a:pt x="830" y="1381"/>
                  </a:lnTo>
                  <a:lnTo>
                    <a:pt x="765" y="1391"/>
                  </a:lnTo>
                  <a:lnTo>
                    <a:pt x="697" y="1394"/>
                  </a:lnTo>
                  <a:lnTo>
                    <a:pt x="630" y="1391"/>
                  </a:lnTo>
                  <a:lnTo>
                    <a:pt x="565" y="1381"/>
                  </a:lnTo>
                  <a:lnTo>
                    <a:pt x="502" y="1366"/>
                  </a:lnTo>
                  <a:lnTo>
                    <a:pt x="442" y="1345"/>
                  </a:lnTo>
                  <a:lnTo>
                    <a:pt x="383" y="1320"/>
                  </a:lnTo>
                  <a:lnTo>
                    <a:pt x="328" y="1288"/>
                  </a:lnTo>
                  <a:lnTo>
                    <a:pt x="276" y="1252"/>
                  </a:lnTo>
                  <a:lnTo>
                    <a:pt x="228" y="1212"/>
                  </a:lnTo>
                  <a:lnTo>
                    <a:pt x="183" y="1167"/>
                  </a:lnTo>
                  <a:lnTo>
                    <a:pt x="143" y="1118"/>
                  </a:lnTo>
                  <a:lnTo>
                    <a:pt x="107" y="1066"/>
                  </a:lnTo>
                  <a:lnTo>
                    <a:pt x="76" y="1012"/>
                  </a:lnTo>
                  <a:lnTo>
                    <a:pt x="49" y="954"/>
                  </a:lnTo>
                  <a:lnTo>
                    <a:pt x="28" y="893"/>
                  </a:lnTo>
                  <a:lnTo>
                    <a:pt x="13" y="829"/>
                  </a:lnTo>
                  <a:lnTo>
                    <a:pt x="3" y="764"/>
                  </a:lnTo>
                  <a:lnTo>
                    <a:pt x="0" y="697"/>
                  </a:lnTo>
                  <a:lnTo>
                    <a:pt x="3" y="630"/>
                  </a:lnTo>
                  <a:lnTo>
                    <a:pt x="13" y="565"/>
                  </a:lnTo>
                  <a:lnTo>
                    <a:pt x="28" y="501"/>
                  </a:lnTo>
                  <a:lnTo>
                    <a:pt x="49" y="441"/>
                  </a:lnTo>
                  <a:lnTo>
                    <a:pt x="76" y="382"/>
                  </a:lnTo>
                  <a:lnTo>
                    <a:pt x="107" y="328"/>
                  </a:lnTo>
                  <a:lnTo>
                    <a:pt x="143" y="276"/>
                  </a:lnTo>
                  <a:lnTo>
                    <a:pt x="183" y="227"/>
                  </a:lnTo>
                  <a:lnTo>
                    <a:pt x="228" y="182"/>
                  </a:lnTo>
                  <a:lnTo>
                    <a:pt x="276" y="142"/>
                  </a:lnTo>
                  <a:lnTo>
                    <a:pt x="328" y="107"/>
                  </a:lnTo>
                  <a:lnTo>
                    <a:pt x="383" y="75"/>
                  </a:lnTo>
                  <a:lnTo>
                    <a:pt x="442" y="49"/>
                  </a:lnTo>
                  <a:lnTo>
                    <a:pt x="502" y="28"/>
                  </a:lnTo>
                  <a:lnTo>
                    <a:pt x="565" y="12"/>
                  </a:lnTo>
                  <a:lnTo>
                    <a:pt x="630" y="3"/>
                  </a:lnTo>
                  <a:lnTo>
                    <a:pt x="697"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grpSp>
        <p:nvGrpSpPr>
          <p:cNvPr id="43" name="组合 42">
            <a:extLst>
              <a:ext uri="{FF2B5EF4-FFF2-40B4-BE49-F238E27FC236}">
                <a16:creationId xmlns:a16="http://schemas.microsoft.com/office/drawing/2014/main" xmlns="" id="{812325BA-3B69-497C-BB5D-33F54EA9F163}"/>
              </a:ext>
            </a:extLst>
          </p:cNvPr>
          <p:cNvGrpSpPr/>
          <p:nvPr/>
        </p:nvGrpSpPr>
        <p:grpSpPr>
          <a:xfrm>
            <a:off x="9166116" y="2314902"/>
            <a:ext cx="1768588" cy="2036494"/>
            <a:chOff x="9166116" y="2314902"/>
            <a:chExt cx="1768588" cy="2036494"/>
          </a:xfrm>
        </p:grpSpPr>
        <p:sp>
          <p:nvSpPr>
            <p:cNvPr id="44" name="半圆">
              <a:extLst>
                <a:ext uri="{FF2B5EF4-FFF2-40B4-BE49-F238E27FC236}">
                  <a16:creationId xmlns:a16="http://schemas.microsoft.com/office/drawing/2014/main" xmlns="" id="{AA44C300-6A01-4295-8DB2-C1E9C1E6BC8B}"/>
                </a:ext>
              </a:extLst>
            </p:cNvPr>
            <p:cNvSpPr>
              <a:spLocks/>
            </p:cNvSpPr>
            <p:nvPr/>
          </p:nvSpPr>
          <p:spPr bwMode="auto">
            <a:xfrm>
              <a:off x="9166116" y="3008133"/>
              <a:ext cx="1768588" cy="880820"/>
            </a:xfrm>
            <a:custGeom>
              <a:avLst/>
              <a:gdLst>
                <a:gd name="T0" fmla="*/ 864 w 969"/>
                <a:gd name="T1" fmla="*/ 0 h 482"/>
                <a:gd name="T2" fmla="*/ 485 w 969"/>
                <a:gd name="T3" fmla="*/ 376 h 482"/>
                <a:gd name="T4" fmla="*/ 105 w 969"/>
                <a:gd name="T5" fmla="*/ 0 h 482"/>
                <a:gd name="T6" fmla="*/ 0 w 969"/>
                <a:gd name="T7" fmla="*/ 0 h 482"/>
                <a:gd name="T8" fmla="*/ 485 w 969"/>
                <a:gd name="T9" fmla="*/ 482 h 482"/>
                <a:gd name="T10" fmla="*/ 969 w 969"/>
                <a:gd name="T11" fmla="*/ 0 h 482"/>
                <a:gd name="T12" fmla="*/ 864 w 969"/>
                <a:gd name="T13" fmla="*/ 0 h 482"/>
              </a:gdLst>
              <a:ahLst/>
              <a:cxnLst>
                <a:cxn ang="0">
                  <a:pos x="T0" y="T1"/>
                </a:cxn>
                <a:cxn ang="0">
                  <a:pos x="T2" y="T3"/>
                </a:cxn>
                <a:cxn ang="0">
                  <a:pos x="T4" y="T5"/>
                </a:cxn>
                <a:cxn ang="0">
                  <a:pos x="T6" y="T7"/>
                </a:cxn>
                <a:cxn ang="0">
                  <a:pos x="T8" y="T9"/>
                </a:cxn>
                <a:cxn ang="0">
                  <a:pos x="T10" y="T11"/>
                </a:cxn>
                <a:cxn ang="0">
                  <a:pos x="T12" y="T13"/>
                </a:cxn>
              </a:cxnLst>
              <a:rect l="0" t="0" r="r" b="b"/>
              <a:pathLst>
                <a:path w="969" h="482">
                  <a:moveTo>
                    <a:pt x="864" y="0"/>
                  </a:moveTo>
                  <a:cubicBezTo>
                    <a:pt x="862" y="208"/>
                    <a:pt x="693" y="376"/>
                    <a:pt x="485" y="376"/>
                  </a:cubicBezTo>
                  <a:cubicBezTo>
                    <a:pt x="276" y="376"/>
                    <a:pt x="107" y="208"/>
                    <a:pt x="105" y="0"/>
                  </a:cubicBezTo>
                  <a:cubicBezTo>
                    <a:pt x="0" y="0"/>
                    <a:pt x="0" y="0"/>
                    <a:pt x="0" y="0"/>
                  </a:cubicBezTo>
                  <a:cubicBezTo>
                    <a:pt x="1" y="266"/>
                    <a:pt x="218" y="482"/>
                    <a:pt x="485" y="482"/>
                  </a:cubicBezTo>
                  <a:cubicBezTo>
                    <a:pt x="751" y="482"/>
                    <a:pt x="968" y="266"/>
                    <a:pt x="969" y="0"/>
                  </a:cubicBezTo>
                  <a:lnTo>
                    <a:pt x="864" y="0"/>
                  </a:lnTo>
                  <a:close/>
                </a:path>
              </a:pathLst>
            </a:custGeom>
            <a:solidFill>
              <a:srgbClr val="F7BE3A"/>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nvGrpSpPr>
            <p:cNvPr id="45" name="组合">
              <a:extLst>
                <a:ext uri="{FF2B5EF4-FFF2-40B4-BE49-F238E27FC236}">
                  <a16:creationId xmlns:a16="http://schemas.microsoft.com/office/drawing/2014/main" xmlns="" id="{E90246C5-4804-45C3-B633-E85653530291}"/>
                </a:ext>
              </a:extLst>
            </p:cNvPr>
            <p:cNvGrpSpPr/>
            <p:nvPr/>
          </p:nvGrpSpPr>
          <p:grpSpPr>
            <a:xfrm>
              <a:off x="9874014" y="3998605"/>
              <a:ext cx="352791" cy="352791"/>
              <a:chOff x="6392163" y="4971009"/>
              <a:chExt cx="489633" cy="489633"/>
            </a:xfrm>
          </p:grpSpPr>
          <p:sp>
            <p:nvSpPr>
              <p:cNvPr id="54" name="圆形">
                <a:extLst>
                  <a:ext uri="{FF2B5EF4-FFF2-40B4-BE49-F238E27FC236}">
                    <a16:creationId xmlns:a16="http://schemas.microsoft.com/office/drawing/2014/main" xmlns="" id="{81307C45-D4BE-4F62-98DE-E3A692594F5A}"/>
                  </a:ext>
                </a:extLst>
              </p:cNvPr>
              <p:cNvSpPr>
                <a:spLocks noEditPoints="1"/>
              </p:cNvSpPr>
              <p:nvPr/>
            </p:nvSpPr>
            <p:spPr bwMode="auto">
              <a:xfrm>
                <a:off x="6392163" y="4971009"/>
                <a:ext cx="489633" cy="489633"/>
              </a:xfrm>
              <a:custGeom>
                <a:avLst/>
                <a:gdLst>
                  <a:gd name="T0" fmla="*/ 96 w 193"/>
                  <a:gd name="T1" fmla="*/ 161 h 193"/>
                  <a:gd name="T2" fmla="*/ 32 w 193"/>
                  <a:gd name="T3" fmla="*/ 97 h 193"/>
                  <a:gd name="T4" fmla="*/ 96 w 193"/>
                  <a:gd name="T5" fmla="*/ 32 h 193"/>
                  <a:gd name="T6" fmla="*/ 161 w 193"/>
                  <a:gd name="T7" fmla="*/ 97 h 193"/>
                  <a:gd name="T8" fmla="*/ 96 w 193"/>
                  <a:gd name="T9" fmla="*/ 161 h 193"/>
                  <a:gd name="T10" fmla="*/ 96 w 193"/>
                  <a:gd name="T11" fmla="*/ 0 h 193"/>
                  <a:gd name="T12" fmla="*/ 0 w 193"/>
                  <a:gd name="T13" fmla="*/ 97 h 193"/>
                  <a:gd name="T14" fmla="*/ 96 w 193"/>
                  <a:gd name="T15" fmla="*/ 193 h 193"/>
                  <a:gd name="T16" fmla="*/ 193 w 193"/>
                  <a:gd name="T17" fmla="*/ 97 h 193"/>
                  <a:gd name="T18" fmla="*/ 96 w 193"/>
                  <a:gd name="T19"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3" h="193">
                    <a:moveTo>
                      <a:pt x="96" y="161"/>
                    </a:moveTo>
                    <a:cubicBezTo>
                      <a:pt x="61" y="161"/>
                      <a:pt x="32" y="132"/>
                      <a:pt x="32" y="97"/>
                    </a:cubicBezTo>
                    <a:cubicBezTo>
                      <a:pt x="32" y="61"/>
                      <a:pt x="61" y="32"/>
                      <a:pt x="96" y="32"/>
                    </a:cubicBezTo>
                    <a:cubicBezTo>
                      <a:pt x="132" y="32"/>
                      <a:pt x="161" y="61"/>
                      <a:pt x="161" y="97"/>
                    </a:cubicBezTo>
                    <a:cubicBezTo>
                      <a:pt x="161" y="132"/>
                      <a:pt x="132" y="161"/>
                      <a:pt x="96" y="161"/>
                    </a:cubicBezTo>
                    <a:moveTo>
                      <a:pt x="96" y="0"/>
                    </a:moveTo>
                    <a:cubicBezTo>
                      <a:pt x="43" y="0"/>
                      <a:pt x="0" y="43"/>
                      <a:pt x="0" y="97"/>
                    </a:cubicBezTo>
                    <a:cubicBezTo>
                      <a:pt x="0" y="150"/>
                      <a:pt x="43" y="193"/>
                      <a:pt x="96" y="193"/>
                    </a:cubicBezTo>
                    <a:cubicBezTo>
                      <a:pt x="150" y="193"/>
                      <a:pt x="193" y="150"/>
                      <a:pt x="193" y="97"/>
                    </a:cubicBezTo>
                    <a:cubicBezTo>
                      <a:pt x="193" y="43"/>
                      <a:pt x="150" y="0"/>
                      <a:pt x="96" y="0"/>
                    </a:cubicBezTo>
                  </a:path>
                </a:pathLst>
              </a:custGeom>
              <a:solidFill>
                <a:srgbClr val="F1F1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55" name="圆形">
                <a:extLst>
                  <a:ext uri="{FF2B5EF4-FFF2-40B4-BE49-F238E27FC236}">
                    <a16:creationId xmlns:a16="http://schemas.microsoft.com/office/drawing/2014/main" xmlns="" id="{3D0786CE-289F-42CF-8D52-0B8D9C4D26BE}"/>
                  </a:ext>
                </a:extLst>
              </p:cNvPr>
              <p:cNvSpPr>
                <a:spLocks noChangeArrowheads="1"/>
              </p:cNvSpPr>
              <p:nvPr/>
            </p:nvSpPr>
            <p:spPr bwMode="auto">
              <a:xfrm>
                <a:off x="6473590" y="5052436"/>
                <a:ext cx="326779" cy="327850"/>
              </a:xfrm>
              <a:prstGeom prst="ellipse">
                <a:avLst/>
              </a:prstGeom>
              <a:solidFill>
                <a:srgbClr val="F7BE3A"/>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56" name="圆形">
                <a:extLst>
                  <a:ext uri="{FF2B5EF4-FFF2-40B4-BE49-F238E27FC236}">
                    <a16:creationId xmlns:a16="http://schemas.microsoft.com/office/drawing/2014/main" xmlns="" id="{B7F64FF9-7BE7-4F3D-97FA-7472D93F1ECE}"/>
                  </a:ext>
                </a:extLst>
              </p:cNvPr>
              <p:cNvSpPr>
                <a:spLocks noChangeArrowheads="1"/>
              </p:cNvSpPr>
              <p:nvPr/>
            </p:nvSpPr>
            <p:spPr bwMode="auto">
              <a:xfrm>
                <a:off x="6544303" y="5123149"/>
                <a:ext cx="185354" cy="185354"/>
              </a:xfrm>
              <a:prstGeom prst="ellipse">
                <a:avLst/>
              </a:prstGeom>
              <a:solidFill>
                <a:srgbClr val="E1EFF4"/>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sp>
          <p:nvSpPr>
            <p:cNvPr id="46" name="直线">
              <a:extLst>
                <a:ext uri="{FF2B5EF4-FFF2-40B4-BE49-F238E27FC236}">
                  <a16:creationId xmlns:a16="http://schemas.microsoft.com/office/drawing/2014/main" xmlns="" id="{ABBDE40C-14CF-4779-BB43-E4724F6A5968}"/>
                </a:ext>
              </a:extLst>
            </p:cNvPr>
            <p:cNvSpPr>
              <a:spLocks noChangeArrowheads="1"/>
            </p:cNvSpPr>
            <p:nvPr/>
          </p:nvSpPr>
          <p:spPr bwMode="auto">
            <a:xfrm>
              <a:off x="10016829" y="3455908"/>
              <a:ext cx="67162" cy="609086"/>
            </a:xfrm>
            <a:prstGeom prst="rect">
              <a:avLst/>
            </a:prstGeom>
            <a:solidFill>
              <a:srgbClr val="F7BE3A"/>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47" name="圆形">
              <a:extLst>
                <a:ext uri="{FF2B5EF4-FFF2-40B4-BE49-F238E27FC236}">
                  <a16:creationId xmlns:a16="http://schemas.microsoft.com/office/drawing/2014/main" xmlns="" id="{5ADBFF7D-4889-4C0A-8206-51D2EE92309E}"/>
                </a:ext>
              </a:extLst>
            </p:cNvPr>
            <p:cNvSpPr>
              <a:spLocks noChangeArrowheads="1"/>
            </p:cNvSpPr>
            <p:nvPr/>
          </p:nvSpPr>
          <p:spPr bwMode="auto">
            <a:xfrm>
              <a:off x="9356021" y="2314902"/>
              <a:ext cx="1383374" cy="138569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48" name="圆形">
              <a:extLst>
                <a:ext uri="{FF2B5EF4-FFF2-40B4-BE49-F238E27FC236}">
                  <a16:creationId xmlns:a16="http://schemas.microsoft.com/office/drawing/2014/main" xmlns="" id="{147AFDB3-DC00-44AD-841D-EE9284ED3FB9}"/>
                </a:ext>
              </a:extLst>
            </p:cNvPr>
            <p:cNvSpPr>
              <a:spLocks noChangeArrowheads="1"/>
            </p:cNvSpPr>
            <p:nvPr/>
          </p:nvSpPr>
          <p:spPr bwMode="auto">
            <a:xfrm>
              <a:off x="9396163" y="2353500"/>
              <a:ext cx="1304632" cy="1308493"/>
            </a:xfrm>
            <a:prstGeom prst="ellipse">
              <a:avLst/>
            </a:prstGeom>
            <a:solidFill>
              <a:sysClr val="window" lastClr="FFFFFF">
                <a:lumMod val="95000"/>
              </a:sysClr>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49" name="形状">
              <a:extLst>
                <a:ext uri="{FF2B5EF4-FFF2-40B4-BE49-F238E27FC236}">
                  <a16:creationId xmlns:a16="http://schemas.microsoft.com/office/drawing/2014/main" xmlns="" id="{3D59FAD7-74F2-431C-93A9-AD590DE55B06}"/>
                </a:ext>
              </a:extLst>
            </p:cNvPr>
            <p:cNvSpPr>
              <a:spLocks/>
            </p:cNvSpPr>
            <p:nvPr/>
          </p:nvSpPr>
          <p:spPr bwMode="auto">
            <a:xfrm>
              <a:off x="9911120" y="3279924"/>
              <a:ext cx="275170" cy="73778"/>
            </a:xfrm>
            <a:custGeom>
              <a:avLst/>
              <a:gdLst>
                <a:gd name="T0" fmla="*/ 689 w 1378"/>
                <a:gd name="T1" fmla="*/ 0 h 371"/>
                <a:gd name="T2" fmla="*/ 708 w 1378"/>
                <a:gd name="T3" fmla="*/ 2 h 371"/>
                <a:gd name="T4" fmla="*/ 724 w 1378"/>
                <a:gd name="T5" fmla="*/ 10 h 371"/>
                <a:gd name="T6" fmla="*/ 739 w 1378"/>
                <a:gd name="T7" fmla="*/ 20 h 371"/>
                <a:gd name="T8" fmla="*/ 749 w 1378"/>
                <a:gd name="T9" fmla="*/ 35 h 371"/>
                <a:gd name="T10" fmla="*/ 757 w 1378"/>
                <a:gd name="T11" fmla="*/ 51 h 371"/>
                <a:gd name="T12" fmla="*/ 759 w 1378"/>
                <a:gd name="T13" fmla="*/ 70 h 371"/>
                <a:gd name="T14" fmla="*/ 759 w 1378"/>
                <a:gd name="T15" fmla="*/ 230 h 371"/>
                <a:gd name="T16" fmla="*/ 1307 w 1378"/>
                <a:gd name="T17" fmla="*/ 230 h 371"/>
                <a:gd name="T18" fmla="*/ 1326 w 1378"/>
                <a:gd name="T19" fmla="*/ 232 h 371"/>
                <a:gd name="T20" fmla="*/ 1343 w 1378"/>
                <a:gd name="T21" fmla="*/ 239 h 371"/>
                <a:gd name="T22" fmla="*/ 1357 w 1378"/>
                <a:gd name="T23" fmla="*/ 250 h 371"/>
                <a:gd name="T24" fmla="*/ 1368 w 1378"/>
                <a:gd name="T25" fmla="*/ 265 h 371"/>
                <a:gd name="T26" fmla="*/ 1375 w 1378"/>
                <a:gd name="T27" fmla="*/ 282 h 371"/>
                <a:gd name="T28" fmla="*/ 1378 w 1378"/>
                <a:gd name="T29" fmla="*/ 300 h 371"/>
                <a:gd name="T30" fmla="*/ 1376 w 1378"/>
                <a:gd name="T31" fmla="*/ 319 h 371"/>
                <a:gd name="T32" fmla="*/ 1368 w 1378"/>
                <a:gd name="T33" fmla="*/ 336 h 371"/>
                <a:gd name="T34" fmla="*/ 1358 w 1378"/>
                <a:gd name="T35" fmla="*/ 349 h 371"/>
                <a:gd name="T36" fmla="*/ 1343 w 1378"/>
                <a:gd name="T37" fmla="*/ 361 h 371"/>
                <a:gd name="T38" fmla="*/ 1326 w 1378"/>
                <a:gd name="T39" fmla="*/ 367 h 371"/>
                <a:gd name="T40" fmla="*/ 1308 w 1378"/>
                <a:gd name="T41" fmla="*/ 371 h 371"/>
                <a:gd name="T42" fmla="*/ 71 w 1378"/>
                <a:gd name="T43" fmla="*/ 371 h 371"/>
                <a:gd name="T44" fmla="*/ 52 w 1378"/>
                <a:gd name="T45" fmla="*/ 367 h 371"/>
                <a:gd name="T46" fmla="*/ 35 w 1378"/>
                <a:gd name="T47" fmla="*/ 361 h 371"/>
                <a:gd name="T48" fmla="*/ 21 w 1378"/>
                <a:gd name="T49" fmla="*/ 349 h 371"/>
                <a:gd name="T50" fmla="*/ 9 w 1378"/>
                <a:gd name="T51" fmla="*/ 336 h 371"/>
                <a:gd name="T52" fmla="*/ 3 w 1378"/>
                <a:gd name="T53" fmla="*/ 319 h 371"/>
                <a:gd name="T54" fmla="*/ 0 w 1378"/>
                <a:gd name="T55" fmla="*/ 300 h 371"/>
                <a:gd name="T56" fmla="*/ 3 w 1378"/>
                <a:gd name="T57" fmla="*/ 282 h 371"/>
                <a:gd name="T58" fmla="*/ 9 w 1378"/>
                <a:gd name="T59" fmla="*/ 265 h 371"/>
                <a:gd name="T60" fmla="*/ 21 w 1378"/>
                <a:gd name="T61" fmla="*/ 250 h 371"/>
                <a:gd name="T62" fmla="*/ 35 w 1378"/>
                <a:gd name="T63" fmla="*/ 239 h 371"/>
                <a:gd name="T64" fmla="*/ 52 w 1378"/>
                <a:gd name="T65" fmla="*/ 232 h 371"/>
                <a:gd name="T66" fmla="*/ 71 w 1378"/>
                <a:gd name="T67" fmla="*/ 230 h 371"/>
                <a:gd name="T68" fmla="*/ 618 w 1378"/>
                <a:gd name="T69" fmla="*/ 230 h 371"/>
                <a:gd name="T70" fmla="*/ 618 w 1378"/>
                <a:gd name="T71" fmla="*/ 70 h 371"/>
                <a:gd name="T72" fmla="*/ 621 w 1378"/>
                <a:gd name="T73" fmla="*/ 51 h 371"/>
                <a:gd name="T74" fmla="*/ 627 w 1378"/>
                <a:gd name="T75" fmla="*/ 35 h 371"/>
                <a:gd name="T76" fmla="*/ 639 w 1378"/>
                <a:gd name="T77" fmla="*/ 20 h 371"/>
                <a:gd name="T78" fmla="*/ 653 w 1378"/>
                <a:gd name="T79" fmla="*/ 10 h 371"/>
                <a:gd name="T80" fmla="*/ 670 w 1378"/>
                <a:gd name="T81" fmla="*/ 2 h 371"/>
                <a:gd name="T82" fmla="*/ 689 w 1378"/>
                <a:gd name="T83"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78" h="371">
                  <a:moveTo>
                    <a:pt x="689" y="0"/>
                  </a:moveTo>
                  <a:lnTo>
                    <a:pt x="708" y="2"/>
                  </a:lnTo>
                  <a:lnTo>
                    <a:pt x="724" y="10"/>
                  </a:lnTo>
                  <a:lnTo>
                    <a:pt x="739" y="20"/>
                  </a:lnTo>
                  <a:lnTo>
                    <a:pt x="749" y="35"/>
                  </a:lnTo>
                  <a:lnTo>
                    <a:pt x="757" y="51"/>
                  </a:lnTo>
                  <a:lnTo>
                    <a:pt x="759" y="70"/>
                  </a:lnTo>
                  <a:lnTo>
                    <a:pt x="759" y="230"/>
                  </a:lnTo>
                  <a:lnTo>
                    <a:pt x="1307" y="230"/>
                  </a:lnTo>
                  <a:lnTo>
                    <a:pt x="1326" y="232"/>
                  </a:lnTo>
                  <a:lnTo>
                    <a:pt x="1343" y="239"/>
                  </a:lnTo>
                  <a:lnTo>
                    <a:pt x="1357" y="250"/>
                  </a:lnTo>
                  <a:lnTo>
                    <a:pt x="1368" y="265"/>
                  </a:lnTo>
                  <a:lnTo>
                    <a:pt x="1375" y="282"/>
                  </a:lnTo>
                  <a:lnTo>
                    <a:pt x="1378" y="300"/>
                  </a:lnTo>
                  <a:lnTo>
                    <a:pt x="1376" y="319"/>
                  </a:lnTo>
                  <a:lnTo>
                    <a:pt x="1368" y="336"/>
                  </a:lnTo>
                  <a:lnTo>
                    <a:pt x="1358" y="349"/>
                  </a:lnTo>
                  <a:lnTo>
                    <a:pt x="1343" y="361"/>
                  </a:lnTo>
                  <a:lnTo>
                    <a:pt x="1326" y="367"/>
                  </a:lnTo>
                  <a:lnTo>
                    <a:pt x="1308" y="371"/>
                  </a:lnTo>
                  <a:lnTo>
                    <a:pt x="71" y="371"/>
                  </a:lnTo>
                  <a:lnTo>
                    <a:pt x="52" y="367"/>
                  </a:lnTo>
                  <a:lnTo>
                    <a:pt x="35" y="361"/>
                  </a:lnTo>
                  <a:lnTo>
                    <a:pt x="21" y="349"/>
                  </a:lnTo>
                  <a:lnTo>
                    <a:pt x="9" y="336"/>
                  </a:lnTo>
                  <a:lnTo>
                    <a:pt x="3" y="319"/>
                  </a:lnTo>
                  <a:lnTo>
                    <a:pt x="0" y="300"/>
                  </a:lnTo>
                  <a:lnTo>
                    <a:pt x="3" y="282"/>
                  </a:lnTo>
                  <a:lnTo>
                    <a:pt x="9" y="265"/>
                  </a:lnTo>
                  <a:lnTo>
                    <a:pt x="21" y="250"/>
                  </a:lnTo>
                  <a:lnTo>
                    <a:pt x="35" y="239"/>
                  </a:lnTo>
                  <a:lnTo>
                    <a:pt x="52" y="232"/>
                  </a:lnTo>
                  <a:lnTo>
                    <a:pt x="71" y="230"/>
                  </a:lnTo>
                  <a:lnTo>
                    <a:pt x="618" y="230"/>
                  </a:lnTo>
                  <a:lnTo>
                    <a:pt x="618" y="70"/>
                  </a:lnTo>
                  <a:lnTo>
                    <a:pt x="621" y="51"/>
                  </a:lnTo>
                  <a:lnTo>
                    <a:pt x="627" y="35"/>
                  </a:lnTo>
                  <a:lnTo>
                    <a:pt x="639" y="20"/>
                  </a:lnTo>
                  <a:lnTo>
                    <a:pt x="653" y="10"/>
                  </a:lnTo>
                  <a:lnTo>
                    <a:pt x="670" y="2"/>
                  </a:lnTo>
                  <a:lnTo>
                    <a:pt x="689"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50" name="形状">
              <a:extLst>
                <a:ext uri="{FF2B5EF4-FFF2-40B4-BE49-F238E27FC236}">
                  <a16:creationId xmlns:a16="http://schemas.microsoft.com/office/drawing/2014/main" xmlns="" id="{DBA235BD-3626-4997-8713-A65143F38CC4}"/>
                </a:ext>
              </a:extLst>
            </p:cNvPr>
            <p:cNvSpPr>
              <a:spLocks noEditPoints="1"/>
            </p:cNvSpPr>
            <p:nvPr/>
          </p:nvSpPr>
          <p:spPr bwMode="auto">
            <a:xfrm>
              <a:off x="9745619" y="2811340"/>
              <a:ext cx="604178" cy="436681"/>
            </a:xfrm>
            <a:custGeom>
              <a:avLst/>
              <a:gdLst>
                <a:gd name="T0" fmla="*/ 1388 w 3034"/>
                <a:gd name="T1" fmla="*/ 1364 h 2187"/>
                <a:gd name="T2" fmla="*/ 1263 w 3034"/>
                <a:gd name="T3" fmla="*/ 1465 h 2187"/>
                <a:gd name="T4" fmla="*/ 1808 w 3034"/>
                <a:gd name="T5" fmla="*/ 1577 h 2187"/>
                <a:gd name="T6" fmla="*/ 1732 w 3034"/>
                <a:gd name="T7" fmla="*/ 1434 h 2187"/>
                <a:gd name="T8" fmla="*/ 1594 w 3034"/>
                <a:gd name="T9" fmla="*/ 1351 h 2187"/>
                <a:gd name="T10" fmla="*/ 2873 w 3034"/>
                <a:gd name="T11" fmla="*/ 0 h 2187"/>
                <a:gd name="T12" fmla="*/ 2986 w 3034"/>
                <a:gd name="T13" fmla="*/ 47 h 2187"/>
                <a:gd name="T14" fmla="*/ 3034 w 3034"/>
                <a:gd name="T15" fmla="*/ 160 h 2187"/>
                <a:gd name="T16" fmla="*/ 3006 w 3034"/>
                <a:gd name="T17" fmla="*/ 2117 h 2187"/>
                <a:gd name="T18" fmla="*/ 2906 w 3034"/>
                <a:gd name="T19" fmla="*/ 2184 h 2187"/>
                <a:gd name="T20" fmla="*/ 98 w 3034"/>
                <a:gd name="T21" fmla="*/ 2175 h 2187"/>
                <a:gd name="T22" fmla="*/ 13 w 3034"/>
                <a:gd name="T23" fmla="*/ 2089 h 2187"/>
                <a:gd name="T24" fmla="*/ 2 w 3034"/>
                <a:gd name="T25" fmla="*/ 1625 h 2187"/>
                <a:gd name="T26" fmla="*/ 51 w 3034"/>
                <a:gd name="T27" fmla="*/ 1576 h 2187"/>
                <a:gd name="T28" fmla="*/ 645 w 3034"/>
                <a:gd name="T29" fmla="*/ 1577 h 2187"/>
                <a:gd name="T30" fmla="*/ 716 w 3034"/>
                <a:gd name="T31" fmla="*/ 1411 h 2187"/>
                <a:gd name="T32" fmla="*/ 851 w 3034"/>
                <a:gd name="T33" fmla="*/ 1296 h 2187"/>
                <a:gd name="T34" fmla="*/ 1030 w 3034"/>
                <a:gd name="T35" fmla="*/ 1252 h 2187"/>
                <a:gd name="T36" fmla="*/ 1090 w 3034"/>
                <a:gd name="T37" fmla="*/ 1287 h 2187"/>
                <a:gd name="T38" fmla="*/ 1090 w 3034"/>
                <a:gd name="T39" fmla="*/ 1358 h 2187"/>
                <a:gd name="T40" fmla="*/ 1030 w 3034"/>
                <a:gd name="T41" fmla="*/ 1393 h 2187"/>
                <a:gd name="T42" fmla="*/ 892 w 3034"/>
                <a:gd name="T43" fmla="*/ 1434 h 2187"/>
                <a:gd name="T44" fmla="*/ 801 w 3034"/>
                <a:gd name="T45" fmla="*/ 1542 h 2187"/>
                <a:gd name="T46" fmla="*/ 1096 w 3034"/>
                <a:gd name="T47" fmla="*/ 1482 h 2187"/>
                <a:gd name="T48" fmla="*/ 1200 w 3034"/>
                <a:gd name="T49" fmla="*/ 1324 h 2187"/>
                <a:gd name="T50" fmla="*/ 1362 w 3034"/>
                <a:gd name="T51" fmla="*/ 1224 h 2187"/>
                <a:gd name="T52" fmla="*/ 1432 w 3034"/>
                <a:gd name="T53" fmla="*/ 1206 h 2187"/>
                <a:gd name="T54" fmla="*/ 1519 w 3034"/>
                <a:gd name="T55" fmla="*/ 1199 h 2187"/>
                <a:gd name="T56" fmla="*/ 1695 w 3034"/>
                <a:gd name="T57" fmla="*/ 1238 h 2187"/>
                <a:gd name="T58" fmla="*/ 1849 w 3034"/>
                <a:gd name="T59" fmla="*/ 1356 h 2187"/>
                <a:gd name="T60" fmla="*/ 1940 w 3034"/>
                <a:gd name="T61" fmla="*/ 1528 h 2187"/>
                <a:gd name="T62" fmla="*/ 2201 w 3034"/>
                <a:gd name="T63" fmla="*/ 1511 h 2187"/>
                <a:gd name="T64" fmla="*/ 2096 w 3034"/>
                <a:gd name="T65" fmla="*/ 1417 h 2187"/>
                <a:gd name="T66" fmla="*/ 1970 w 3034"/>
                <a:gd name="T67" fmla="*/ 1391 h 2187"/>
                <a:gd name="T68" fmla="*/ 1920 w 3034"/>
                <a:gd name="T69" fmla="*/ 1342 h 2187"/>
                <a:gd name="T70" fmla="*/ 1938 w 3034"/>
                <a:gd name="T71" fmla="*/ 1273 h 2187"/>
                <a:gd name="T72" fmla="*/ 2035 w 3034"/>
                <a:gd name="T73" fmla="*/ 1255 h 2187"/>
                <a:gd name="T74" fmla="*/ 2206 w 3034"/>
                <a:gd name="T75" fmla="*/ 1319 h 2187"/>
                <a:gd name="T76" fmla="*/ 2328 w 3034"/>
                <a:gd name="T77" fmla="*/ 1449 h 2187"/>
                <a:gd name="T78" fmla="*/ 2674 w 3034"/>
                <a:gd name="T79" fmla="*/ 1577 h 2187"/>
                <a:gd name="T80" fmla="*/ 2734 w 3034"/>
                <a:gd name="T81" fmla="*/ 1612 h 2187"/>
                <a:gd name="T82" fmla="*/ 2734 w 3034"/>
                <a:gd name="T83" fmla="*/ 1683 h 2187"/>
                <a:gd name="T84" fmla="*/ 2674 w 3034"/>
                <a:gd name="T85" fmla="*/ 1718 h 2187"/>
                <a:gd name="T86" fmla="*/ 150 w 3034"/>
                <a:gd name="T87" fmla="*/ 2045 h 2187"/>
                <a:gd name="T88" fmla="*/ 2891 w 3034"/>
                <a:gd name="T89" fmla="*/ 2037 h 2187"/>
                <a:gd name="T90" fmla="*/ 2883 w 3034"/>
                <a:gd name="T91" fmla="*/ 143 h 2187"/>
                <a:gd name="T92" fmla="*/ 2078 w 3034"/>
                <a:gd name="T93" fmla="*/ 131 h 2187"/>
                <a:gd name="T94" fmla="*/ 2044 w 3034"/>
                <a:gd name="T95" fmla="*/ 70 h 2187"/>
                <a:gd name="T96" fmla="*/ 2078 w 3034"/>
                <a:gd name="T97" fmla="*/ 9 h 2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4" h="2187">
                  <a:moveTo>
                    <a:pt x="1510" y="1339"/>
                  </a:moveTo>
                  <a:lnTo>
                    <a:pt x="1467" y="1342"/>
                  </a:lnTo>
                  <a:lnTo>
                    <a:pt x="1427" y="1351"/>
                  </a:lnTo>
                  <a:lnTo>
                    <a:pt x="1388" y="1364"/>
                  </a:lnTo>
                  <a:lnTo>
                    <a:pt x="1352" y="1383"/>
                  </a:lnTo>
                  <a:lnTo>
                    <a:pt x="1318" y="1407"/>
                  </a:lnTo>
                  <a:lnTo>
                    <a:pt x="1288" y="1434"/>
                  </a:lnTo>
                  <a:lnTo>
                    <a:pt x="1263" y="1465"/>
                  </a:lnTo>
                  <a:lnTo>
                    <a:pt x="1242" y="1500"/>
                  </a:lnTo>
                  <a:lnTo>
                    <a:pt x="1225" y="1537"/>
                  </a:lnTo>
                  <a:lnTo>
                    <a:pt x="1213" y="1577"/>
                  </a:lnTo>
                  <a:lnTo>
                    <a:pt x="1808" y="1577"/>
                  </a:lnTo>
                  <a:lnTo>
                    <a:pt x="1795" y="1537"/>
                  </a:lnTo>
                  <a:lnTo>
                    <a:pt x="1778" y="1500"/>
                  </a:lnTo>
                  <a:lnTo>
                    <a:pt x="1757" y="1465"/>
                  </a:lnTo>
                  <a:lnTo>
                    <a:pt x="1732" y="1434"/>
                  </a:lnTo>
                  <a:lnTo>
                    <a:pt x="1702" y="1407"/>
                  </a:lnTo>
                  <a:lnTo>
                    <a:pt x="1669" y="1383"/>
                  </a:lnTo>
                  <a:lnTo>
                    <a:pt x="1633" y="1364"/>
                  </a:lnTo>
                  <a:lnTo>
                    <a:pt x="1594" y="1351"/>
                  </a:lnTo>
                  <a:lnTo>
                    <a:pt x="1553" y="1342"/>
                  </a:lnTo>
                  <a:lnTo>
                    <a:pt x="1510" y="1339"/>
                  </a:lnTo>
                  <a:close/>
                  <a:moveTo>
                    <a:pt x="2114" y="0"/>
                  </a:moveTo>
                  <a:lnTo>
                    <a:pt x="2873" y="0"/>
                  </a:lnTo>
                  <a:lnTo>
                    <a:pt x="2906" y="3"/>
                  </a:lnTo>
                  <a:lnTo>
                    <a:pt x="2935" y="12"/>
                  </a:lnTo>
                  <a:lnTo>
                    <a:pt x="2963" y="27"/>
                  </a:lnTo>
                  <a:lnTo>
                    <a:pt x="2986" y="47"/>
                  </a:lnTo>
                  <a:lnTo>
                    <a:pt x="3006" y="71"/>
                  </a:lnTo>
                  <a:lnTo>
                    <a:pt x="3021" y="98"/>
                  </a:lnTo>
                  <a:lnTo>
                    <a:pt x="3030" y="128"/>
                  </a:lnTo>
                  <a:lnTo>
                    <a:pt x="3034" y="160"/>
                  </a:lnTo>
                  <a:lnTo>
                    <a:pt x="3034" y="2027"/>
                  </a:lnTo>
                  <a:lnTo>
                    <a:pt x="3030" y="2058"/>
                  </a:lnTo>
                  <a:lnTo>
                    <a:pt x="3021" y="2089"/>
                  </a:lnTo>
                  <a:lnTo>
                    <a:pt x="3006" y="2117"/>
                  </a:lnTo>
                  <a:lnTo>
                    <a:pt x="2986" y="2140"/>
                  </a:lnTo>
                  <a:lnTo>
                    <a:pt x="2963" y="2160"/>
                  </a:lnTo>
                  <a:lnTo>
                    <a:pt x="2935" y="2175"/>
                  </a:lnTo>
                  <a:lnTo>
                    <a:pt x="2906" y="2184"/>
                  </a:lnTo>
                  <a:lnTo>
                    <a:pt x="2873" y="2187"/>
                  </a:lnTo>
                  <a:lnTo>
                    <a:pt x="161" y="2187"/>
                  </a:lnTo>
                  <a:lnTo>
                    <a:pt x="128" y="2184"/>
                  </a:lnTo>
                  <a:lnTo>
                    <a:pt x="98" y="2175"/>
                  </a:lnTo>
                  <a:lnTo>
                    <a:pt x="71" y="2160"/>
                  </a:lnTo>
                  <a:lnTo>
                    <a:pt x="47" y="2140"/>
                  </a:lnTo>
                  <a:lnTo>
                    <a:pt x="28" y="2117"/>
                  </a:lnTo>
                  <a:lnTo>
                    <a:pt x="13" y="2089"/>
                  </a:lnTo>
                  <a:lnTo>
                    <a:pt x="3" y="2058"/>
                  </a:lnTo>
                  <a:lnTo>
                    <a:pt x="0" y="2027"/>
                  </a:lnTo>
                  <a:lnTo>
                    <a:pt x="0" y="1644"/>
                  </a:lnTo>
                  <a:lnTo>
                    <a:pt x="2" y="1625"/>
                  </a:lnTo>
                  <a:lnTo>
                    <a:pt x="10" y="1608"/>
                  </a:lnTo>
                  <a:lnTo>
                    <a:pt x="20" y="1594"/>
                  </a:lnTo>
                  <a:lnTo>
                    <a:pt x="34" y="1582"/>
                  </a:lnTo>
                  <a:lnTo>
                    <a:pt x="51" y="1576"/>
                  </a:lnTo>
                  <a:lnTo>
                    <a:pt x="70" y="1573"/>
                  </a:lnTo>
                  <a:lnTo>
                    <a:pt x="80" y="1574"/>
                  </a:lnTo>
                  <a:lnTo>
                    <a:pt x="91" y="1577"/>
                  </a:lnTo>
                  <a:lnTo>
                    <a:pt x="645" y="1577"/>
                  </a:lnTo>
                  <a:lnTo>
                    <a:pt x="655" y="1532"/>
                  </a:lnTo>
                  <a:lnTo>
                    <a:pt x="671" y="1489"/>
                  </a:lnTo>
                  <a:lnTo>
                    <a:pt x="691" y="1448"/>
                  </a:lnTo>
                  <a:lnTo>
                    <a:pt x="716" y="1411"/>
                  </a:lnTo>
                  <a:lnTo>
                    <a:pt x="744" y="1376"/>
                  </a:lnTo>
                  <a:lnTo>
                    <a:pt x="777" y="1345"/>
                  </a:lnTo>
                  <a:lnTo>
                    <a:pt x="813" y="1318"/>
                  </a:lnTo>
                  <a:lnTo>
                    <a:pt x="851" y="1296"/>
                  </a:lnTo>
                  <a:lnTo>
                    <a:pt x="893" y="1277"/>
                  </a:lnTo>
                  <a:lnTo>
                    <a:pt x="937" y="1264"/>
                  </a:lnTo>
                  <a:lnTo>
                    <a:pt x="982" y="1255"/>
                  </a:lnTo>
                  <a:lnTo>
                    <a:pt x="1030" y="1252"/>
                  </a:lnTo>
                  <a:lnTo>
                    <a:pt x="1049" y="1254"/>
                  </a:lnTo>
                  <a:lnTo>
                    <a:pt x="1066" y="1262"/>
                  </a:lnTo>
                  <a:lnTo>
                    <a:pt x="1080" y="1272"/>
                  </a:lnTo>
                  <a:lnTo>
                    <a:pt x="1090" y="1287"/>
                  </a:lnTo>
                  <a:lnTo>
                    <a:pt x="1098" y="1304"/>
                  </a:lnTo>
                  <a:lnTo>
                    <a:pt x="1100" y="1322"/>
                  </a:lnTo>
                  <a:lnTo>
                    <a:pt x="1098" y="1341"/>
                  </a:lnTo>
                  <a:lnTo>
                    <a:pt x="1090" y="1358"/>
                  </a:lnTo>
                  <a:lnTo>
                    <a:pt x="1080" y="1372"/>
                  </a:lnTo>
                  <a:lnTo>
                    <a:pt x="1066" y="1383"/>
                  </a:lnTo>
                  <a:lnTo>
                    <a:pt x="1049" y="1390"/>
                  </a:lnTo>
                  <a:lnTo>
                    <a:pt x="1030" y="1393"/>
                  </a:lnTo>
                  <a:lnTo>
                    <a:pt x="993" y="1395"/>
                  </a:lnTo>
                  <a:lnTo>
                    <a:pt x="957" y="1404"/>
                  </a:lnTo>
                  <a:lnTo>
                    <a:pt x="923" y="1416"/>
                  </a:lnTo>
                  <a:lnTo>
                    <a:pt x="892" y="1434"/>
                  </a:lnTo>
                  <a:lnTo>
                    <a:pt x="864" y="1456"/>
                  </a:lnTo>
                  <a:lnTo>
                    <a:pt x="838" y="1482"/>
                  </a:lnTo>
                  <a:lnTo>
                    <a:pt x="818" y="1510"/>
                  </a:lnTo>
                  <a:lnTo>
                    <a:pt x="801" y="1542"/>
                  </a:lnTo>
                  <a:lnTo>
                    <a:pt x="789" y="1577"/>
                  </a:lnTo>
                  <a:lnTo>
                    <a:pt x="1070" y="1577"/>
                  </a:lnTo>
                  <a:lnTo>
                    <a:pt x="1080" y="1528"/>
                  </a:lnTo>
                  <a:lnTo>
                    <a:pt x="1096" y="1482"/>
                  </a:lnTo>
                  <a:lnTo>
                    <a:pt x="1116" y="1438"/>
                  </a:lnTo>
                  <a:lnTo>
                    <a:pt x="1140" y="1397"/>
                  </a:lnTo>
                  <a:lnTo>
                    <a:pt x="1169" y="1359"/>
                  </a:lnTo>
                  <a:lnTo>
                    <a:pt x="1200" y="1324"/>
                  </a:lnTo>
                  <a:lnTo>
                    <a:pt x="1236" y="1292"/>
                  </a:lnTo>
                  <a:lnTo>
                    <a:pt x="1275" y="1265"/>
                  </a:lnTo>
                  <a:lnTo>
                    <a:pt x="1318" y="1242"/>
                  </a:lnTo>
                  <a:lnTo>
                    <a:pt x="1362" y="1224"/>
                  </a:lnTo>
                  <a:lnTo>
                    <a:pt x="1410" y="1210"/>
                  </a:lnTo>
                  <a:lnTo>
                    <a:pt x="1412" y="1209"/>
                  </a:lnTo>
                  <a:lnTo>
                    <a:pt x="1419" y="1208"/>
                  </a:lnTo>
                  <a:lnTo>
                    <a:pt x="1432" y="1206"/>
                  </a:lnTo>
                  <a:lnTo>
                    <a:pt x="1448" y="1204"/>
                  </a:lnTo>
                  <a:lnTo>
                    <a:pt x="1468" y="1201"/>
                  </a:lnTo>
                  <a:lnTo>
                    <a:pt x="1492" y="1199"/>
                  </a:lnTo>
                  <a:lnTo>
                    <a:pt x="1519" y="1199"/>
                  </a:lnTo>
                  <a:lnTo>
                    <a:pt x="1550" y="1200"/>
                  </a:lnTo>
                  <a:lnTo>
                    <a:pt x="1600" y="1208"/>
                  </a:lnTo>
                  <a:lnTo>
                    <a:pt x="1648" y="1220"/>
                  </a:lnTo>
                  <a:lnTo>
                    <a:pt x="1695" y="1238"/>
                  </a:lnTo>
                  <a:lnTo>
                    <a:pt x="1738" y="1262"/>
                  </a:lnTo>
                  <a:lnTo>
                    <a:pt x="1778" y="1289"/>
                  </a:lnTo>
                  <a:lnTo>
                    <a:pt x="1815" y="1320"/>
                  </a:lnTo>
                  <a:lnTo>
                    <a:pt x="1849" y="1356"/>
                  </a:lnTo>
                  <a:lnTo>
                    <a:pt x="1879" y="1394"/>
                  </a:lnTo>
                  <a:lnTo>
                    <a:pt x="1903" y="1436"/>
                  </a:lnTo>
                  <a:lnTo>
                    <a:pt x="1924" y="1481"/>
                  </a:lnTo>
                  <a:lnTo>
                    <a:pt x="1940" y="1528"/>
                  </a:lnTo>
                  <a:lnTo>
                    <a:pt x="1950" y="1577"/>
                  </a:lnTo>
                  <a:lnTo>
                    <a:pt x="2229" y="1577"/>
                  </a:lnTo>
                  <a:lnTo>
                    <a:pt x="2218" y="1543"/>
                  </a:lnTo>
                  <a:lnTo>
                    <a:pt x="2201" y="1511"/>
                  </a:lnTo>
                  <a:lnTo>
                    <a:pt x="2179" y="1483"/>
                  </a:lnTo>
                  <a:lnTo>
                    <a:pt x="2155" y="1456"/>
                  </a:lnTo>
                  <a:lnTo>
                    <a:pt x="2127" y="1435"/>
                  </a:lnTo>
                  <a:lnTo>
                    <a:pt x="2096" y="1417"/>
                  </a:lnTo>
                  <a:lnTo>
                    <a:pt x="2062" y="1405"/>
                  </a:lnTo>
                  <a:lnTo>
                    <a:pt x="2026" y="1396"/>
                  </a:lnTo>
                  <a:lnTo>
                    <a:pt x="1988" y="1393"/>
                  </a:lnTo>
                  <a:lnTo>
                    <a:pt x="1970" y="1391"/>
                  </a:lnTo>
                  <a:lnTo>
                    <a:pt x="1953" y="1383"/>
                  </a:lnTo>
                  <a:lnTo>
                    <a:pt x="1938" y="1373"/>
                  </a:lnTo>
                  <a:lnTo>
                    <a:pt x="1928" y="1359"/>
                  </a:lnTo>
                  <a:lnTo>
                    <a:pt x="1920" y="1342"/>
                  </a:lnTo>
                  <a:lnTo>
                    <a:pt x="1918" y="1323"/>
                  </a:lnTo>
                  <a:lnTo>
                    <a:pt x="1920" y="1304"/>
                  </a:lnTo>
                  <a:lnTo>
                    <a:pt x="1928" y="1287"/>
                  </a:lnTo>
                  <a:lnTo>
                    <a:pt x="1938" y="1273"/>
                  </a:lnTo>
                  <a:lnTo>
                    <a:pt x="1953" y="1263"/>
                  </a:lnTo>
                  <a:lnTo>
                    <a:pt x="1970" y="1255"/>
                  </a:lnTo>
                  <a:lnTo>
                    <a:pt x="1988" y="1253"/>
                  </a:lnTo>
                  <a:lnTo>
                    <a:pt x="2035" y="1255"/>
                  </a:lnTo>
                  <a:lnTo>
                    <a:pt x="2082" y="1264"/>
                  </a:lnTo>
                  <a:lnTo>
                    <a:pt x="2125" y="1278"/>
                  </a:lnTo>
                  <a:lnTo>
                    <a:pt x="2167" y="1296"/>
                  </a:lnTo>
                  <a:lnTo>
                    <a:pt x="2206" y="1319"/>
                  </a:lnTo>
                  <a:lnTo>
                    <a:pt x="2242" y="1346"/>
                  </a:lnTo>
                  <a:lnTo>
                    <a:pt x="2274" y="1377"/>
                  </a:lnTo>
                  <a:lnTo>
                    <a:pt x="2302" y="1412"/>
                  </a:lnTo>
                  <a:lnTo>
                    <a:pt x="2328" y="1449"/>
                  </a:lnTo>
                  <a:lnTo>
                    <a:pt x="2348" y="1489"/>
                  </a:lnTo>
                  <a:lnTo>
                    <a:pt x="2363" y="1533"/>
                  </a:lnTo>
                  <a:lnTo>
                    <a:pt x="2373" y="1577"/>
                  </a:lnTo>
                  <a:lnTo>
                    <a:pt x="2674" y="1577"/>
                  </a:lnTo>
                  <a:lnTo>
                    <a:pt x="2692" y="1580"/>
                  </a:lnTo>
                  <a:lnTo>
                    <a:pt x="2709" y="1588"/>
                  </a:lnTo>
                  <a:lnTo>
                    <a:pt x="2724" y="1598"/>
                  </a:lnTo>
                  <a:lnTo>
                    <a:pt x="2734" y="1612"/>
                  </a:lnTo>
                  <a:lnTo>
                    <a:pt x="2742" y="1629"/>
                  </a:lnTo>
                  <a:lnTo>
                    <a:pt x="2744" y="1648"/>
                  </a:lnTo>
                  <a:lnTo>
                    <a:pt x="2742" y="1667"/>
                  </a:lnTo>
                  <a:lnTo>
                    <a:pt x="2734" y="1683"/>
                  </a:lnTo>
                  <a:lnTo>
                    <a:pt x="2724" y="1698"/>
                  </a:lnTo>
                  <a:lnTo>
                    <a:pt x="2709" y="1708"/>
                  </a:lnTo>
                  <a:lnTo>
                    <a:pt x="2692" y="1716"/>
                  </a:lnTo>
                  <a:lnTo>
                    <a:pt x="2674" y="1718"/>
                  </a:lnTo>
                  <a:lnTo>
                    <a:pt x="140" y="1718"/>
                  </a:lnTo>
                  <a:lnTo>
                    <a:pt x="140" y="2027"/>
                  </a:lnTo>
                  <a:lnTo>
                    <a:pt x="143" y="2037"/>
                  </a:lnTo>
                  <a:lnTo>
                    <a:pt x="150" y="2045"/>
                  </a:lnTo>
                  <a:lnTo>
                    <a:pt x="161" y="2048"/>
                  </a:lnTo>
                  <a:lnTo>
                    <a:pt x="2873" y="2048"/>
                  </a:lnTo>
                  <a:lnTo>
                    <a:pt x="2883" y="2045"/>
                  </a:lnTo>
                  <a:lnTo>
                    <a:pt x="2891" y="2037"/>
                  </a:lnTo>
                  <a:lnTo>
                    <a:pt x="2893" y="2027"/>
                  </a:lnTo>
                  <a:lnTo>
                    <a:pt x="2893" y="160"/>
                  </a:lnTo>
                  <a:lnTo>
                    <a:pt x="2891" y="150"/>
                  </a:lnTo>
                  <a:lnTo>
                    <a:pt x="2883" y="143"/>
                  </a:lnTo>
                  <a:lnTo>
                    <a:pt x="2873" y="140"/>
                  </a:lnTo>
                  <a:lnTo>
                    <a:pt x="2114" y="140"/>
                  </a:lnTo>
                  <a:lnTo>
                    <a:pt x="2095" y="137"/>
                  </a:lnTo>
                  <a:lnTo>
                    <a:pt x="2078" y="131"/>
                  </a:lnTo>
                  <a:lnTo>
                    <a:pt x="2064" y="119"/>
                  </a:lnTo>
                  <a:lnTo>
                    <a:pt x="2053" y="105"/>
                  </a:lnTo>
                  <a:lnTo>
                    <a:pt x="2046" y="89"/>
                  </a:lnTo>
                  <a:lnTo>
                    <a:pt x="2044" y="70"/>
                  </a:lnTo>
                  <a:lnTo>
                    <a:pt x="2046" y="52"/>
                  </a:lnTo>
                  <a:lnTo>
                    <a:pt x="2053" y="35"/>
                  </a:lnTo>
                  <a:lnTo>
                    <a:pt x="2064" y="20"/>
                  </a:lnTo>
                  <a:lnTo>
                    <a:pt x="2078" y="9"/>
                  </a:lnTo>
                  <a:lnTo>
                    <a:pt x="2095" y="2"/>
                  </a:lnTo>
                  <a:lnTo>
                    <a:pt x="2114"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51" name="形状">
              <a:extLst>
                <a:ext uri="{FF2B5EF4-FFF2-40B4-BE49-F238E27FC236}">
                  <a16:creationId xmlns:a16="http://schemas.microsoft.com/office/drawing/2014/main" xmlns="" id="{E3E862B9-9F0A-4940-A342-6EC7B9B3633A}"/>
                </a:ext>
              </a:extLst>
            </p:cNvPr>
            <p:cNvSpPr>
              <a:spLocks/>
            </p:cNvSpPr>
            <p:nvPr/>
          </p:nvSpPr>
          <p:spPr bwMode="auto">
            <a:xfrm>
              <a:off x="9745619" y="2811340"/>
              <a:ext cx="197405" cy="291120"/>
            </a:xfrm>
            <a:custGeom>
              <a:avLst/>
              <a:gdLst>
                <a:gd name="T0" fmla="*/ 161 w 993"/>
                <a:gd name="T1" fmla="*/ 0 h 1455"/>
                <a:gd name="T2" fmla="*/ 922 w 993"/>
                <a:gd name="T3" fmla="*/ 0 h 1455"/>
                <a:gd name="T4" fmla="*/ 941 w 993"/>
                <a:gd name="T5" fmla="*/ 2 h 1455"/>
                <a:gd name="T6" fmla="*/ 958 w 993"/>
                <a:gd name="T7" fmla="*/ 9 h 1455"/>
                <a:gd name="T8" fmla="*/ 972 w 993"/>
                <a:gd name="T9" fmla="*/ 20 h 1455"/>
                <a:gd name="T10" fmla="*/ 983 w 993"/>
                <a:gd name="T11" fmla="*/ 35 h 1455"/>
                <a:gd name="T12" fmla="*/ 990 w 993"/>
                <a:gd name="T13" fmla="*/ 52 h 1455"/>
                <a:gd name="T14" fmla="*/ 993 w 993"/>
                <a:gd name="T15" fmla="*/ 70 h 1455"/>
                <a:gd name="T16" fmla="*/ 990 w 993"/>
                <a:gd name="T17" fmla="*/ 89 h 1455"/>
                <a:gd name="T18" fmla="*/ 983 w 993"/>
                <a:gd name="T19" fmla="*/ 105 h 1455"/>
                <a:gd name="T20" fmla="*/ 972 w 993"/>
                <a:gd name="T21" fmla="*/ 119 h 1455"/>
                <a:gd name="T22" fmla="*/ 958 w 993"/>
                <a:gd name="T23" fmla="*/ 131 h 1455"/>
                <a:gd name="T24" fmla="*/ 941 w 993"/>
                <a:gd name="T25" fmla="*/ 137 h 1455"/>
                <a:gd name="T26" fmla="*/ 922 w 993"/>
                <a:gd name="T27" fmla="*/ 140 h 1455"/>
                <a:gd name="T28" fmla="*/ 161 w 993"/>
                <a:gd name="T29" fmla="*/ 140 h 1455"/>
                <a:gd name="T30" fmla="*/ 150 w 993"/>
                <a:gd name="T31" fmla="*/ 143 h 1455"/>
                <a:gd name="T32" fmla="*/ 143 w 993"/>
                <a:gd name="T33" fmla="*/ 150 h 1455"/>
                <a:gd name="T34" fmla="*/ 140 w 993"/>
                <a:gd name="T35" fmla="*/ 160 h 1455"/>
                <a:gd name="T36" fmla="*/ 140 w 993"/>
                <a:gd name="T37" fmla="*/ 1384 h 1455"/>
                <a:gd name="T38" fmla="*/ 138 w 993"/>
                <a:gd name="T39" fmla="*/ 1404 h 1455"/>
                <a:gd name="T40" fmla="*/ 130 w 993"/>
                <a:gd name="T41" fmla="*/ 1420 h 1455"/>
                <a:gd name="T42" fmla="*/ 120 w 993"/>
                <a:gd name="T43" fmla="*/ 1434 h 1455"/>
                <a:gd name="T44" fmla="*/ 105 w 993"/>
                <a:gd name="T45" fmla="*/ 1446 h 1455"/>
                <a:gd name="T46" fmla="*/ 89 w 993"/>
                <a:gd name="T47" fmla="*/ 1452 h 1455"/>
                <a:gd name="T48" fmla="*/ 70 w 993"/>
                <a:gd name="T49" fmla="*/ 1455 h 1455"/>
                <a:gd name="T50" fmla="*/ 51 w 993"/>
                <a:gd name="T51" fmla="*/ 1452 h 1455"/>
                <a:gd name="T52" fmla="*/ 34 w 993"/>
                <a:gd name="T53" fmla="*/ 1446 h 1455"/>
                <a:gd name="T54" fmla="*/ 20 w 993"/>
                <a:gd name="T55" fmla="*/ 1434 h 1455"/>
                <a:gd name="T56" fmla="*/ 10 w 993"/>
                <a:gd name="T57" fmla="*/ 1420 h 1455"/>
                <a:gd name="T58" fmla="*/ 2 w 993"/>
                <a:gd name="T59" fmla="*/ 1404 h 1455"/>
                <a:gd name="T60" fmla="*/ 0 w 993"/>
                <a:gd name="T61" fmla="*/ 1384 h 1455"/>
                <a:gd name="T62" fmla="*/ 0 w 993"/>
                <a:gd name="T63" fmla="*/ 160 h 1455"/>
                <a:gd name="T64" fmla="*/ 3 w 993"/>
                <a:gd name="T65" fmla="*/ 128 h 1455"/>
                <a:gd name="T66" fmla="*/ 13 w 993"/>
                <a:gd name="T67" fmla="*/ 98 h 1455"/>
                <a:gd name="T68" fmla="*/ 28 w 993"/>
                <a:gd name="T69" fmla="*/ 71 h 1455"/>
                <a:gd name="T70" fmla="*/ 47 w 993"/>
                <a:gd name="T71" fmla="*/ 47 h 1455"/>
                <a:gd name="T72" fmla="*/ 71 w 993"/>
                <a:gd name="T73" fmla="*/ 27 h 1455"/>
                <a:gd name="T74" fmla="*/ 98 w 993"/>
                <a:gd name="T75" fmla="*/ 12 h 1455"/>
                <a:gd name="T76" fmla="*/ 128 w 993"/>
                <a:gd name="T77" fmla="*/ 3 h 1455"/>
                <a:gd name="T78" fmla="*/ 161 w 993"/>
                <a:gd name="T7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93" h="1455">
                  <a:moveTo>
                    <a:pt x="161" y="0"/>
                  </a:moveTo>
                  <a:lnTo>
                    <a:pt x="922" y="0"/>
                  </a:lnTo>
                  <a:lnTo>
                    <a:pt x="941" y="2"/>
                  </a:lnTo>
                  <a:lnTo>
                    <a:pt x="958" y="9"/>
                  </a:lnTo>
                  <a:lnTo>
                    <a:pt x="972" y="20"/>
                  </a:lnTo>
                  <a:lnTo>
                    <a:pt x="983" y="35"/>
                  </a:lnTo>
                  <a:lnTo>
                    <a:pt x="990" y="52"/>
                  </a:lnTo>
                  <a:lnTo>
                    <a:pt x="993" y="70"/>
                  </a:lnTo>
                  <a:lnTo>
                    <a:pt x="990" y="89"/>
                  </a:lnTo>
                  <a:lnTo>
                    <a:pt x="983" y="105"/>
                  </a:lnTo>
                  <a:lnTo>
                    <a:pt x="972" y="119"/>
                  </a:lnTo>
                  <a:lnTo>
                    <a:pt x="958" y="131"/>
                  </a:lnTo>
                  <a:lnTo>
                    <a:pt x="941" y="137"/>
                  </a:lnTo>
                  <a:lnTo>
                    <a:pt x="922" y="140"/>
                  </a:lnTo>
                  <a:lnTo>
                    <a:pt x="161" y="140"/>
                  </a:lnTo>
                  <a:lnTo>
                    <a:pt x="150" y="143"/>
                  </a:lnTo>
                  <a:lnTo>
                    <a:pt x="143" y="150"/>
                  </a:lnTo>
                  <a:lnTo>
                    <a:pt x="140" y="160"/>
                  </a:lnTo>
                  <a:lnTo>
                    <a:pt x="140" y="1384"/>
                  </a:lnTo>
                  <a:lnTo>
                    <a:pt x="138" y="1404"/>
                  </a:lnTo>
                  <a:lnTo>
                    <a:pt x="130" y="1420"/>
                  </a:lnTo>
                  <a:lnTo>
                    <a:pt x="120" y="1434"/>
                  </a:lnTo>
                  <a:lnTo>
                    <a:pt x="105" y="1446"/>
                  </a:lnTo>
                  <a:lnTo>
                    <a:pt x="89" y="1452"/>
                  </a:lnTo>
                  <a:lnTo>
                    <a:pt x="70" y="1455"/>
                  </a:lnTo>
                  <a:lnTo>
                    <a:pt x="51" y="1452"/>
                  </a:lnTo>
                  <a:lnTo>
                    <a:pt x="34" y="1446"/>
                  </a:lnTo>
                  <a:lnTo>
                    <a:pt x="20" y="1434"/>
                  </a:lnTo>
                  <a:lnTo>
                    <a:pt x="10" y="1420"/>
                  </a:lnTo>
                  <a:lnTo>
                    <a:pt x="2" y="1404"/>
                  </a:lnTo>
                  <a:lnTo>
                    <a:pt x="0" y="1384"/>
                  </a:lnTo>
                  <a:lnTo>
                    <a:pt x="0" y="160"/>
                  </a:lnTo>
                  <a:lnTo>
                    <a:pt x="3" y="128"/>
                  </a:lnTo>
                  <a:lnTo>
                    <a:pt x="13" y="98"/>
                  </a:lnTo>
                  <a:lnTo>
                    <a:pt x="28" y="71"/>
                  </a:lnTo>
                  <a:lnTo>
                    <a:pt x="47" y="47"/>
                  </a:lnTo>
                  <a:lnTo>
                    <a:pt x="71" y="27"/>
                  </a:lnTo>
                  <a:lnTo>
                    <a:pt x="98" y="12"/>
                  </a:lnTo>
                  <a:lnTo>
                    <a:pt x="128" y="3"/>
                  </a:lnTo>
                  <a:lnTo>
                    <a:pt x="161"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52" name="形状">
              <a:extLst>
                <a:ext uri="{FF2B5EF4-FFF2-40B4-BE49-F238E27FC236}">
                  <a16:creationId xmlns:a16="http://schemas.microsoft.com/office/drawing/2014/main" xmlns="" id="{887E0805-AF05-4B68-A1D4-53CD29329B07}"/>
                </a:ext>
              </a:extLst>
            </p:cNvPr>
            <p:cNvSpPr>
              <a:spLocks/>
            </p:cNvSpPr>
            <p:nvPr/>
          </p:nvSpPr>
          <p:spPr bwMode="auto">
            <a:xfrm>
              <a:off x="9933054" y="2661792"/>
              <a:ext cx="225321" cy="376862"/>
            </a:xfrm>
            <a:custGeom>
              <a:avLst/>
              <a:gdLst>
                <a:gd name="T0" fmla="*/ 603 w 1137"/>
                <a:gd name="T1" fmla="*/ 7 h 1894"/>
                <a:gd name="T2" fmla="*/ 887 w 1137"/>
                <a:gd name="T3" fmla="*/ 325 h 1894"/>
                <a:gd name="T4" fmla="*/ 951 w 1137"/>
                <a:gd name="T5" fmla="*/ 433 h 1894"/>
                <a:gd name="T6" fmla="*/ 974 w 1137"/>
                <a:gd name="T7" fmla="*/ 557 h 1894"/>
                <a:gd name="T8" fmla="*/ 980 w 1137"/>
                <a:gd name="T9" fmla="*/ 1155 h 1894"/>
                <a:gd name="T10" fmla="*/ 1114 w 1137"/>
                <a:gd name="T11" fmla="*/ 1375 h 1894"/>
                <a:gd name="T12" fmla="*/ 1137 w 1137"/>
                <a:gd name="T13" fmla="*/ 1477 h 1894"/>
                <a:gd name="T14" fmla="*/ 1127 w 1137"/>
                <a:gd name="T15" fmla="*/ 1653 h 1894"/>
                <a:gd name="T16" fmla="*/ 1086 w 1137"/>
                <a:gd name="T17" fmla="*/ 1685 h 1894"/>
                <a:gd name="T18" fmla="*/ 912 w 1137"/>
                <a:gd name="T19" fmla="*/ 1823 h 1894"/>
                <a:gd name="T20" fmla="*/ 891 w 1137"/>
                <a:gd name="T21" fmla="*/ 1873 h 1894"/>
                <a:gd name="T22" fmla="*/ 841 w 1137"/>
                <a:gd name="T23" fmla="*/ 1893 h 1894"/>
                <a:gd name="T24" fmla="*/ 793 w 1137"/>
                <a:gd name="T25" fmla="*/ 1873 h 1894"/>
                <a:gd name="T26" fmla="*/ 771 w 1137"/>
                <a:gd name="T27" fmla="*/ 1823 h 1894"/>
                <a:gd name="T28" fmla="*/ 747 w 1137"/>
                <a:gd name="T29" fmla="*/ 1652 h 1894"/>
                <a:gd name="T30" fmla="*/ 740 w 1137"/>
                <a:gd name="T31" fmla="*/ 1598 h 1894"/>
                <a:gd name="T32" fmla="*/ 772 w 1137"/>
                <a:gd name="T33" fmla="*/ 1556 h 1894"/>
                <a:gd name="T34" fmla="*/ 996 w 1137"/>
                <a:gd name="T35" fmla="*/ 1546 h 1894"/>
                <a:gd name="T36" fmla="*/ 988 w 1137"/>
                <a:gd name="T37" fmla="*/ 1436 h 1894"/>
                <a:gd name="T38" fmla="*/ 854 w 1137"/>
                <a:gd name="T39" fmla="*/ 1216 h 1894"/>
                <a:gd name="T40" fmla="*/ 833 w 1137"/>
                <a:gd name="T41" fmla="*/ 1116 h 1894"/>
                <a:gd name="T42" fmla="*/ 824 w 1137"/>
                <a:gd name="T43" fmla="*/ 497 h 1894"/>
                <a:gd name="T44" fmla="*/ 781 w 1137"/>
                <a:gd name="T45" fmla="*/ 416 h 1894"/>
                <a:gd name="T46" fmla="*/ 352 w 1137"/>
                <a:gd name="T47" fmla="*/ 442 h 1894"/>
                <a:gd name="T48" fmla="*/ 321 w 1137"/>
                <a:gd name="T49" fmla="*/ 526 h 1894"/>
                <a:gd name="T50" fmla="*/ 316 w 1137"/>
                <a:gd name="T51" fmla="*/ 1149 h 1894"/>
                <a:gd name="T52" fmla="*/ 276 w 1137"/>
                <a:gd name="T53" fmla="*/ 1252 h 1894"/>
                <a:gd name="T54" fmla="*/ 143 w 1137"/>
                <a:gd name="T55" fmla="*/ 1459 h 1894"/>
                <a:gd name="T56" fmla="*/ 338 w 1137"/>
                <a:gd name="T57" fmla="*/ 1547 h 1894"/>
                <a:gd name="T58" fmla="*/ 388 w 1137"/>
                <a:gd name="T59" fmla="*/ 1567 h 1894"/>
                <a:gd name="T60" fmla="*/ 409 w 1137"/>
                <a:gd name="T61" fmla="*/ 1617 h 1894"/>
                <a:gd name="T62" fmla="*/ 388 w 1137"/>
                <a:gd name="T63" fmla="*/ 1667 h 1894"/>
                <a:gd name="T64" fmla="*/ 338 w 1137"/>
                <a:gd name="T65" fmla="*/ 1688 h 1894"/>
                <a:gd name="T66" fmla="*/ 335 w 1137"/>
                <a:gd name="T67" fmla="*/ 1842 h 1894"/>
                <a:gd name="T68" fmla="*/ 303 w 1137"/>
                <a:gd name="T69" fmla="*/ 1885 h 1894"/>
                <a:gd name="T70" fmla="*/ 250 w 1137"/>
                <a:gd name="T71" fmla="*/ 1891 h 1894"/>
                <a:gd name="T72" fmla="*/ 207 w 1137"/>
                <a:gd name="T73" fmla="*/ 1859 h 1894"/>
                <a:gd name="T74" fmla="*/ 198 w 1137"/>
                <a:gd name="T75" fmla="*/ 1688 h 1894"/>
                <a:gd name="T76" fmla="*/ 35 w 1137"/>
                <a:gd name="T77" fmla="*/ 1678 h 1894"/>
                <a:gd name="T78" fmla="*/ 2 w 1137"/>
                <a:gd name="T79" fmla="*/ 1636 h 1894"/>
                <a:gd name="T80" fmla="*/ 3 w 1137"/>
                <a:gd name="T81" fmla="*/ 1443 h 1894"/>
                <a:gd name="T82" fmla="*/ 45 w 1137"/>
                <a:gd name="T83" fmla="*/ 1338 h 1894"/>
                <a:gd name="T84" fmla="*/ 178 w 1137"/>
                <a:gd name="T85" fmla="*/ 1134 h 1894"/>
                <a:gd name="T86" fmla="*/ 182 w 1137"/>
                <a:gd name="T87" fmla="*/ 515 h 1894"/>
                <a:gd name="T88" fmla="*/ 218 w 1137"/>
                <a:gd name="T89" fmla="*/ 395 h 1894"/>
                <a:gd name="T90" fmla="*/ 522 w 1137"/>
                <a:gd name="T91" fmla="*/ 25 h 1894"/>
                <a:gd name="T92" fmla="*/ 574 w 1137"/>
                <a:gd name="T93" fmla="*/ 0 h 1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7" h="1894">
                  <a:moveTo>
                    <a:pt x="574" y="0"/>
                  </a:moveTo>
                  <a:lnTo>
                    <a:pt x="589" y="3"/>
                  </a:lnTo>
                  <a:lnTo>
                    <a:pt x="603" y="7"/>
                  </a:lnTo>
                  <a:lnTo>
                    <a:pt x="617" y="14"/>
                  </a:lnTo>
                  <a:lnTo>
                    <a:pt x="627" y="25"/>
                  </a:lnTo>
                  <a:lnTo>
                    <a:pt x="887" y="325"/>
                  </a:lnTo>
                  <a:lnTo>
                    <a:pt x="913" y="359"/>
                  </a:lnTo>
                  <a:lnTo>
                    <a:pt x="934" y="395"/>
                  </a:lnTo>
                  <a:lnTo>
                    <a:pt x="951" y="433"/>
                  </a:lnTo>
                  <a:lnTo>
                    <a:pt x="964" y="473"/>
                  </a:lnTo>
                  <a:lnTo>
                    <a:pt x="971" y="515"/>
                  </a:lnTo>
                  <a:lnTo>
                    <a:pt x="974" y="557"/>
                  </a:lnTo>
                  <a:lnTo>
                    <a:pt x="974" y="1118"/>
                  </a:lnTo>
                  <a:lnTo>
                    <a:pt x="976" y="1137"/>
                  </a:lnTo>
                  <a:lnTo>
                    <a:pt x="980" y="1155"/>
                  </a:lnTo>
                  <a:lnTo>
                    <a:pt x="989" y="1173"/>
                  </a:lnTo>
                  <a:lnTo>
                    <a:pt x="1097" y="1343"/>
                  </a:lnTo>
                  <a:lnTo>
                    <a:pt x="1114" y="1375"/>
                  </a:lnTo>
                  <a:lnTo>
                    <a:pt x="1127" y="1407"/>
                  </a:lnTo>
                  <a:lnTo>
                    <a:pt x="1134" y="1442"/>
                  </a:lnTo>
                  <a:lnTo>
                    <a:pt x="1137" y="1477"/>
                  </a:lnTo>
                  <a:lnTo>
                    <a:pt x="1137" y="1617"/>
                  </a:lnTo>
                  <a:lnTo>
                    <a:pt x="1134" y="1636"/>
                  </a:lnTo>
                  <a:lnTo>
                    <a:pt x="1127" y="1653"/>
                  </a:lnTo>
                  <a:lnTo>
                    <a:pt x="1116" y="1667"/>
                  </a:lnTo>
                  <a:lnTo>
                    <a:pt x="1102" y="1678"/>
                  </a:lnTo>
                  <a:lnTo>
                    <a:pt x="1086" y="1685"/>
                  </a:lnTo>
                  <a:lnTo>
                    <a:pt x="1067" y="1688"/>
                  </a:lnTo>
                  <a:lnTo>
                    <a:pt x="912" y="1688"/>
                  </a:lnTo>
                  <a:lnTo>
                    <a:pt x="912" y="1823"/>
                  </a:lnTo>
                  <a:lnTo>
                    <a:pt x="909" y="1841"/>
                  </a:lnTo>
                  <a:lnTo>
                    <a:pt x="903" y="1858"/>
                  </a:lnTo>
                  <a:lnTo>
                    <a:pt x="891" y="1873"/>
                  </a:lnTo>
                  <a:lnTo>
                    <a:pt x="877" y="1883"/>
                  </a:lnTo>
                  <a:lnTo>
                    <a:pt x="860" y="1891"/>
                  </a:lnTo>
                  <a:lnTo>
                    <a:pt x="841" y="1893"/>
                  </a:lnTo>
                  <a:lnTo>
                    <a:pt x="823" y="1891"/>
                  </a:lnTo>
                  <a:lnTo>
                    <a:pt x="806" y="1883"/>
                  </a:lnTo>
                  <a:lnTo>
                    <a:pt x="793" y="1873"/>
                  </a:lnTo>
                  <a:lnTo>
                    <a:pt x="781" y="1858"/>
                  </a:lnTo>
                  <a:lnTo>
                    <a:pt x="773" y="1841"/>
                  </a:lnTo>
                  <a:lnTo>
                    <a:pt x="771" y="1823"/>
                  </a:lnTo>
                  <a:lnTo>
                    <a:pt x="771" y="1676"/>
                  </a:lnTo>
                  <a:lnTo>
                    <a:pt x="758" y="1666"/>
                  </a:lnTo>
                  <a:lnTo>
                    <a:pt x="747" y="1652"/>
                  </a:lnTo>
                  <a:lnTo>
                    <a:pt x="740" y="1635"/>
                  </a:lnTo>
                  <a:lnTo>
                    <a:pt x="737" y="1617"/>
                  </a:lnTo>
                  <a:lnTo>
                    <a:pt x="740" y="1598"/>
                  </a:lnTo>
                  <a:lnTo>
                    <a:pt x="747" y="1581"/>
                  </a:lnTo>
                  <a:lnTo>
                    <a:pt x="758" y="1567"/>
                  </a:lnTo>
                  <a:lnTo>
                    <a:pt x="772" y="1556"/>
                  </a:lnTo>
                  <a:lnTo>
                    <a:pt x="789" y="1549"/>
                  </a:lnTo>
                  <a:lnTo>
                    <a:pt x="807" y="1546"/>
                  </a:lnTo>
                  <a:lnTo>
                    <a:pt x="996" y="1546"/>
                  </a:lnTo>
                  <a:lnTo>
                    <a:pt x="996" y="1477"/>
                  </a:lnTo>
                  <a:lnTo>
                    <a:pt x="995" y="1456"/>
                  </a:lnTo>
                  <a:lnTo>
                    <a:pt x="988" y="1436"/>
                  </a:lnTo>
                  <a:lnTo>
                    <a:pt x="979" y="1417"/>
                  </a:lnTo>
                  <a:lnTo>
                    <a:pt x="871" y="1247"/>
                  </a:lnTo>
                  <a:lnTo>
                    <a:pt x="854" y="1216"/>
                  </a:lnTo>
                  <a:lnTo>
                    <a:pt x="842" y="1184"/>
                  </a:lnTo>
                  <a:lnTo>
                    <a:pt x="836" y="1151"/>
                  </a:lnTo>
                  <a:lnTo>
                    <a:pt x="833" y="1116"/>
                  </a:lnTo>
                  <a:lnTo>
                    <a:pt x="833" y="556"/>
                  </a:lnTo>
                  <a:lnTo>
                    <a:pt x="831" y="526"/>
                  </a:lnTo>
                  <a:lnTo>
                    <a:pt x="824" y="497"/>
                  </a:lnTo>
                  <a:lnTo>
                    <a:pt x="814" y="468"/>
                  </a:lnTo>
                  <a:lnTo>
                    <a:pt x="800" y="442"/>
                  </a:lnTo>
                  <a:lnTo>
                    <a:pt x="781" y="416"/>
                  </a:lnTo>
                  <a:lnTo>
                    <a:pt x="576" y="178"/>
                  </a:lnTo>
                  <a:lnTo>
                    <a:pt x="370" y="417"/>
                  </a:lnTo>
                  <a:lnTo>
                    <a:pt x="352" y="442"/>
                  </a:lnTo>
                  <a:lnTo>
                    <a:pt x="338" y="468"/>
                  </a:lnTo>
                  <a:lnTo>
                    <a:pt x="328" y="497"/>
                  </a:lnTo>
                  <a:lnTo>
                    <a:pt x="321" y="526"/>
                  </a:lnTo>
                  <a:lnTo>
                    <a:pt x="319" y="556"/>
                  </a:lnTo>
                  <a:lnTo>
                    <a:pt x="319" y="1112"/>
                  </a:lnTo>
                  <a:lnTo>
                    <a:pt x="316" y="1149"/>
                  </a:lnTo>
                  <a:lnTo>
                    <a:pt x="308" y="1185"/>
                  </a:lnTo>
                  <a:lnTo>
                    <a:pt x="294" y="1219"/>
                  </a:lnTo>
                  <a:lnTo>
                    <a:pt x="276" y="1252"/>
                  </a:lnTo>
                  <a:lnTo>
                    <a:pt x="160" y="1418"/>
                  </a:lnTo>
                  <a:lnTo>
                    <a:pt x="149" y="1438"/>
                  </a:lnTo>
                  <a:lnTo>
                    <a:pt x="143" y="1459"/>
                  </a:lnTo>
                  <a:lnTo>
                    <a:pt x="140" y="1481"/>
                  </a:lnTo>
                  <a:lnTo>
                    <a:pt x="140" y="1547"/>
                  </a:lnTo>
                  <a:lnTo>
                    <a:pt x="338" y="1547"/>
                  </a:lnTo>
                  <a:lnTo>
                    <a:pt x="357" y="1549"/>
                  </a:lnTo>
                  <a:lnTo>
                    <a:pt x="374" y="1557"/>
                  </a:lnTo>
                  <a:lnTo>
                    <a:pt x="388" y="1567"/>
                  </a:lnTo>
                  <a:lnTo>
                    <a:pt x="400" y="1582"/>
                  </a:lnTo>
                  <a:lnTo>
                    <a:pt x="406" y="1599"/>
                  </a:lnTo>
                  <a:lnTo>
                    <a:pt x="409" y="1617"/>
                  </a:lnTo>
                  <a:lnTo>
                    <a:pt x="406" y="1636"/>
                  </a:lnTo>
                  <a:lnTo>
                    <a:pt x="400" y="1653"/>
                  </a:lnTo>
                  <a:lnTo>
                    <a:pt x="388" y="1667"/>
                  </a:lnTo>
                  <a:lnTo>
                    <a:pt x="374" y="1678"/>
                  </a:lnTo>
                  <a:lnTo>
                    <a:pt x="357" y="1685"/>
                  </a:lnTo>
                  <a:lnTo>
                    <a:pt x="338" y="1688"/>
                  </a:lnTo>
                  <a:lnTo>
                    <a:pt x="338" y="1688"/>
                  </a:lnTo>
                  <a:lnTo>
                    <a:pt x="338" y="1823"/>
                  </a:lnTo>
                  <a:lnTo>
                    <a:pt x="335" y="1842"/>
                  </a:lnTo>
                  <a:lnTo>
                    <a:pt x="329" y="1859"/>
                  </a:lnTo>
                  <a:lnTo>
                    <a:pt x="317" y="1873"/>
                  </a:lnTo>
                  <a:lnTo>
                    <a:pt x="303" y="1885"/>
                  </a:lnTo>
                  <a:lnTo>
                    <a:pt x="287" y="1891"/>
                  </a:lnTo>
                  <a:lnTo>
                    <a:pt x="268" y="1894"/>
                  </a:lnTo>
                  <a:lnTo>
                    <a:pt x="250" y="1891"/>
                  </a:lnTo>
                  <a:lnTo>
                    <a:pt x="233" y="1885"/>
                  </a:lnTo>
                  <a:lnTo>
                    <a:pt x="218" y="1873"/>
                  </a:lnTo>
                  <a:lnTo>
                    <a:pt x="207" y="1859"/>
                  </a:lnTo>
                  <a:lnTo>
                    <a:pt x="200" y="1842"/>
                  </a:lnTo>
                  <a:lnTo>
                    <a:pt x="198" y="1823"/>
                  </a:lnTo>
                  <a:lnTo>
                    <a:pt x="198" y="1688"/>
                  </a:lnTo>
                  <a:lnTo>
                    <a:pt x="70" y="1688"/>
                  </a:lnTo>
                  <a:lnTo>
                    <a:pt x="52" y="1685"/>
                  </a:lnTo>
                  <a:lnTo>
                    <a:pt x="35" y="1678"/>
                  </a:lnTo>
                  <a:lnTo>
                    <a:pt x="20" y="1667"/>
                  </a:lnTo>
                  <a:lnTo>
                    <a:pt x="9" y="1653"/>
                  </a:lnTo>
                  <a:lnTo>
                    <a:pt x="2" y="1636"/>
                  </a:lnTo>
                  <a:lnTo>
                    <a:pt x="0" y="1617"/>
                  </a:lnTo>
                  <a:lnTo>
                    <a:pt x="0" y="1481"/>
                  </a:lnTo>
                  <a:lnTo>
                    <a:pt x="3" y="1443"/>
                  </a:lnTo>
                  <a:lnTo>
                    <a:pt x="11" y="1406"/>
                  </a:lnTo>
                  <a:lnTo>
                    <a:pt x="25" y="1371"/>
                  </a:lnTo>
                  <a:lnTo>
                    <a:pt x="45" y="1338"/>
                  </a:lnTo>
                  <a:lnTo>
                    <a:pt x="161" y="1171"/>
                  </a:lnTo>
                  <a:lnTo>
                    <a:pt x="171" y="1154"/>
                  </a:lnTo>
                  <a:lnTo>
                    <a:pt x="178" y="1134"/>
                  </a:lnTo>
                  <a:lnTo>
                    <a:pt x="180" y="1113"/>
                  </a:lnTo>
                  <a:lnTo>
                    <a:pt x="180" y="556"/>
                  </a:lnTo>
                  <a:lnTo>
                    <a:pt x="182" y="515"/>
                  </a:lnTo>
                  <a:lnTo>
                    <a:pt x="189" y="473"/>
                  </a:lnTo>
                  <a:lnTo>
                    <a:pt x="201" y="433"/>
                  </a:lnTo>
                  <a:lnTo>
                    <a:pt x="218" y="395"/>
                  </a:lnTo>
                  <a:lnTo>
                    <a:pt x="239" y="359"/>
                  </a:lnTo>
                  <a:lnTo>
                    <a:pt x="264" y="326"/>
                  </a:lnTo>
                  <a:lnTo>
                    <a:pt x="522" y="25"/>
                  </a:lnTo>
                  <a:lnTo>
                    <a:pt x="536" y="12"/>
                  </a:lnTo>
                  <a:lnTo>
                    <a:pt x="554" y="4"/>
                  </a:lnTo>
                  <a:lnTo>
                    <a:pt x="574"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53" name="形状">
              <a:extLst>
                <a:ext uri="{FF2B5EF4-FFF2-40B4-BE49-F238E27FC236}">
                  <a16:creationId xmlns:a16="http://schemas.microsoft.com/office/drawing/2014/main" xmlns="" id="{54B01D2E-F259-4588-9585-1A365CEE4CC2}"/>
                </a:ext>
              </a:extLst>
            </p:cNvPr>
            <p:cNvSpPr>
              <a:spLocks/>
            </p:cNvSpPr>
            <p:nvPr/>
          </p:nvSpPr>
          <p:spPr bwMode="auto">
            <a:xfrm>
              <a:off x="10030759" y="2978833"/>
              <a:ext cx="27916" cy="89730"/>
            </a:xfrm>
            <a:custGeom>
              <a:avLst/>
              <a:gdLst>
                <a:gd name="T0" fmla="*/ 70 w 140"/>
                <a:gd name="T1" fmla="*/ 0 h 445"/>
                <a:gd name="T2" fmla="*/ 89 w 140"/>
                <a:gd name="T3" fmla="*/ 2 h 445"/>
                <a:gd name="T4" fmla="*/ 106 w 140"/>
                <a:gd name="T5" fmla="*/ 9 h 445"/>
                <a:gd name="T6" fmla="*/ 120 w 140"/>
                <a:gd name="T7" fmla="*/ 20 h 445"/>
                <a:gd name="T8" fmla="*/ 130 w 140"/>
                <a:gd name="T9" fmla="*/ 35 h 445"/>
                <a:gd name="T10" fmla="*/ 138 w 140"/>
                <a:gd name="T11" fmla="*/ 52 h 445"/>
                <a:gd name="T12" fmla="*/ 140 w 140"/>
                <a:gd name="T13" fmla="*/ 70 h 445"/>
                <a:gd name="T14" fmla="*/ 140 w 140"/>
                <a:gd name="T15" fmla="*/ 375 h 445"/>
                <a:gd name="T16" fmla="*/ 138 w 140"/>
                <a:gd name="T17" fmla="*/ 394 h 445"/>
                <a:gd name="T18" fmla="*/ 130 w 140"/>
                <a:gd name="T19" fmla="*/ 412 h 445"/>
                <a:gd name="T20" fmla="*/ 119 w 140"/>
                <a:gd name="T21" fmla="*/ 426 h 445"/>
                <a:gd name="T22" fmla="*/ 103 w 140"/>
                <a:gd name="T23" fmla="*/ 438 h 445"/>
                <a:gd name="T24" fmla="*/ 86 w 140"/>
                <a:gd name="T25" fmla="*/ 444 h 445"/>
                <a:gd name="T26" fmla="*/ 66 w 140"/>
                <a:gd name="T27" fmla="*/ 445 h 445"/>
                <a:gd name="T28" fmla="*/ 48 w 140"/>
                <a:gd name="T29" fmla="*/ 442 h 445"/>
                <a:gd name="T30" fmla="*/ 32 w 140"/>
                <a:gd name="T31" fmla="*/ 435 h 445"/>
                <a:gd name="T32" fmla="*/ 19 w 140"/>
                <a:gd name="T33" fmla="*/ 422 h 445"/>
                <a:gd name="T34" fmla="*/ 9 w 140"/>
                <a:gd name="T35" fmla="*/ 408 h 445"/>
                <a:gd name="T36" fmla="*/ 2 w 140"/>
                <a:gd name="T37" fmla="*/ 391 h 445"/>
                <a:gd name="T38" fmla="*/ 0 w 140"/>
                <a:gd name="T39" fmla="*/ 372 h 445"/>
                <a:gd name="T40" fmla="*/ 0 w 140"/>
                <a:gd name="T41" fmla="*/ 70 h 445"/>
                <a:gd name="T42" fmla="*/ 2 w 140"/>
                <a:gd name="T43" fmla="*/ 52 h 445"/>
                <a:gd name="T44" fmla="*/ 10 w 140"/>
                <a:gd name="T45" fmla="*/ 35 h 445"/>
                <a:gd name="T46" fmla="*/ 20 w 140"/>
                <a:gd name="T47" fmla="*/ 20 h 445"/>
                <a:gd name="T48" fmla="*/ 35 w 140"/>
                <a:gd name="T49" fmla="*/ 9 h 445"/>
                <a:gd name="T50" fmla="*/ 51 w 140"/>
                <a:gd name="T51" fmla="*/ 2 h 445"/>
                <a:gd name="T52" fmla="*/ 70 w 140"/>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445">
                  <a:moveTo>
                    <a:pt x="70" y="0"/>
                  </a:moveTo>
                  <a:lnTo>
                    <a:pt x="89" y="2"/>
                  </a:lnTo>
                  <a:lnTo>
                    <a:pt x="106" y="9"/>
                  </a:lnTo>
                  <a:lnTo>
                    <a:pt x="120" y="20"/>
                  </a:lnTo>
                  <a:lnTo>
                    <a:pt x="130" y="35"/>
                  </a:lnTo>
                  <a:lnTo>
                    <a:pt x="138" y="52"/>
                  </a:lnTo>
                  <a:lnTo>
                    <a:pt x="140" y="70"/>
                  </a:lnTo>
                  <a:lnTo>
                    <a:pt x="140" y="375"/>
                  </a:lnTo>
                  <a:lnTo>
                    <a:pt x="138" y="394"/>
                  </a:lnTo>
                  <a:lnTo>
                    <a:pt x="130" y="412"/>
                  </a:lnTo>
                  <a:lnTo>
                    <a:pt x="119" y="426"/>
                  </a:lnTo>
                  <a:lnTo>
                    <a:pt x="103" y="438"/>
                  </a:lnTo>
                  <a:lnTo>
                    <a:pt x="86" y="444"/>
                  </a:lnTo>
                  <a:lnTo>
                    <a:pt x="66" y="445"/>
                  </a:lnTo>
                  <a:lnTo>
                    <a:pt x="48" y="442"/>
                  </a:lnTo>
                  <a:lnTo>
                    <a:pt x="32" y="435"/>
                  </a:lnTo>
                  <a:lnTo>
                    <a:pt x="19" y="422"/>
                  </a:lnTo>
                  <a:lnTo>
                    <a:pt x="9" y="408"/>
                  </a:lnTo>
                  <a:lnTo>
                    <a:pt x="2" y="391"/>
                  </a:lnTo>
                  <a:lnTo>
                    <a:pt x="0" y="372"/>
                  </a:lnTo>
                  <a:lnTo>
                    <a:pt x="0" y="70"/>
                  </a:lnTo>
                  <a:lnTo>
                    <a:pt x="2" y="52"/>
                  </a:lnTo>
                  <a:lnTo>
                    <a:pt x="10" y="35"/>
                  </a:lnTo>
                  <a:lnTo>
                    <a:pt x="20" y="20"/>
                  </a:lnTo>
                  <a:lnTo>
                    <a:pt x="35" y="9"/>
                  </a:lnTo>
                  <a:lnTo>
                    <a:pt x="51" y="2"/>
                  </a:lnTo>
                  <a:lnTo>
                    <a:pt x="70"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grpSp>
        <p:nvGrpSpPr>
          <p:cNvPr id="57" name="组合 56">
            <a:extLst>
              <a:ext uri="{FF2B5EF4-FFF2-40B4-BE49-F238E27FC236}">
                <a16:creationId xmlns:a16="http://schemas.microsoft.com/office/drawing/2014/main" xmlns="" id="{E01C0AE1-F59E-4618-A2C7-3E012C67546E}"/>
              </a:ext>
            </a:extLst>
          </p:cNvPr>
          <p:cNvGrpSpPr/>
          <p:nvPr/>
        </p:nvGrpSpPr>
        <p:grpSpPr>
          <a:xfrm>
            <a:off x="6530358" y="2314902"/>
            <a:ext cx="1768588" cy="2036494"/>
            <a:chOff x="6530358" y="2314902"/>
            <a:chExt cx="1768588" cy="2036494"/>
          </a:xfrm>
        </p:grpSpPr>
        <p:sp>
          <p:nvSpPr>
            <p:cNvPr id="58" name="形状">
              <a:extLst>
                <a:ext uri="{FF2B5EF4-FFF2-40B4-BE49-F238E27FC236}">
                  <a16:creationId xmlns:a16="http://schemas.microsoft.com/office/drawing/2014/main" xmlns="" id="{28A82345-0D05-4E10-8975-7940F25881EA}"/>
                </a:ext>
              </a:extLst>
            </p:cNvPr>
            <p:cNvSpPr>
              <a:spLocks/>
            </p:cNvSpPr>
            <p:nvPr/>
          </p:nvSpPr>
          <p:spPr bwMode="auto">
            <a:xfrm>
              <a:off x="6530358" y="3008133"/>
              <a:ext cx="1768588" cy="880820"/>
            </a:xfrm>
            <a:custGeom>
              <a:avLst/>
              <a:gdLst>
                <a:gd name="T0" fmla="*/ 864 w 969"/>
                <a:gd name="T1" fmla="*/ 0 h 482"/>
                <a:gd name="T2" fmla="*/ 485 w 969"/>
                <a:gd name="T3" fmla="*/ 376 h 482"/>
                <a:gd name="T4" fmla="*/ 105 w 969"/>
                <a:gd name="T5" fmla="*/ 0 h 482"/>
                <a:gd name="T6" fmla="*/ 0 w 969"/>
                <a:gd name="T7" fmla="*/ 0 h 482"/>
                <a:gd name="T8" fmla="*/ 485 w 969"/>
                <a:gd name="T9" fmla="*/ 482 h 482"/>
                <a:gd name="T10" fmla="*/ 969 w 969"/>
                <a:gd name="T11" fmla="*/ 0 h 482"/>
                <a:gd name="T12" fmla="*/ 864 w 969"/>
                <a:gd name="T13" fmla="*/ 0 h 482"/>
              </a:gdLst>
              <a:ahLst/>
              <a:cxnLst>
                <a:cxn ang="0">
                  <a:pos x="T0" y="T1"/>
                </a:cxn>
                <a:cxn ang="0">
                  <a:pos x="T2" y="T3"/>
                </a:cxn>
                <a:cxn ang="0">
                  <a:pos x="T4" y="T5"/>
                </a:cxn>
                <a:cxn ang="0">
                  <a:pos x="T6" y="T7"/>
                </a:cxn>
                <a:cxn ang="0">
                  <a:pos x="T8" y="T9"/>
                </a:cxn>
                <a:cxn ang="0">
                  <a:pos x="T10" y="T11"/>
                </a:cxn>
                <a:cxn ang="0">
                  <a:pos x="T12" y="T13"/>
                </a:cxn>
              </a:cxnLst>
              <a:rect l="0" t="0" r="r" b="b"/>
              <a:pathLst>
                <a:path w="969" h="482">
                  <a:moveTo>
                    <a:pt x="864" y="0"/>
                  </a:moveTo>
                  <a:cubicBezTo>
                    <a:pt x="862" y="208"/>
                    <a:pt x="693" y="376"/>
                    <a:pt x="485" y="376"/>
                  </a:cubicBezTo>
                  <a:cubicBezTo>
                    <a:pt x="276" y="376"/>
                    <a:pt x="107" y="208"/>
                    <a:pt x="105" y="0"/>
                  </a:cubicBezTo>
                  <a:cubicBezTo>
                    <a:pt x="0" y="0"/>
                    <a:pt x="0" y="0"/>
                    <a:pt x="0" y="0"/>
                  </a:cubicBezTo>
                  <a:cubicBezTo>
                    <a:pt x="1" y="266"/>
                    <a:pt x="218" y="482"/>
                    <a:pt x="485" y="482"/>
                  </a:cubicBezTo>
                  <a:cubicBezTo>
                    <a:pt x="751" y="482"/>
                    <a:pt x="968" y="266"/>
                    <a:pt x="969" y="0"/>
                  </a:cubicBezTo>
                  <a:lnTo>
                    <a:pt x="864" y="0"/>
                  </a:lnTo>
                  <a:close/>
                </a:path>
              </a:pathLst>
            </a:custGeom>
            <a:solidFill>
              <a:srgbClr val="01B8A5"/>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59" name="形状">
              <a:extLst>
                <a:ext uri="{FF2B5EF4-FFF2-40B4-BE49-F238E27FC236}">
                  <a16:creationId xmlns:a16="http://schemas.microsoft.com/office/drawing/2014/main" xmlns="" id="{556119D8-255B-4081-9D15-09FE4858A2FE}"/>
                </a:ext>
              </a:extLst>
            </p:cNvPr>
            <p:cNvSpPr>
              <a:spLocks noEditPoints="1"/>
            </p:cNvSpPr>
            <p:nvPr/>
          </p:nvSpPr>
          <p:spPr bwMode="auto">
            <a:xfrm>
              <a:off x="7238256" y="3998605"/>
              <a:ext cx="352791" cy="352791"/>
            </a:xfrm>
            <a:custGeom>
              <a:avLst/>
              <a:gdLst>
                <a:gd name="T0" fmla="*/ 96 w 193"/>
                <a:gd name="T1" fmla="*/ 161 h 193"/>
                <a:gd name="T2" fmla="*/ 32 w 193"/>
                <a:gd name="T3" fmla="*/ 97 h 193"/>
                <a:gd name="T4" fmla="*/ 96 w 193"/>
                <a:gd name="T5" fmla="*/ 32 h 193"/>
                <a:gd name="T6" fmla="*/ 161 w 193"/>
                <a:gd name="T7" fmla="*/ 97 h 193"/>
                <a:gd name="T8" fmla="*/ 96 w 193"/>
                <a:gd name="T9" fmla="*/ 161 h 193"/>
                <a:gd name="T10" fmla="*/ 96 w 193"/>
                <a:gd name="T11" fmla="*/ 0 h 193"/>
                <a:gd name="T12" fmla="*/ 0 w 193"/>
                <a:gd name="T13" fmla="*/ 97 h 193"/>
                <a:gd name="T14" fmla="*/ 96 w 193"/>
                <a:gd name="T15" fmla="*/ 193 h 193"/>
                <a:gd name="T16" fmla="*/ 193 w 193"/>
                <a:gd name="T17" fmla="*/ 97 h 193"/>
                <a:gd name="T18" fmla="*/ 96 w 193"/>
                <a:gd name="T19"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3" h="193">
                  <a:moveTo>
                    <a:pt x="96" y="161"/>
                  </a:moveTo>
                  <a:cubicBezTo>
                    <a:pt x="61" y="161"/>
                    <a:pt x="32" y="132"/>
                    <a:pt x="32" y="97"/>
                  </a:cubicBezTo>
                  <a:cubicBezTo>
                    <a:pt x="32" y="61"/>
                    <a:pt x="61" y="32"/>
                    <a:pt x="96" y="32"/>
                  </a:cubicBezTo>
                  <a:cubicBezTo>
                    <a:pt x="132" y="32"/>
                    <a:pt x="161" y="61"/>
                    <a:pt x="161" y="97"/>
                  </a:cubicBezTo>
                  <a:cubicBezTo>
                    <a:pt x="161" y="132"/>
                    <a:pt x="132" y="161"/>
                    <a:pt x="96" y="161"/>
                  </a:cubicBezTo>
                  <a:moveTo>
                    <a:pt x="96" y="0"/>
                  </a:moveTo>
                  <a:cubicBezTo>
                    <a:pt x="43" y="0"/>
                    <a:pt x="0" y="43"/>
                    <a:pt x="0" y="97"/>
                  </a:cubicBezTo>
                  <a:cubicBezTo>
                    <a:pt x="0" y="150"/>
                    <a:pt x="43" y="193"/>
                    <a:pt x="96" y="193"/>
                  </a:cubicBezTo>
                  <a:cubicBezTo>
                    <a:pt x="150" y="193"/>
                    <a:pt x="193" y="150"/>
                    <a:pt x="193" y="97"/>
                  </a:cubicBezTo>
                  <a:cubicBezTo>
                    <a:pt x="193" y="43"/>
                    <a:pt x="150" y="0"/>
                    <a:pt x="96" y="0"/>
                  </a:cubicBezTo>
                </a:path>
              </a:pathLst>
            </a:custGeom>
            <a:solidFill>
              <a:srgbClr val="F1F1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0" name="圆形">
              <a:extLst>
                <a:ext uri="{FF2B5EF4-FFF2-40B4-BE49-F238E27FC236}">
                  <a16:creationId xmlns:a16="http://schemas.microsoft.com/office/drawing/2014/main" xmlns="" id="{D0181DE3-4CCF-43A6-A637-D5EEFE0597F9}"/>
                </a:ext>
              </a:extLst>
            </p:cNvPr>
            <p:cNvSpPr>
              <a:spLocks noChangeArrowheads="1"/>
            </p:cNvSpPr>
            <p:nvPr/>
          </p:nvSpPr>
          <p:spPr bwMode="auto">
            <a:xfrm>
              <a:off x="7296926" y="4057275"/>
              <a:ext cx="235451" cy="236223"/>
            </a:xfrm>
            <a:prstGeom prst="ellipse">
              <a:avLst/>
            </a:prstGeom>
            <a:solidFill>
              <a:srgbClr val="01B8A5"/>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1" name="圆形">
              <a:extLst>
                <a:ext uri="{FF2B5EF4-FFF2-40B4-BE49-F238E27FC236}">
                  <a16:creationId xmlns:a16="http://schemas.microsoft.com/office/drawing/2014/main" xmlns="" id="{9C525CA3-596A-4589-A077-E405F52CBF8D}"/>
                </a:ext>
              </a:extLst>
            </p:cNvPr>
            <p:cNvSpPr>
              <a:spLocks noChangeArrowheads="1"/>
            </p:cNvSpPr>
            <p:nvPr/>
          </p:nvSpPr>
          <p:spPr bwMode="auto">
            <a:xfrm>
              <a:off x="7347876" y="4108225"/>
              <a:ext cx="133552" cy="133552"/>
            </a:xfrm>
            <a:prstGeom prst="ellipse">
              <a:avLst/>
            </a:prstGeom>
            <a:solidFill>
              <a:srgbClr val="6BB1C9">
                <a:lumMod val="20000"/>
                <a:lumOff val="80000"/>
              </a:srgbClr>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2" name="直线">
              <a:extLst>
                <a:ext uri="{FF2B5EF4-FFF2-40B4-BE49-F238E27FC236}">
                  <a16:creationId xmlns:a16="http://schemas.microsoft.com/office/drawing/2014/main" xmlns="" id="{D10ACF00-19CD-404F-83CD-151BE9B38439}"/>
                </a:ext>
              </a:extLst>
            </p:cNvPr>
            <p:cNvSpPr>
              <a:spLocks noChangeArrowheads="1"/>
            </p:cNvSpPr>
            <p:nvPr/>
          </p:nvSpPr>
          <p:spPr bwMode="auto">
            <a:xfrm>
              <a:off x="7381071" y="3455908"/>
              <a:ext cx="67162" cy="609086"/>
            </a:xfrm>
            <a:prstGeom prst="rect">
              <a:avLst/>
            </a:prstGeom>
            <a:solidFill>
              <a:srgbClr val="01B8A5"/>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3" name="圆形">
              <a:extLst>
                <a:ext uri="{FF2B5EF4-FFF2-40B4-BE49-F238E27FC236}">
                  <a16:creationId xmlns:a16="http://schemas.microsoft.com/office/drawing/2014/main" xmlns="" id="{78B8CF31-8B4F-4AE4-8C3F-49B06735D3BF}"/>
                </a:ext>
              </a:extLst>
            </p:cNvPr>
            <p:cNvSpPr>
              <a:spLocks noChangeArrowheads="1"/>
            </p:cNvSpPr>
            <p:nvPr/>
          </p:nvSpPr>
          <p:spPr bwMode="auto">
            <a:xfrm>
              <a:off x="6720264" y="2314902"/>
              <a:ext cx="1383374" cy="138569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4" name="圆形">
              <a:extLst>
                <a:ext uri="{FF2B5EF4-FFF2-40B4-BE49-F238E27FC236}">
                  <a16:creationId xmlns:a16="http://schemas.microsoft.com/office/drawing/2014/main" xmlns="" id="{69BEC60F-5C02-4E22-9010-B43C3507C3E7}"/>
                </a:ext>
              </a:extLst>
            </p:cNvPr>
            <p:cNvSpPr>
              <a:spLocks noChangeArrowheads="1"/>
            </p:cNvSpPr>
            <p:nvPr/>
          </p:nvSpPr>
          <p:spPr bwMode="auto">
            <a:xfrm>
              <a:off x="6760406" y="2353500"/>
              <a:ext cx="1304632" cy="1308493"/>
            </a:xfrm>
            <a:prstGeom prst="ellipse">
              <a:avLst/>
            </a:prstGeom>
            <a:solidFill>
              <a:sysClr val="window" lastClr="FFFFFF">
                <a:lumMod val="95000"/>
              </a:sysClr>
            </a:solidFill>
            <a:ln>
              <a:noFill/>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5" name="形状">
              <a:extLst>
                <a:ext uri="{FF2B5EF4-FFF2-40B4-BE49-F238E27FC236}">
                  <a16:creationId xmlns:a16="http://schemas.microsoft.com/office/drawing/2014/main" xmlns="" id="{05048C5E-1D63-4C31-90B7-4696BBEB2230}"/>
                </a:ext>
              </a:extLst>
            </p:cNvPr>
            <p:cNvSpPr>
              <a:spLocks/>
            </p:cNvSpPr>
            <p:nvPr/>
          </p:nvSpPr>
          <p:spPr bwMode="auto">
            <a:xfrm>
              <a:off x="7228504" y="2664782"/>
              <a:ext cx="530399" cy="530399"/>
            </a:xfrm>
            <a:custGeom>
              <a:avLst/>
              <a:gdLst>
                <a:gd name="T0" fmla="*/ 2000 w 2664"/>
                <a:gd name="T1" fmla="*/ 115 h 2664"/>
                <a:gd name="T2" fmla="*/ 2063 w 2664"/>
                <a:gd name="T3" fmla="*/ 268 h 2664"/>
                <a:gd name="T4" fmla="*/ 2150 w 2664"/>
                <a:gd name="T5" fmla="*/ 560 h 2664"/>
                <a:gd name="T6" fmla="*/ 2425 w 2664"/>
                <a:gd name="T7" fmla="*/ 602 h 2664"/>
                <a:gd name="T8" fmla="*/ 2566 w 2664"/>
                <a:gd name="T9" fmla="*/ 688 h 2664"/>
                <a:gd name="T10" fmla="*/ 2660 w 2664"/>
                <a:gd name="T11" fmla="*/ 999 h 2664"/>
                <a:gd name="T12" fmla="*/ 2552 w 2664"/>
                <a:gd name="T13" fmla="*/ 1126 h 2664"/>
                <a:gd name="T14" fmla="*/ 2552 w 2664"/>
                <a:gd name="T15" fmla="*/ 1538 h 2664"/>
                <a:gd name="T16" fmla="*/ 2660 w 2664"/>
                <a:gd name="T17" fmla="*/ 1662 h 2664"/>
                <a:gd name="T18" fmla="*/ 2565 w 2664"/>
                <a:gd name="T19" fmla="*/ 1976 h 2664"/>
                <a:gd name="T20" fmla="*/ 2426 w 2664"/>
                <a:gd name="T21" fmla="*/ 2062 h 2664"/>
                <a:gd name="T22" fmla="*/ 2149 w 2664"/>
                <a:gd name="T23" fmla="*/ 2103 h 2664"/>
                <a:gd name="T24" fmla="*/ 2062 w 2664"/>
                <a:gd name="T25" fmla="*/ 2395 h 2664"/>
                <a:gd name="T26" fmla="*/ 1999 w 2664"/>
                <a:gd name="T27" fmla="*/ 2548 h 2664"/>
                <a:gd name="T28" fmla="*/ 1706 w 2664"/>
                <a:gd name="T29" fmla="*/ 2664 h 2664"/>
                <a:gd name="T30" fmla="*/ 1551 w 2664"/>
                <a:gd name="T31" fmla="*/ 2576 h 2664"/>
                <a:gd name="T32" fmla="*/ 1481 w 2664"/>
                <a:gd name="T33" fmla="*/ 2322 h 2664"/>
                <a:gd name="T34" fmla="*/ 1579 w 2664"/>
                <a:gd name="T35" fmla="*/ 2308 h 2664"/>
                <a:gd name="T36" fmla="*/ 1691 w 2664"/>
                <a:gd name="T37" fmla="*/ 2520 h 2664"/>
                <a:gd name="T38" fmla="*/ 1914 w 2664"/>
                <a:gd name="T39" fmla="*/ 2435 h 2664"/>
                <a:gd name="T40" fmla="*/ 1849 w 2664"/>
                <a:gd name="T41" fmla="*/ 2216 h 2664"/>
                <a:gd name="T42" fmla="*/ 1982 w 2664"/>
                <a:gd name="T43" fmla="*/ 2071 h 2664"/>
                <a:gd name="T44" fmla="*/ 2179 w 2664"/>
                <a:gd name="T45" fmla="*/ 1854 h 2664"/>
                <a:gd name="T46" fmla="*/ 2421 w 2664"/>
                <a:gd name="T47" fmla="*/ 1921 h 2664"/>
                <a:gd name="T48" fmla="*/ 2524 w 2664"/>
                <a:gd name="T49" fmla="*/ 1696 h 2664"/>
                <a:gd name="T50" fmla="*/ 2310 w 2664"/>
                <a:gd name="T51" fmla="*/ 1578 h 2664"/>
                <a:gd name="T52" fmla="*/ 2316 w 2664"/>
                <a:gd name="T53" fmla="*/ 1293 h 2664"/>
                <a:gd name="T54" fmla="*/ 2322 w 2664"/>
                <a:gd name="T55" fmla="*/ 1072 h 2664"/>
                <a:gd name="T56" fmla="*/ 2525 w 2664"/>
                <a:gd name="T57" fmla="*/ 962 h 2664"/>
                <a:gd name="T58" fmla="*/ 2428 w 2664"/>
                <a:gd name="T59" fmla="*/ 745 h 2664"/>
                <a:gd name="T60" fmla="*/ 2180 w 2664"/>
                <a:gd name="T61" fmla="*/ 810 h 2664"/>
                <a:gd name="T62" fmla="*/ 1983 w 2664"/>
                <a:gd name="T63" fmla="*/ 593 h 2664"/>
                <a:gd name="T64" fmla="*/ 1850 w 2664"/>
                <a:gd name="T65" fmla="*/ 448 h 2664"/>
                <a:gd name="T66" fmla="*/ 1915 w 2664"/>
                <a:gd name="T67" fmla="*/ 228 h 2664"/>
                <a:gd name="T68" fmla="*/ 1686 w 2664"/>
                <a:gd name="T69" fmla="*/ 146 h 2664"/>
                <a:gd name="T70" fmla="*/ 1563 w 2664"/>
                <a:gd name="T71" fmla="*/ 364 h 2664"/>
                <a:gd name="T72" fmla="*/ 1218 w 2664"/>
                <a:gd name="T73" fmla="*/ 354 h 2664"/>
                <a:gd name="T74" fmla="*/ 1063 w 2664"/>
                <a:gd name="T75" fmla="*/ 325 h 2664"/>
                <a:gd name="T76" fmla="*/ 953 w 2664"/>
                <a:gd name="T77" fmla="*/ 139 h 2664"/>
                <a:gd name="T78" fmla="*/ 743 w 2664"/>
                <a:gd name="T79" fmla="*/ 255 h 2664"/>
                <a:gd name="T80" fmla="*/ 801 w 2664"/>
                <a:gd name="T81" fmla="*/ 501 h 2664"/>
                <a:gd name="T82" fmla="*/ 553 w 2664"/>
                <a:gd name="T83" fmla="*/ 732 h 2664"/>
                <a:gd name="T84" fmla="*/ 430 w 2664"/>
                <a:gd name="T85" fmla="*/ 810 h 2664"/>
                <a:gd name="T86" fmla="*/ 221 w 2664"/>
                <a:gd name="T87" fmla="*/ 757 h 2664"/>
                <a:gd name="T88" fmla="*/ 154 w 2664"/>
                <a:gd name="T89" fmla="*/ 988 h 2664"/>
                <a:gd name="T90" fmla="*/ 368 w 2664"/>
                <a:gd name="T91" fmla="*/ 1116 h 2664"/>
                <a:gd name="T92" fmla="*/ 309 w 2664"/>
                <a:gd name="T93" fmla="*/ 1195 h 2664"/>
                <a:gd name="T94" fmla="*/ 43 w 2664"/>
                <a:gd name="T95" fmla="*/ 1074 h 2664"/>
                <a:gd name="T96" fmla="*/ 4 w 2664"/>
                <a:gd name="T97" fmla="*/ 915 h 2664"/>
                <a:gd name="T98" fmla="*/ 159 w 2664"/>
                <a:gd name="T99" fmla="*/ 627 h 2664"/>
                <a:gd name="T100" fmla="*/ 324 w 2664"/>
                <a:gd name="T101" fmla="*/ 615 h 2664"/>
                <a:gd name="T102" fmla="*/ 660 w 2664"/>
                <a:gd name="T103" fmla="*/ 430 h 2664"/>
                <a:gd name="T104" fmla="*/ 616 w 2664"/>
                <a:gd name="T105" fmla="*/ 184 h 2664"/>
                <a:gd name="T106" fmla="*/ 889 w 2664"/>
                <a:gd name="T107" fmla="*/ 13 h 2664"/>
                <a:gd name="T108" fmla="*/ 1054 w 2664"/>
                <a:gd name="T109" fmla="*/ 27 h 2664"/>
                <a:gd name="T110" fmla="*/ 1252 w 2664"/>
                <a:gd name="T111" fmla="*/ 211 h 2664"/>
                <a:gd name="T112" fmla="*/ 1570 w 2664"/>
                <a:gd name="T113" fmla="*/ 62 h 2664"/>
                <a:gd name="T114" fmla="*/ 1720 w 2664"/>
                <a:gd name="T115" fmla="*/ 0 h 2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64" h="2664">
                  <a:moveTo>
                    <a:pt x="1720" y="0"/>
                  </a:moveTo>
                  <a:lnTo>
                    <a:pt x="1749" y="4"/>
                  </a:lnTo>
                  <a:lnTo>
                    <a:pt x="1777" y="13"/>
                  </a:lnTo>
                  <a:lnTo>
                    <a:pt x="1951" y="86"/>
                  </a:lnTo>
                  <a:lnTo>
                    <a:pt x="1977" y="98"/>
                  </a:lnTo>
                  <a:lnTo>
                    <a:pt x="2000" y="115"/>
                  </a:lnTo>
                  <a:lnTo>
                    <a:pt x="2020" y="135"/>
                  </a:lnTo>
                  <a:lnTo>
                    <a:pt x="2036" y="158"/>
                  </a:lnTo>
                  <a:lnTo>
                    <a:pt x="2050" y="185"/>
                  </a:lnTo>
                  <a:lnTo>
                    <a:pt x="2059" y="212"/>
                  </a:lnTo>
                  <a:lnTo>
                    <a:pt x="2063" y="240"/>
                  </a:lnTo>
                  <a:lnTo>
                    <a:pt x="2063" y="268"/>
                  </a:lnTo>
                  <a:lnTo>
                    <a:pt x="2059" y="296"/>
                  </a:lnTo>
                  <a:lnTo>
                    <a:pt x="2050" y="324"/>
                  </a:lnTo>
                  <a:lnTo>
                    <a:pt x="2005" y="431"/>
                  </a:lnTo>
                  <a:lnTo>
                    <a:pt x="2055" y="471"/>
                  </a:lnTo>
                  <a:lnTo>
                    <a:pt x="2104" y="515"/>
                  </a:lnTo>
                  <a:lnTo>
                    <a:pt x="2150" y="560"/>
                  </a:lnTo>
                  <a:lnTo>
                    <a:pt x="2193" y="608"/>
                  </a:lnTo>
                  <a:lnTo>
                    <a:pt x="2234" y="660"/>
                  </a:lnTo>
                  <a:lnTo>
                    <a:pt x="2341" y="615"/>
                  </a:lnTo>
                  <a:lnTo>
                    <a:pt x="2369" y="606"/>
                  </a:lnTo>
                  <a:lnTo>
                    <a:pt x="2396" y="602"/>
                  </a:lnTo>
                  <a:lnTo>
                    <a:pt x="2425" y="602"/>
                  </a:lnTo>
                  <a:lnTo>
                    <a:pt x="2453" y="606"/>
                  </a:lnTo>
                  <a:lnTo>
                    <a:pt x="2480" y="615"/>
                  </a:lnTo>
                  <a:lnTo>
                    <a:pt x="2506" y="628"/>
                  </a:lnTo>
                  <a:lnTo>
                    <a:pt x="2529" y="645"/>
                  </a:lnTo>
                  <a:lnTo>
                    <a:pt x="2549" y="665"/>
                  </a:lnTo>
                  <a:lnTo>
                    <a:pt x="2566" y="688"/>
                  </a:lnTo>
                  <a:lnTo>
                    <a:pt x="2580" y="714"/>
                  </a:lnTo>
                  <a:lnTo>
                    <a:pt x="2651" y="888"/>
                  </a:lnTo>
                  <a:lnTo>
                    <a:pt x="2660" y="915"/>
                  </a:lnTo>
                  <a:lnTo>
                    <a:pt x="2664" y="944"/>
                  </a:lnTo>
                  <a:lnTo>
                    <a:pt x="2664" y="971"/>
                  </a:lnTo>
                  <a:lnTo>
                    <a:pt x="2660" y="999"/>
                  </a:lnTo>
                  <a:lnTo>
                    <a:pt x="2651" y="1027"/>
                  </a:lnTo>
                  <a:lnTo>
                    <a:pt x="2638" y="1052"/>
                  </a:lnTo>
                  <a:lnTo>
                    <a:pt x="2621" y="1075"/>
                  </a:lnTo>
                  <a:lnTo>
                    <a:pt x="2601" y="1095"/>
                  </a:lnTo>
                  <a:lnTo>
                    <a:pt x="2577" y="1112"/>
                  </a:lnTo>
                  <a:lnTo>
                    <a:pt x="2552" y="1126"/>
                  </a:lnTo>
                  <a:lnTo>
                    <a:pt x="2445" y="1170"/>
                  </a:lnTo>
                  <a:lnTo>
                    <a:pt x="2453" y="1251"/>
                  </a:lnTo>
                  <a:lnTo>
                    <a:pt x="2456" y="1331"/>
                  </a:lnTo>
                  <a:lnTo>
                    <a:pt x="2453" y="1413"/>
                  </a:lnTo>
                  <a:lnTo>
                    <a:pt x="2445" y="1493"/>
                  </a:lnTo>
                  <a:lnTo>
                    <a:pt x="2552" y="1538"/>
                  </a:lnTo>
                  <a:lnTo>
                    <a:pt x="2579" y="1552"/>
                  </a:lnTo>
                  <a:lnTo>
                    <a:pt x="2602" y="1568"/>
                  </a:lnTo>
                  <a:lnTo>
                    <a:pt x="2622" y="1589"/>
                  </a:lnTo>
                  <a:lnTo>
                    <a:pt x="2638" y="1612"/>
                  </a:lnTo>
                  <a:lnTo>
                    <a:pt x="2650" y="1636"/>
                  </a:lnTo>
                  <a:lnTo>
                    <a:pt x="2660" y="1662"/>
                  </a:lnTo>
                  <a:lnTo>
                    <a:pt x="2664" y="1691"/>
                  </a:lnTo>
                  <a:lnTo>
                    <a:pt x="2664" y="1719"/>
                  </a:lnTo>
                  <a:lnTo>
                    <a:pt x="2660" y="1748"/>
                  </a:lnTo>
                  <a:lnTo>
                    <a:pt x="2651" y="1775"/>
                  </a:lnTo>
                  <a:lnTo>
                    <a:pt x="2579" y="1949"/>
                  </a:lnTo>
                  <a:lnTo>
                    <a:pt x="2565" y="1976"/>
                  </a:lnTo>
                  <a:lnTo>
                    <a:pt x="2548" y="2000"/>
                  </a:lnTo>
                  <a:lnTo>
                    <a:pt x="2528" y="2019"/>
                  </a:lnTo>
                  <a:lnTo>
                    <a:pt x="2505" y="2035"/>
                  </a:lnTo>
                  <a:lnTo>
                    <a:pt x="2479" y="2048"/>
                  </a:lnTo>
                  <a:lnTo>
                    <a:pt x="2453" y="2056"/>
                  </a:lnTo>
                  <a:lnTo>
                    <a:pt x="2426" y="2062"/>
                  </a:lnTo>
                  <a:lnTo>
                    <a:pt x="2397" y="2062"/>
                  </a:lnTo>
                  <a:lnTo>
                    <a:pt x="2369" y="2058"/>
                  </a:lnTo>
                  <a:lnTo>
                    <a:pt x="2340" y="2048"/>
                  </a:lnTo>
                  <a:lnTo>
                    <a:pt x="2233" y="2004"/>
                  </a:lnTo>
                  <a:lnTo>
                    <a:pt x="2192" y="2054"/>
                  </a:lnTo>
                  <a:lnTo>
                    <a:pt x="2149" y="2103"/>
                  </a:lnTo>
                  <a:lnTo>
                    <a:pt x="2103" y="2149"/>
                  </a:lnTo>
                  <a:lnTo>
                    <a:pt x="2054" y="2191"/>
                  </a:lnTo>
                  <a:lnTo>
                    <a:pt x="2004" y="2232"/>
                  </a:lnTo>
                  <a:lnTo>
                    <a:pt x="2048" y="2340"/>
                  </a:lnTo>
                  <a:lnTo>
                    <a:pt x="2058" y="2367"/>
                  </a:lnTo>
                  <a:lnTo>
                    <a:pt x="2062" y="2395"/>
                  </a:lnTo>
                  <a:lnTo>
                    <a:pt x="2062" y="2423"/>
                  </a:lnTo>
                  <a:lnTo>
                    <a:pt x="2058" y="2452"/>
                  </a:lnTo>
                  <a:lnTo>
                    <a:pt x="2048" y="2479"/>
                  </a:lnTo>
                  <a:lnTo>
                    <a:pt x="2035" y="2504"/>
                  </a:lnTo>
                  <a:lnTo>
                    <a:pt x="2019" y="2528"/>
                  </a:lnTo>
                  <a:lnTo>
                    <a:pt x="1999" y="2548"/>
                  </a:lnTo>
                  <a:lnTo>
                    <a:pt x="1975" y="2564"/>
                  </a:lnTo>
                  <a:lnTo>
                    <a:pt x="1950" y="2578"/>
                  </a:lnTo>
                  <a:lnTo>
                    <a:pt x="1776" y="2650"/>
                  </a:lnTo>
                  <a:lnTo>
                    <a:pt x="1753" y="2657"/>
                  </a:lnTo>
                  <a:lnTo>
                    <a:pt x="1730" y="2661"/>
                  </a:lnTo>
                  <a:lnTo>
                    <a:pt x="1706" y="2664"/>
                  </a:lnTo>
                  <a:lnTo>
                    <a:pt x="1672" y="2660"/>
                  </a:lnTo>
                  <a:lnTo>
                    <a:pt x="1637" y="2650"/>
                  </a:lnTo>
                  <a:lnTo>
                    <a:pt x="1610" y="2636"/>
                  </a:lnTo>
                  <a:lnTo>
                    <a:pt x="1588" y="2619"/>
                  </a:lnTo>
                  <a:lnTo>
                    <a:pt x="1568" y="2599"/>
                  </a:lnTo>
                  <a:lnTo>
                    <a:pt x="1551" y="2576"/>
                  </a:lnTo>
                  <a:lnTo>
                    <a:pt x="1538" y="2551"/>
                  </a:lnTo>
                  <a:lnTo>
                    <a:pt x="1472" y="2391"/>
                  </a:lnTo>
                  <a:lnTo>
                    <a:pt x="1467" y="2373"/>
                  </a:lnTo>
                  <a:lnTo>
                    <a:pt x="1467" y="2355"/>
                  </a:lnTo>
                  <a:lnTo>
                    <a:pt x="1472" y="2338"/>
                  </a:lnTo>
                  <a:lnTo>
                    <a:pt x="1481" y="2322"/>
                  </a:lnTo>
                  <a:lnTo>
                    <a:pt x="1493" y="2309"/>
                  </a:lnTo>
                  <a:lnTo>
                    <a:pt x="1510" y="2299"/>
                  </a:lnTo>
                  <a:lnTo>
                    <a:pt x="1528" y="2295"/>
                  </a:lnTo>
                  <a:lnTo>
                    <a:pt x="1546" y="2295"/>
                  </a:lnTo>
                  <a:lnTo>
                    <a:pt x="1564" y="2300"/>
                  </a:lnTo>
                  <a:lnTo>
                    <a:pt x="1579" y="2308"/>
                  </a:lnTo>
                  <a:lnTo>
                    <a:pt x="1593" y="2321"/>
                  </a:lnTo>
                  <a:lnTo>
                    <a:pt x="1602" y="2338"/>
                  </a:lnTo>
                  <a:lnTo>
                    <a:pt x="1667" y="2497"/>
                  </a:lnTo>
                  <a:lnTo>
                    <a:pt x="1674" y="2508"/>
                  </a:lnTo>
                  <a:lnTo>
                    <a:pt x="1681" y="2515"/>
                  </a:lnTo>
                  <a:lnTo>
                    <a:pt x="1691" y="2520"/>
                  </a:lnTo>
                  <a:lnTo>
                    <a:pt x="1701" y="2523"/>
                  </a:lnTo>
                  <a:lnTo>
                    <a:pt x="1713" y="2523"/>
                  </a:lnTo>
                  <a:lnTo>
                    <a:pt x="1722" y="2520"/>
                  </a:lnTo>
                  <a:lnTo>
                    <a:pt x="1896" y="2449"/>
                  </a:lnTo>
                  <a:lnTo>
                    <a:pt x="1906" y="2443"/>
                  </a:lnTo>
                  <a:lnTo>
                    <a:pt x="1914" y="2435"/>
                  </a:lnTo>
                  <a:lnTo>
                    <a:pt x="1919" y="2425"/>
                  </a:lnTo>
                  <a:lnTo>
                    <a:pt x="1923" y="2415"/>
                  </a:lnTo>
                  <a:lnTo>
                    <a:pt x="1923" y="2404"/>
                  </a:lnTo>
                  <a:lnTo>
                    <a:pt x="1919" y="2394"/>
                  </a:lnTo>
                  <a:lnTo>
                    <a:pt x="1853" y="2235"/>
                  </a:lnTo>
                  <a:lnTo>
                    <a:pt x="1849" y="2216"/>
                  </a:lnTo>
                  <a:lnTo>
                    <a:pt x="1849" y="2197"/>
                  </a:lnTo>
                  <a:lnTo>
                    <a:pt x="1855" y="2178"/>
                  </a:lnTo>
                  <a:lnTo>
                    <a:pt x="1865" y="2162"/>
                  </a:lnTo>
                  <a:lnTo>
                    <a:pt x="1879" y="2149"/>
                  </a:lnTo>
                  <a:lnTo>
                    <a:pt x="1932" y="2111"/>
                  </a:lnTo>
                  <a:lnTo>
                    <a:pt x="1982" y="2071"/>
                  </a:lnTo>
                  <a:lnTo>
                    <a:pt x="2028" y="2027"/>
                  </a:lnTo>
                  <a:lnTo>
                    <a:pt x="2072" y="1981"/>
                  </a:lnTo>
                  <a:lnTo>
                    <a:pt x="2112" y="1931"/>
                  </a:lnTo>
                  <a:lnTo>
                    <a:pt x="2150" y="1878"/>
                  </a:lnTo>
                  <a:lnTo>
                    <a:pt x="2163" y="1864"/>
                  </a:lnTo>
                  <a:lnTo>
                    <a:pt x="2179" y="1854"/>
                  </a:lnTo>
                  <a:lnTo>
                    <a:pt x="2197" y="1849"/>
                  </a:lnTo>
                  <a:lnTo>
                    <a:pt x="2216" y="1848"/>
                  </a:lnTo>
                  <a:lnTo>
                    <a:pt x="2236" y="1853"/>
                  </a:lnTo>
                  <a:lnTo>
                    <a:pt x="2395" y="1919"/>
                  </a:lnTo>
                  <a:lnTo>
                    <a:pt x="2408" y="1922"/>
                  </a:lnTo>
                  <a:lnTo>
                    <a:pt x="2421" y="1921"/>
                  </a:lnTo>
                  <a:lnTo>
                    <a:pt x="2433" y="1916"/>
                  </a:lnTo>
                  <a:lnTo>
                    <a:pt x="2442" y="1908"/>
                  </a:lnTo>
                  <a:lnTo>
                    <a:pt x="2450" y="1896"/>
                  </a:lnTo>
                  <a:lnTo>
                    <a:pt x="2523" y="1722"/>
                  </a:lnTo>
                  <a:lnTo>
                    <a:pt x="2525" y="1710"/>
                  </a:lnTo>
                  <a:lnTo>
                    <a:pt x="2524" y="1696"/>
                  </a:lnTo>
                  <a:lnTo>
                    <a:pt x="2519" y="1684"/>
                  </a:lnTo>
                  <a:lnTo>
                    <a:pt x="2511" y="1675"/>
                  </a:lnTo>
                  <a:lnTo>
                    <a:pt x="2499" y="1668"/>
                  </a:lnTo>
                  <a:lnTo>
                    <a:pt x="2340" y="1602"/>
                  </a:lnTo>
                  <a:lnTo>
                    <a:pt x="2323" y="1592"/>
                  </a:lnTo>
                  <a:lnTo>
                    <a:pt x="2310" y="1578"/>
                  </a:lnTo>
                  <a:lnTo>
                    <a:pt x="2301" y="1561"/>
                  </a:lnTo>
                  <a:lnTo>
                    <a:pt x="2297" y="1542"/>
                  </a:lnTo>
                  <a:lnTo>
                    <a:pt x="2298" y="1523"/>
                  </a:lnTo>
                  <a:lnTo>
                    <a:pt x="2310" y="1447"/>
                  </a:lnTo>
                  <a:lnTo>
                    <a:pt x="2316" y="1370"/>
                  </a:lnTo>
                  <a:lnTo>
                    <a:pt x="2316" y="1293"/>
                  </a:lnTo>
                  <a:lnTo>
                    <a:pt x="2310" y="1218"/>
                  </a:lnTo>
                  <a:lnTo>
                    <a:pt x="2298" y="1141"/>
                  </a:lnTo>
                  <a:lnTo>
                    <a:pt x="2297" y="1122"/>
                  </a:lnTo>
                  <a:lnTo>
                    <a:pt x="2301" y="1103"/>
                  </a:lnTo>
                  <a:lnTo>
                    <a:pt x="2310" y="1086"/>
                  </a:lnTo>
                  <a:lnTo>
                    <a:pt x="2322" y="1072"/>
                  </a:lnTo>
                  <a:lnTo>
                    <a:pt x="2340" y="1063"/>
                  </a:lnTo>
                  <a:lnTo>
                    <a:pt x="2499" y="996"/>
                  </a:lnTo>
                  <a:lnTo>
                    <a:pt x="2509" y="991"/>
                  </a:lnTo>
                  <a:lnTo>
                    <a:pt x="2517" y="983"/>
                  </a:lnTo>
                  <a:lnTo>
                    <a:pt x="2523" y="973"/>
                  </a:lnTo>
                  <a:lnTo>
                    <a:pt x="2525" y="962"/>
                  </a:lnTo>
                  <a:lnTo>
                    <a:pt x="2525" y="952"/>
                  </a:lnTo>
                  <a:lnTo>
                    <a:pt x="2523" y="941"/>
                  </a:lnTo>
                  <a:lnTo>
                    <a:pt x="2451" y="768"/>
                  </a:lnTo>
                  <a:lnTo>
                    <a:pt x="2445" y="758"/>
                  </a:lnTo>
                  <a:lnTo>
                    <a:pt x="2437" y="751"/>
                  </a:lnTo>
                  <a:lnTo>
                    <a:pt x="2428" y="745"/>
                  </a:lnTo>
                  <a:lnTo>
                    <a:pt x="2412" y="742"/>
                  </a:lnTo>
                  <a:lnTo>
                    <a:pt x="2396" y="745"/>
                  </a:lnTo>
                  <a:lnTo>
                    <a:pt x="2236" y="811"/>
                  </a:lnTo>
                  <a:lnTo>
                    <a:pt x="2217" y="816"/>
                  </a:lnTo>
                  <a:lnTo>
                    <a:pt x="2198" y="815"/>
                  </a:lnTo>
                  <a:lnTo>
                    <a:pt x="2180" y="810"/>
                  </a:lnTo>
                  <a:lnTo>
                    <a:pt x="2164" y="799"/>
                  </a:lnTo>
                  <a:lnTo>
                    <a:pt x="2150" y="784"/>
                  </a:lnTo>
                  <a:lnTo>
                    <a:pt x="2113" y="732"/>
                  </a:lnTo>
                  <a:lnTo>
                    <a:pt x="2072" y="682"/>
                  </a:lnTo>
                  <a:lnTo>
                    <a:pt x="2029" y="636"/>
                  </a:lnTo>
                  <a:lnTo>
                    <a:pt x="1983" y="593"/>
                  </a:lnTo>
                  <a:lnTo>
                    <a:pt x="1933" y="551"/>
                  </a:lnTo>
                  <a:lnTo>
                    <a:pt x="1880" y="515"/>
                  </a:lnTo>
                  <a:lnTo>
                    <a:pt x="1866" y="501"/>
                  </a:lnTo>
                  <a:lnTo>
                    <a:pt x="1855" y="485"/>
                  </a:lnTo>
                  <a:lnTo>
                    <a:pt x="1850" y="467"/>
                  </a:lnTo>
                  <a:lnTo>
                    <a:pt x="1850" y="448"/>
                  </a:lnTo>
                  <a:lnTo>
                    <a:pt x="1855" y="429"/>
                  </a:lnTo>
                  <a:lnTo>
                    <a:pt x="1920" y="269"/>
                  </a:lnTo>
                  <a:lnTo>
                    <a:pt x="1924" y="258"/>
                  </a:lnTo>
                  <a:lnTo>
                    <a:pt x="1924" y="248"/>
                  </a:lnTo>
                  <a:lnTo>
                    <a:pt x="1920" y="237"/>
                  </a:lnTo>
                  <a:lnTo>
                    <a:pt x="1915" y="228"/>
                  </a:lnTo>
                  <a:lnTo>
                    <a:pt x="1908" y="221"/>
                  </a:lnTo>
                  <a:lnTo>
                    <a:pt x="1898" y="215"/>
                  </a:lnTo>
                  <a:lnTo>
                    <a:pt x="1724" y="143"/>
                  </a:lnTo>
                  <a:lnTo>
                    <a:pt x="1711" y="139"/>
                  </a:lnTo>
                  <a:lnTo>
                    <a:pt x="1698" y="140"/>
                  </a:lnTo>
                  <a:lnTo>
                    <a:pt x="1686" y="146"/>
                  </a:lnTo>
                  <a:lnTo>
                    <a:pt x="1676" y="154"/>
                  </a:lnTo>
                  <a:lnTo>
                    <a:pt x="1670" y="165"/>
                  </a:lnTo>
                  <a:lnTo>
                    <a:pt x="1603" y="325"/>
                  </a:lnTo>
                  <a:lnTo>
                    <a:pt x="1594" y="342"/>
                  </a:lnTo>
                  <a:lnTo>
                    <a:pt x="1580" y="354"/>
                  </a:lnTo>
                  <a:lnTo>
                    <a:pt x="1563" y="364"/>
                  </a:lnTo>
                  <a:lnTo>
                    <a:pt x="1544" y="368"/>
                  </a:lnTo>
                  <a:lnTo>
                    <a:pt x="1524" y="367"/>
                  </a:lnTo>
                  <a:lnTo>
                    <a:pt x="1448" y="354"/>
                  </a:lnTo>
                  <a:lnTo>
                    <a:pt x="1372" y="348"/>
                  </a:lnTo>
                  <a:lnTo>
                    <a:pt x="1295" y="348"/>
                  </a:lnTo>
                  <a:lnTo>
                    <a:pt x="1218" y="354"/>
                  </a:lnTo>
                  <a:lnTo>
                    <a:pt x="1142" y="367"/>
                  </a:lnTo>
                  <a:lnTo>
                    <a:pt x="1122" y="368"/>
                  </a:lnTo>
                  <a:lnTo>
                    <a:pt x="1104" y="364"/>
                  </a:lnTo>
                  <a:lnTo>
                    <a:pt x="1087" y="355"/>
                  </a:lnTo>
                  <a:lnTo>
                    <a:pt x="1074" y="342"/>
                  </a:lnTo>
                  <a:lnTo>
                    <a:pt x="1063" y="325"/>
                  </a:lnTo>
                  <a:lnTo>
                    <a:pt x="998" y="165"/>
                  </a:lnTo>
                  <a:lnTo>
                    <a:pt x="991" y="155"/>
                  </a:lnTo>
                  <a:lnTo>
                    <a:pt x="984" y="148"/>
                  </a:lnTo>
                  <a:lnTo>
                    <a:pt x="975" y="143"/>
                  </a:lnTo>
                  <a:lnTo>
                    <a:pt x="964" y="139"/>
                  </a:lnTo>
                  <a:lnTo>
                    <a:pt x="953" y="139"/>
                  </a:lnTo>
                  <a:lnTo>
                    <a:pt x="943" y="143"/>
                  </a:lnTo>
                  <a:lnTo>
                    <a:pt x="769" y="214"/>
                  </a:lnTo>
                  <a:lnTo>
                    <a:pt x="757" y="222"/>
                  </a:lnTo>
                  <a:lnTo>
                    <a:pt x="749" y="231"/>
                  </a:lnTo>
                  <a:lnTo>
                    <a:pt x="745" y="243"/>
                  </a:lnTo>
                  <a:lnTo>
                    <a:pt x="743" y="255"/>
                  </a:lnTo>
                  <a:lnTo>
                    <a:pt x="746" y="269"/>
                  </a:lnTo>
                  <a:lnTo>
                    <a:pt x="812" y="428"/>
                  </a:lnTo>
                  <a:lnTo>
                    <a:pt x="817" y="447"/>
                  </a:lnTo>
                  <a:lnTo>
                    <a:pt x="816" y="466"/>
                  </a:lnTo>
                  <a:lnTo>
                    <a:pt x="811" y="484"/>
                  </a:lnTo>
                  <a:lnTo>
                    <a:pt x="801" y="501"/>
                  </a:lnTo>
                  <a:lnTo>
                    <a:pt x="786" y="514"/>
                  </a:lnTo>
                  <a:lnTo>
                    <a:pt x="733" y="551"/>
                  </a:lnTo>
                  <a:lnTo>
                    <a:pt x="684" y="592"/>
                  </a:lnTo>
                  <a:lnTo>
                    <a:pt x="637" y="635"/>
                  </a:lnTo>
                  <a:lnTo>
                    <a:pt x="593" y="682"/>
                  </a:lnTo>
                  <a:lnTo>
                    <a:pt x="553" y="732"/>
                  </a:lnTo>
                  <a:lnTo>
                    <a:pt x="515" y="784"/>
                  </a:lnTo>
                  <a:lnTo>
                    <a:pt x="502" y="798"/>
                  </a:lnTo>
                  <a:lnTo>
                    <a:pt x="486" y="809"/>
                  </a:lnTo>
                  <a:lnTo>
                    <a:pt x="468" y="814"/>
                  </a:lnTo>
                  <a:lnTo>
                    <a:pt x="449" y="815"/>
                  </a:lnTo>
                  <a:lnTo>
                    <a:pt x="430" y="810"/>
                  </a:lnTo>
                  <a:lnTo>
                    <a:pt x="270" y="743"/>
                  </a:lnTo>
                  <a:lnTo>
                    <a:pt x="260" y="741"/>
                  </a:lnTo>
                  <a:lnTo>
                    <a:pt x="249" y="741"/>
                  </a:lnTo>
                  <a:lnTo>
                    <a:pt x="238" y="743"/>
                  </a:lnTo>
                  <a:lnTo>
                    <a:pt x="229" y="750"/>
                  </a:lnTo>
                  <a:lnTo>
                    <a:pt x="221" y="757"/>
                  </a:lnTo>
                  <a:lnTo>
                    <a:pt x="215" y="766"/>
                  </a:lnTo>
                  <a:lnTo>
                    <a:pt x="144" y="940"/>
                  </a:lnTo>
                  <a:lnTo>
                    <a:pt x="140" y="953"/>
                  </a:lnTo>
                  <a:lnTo>
                    <a:pt x="141" y="966"/>
                  </a:lnTo>
                  <a:lnTo>
                    <a:pt x="146" y="978"/>
                  </a:lnTo>
                  <a:lnTo>
                    <a:pt x="154" y="988"/>
                  </a:lnTo>
                  <a:lnTo>
                    <a:pt x="166" y="995"/>
                  </a:lnTo>
                  <a:lnTo>
                    <a:pt x="326" y="1061"/>
                  </a:lnTo>
                  <a:lnTo>
                    <a:pt x="342" y="1070"/>
                  </a:lnTo>
                  <a:lnTo>
                    <a:pt x="354" y="1083"/>
                  </a:lnTo>
                  <a:lnTo>
                    <a:pt x="364" y="1098"/>
                  </a:lnTo>
                  <a:lnTo>
                    <a:pt x="368" y="1116"/>
                  </a:lnTo>
                  <a:lnTo>
                    <a:pt x="369" y="1134"/>
                  </a:lnTo>
                  <a:lnTo>
                    <a:pt x="364" y="1152"/>
                  </a:lnTo>
                  <a:lnTo>
                    <a:pt x="354" y="1169"/>
                  </a:lnTo>
                  <a:lnTo>
                    <a:pt x="342" y="1182"/>
                  </a:lnTo>
                  <a:lnTo>
                    <a:pt x="326" y="1191"/>
                  </a:lnTo>
                  <a:lnTo>
                    <a:pt x="309" y="1195"/>
                  </a:lnTo>
                  <a:lnTo>
                    <a:pt x="290" y="1195"/>
                  </a:lnTo>
                  <a:lnTo>
                    <a:pt x="272" y="1191"/>
                  </a:lnTo>
                  <a:lnTo>
                    <a:pt x="113" y="1125"/>
                  </a:lnTo>
                  <a:lnTo>
                    <a:pt x="87" y="1111"/>
                  </a:lnTo>
                  <a:lnTo>
                    <a:pt x="62" y="1094"/>
                  </a:lnTo>
                  <a:lnTo>
                    <a:pt x="43" y="1074"/>
                  </a:lnTo>
                  <a:lnTo>
                    <a:pt x="27" y="1051"/>
                  </a:lnTo>
                  <a:lnTo>
                    <a:pt x="14" y="1027"/>
                  </a:lnTo>
                  <a:lnTo>
                    <a:pt x="5" y="999"/>
                  </a:lnTo>
                  <a:lnTo>
                    <a:pt x="0" y="972"/>
                  </a:lnTo>
                  <a:lnTo>
                    <a:pt x="0" y="944"/>
                  </a:lnTo>
                  <a:lnTo>
                    <a:pt x="4" y="915"/>
                  </a:lnTo>
                  <a:lnTo>
                    <a:pt x="14" y="887"/>
                  </a:lnTo>
                  <a:lnTo>
                    <a:pt x="87" y="713"/>
                  </a:lnTo>
                  <a:lnTo>
                    <a:pt x="99" y="687"/>
                  </a:lnTo>
                  <a:lnTo>
                    <a:pt x="116" y="664"/>
                  </a:lnTo>
                  <a:lnTo>
                    <a:pt x="136" y="644"/>
                  </a:lnTo>
                  <a:lnTo>
                    <a:pt x="159" y="627"/>
                  </a:lnTo>
                  <a:lnTo>
                    <a:pt x="185" y="615"/>
                  </a:lnTo>
                  <a:lnTo>
                    <a:pt x="212" y="605"/>
                  </a:lnTo>
                  <a:lnTo>
                    <a:pt x="241" y="601"/>
                  </a:lnTo>
                  <a:lnTo>
                    <a:pt x="269" y="601"/>
                  </a:lnTo>
                  <a:lnTo>
                    <a:pt x="296" y="605"/>
                  </a:lnTo>
                  <a:lnTo>
                    <a:pt x="324" y="615"/>
                  </a:lnTo>
                  <a:lnTo>
                    <a:pt x="433" y="659"/>
                  </a:lnTo>
                  <a:lnTo>
                    <a:pt x="473" y="608"/>
                  </a:lnTo>
                  <a:lnTo>
                    <a:pt x="516" y="560"/>
                  </a:lnTo>
                  <a:lnTo>
                    <a:pt x="561" y="514"/>
                  </a:lnTo>
                  <a:lnTo>
                    <a:pt x="610" y="470"/>
                  </a:lnTo>
                  <a:lnTo>
                    <a:pt x="660" y="430"/>
                  </a:lnTo>
                  <a:lnTo>
                    <a:pt x="616" y="323"/>
                  </a:lnTo>
                  <a:lnTo>
                    <a:pt x="607" y="294"/>
                  </a:lnTo>
                  <a:lnTo>
                    <a:pt x="602" y="266"/>
                  </a:lnTo>
                  <a:lnTo>
                    <a:pt x="603" y="237"/>
                  </a:lnTo>
                  <a:lnTo>
                    <a:pt x="608" y="210"/>
                  </a:lnTo>
                  <a:lnTo>
                    <a:pt x="616" y="184"/>
                  </a:lnTo>
                  <a:lnTo>
                    <a:pt x="629" y="158"/>
                  </a:lnTo>
                  <a:lnTo>
                    <a:pt x="646" y="136"/>
                  </a:lnTo>
                  <a:lnTo>
                    <a:pt x="666" y="115"/>
                  </a:lnTo>
                  <a:lnTo>
                    <a:pt x="689" y="98"/>
                  </a:lnTo>
                  <a:lnTo>
                    <a:pt x="715" y="85"/>
                  </a:lnTo>
                  <a:lnTo>
                    <a:pt x="889" y="13"/>
                  </a:lnTo>
                  <a:lnTo>
                    <a:pt x="917" y="4"/>
                  </a:lnTo>
                  <a:lnTo>
                    <a:pt x="944" y="0"/>
                  </a:lnTo>
                  <a:lnTo>
                    <a:pt x="972" y="0"/>
                  </a:lnTo>
                  <a:lnTo>
                    <a:pt x="1001" y="4"/>
                  </a:lnTo>
                  <a:lnTo>
                    <a:pt x="1028" y="13"/>
                  </a:lnTo>
                  <a:lnTo>
                    <a:pt x="1054" y="27"/>
                  </a:lnTo>
                  <a:lnTo>
                    <a:pt x="1077" y="43"/>
                  </a:lnTo>
                  <a:lnTo>
                    <a:pt x="1097" y="64"/>
                  </a:lnTo>
                  <a:lnTo>
                    <a:pt x="1114" y="87"/>
                  </a:lnTo>
                  <a:lnTo>
                    <a:pt x="1126" y="112"/>
                  </a:lnTo>
                  <a:lnTo>
                    <a:pt x="1172" y="219"/>
                  </a:lnTo>
                  <a:lnTo>
                    <a:pt x="1252" y="211"/>
                  </a:lnTo>
                  <a:lnTo>
                    <a:pt x="1333" y="208"/>
                  </a:lnTo>
                  <a:lnTo>
                    <a:pt x="1414" y="211"/>
                  </a:lnTo>
                  <a:lnTo>
                    <a:pt x="1494" y="219"/>
                  </a:lnTo>
                  <a:lnTo>
                    <a:pt x="1540" y="112"/>
                  </a:lnTo>
                  <a:lnTo>
                    <a:pt x="1552" y="86"/>
                  </a:lnTo>
                  <a:lnTo>
                    <a:pt x="1570" y="62"/>
                  </a:lnTo>
                  <a:lnTo>
                    <a:pt x="1590" y="42"/>
                  </a:lnTo>
                  <a:lnTo>
                    <a:pt x="1613" y="26"/>
                  </a:lnTo>
                  <a:lnTo>
                    <a:pt x="1638" y="13"/>
                  </a:lnTo>
                  <a:lnTo>
                    <a:pt x="1664" y="4"/>
                  </a:lnTo>
                  <a:lnTo>
                    <a:pt x="1692" y="0"/>
                  </a:lnTo>
                  <a:lnTo>
                    <a:pt x="1720"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6" name="形状">
              <a:extLst>
                <a:ext uri="{FF2B5EF4-FFF2-40B4-BE49-F238E27FC236}">
                  <a16:creationId xmlns:a16="http://schemas.microsoft.com/office/drawing/2014/main" xmlns="" id="{E97DEC3D-6B9C-41B8-A732-57312701AB5A}"/>
                </a:ext>
              </a:extLst>
            </p:cNvPr>
            <p:cNvSpPr>
              <a:spLocks/>
            </p:cNvSpPr>
            <p:nvPr/>
          </p:nvSpPr>
          <p:spPr bwMode="auto">
            <a:xfrm>
              <a:off x="7380046" y="2816325"/>
              <a:ext cx="227314" cy="227314"/>
            </a:xfrm>
            <a:custGeom>
              <a:avLst/>
              <a:gdLst>
                <a:gd name="T0" fmla="*/ 573 w 1145"/>
                <a:gd name="T1" fmla="*/ 0 h 1143"/>
                <a:gd name="T2" fmla="*/ 694 w 1145"/>
                <a:gd name="T3" fmla="*/ 13 h 1143"/>
                <a:gd name="T4" fmla="*/ 807 w 1145"/>
                <a:gd name="T5" fmla="*/ 51 h 1143"/>
                <a:gd name="T6" fmla="*/ 908 w 1145"/>
                <a:gd name="T7" fmla="*/ 109 h 1143"/>
                <a:gd name="T8" fmla="*/ 995 w 1145"/>
                <a:gd name="T9" fmla="*/ 187 h 1143"/>
                <a:gd name="T10" fmla="*/ 1065 w 1145"/>
                <a:gd name="T11" fmla="*/ 280 h 1143"/>
                <a:gd name="T12" fmla="*/ 1114 w 1145"/>
                <a:gd name="T13" fmla="*/ 388 h 1143"/>
                <a:gd name="T14" fmla="*/ 1140 w 1145"/>
                <a:gd name="T15" fmla="*/ 505 h 1143"/>
                <a:gd name="T16" fmla="*/ 1142 w 1145"/>
                <a:gd name="T17" fmla="*/ 625 h 1143"/>
                <a:gd name="T18" fmla="*/ 1119 w 1145"/>
                <a:gd name="T19" fmla="*/ 737 h 1143"/>
                <a:gd name="T20" fmla="*/ 1077 w 1145"/>
                <a:gd name="T21" fmla="*/ 840 h 1143"/>
                <a:gd name="T22" fmla="*/ 1016 w 1145"/>
                <a:gd name="T23" fmla="*/ 932 h 1143"/>
                <a:gd name="T24" fmla="*/ 939 w 1145"/>
                <a:gd name="T25" fmla="*/ 1010 h 1143"/>
                <a:gd name="T26" fmla="*/ 848 w 1145"/>
                <a:gd name="T27" fmla="*/ 1072 h 1143"/>
                <a:gd name="T28" fmla="*/ 746 w 1145"/>
                <a:gd name="T29" fmla="*/ 1116 h 1143"/>
                <a:gd name="T30" fmla="*/ 634 w 1145"/>
                <a:gd name="T31" fmla="*/ 1139 h 1143"/>
                <a:gd name="T32" fmla="*/ 575 w 1145"/>
                <a:gd name="T33" fmla="*/ 1143 h 1143"/>
                <a:gd name="T34" fmla="*/ 540 w 1145"/>
                <a:gd name="T35" fmla="*/ 1133 h 1143"/>
                <a:gd name="T36" fmla="*/ 515 w 1145"/>
                <a:gd name="T37" fmla="*/ 1108 h 1143"/>
                <a:gd name="T38" fmla="*/ 506 w 1145"/>
                <a:gd name="T39" fmla="*/ 1073 h 1143"/>
                <a:gd name="T40" fmla="*/ 514 w 1145"/>
                <a:gd name="T41" fmla="*/ 1037 h 1143"/>
                <a:gd name="T42" fmla="*/ 539 w 1145"/>
                <a:gd name="T43" fmla="*/ 1012 h 1143"/>
                <a:gd name="T44" fmla="*/ 575 w 1145"/>
                <a:gd name="T45" fmla="*/ 1002 h 1143"/>
                <a:gd name="T46" fmla="*/ 673 w 1145"/>
                <a:gd name="T47" fmla="*/ 990 h 1143"/>
                <a:gd name="T48" fmla="*/ 764 w 1145"/>
                <a:gd name="T49" fmla="*/ 957 h 1143"/>
                <a:gd name="T50" fmla="*/ 844 w 1145"/>
                <a:gd name="T51" fmla="*/ 905 h 1143"/>
                <a:gd name="T52" fmla="*/ 910 w 1145"/>
                <a:gd name="T53" fmla="*/ 838 h 1143"/>
                <a:gd name="T54" fmla="*/ 960 w 1145"/>
                <a:gd name="T55" fmla="*/ 758 h 1143"/>
                <a:gd name="T56" fmla="*/ 992 w 1145"/>
                <a:gd name="T57" fmla="*/ 666 h 1143"/>
                <a:gd name="T58" fmla="*/ 1003 w 1145"/>
                <a:gd name="T59" fmla="*/ 568 h 1143"/>
                <a:gd name="T60" fmla="*/ 990 w 1145"/>
                <a:gd name="T61" fmla="*/ 463 h 1143"/>
                <a:gd name="T62" fmla="*/ 952 w 1145"/>
                <a:gd name="T63" fmla="*/ 367 h 1143"/>
                <a:gd name="T64" fmla="*/ 893 w 1145"/>
                <a:gd name="T65" fmla="*/ 284 h 1143"/>
                <a:gd name="T66" fmla="*/ 817 w 1145"/>
                <a:gd name="T67" fmla="*/ 216 h 1143"/>
                <a:gd name="T68" fmla="*/ 727 w 1145"/>
                <a:gd name="T69" fmla="*/ 169 h 1143"/>
                <a:gd name="T70" fmla="*/ 626 w 1145"/>
                <a:gd name="T71" fmla="*/ 143 h 1143"/>
                <a:gd name="T72" fmla="*/ 569 w 1145"/>
                <a:gd name="T73" fmla="*/ 139 h 1143"/>
                <a:gd name="T74" fmla="*/ 473 w 1145"/>
                <a:gd name="T75" fmla="*/ 151 h 1143"/>
                <a:gd name="T76" fmla="*/ 382 w 1145"/>
                <a:gd name="T77" fmla="*/ 184 h 1143"/>
                <a:gd name="T78" fmla="*/ 301 w 1145"/>
                <a:gd name="T79" fmla="*/ 235 h 1143"/>
                <a:gd name="T80" fmla="*/ 232 w 1145"/>
                <a:gd name="T81" fmla="*/ 305 h 1143"/>
                <a:gd name="T82" fmla="*/ 182 w 1145"/>
                <a:gd name="T83" fmla="*/ 387 h 1143"/>
                <a:gd name="T84" fmla="*/ 151 w 1145"/>
                <a:gd name="T85" fmla="*/ 478 h 1143"/>
                <a:gd name="T86" fmla="*/ 141 w 1145"/>
                <a:gd name="T87" fmla="*/ 575 h 1143"/>
                <a:gd name="T88" fmla="*/ 132 w 1145"/>
                <a:gd name="T89" fmla="*/ 610 h 1143"/>
                <a:gd name="T90" fmla="*/ 107 w 1145"/>
                <a:gd name="T91" fmla="*/ 636 h 1143"/>
                <a:gd name="T92" fmla="*/ 71 w 1145"/>
                <a:gd name="T93" fmla="*/ 645 h 1143"/>
                <a:gd name="T94" fmla="*/ 52 w 1145"/>
                <a:gd name="T95" fmla="*/ 643 h 1143"/>
                <a:gd name="T96" fmla="*/ 21 w 1145"/>
                <a:gd name="T97" fmla="*/ 625 h 1143"/>
                <a:gd name="T98" fmla="*/ 3 w 1145"/>
                <a:gd name="T99" fmla="*/ 593 h 1143"/>
                <a:gd name="T100" fmla="*/ 3 w 1145"/>
                <a:gd name="T101" fmla="*/ 519 h 1143"/>
                <a:gd name="T102" fmla="*/ 24 w 1145"/>
                <a:gd name="T103" fmla="*/ 409 h 1143"/>
                <a:gd name="T104" fmla="*/ 66 w 1145"/>
                <a:gd name="T105" fmla="*/ 306 h 1143"/>
                <a:gd name="T106" fmla="*/ 127 w 1145"/>
                <a:gd name="T107" fmla="*/ 213 h 1143"/>
                <a:gd name="T108" fmla="*/ 207 w 1145"/>
                <a:gd name="T109" fmla="*/ 132 h 1143"/>
                <a:gd name="T110" fmla="*/ 300 w 1145"/>
                <a:gd name="T111" fmla="*/ 69 h 1143"/>
                <a:gd name="T112" fmla="*/ 402 w 1145"/>
                <a:gd name="T113" fmla="*/ 25 h 1143"/>
                <a:gd name="T114" fmla="*/ 512 w 1145"/>
                <a:gd name="T115" fmla="*/ 3 h 1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45" h="1143">
                  <a:moveTo>
                    <a:pt x="569" y="0"/>
                  </a:moveTo>
                  <a:lnTo>
                    <a:pt x="573" y="0"/>
                  </a:lnTo>
                  <a:lnTo>
                    <a:pt x="634" y="3"/>
                  </a:lnTo>
                  <a:lnTo>
                    <a:pt x="694" y="13"/>
                  </a:lnTo>
                  <a:lnTo>
                    <a:pt x="752" y="29"/>
                  </a:lnTo>
                  <a:lnTo>
                    <a:pt x="807" y="51"/>
                  </a:lnTo>
                  <a:lnTo>
                    <a:pt x="860" y="77"/>
                  </a:lnTo>
                  <a:lnTo>
                    <a:pt x="908" y="109"/>
                  </a:lnTo>
                  <a:lnTo>
                    <a:pt x="954" y="146"/>
                  </a:lnTo>
                  <a:lnTo>
                    <a:pt x="995" y="187"/>
                  </a:lnTo>
                  <a:lnTo>
                    <a:pt x="1033" y="232"/>
                  </a:lnTo>
                  <a:lnTo>
                    <a:pt x="1065" y="280"/>
                  </a:lnTo>
                  <a:lnTo>
                    <a:pt x="1092" y="332"/>
                  </a:lnTo>
                  <a:lnTo>
                    <a:pt x="1114" y="388"/>
                  </a:lnTo>
                  <a:lnTo>
                    <a:pt x="1130" y="445"/>
                  </a:lnTo>
                  <a:lnTo>
                    <a:pt x="1140" y="505"/>
                  </a:lnTo>
                  <a:lnTo>
                    <a:pt x="1145" y="567"/>
                  </a:lnTo>
                  <a:lnTo>
                    <a:pt x="1142" y="625"/>
                  </a:lnTo>
                  <a:lnTo>
                    <a:pt x="1133" y="682"/>
                  </a:lnTo>
                  <a:lnTo>
                    <a:pt x="1119" y="737"/>
                  </a:lnTo>
                  <a:lnTo>
                    <a:pt x="1101" y="790"/>
                  </a:lnTo>
                  <a:lnTo>
                    <a:pt x="1077" y="840"/>
                  </a:lnTo>
                  <a:lnTo>
                    <a:pt x="1049" y="888"/>
                  </a:lnTo>
                  <a:lnTo>
                    <a:pt x="1016" y="932"/>
                  </a:lnTo>
                  <a:lnTo>
                    <a:pt x="979" y="972"/>
                  </a:lnTo>
                  <a:lnTo>
                    <a:pt x="939" y="1010"/>
                  </a:lnTo>
                  <a:lnTo>
                    <a:pt x="896" y="1042"/>
                  </a:lnTo>
                  <a:lnTo>
                    <a:pt x="848" y="1072"/>
                  </a:lnTo>
                  <a:lnTo>
                    <a:pt x="799" y="1096"/>
                  </a:lnTo>
                  <a:lnTo>
                    <a:pt x="746" y="1116"/>
                  </a:lnTo>
                  <a:lnTo>
                    <a:pt x="691" y="1130"/>
                  </a:lnTo>
                  <a:lnTo>
                    <a:pt x="634" y="1139"/>
                  </a:lnTo>
                  <a:lnTo>
                    <a:pt x="576" y="1143"/>
                  </a:lnTo>
                  <a:lnTo>
                    <a:pt x="575" y="1143"/>
                  </a:lnTo>
                  <a:lnTo>
                    <a:pt x="557" y="1140"/>
                  </a:lnTo>
                  <a:lnTo>
                    <a:pt x="540" y="1133"/>
                  </a:lnTo>
                  <a:lnTo>
                    <a:pt x="526" y="1123"/>
                  </a:lnTo>
                  <a:lnTo>
                    <a:pt x="515" y="1108"/>
                  </a:lnTo>
                  <a:lnTo>
                    <a:pt x="508" y="1092"/>
                  </a:lnTo>
                  <a:lnTo>
                    <a:pt x="506" y="1073"/>
                  </a:lnTo>
                  <a:lnTo>
                    <a:pt x="508" y="1054"/>
                  </a:lnTo>
                  <a:lnTo>
                    <a:pt x="514" y="1037"/>
                  </a:lnTo>
                  <a:lnTo>
                    <a:pt x="525" y="1022"/>
                  </a:lnTo>
                  <a:lnTo>
                    <a:pt x="539" y="1012"/>
                  </a:lnTo>
                  <a:lnTo>
                    <a:pt x="556" y="1005"/>
                  </a:lnTo>
                  <a:lnTo>
                    <a:pt x="575" y="1002"/>
                  </a:lnTo>
                  <a:lnTo>
                    <a:pt x="625" y="999"/>
                  </a:lnTo>
                  <a:lnTo>
                    <a:pt x="673" y="990"/>
                  </a:lnTo>
                  <a:lnTo>
                    <a:pt x="720" y="976"/>
                  </a:lnTo>
                  <a:lnTo>
                    <a:pt x="764" y="957"/>
                  </a:lnTo>
                  <a:lnTo>
                    <a:pt x="805" y="933"/>
                  </a:lnTo>
                  <a:lnTo>
                    <a:pt x="844" y="905"/>
                  </a:lnTo>
                  <a:lnTo>
                    <a:pt x="879" y="873"/>
                  </a:lnTo>
                  <a:lnTo>
                    <a:pt x="910" y="838"/>
                  </a:lnTo>
                  <a:lnTo>
                    <a:pt x="937" y="799"/>
                  </a:lnTo>
                  <a:lnTo>
                    <a:pt x="960" y="758"/>
                  </a:lnTo>
                  <a:lnTo>
                    <a:pt x="979" y="714"/>
                  </a:lnTo>
                  <a:lnTo>
                    <a:pt x="992" y="666"/>
                  </a:lnTo>
                  <a:lnTo>
                    <a:pt x="1000" y="618"/>
                  </a:lnTo>
                  <a:lnTo>
                    <a:pt x="1003" y="568"/>
                  </a:lnTo>
                  <a:lnTo>
                    <a:pt x="999" y="514"/>
                  </a:lnTo>
                  <a:lnTo>
                    <a:pt x="990" y="463"/>
                  </a:lnTo>
                  <a:lnTo>
                    <a:pt x="973" y="413"/>
                  </a:lnTo>
                  <a:lnTo>
                    <a:pt x="952" y="367"/>
                  </a:lnTo>
                  <a:lnTo>
                    <a:pt x="924" y="324"/>
                  </a:lnTo>
                  <a:lnTo>
                    <a:pt x="893" y="284"/>
                  </a:lnTo>
                  <a:lnTo>
                    <a:pt x="857" y="248"/>
                  </a:lnTo>
                  <a:lnTo>
                    <a:pt x="817" y="216"/>
                  </a:lnTo>
                  <a:lnTo>
                    <a:pt x="773" y="190"/>
                  </a:lnTo>
                  <a:lnTo>
                    <a:pt x="727" y="169"/>
                  </a:lnTo>
                  <a:lnTo>
                    <a:pt x="678" y="153"/>
                  </a:lnTo>
                  <a:lnTo>
                    <a:pt x="626" y="143"/>
                  </a:lnTo>
                  <a:lnTo>
                    <a:pt x="572" y="139"/>
                  </a:lnTo>
                  <a:lnTo>
                    <a:pt x="569" y="139"/>
                  </a:lnTo>
                  <a:lnTo>
                    <a:pt x="520" y="142"/>
                  </a:lnTo>
                  <a:lnTo>
                    <a:pt x="473" y="151"/>
                  </a:lnTo>
                  <a:lnTo>
                    <a:pt x="427" y="165"/>
                  </a:lnTo>
                  <a:lnTo>
                    <a:pt x="382" y="184"/>
                  </a:lnTo>
                  <a:lnTo>
                    <a:pt x="341" y="207"/>
                  </a:lnTo>
                  <a:lnTo>
                    <a:pt x="301" y="235"/>
                  </a:lnTo>
                  <a:lnTo>
                    <a:pt x="265" y="268"/>
                  </a:lnTo>
                  <a:lnTo>
                    <a:pt x="232" y="305"/>
                  </a:lnTo>
                  <a:lnTo>
                    <a:pt x="205" y="345"/>
                  </a:lnTo>
                  <a:lnTo>
                    <a:pt x="182" y="387"/>
                  </a:lnTo>
                  <a:lnTo>
                    <a:pt x="164" y="431"/>
                  </a:lnTo>
                  <a:lnTo>
                    <a:pt x="151" y="478"/>
                  </a:lnTo>
                  <a:lnTo>
                    <a:pt x="143" y="525"/>
                  </a:lnTo>
                  <a:lnTo>
                    <a:pt x="141" y="575"/>
                  </a:lnTo>
                  <a:lnTo>
                    <a:pt x="139" y="592"/>
                  </a:lnTo>
                  <a:lnTo>
                    <a:pt x="132" y="610"/>
                  </a:lnTo>
                  <a:lnTo>
                    <a:pt x="121" y="624"/>
                  </a:lnTo>
                  <a:lnTo>
                    <a:pt x="107" y="636"/>
                  </a:lnTo>
                  <a:lnTo>
                    <a:pt x="90" y="643"/>
                  </a:lnTo>
                  <a:lnTo>
                    <a:pt x="71" y="645"/>
                  </a:lnTo>
                  <a:lnTo>
                    <a:pt x="70" y="645"/>
                  </a:lnTo>
                  <a:lnTo>
                    <a:pt x="52" y="643"/>
                  </a:lnTo>
                  <a:lnTo>
                    <a:pt x="35" y="636"/>
                  </a:lnTo>
                  <a:lnTo>
                    <a:pt x="21" y="625"/>
                  </a:lnTo>
                  <a:lnTo>
                    <a:pt x="10" y="610"/>
                  </a:lnTo>
                  <a:lnTo>
                    <a:pt x="3" y="593"/>
                  </a:lnTo>
                  <a:lnTo>
                    <a:pt x="0" y="576"/>
                  </a:lnTo>
                  <a:lnTo>
                    <a:pt x="3" y="519"/>
                  </a:lnTo>
                  <a:lnTo>
                    <a:pt x="11" y="463"/>
                  </a:lnTo>
                  <a:lnTo>
                    <a:pt x="24" y="409"/>
                  </a:lnTo>
                  <a:lnTo>
                    <a:pt x="42" y="356"/>
                  </a:lnTo>
                  <a:lnTo>
                    <a:pt x="66" y="306"/>
                  </a:lnTo>
                  <a:lnTo>
                    <a:pt x="94" y="258"/>
                  </a:lnTo>
                  <a:lnTo>
                    <a:pt x="127" y="213"/>
                  </a:lnTo>
                  <a:lnTo>
                    <a:pt x="165" y="170"/>
                  </a:lnTo>
                  <a:lnTo>
                    <a:pt x="207" y="132"/>
                  </a:lnTo>
                  <a:lnTo>
                    <a:pt x="251" y="98"/>
                  </a:lnTo>
                  <a:lnTo>
                    <a:pt x="300" y="69"/>
                  </a:lnTo>
                  <a:lnTo>
                    <a:pt x="350" y="44"/>
                  </a:lnTo>
                  <a:lnTo>
                    <a:pt x="402" y="25"/>
                  </a:lnTo>
                  <a:lnTo>
                    <a:pt x="456" y="12"/>
                  </a:lnTo>
                  <a:lnTo>
                    <a:pt x="512" y="3"/>
                  </a:lnTo>
                  <a:lnTo>
                    <a:pt x="569"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7" name="形状">
              <a:extLst>
                <a:ext uri="{FF2B5EF4-FFF2-40B4-BE49-F238E27FC236}">
                  <a16:creationId xmlns:a16="http://schemas.microsoft.com/office/drawing/2014/main" xmlns="" id="{BEEDC933-851F-4CE1-AE2C-102ABD6A6E43}"/>
                </a:ext>
              </a:extLst>
            </p:cNvPr>
            <p:cNvSpPr>
              <a:spLocks noEditPoints="1"/>
            </p:cNvSpPr>
            <p:nvPr/>
          </p:nvSpPr>
          <p:spPr bwMode="auto">
            <a:xfrm>
              <a:off x="7064997" y="2939952"/>
              <a:ext cx="410760" cy="410760"/>
            </a:xfrm>
            <a:custGeom>
              <a:avLst/>
              <a:gdLst>
                <a:gd name="T0" fmla="*/ 950 w 2058"/>
                <a:gd name="T1" fmla="*/ 279 h 2058"/>
                <a:gd name="T2" fmla="*/ 789 w 2058"/>
                <a:gd name="T3" fmla="*/ 378 h 2058"/>
                <a:gd name="T4" fmla="*/ 571 w 2058"/>
                <a:gd name="T5" fmla="*/ 455 h 2058"/>
                <a:gd name="T6" fmla="*/ 453 w 2058"/>
                <a:gd name="T7" fmla="*/ 350 h 2058"/>
                <a:gd name="T8" fmla="*/ 353 w 2058"/>
                <a:gd name="T9" fmla="*/ 465 h 2058"/>
                <a:gd name="T10" fmla="*/ 422 w 2058"/>
                <a:gd name="T11" fmla="*/ 688 h 2058"/>
                <a:gd name="T12" fmla="*/ 315 w 2058"/>
                <a:gd name="T13" fmla="*/ 938 h 2058"/>
                <a:gd name="T14" fmla="*/ 142 w 2058"/>
                <a:gd name="T15" fmla="*/ 957 h 2058"/>
                <a:gd name="T16" fmla="*/ 153 w 2058"/>
                <a:gd name="T17" fmla="*/ 1109 h 2058"/>
                <a:gd name="T18" fmla="*/ 360 w 2058"/>
                <a:gd name="T19" fmla="*/ 1219 h 2058"/>
                <a:gd name="T20" fmla="*/ 461 w 2058"/>
                <a:gd name="T21" fmla="*/ 1470 h 2058"/>
                <a:gd name="T22" fmla="*/ 351 w 2058"/>
                <a:gd name="T23" fmla="*/ 1605 h 2058"/>
                <a:gd name="T24" fmla="*/ 463 w 2058"/>
                <a:gd name="T25" fmla="*/ 1708 h 2058"/>
                <a:gd name="T26" fmla="*/ 643 w 2058"/>
                <a:gd name="T27" fmla="*/ 1607 h 2058"/>
                <a:gd name="T28" fmla="*/ 928 w 2058"/>
                <a:gd name="T29" fmla="*/ 1730 h 2058"/>
                <a:gd name="T30" fmla="*/ 954 w 2058"/>
                <a:gd name="T31" fmla="*/ 1916 h 2058"/>
                <a:gd name="T32" fmla="*/ 1109 w 2058"/>
                <a:gd name="T33" fmla="*/ 1911 h 2058"/>
                <a:gd name="T34" fmla="*/ 1167 w 2058"/>
                <a:gd name="T35" fmla="*/ 1713 h 2058"/>
                <a:gd name="T36" fmla="*/ 1453 w 2058"/>
                <a:gd name="T37" fmla="*/ 1597 h 2058"/>
                <a:gd name="T38" fmla="*/ 1602 w 2058"/>
                <a:gd name="T39" fmla="*/ 1710 h 2058"/>
                <a:gd name="T40" fmla="*/ 1710 w 2058"/>
                <a:gd name="T41" fmla="*/ 1602 h 2058"/>
                <a:gd name="T42" fmla="*/ 1598 w 2058"/>
                <a:gd name="T43" fmla="*/ 1454 h 2058"/>
                <a:gd name="T44" fmla="*/ 1713 w 2058"/>
                <a:gd name="T45" fmla="*/ 1167 h 2058"/>
                <a:gd name="T46" fmla="*/ 1911 w 2058"/>
                <a:gd name="T47" fmla="*/ 1110 h 2058"/>
                <a:gd name="T48" fmla="*/ 1917 w 2058"/>
                <a:gd name="T49" fmla="*/ 955 h 2058"/>
                <a:gd name="T50" fmla="*/ 1731 w 2058"/>
                <a:gd name="T51" fmla="*/ 928 h 2058"/>
                <a:gd name="T52" fmla="*/ 1609 w 2058"/>
                <a:gd name="T53" fmla="*/ 644 h 2058"/>
                <a:gd name="T54" fmla="*/ 1708 w 2058"/>
                <a:gd name="T55" fmla="*/ 464 h 2058"/>
                <a:gd name="T56" fmla="*/ 1607 w 2058"/>
                <a:gd name="T57" fmla="*/ 352 h 2058"/>
                <a:gd name="T58" fmla="*/ 1490 w 2058"/>
                <a:gd name="T59" fmla="*/ 455 h 2058"/>
                <a:gd name="T60" fmla="*/ 1272 w 2058"/>
                <a:gd name="T61" fmla="*/ 378 h 2058"/>
                <a:gd name="T62" fmla="*/ 1110 w 2058"/>
                <a:gd name="T63" fmla="*/ 279 h 2058"/>
                <a:gd name="T64" fmla="*/ 962 w 2058"/>
                <a:gd name="T65" fmla="*/ 141 h 2058"/>
                <a:gd name="T66" fmla="*/ 1224 w 2058"/>
                <a:gd name="T67" fmla="*/ 67 h 2058"/>
                <a:gd name="T68" fmla="*/ 1398 w 2058"/>
                <a:gd name="T69" fmla="*/ 279 h 2058"/>
                <a:gd name="T70" fmla="*/ 1602 w 2058"/>
                <a:gd name="T71" fmla="*/ 209 h 2058"/>
                <a:gd name="T72" fmla="*/ 1834 w 2058"/>
                <a:gd name="T73" fmla="*/ 388 h 2058"/>
                <a:gd name="T74" fmla="*/ 1805 w 2058"/>
                <a:gd name="T75" fmla="*/ 564 h 2058"/>
                <a:gd name="T76" fmla="*/ 1937 w 2058"/>
                <a:gd name="T77" fmla="*/ 812 h 2058"/>
                <a:gd name="T78" fmla="*/ 2058 w 2058"/>
                <a:gd name="T79" fmla="*/ 960 h 2058"/>
                <a:gd name="T80" fmla="*/ 1966 w 2058"/>
                <a:gd name="T81" fmla="*/ 1238 h 2058"/>
                <a:gd name="T82" fmla="*/ 1756 w 2058"/>
                <a:gd name="T83" fmla="*/ 1444 h 2058"/>
                <a:gd name="T84" fmla="*/ 1848 w 2058"/>
                <a:gd name="T85" fmla="*/ 1631 h 2058"/>
                <a:gd name="T86" fmla="*/ 1648 w 2058"/>
                <a:gd name="T87" fmla="*/ 1841 h 2058"/>
                <a:gd name="T88" fmla="*/ 1445 w 2058"/>
                <a:gd name="T89" fmla="*/ 1755 h 2058"/>
                <a:gd name="T90" fmla="*/ 1238 w 2058"/>
                <a:gd name="T91" fmla="*/ 1965 h 2058"/>
                <a:gd name="T92" fmla="*/ 961 w 2058"/>
                <a:gd name="T93" fmla="*/ 2058 h 2058"/>
                <a:gd name="T94" fmla="*/ 812 w 2058"/>
                <a:gd name="T95" fmla="*/ 1936 h 2058"/>
                <a:gd name="T96" fmla="*/ 564 w 2058"/>
                <a:gd name="T97" fmla="*/ 1805 h 2058"/>
                <a:gd name="T98" fmla="*/ 400 w 2058"/>
                <a:gd name="T99" fmla="*/ 1837 h 2058"/>
                <a:gd name="T100" fmla="*/ 210 w 2058"/>
                <a:gd name="T101" fmla="*/ 1614 h 2058"/>
                <a:gd name="T102" fmla="*/ 278 w 2058"/>
                <a:gd name="T103" fmla="*/ 1397 h 2058"/>
                <a:gd name="T104" fmla="*/ 67 w 2058"/>
                <a:gd name="T105" fmla="*/ 1223 h 2058"/>
                <a:gd name="T106" fmla="*/ 3 w 2058"/>
                <a:gd name="T107" fmla="*/ 930 h 2058"/>
                <a:gd name="T108" fmla="*/ 152 w 2058"/>
                <a:gd name="T109" fmla="*/ 809 h 2058"/>
                <a:gd name="T110" fmla="*/ 236 w 2058"/>
                <a:gd name="T111" fmla="*/ 543 h 2058"/>
                <a:gd name="T112" fmla="*/ 236 w 2058"/>
                <a:gd name="T113" fmla="*/ 371 h 2058"/>
                <a:gd name="T114" fmla="*/ 458 w 2058"/>
                <a:gd name="T115" fmla="*/ 209 h 2058"/>
                <a:gd name="T116" fmla="*/ 709 w 2058"/>
                <a:gd name="T117" fmla="*/ 256 h 2058"/>
                <a:gd name="T118" fmla="*/ 853 w 2058"/>
                <a:gd name="T119" fmla="*/ 45 h 2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58" h="2058">
                  <a:moveTo>
                    <a:pt x="962" y="141"/>
                  </a:moveTo>
                  <a:lnTo>
                    <a:pt x="958" y="143"/>
                  </a:lnTo>
                  <a:lnTo>
                    <a:pt x="954" y="145"/>
                  </a:lnTo>
                  <a:lnTo>
                    <a:pt x="952" y="147"/>
                  </a:lnTo>
                  <a:lnTo>
                    <a:pt x="951" y="150"/>
                  </a:lnTo>
                  <a:lnTo>
                    <a:pt x="950" y="153"/>
                  </a:lnTo>
                  <a:lnTo>
                    <a:pt x="950" y="279"/>
                  </a:lnTo>
                  <a:lnTo>
                    <a:pt x="947" y="299"/>
                  </a:lnTo>
                  <a:lnTo>
                    <a:pt x="940" y="315"/>
                  </a:lnTo>
                  <a:lnTo>
                    <a:pt x="928" y="330"/>
                  </a:lnTo>
                  <a:lnTo>
                    <a:pt x="912" y="342"/>
                  </a:lnTo>
                  <a:lnTo>
                    <a:pt x="893" y="348"/>
                  </a:lnTo>
                  <a:lnTo>
                    <a:pt x="840" y="361"/>
                  </a:lnTo>
                  <a:lnTo>
                    <a:pt x="789" y="378"/>
                  </a:lnTo>
                  <a:lnTo>
                    <a:pt x="738" y="398"/>
                  </a:lnTo>
                  <a:lnTo>
                    <a:pt x="690" y="423"/>
                  </a:lnTo>
                  <a:lnTo>
                    <a:pt x="643" y="451"/>
                  </a:lnTo>
                  <a:lnTo>
                    <a:pt x="625" y="460"/>
                  </a:lnTo>
                  <a:lnTo>
                    <a:pt x="607" y="464"/>
                  </a:lnTo>
                  <a:lnTo>
                    <a:pt x="588" y="462"/>
                  </a:lnTo>
                  <a:lnTo>
                    <a:pt x="571" y="455"/>
                  </a:lnTo>
                  <a:lnTo>
                    <a:pt x="555" y="443"/>
                  </a:lnTo>
                  <a:lnTo>
                    <a:pt x="466" y="352"/>
                  </a:lnTo>
                  <a:lnTo>
                    <a:pt x="463" y="350"/>
                  </a:lnTo>
                  <a:lnTo>
                    <a:pt x="461" y="349"/>
                  </a:lnTo>
                  <a:lnTo>
                    <a:pt x="458" y="349"/>
                  </a:lnTo>
                  <a:lnTo>
                    <a:pt x="456" y="349"/>
                  </a:lnTo>
                  <a:lnTo>
                    <a:pt x="453" y="350"/>
                  </a:lnTo>
                  <a:lnTo>
                    <a:pt x="450" y="352"/>
                  </a:lnTo>
                  <a:lnTo>
                    <a:pt x="353" y="449"/>
                  </a:lnTo>
                  <a:lnTo>
                    <a:pt x="351" y="452"/>
                  </a:lnTo>
                  <a:lnTo>
                    <a:pt x="350" y="456"/>
                  </a:lnTo>
                  <a:lnTo>
                    <a:pt x="350" y="459"/>
                  </a:lnTo>
                  <a:lnTo>
                    <a:pt x="351" y="462"/>
                  </a:lnTo>
                  <a:lnTo>
                    <a:pt x="353" y="465"/>
                  </a:lnTo>
                  <a:lnTo>
                    <a:pt x="443" y="554"/>
                  </a:lnTo>
                  <a:lnTo>
                    <a:pt x="455" y="569"/>
                  </a:lnTo>
                  <a:lnTo>
                    <a:pt x="461" y="587"/>
                  </a:lnTo>
                  <a:lnTo>
                    <a:pt x="463" y="606"/>
                  </a:lnTo>
                  <a:lnTo>
                    <a:pt x="460" y="625"/>
                  </a:lnTo>
                  <a:lnTo>
                    <a:pt x="451" y="642"/>
                  </a:lnTo>
                  <a:lnTo>
                    <a:pt x="422" y="688"/>
                  </a:lnTo>
                  <a:lnTo>
                    <a:pt x="398" y="737"/>
                  </a:lnTo>
                  <a:lnTo>
                    <a:pt x="376" y="788"/>
                  </a:lnTo>
                  <a:lnTo>
                    <a:pt x="360" y="839"/>
                  </a:lnTo>
                  <a:lnTo>
                    <a:pt x="347" y="892"/>
                  </a:lnTo>
                  <a:lnTo>
                    <a:pt x="341" y="911"/>
                  </a:lnTo>
                  <a:lnTo>
                    <a:pt x="330" y="927"/>
                  </a:lnTo>
                  <a:lnTo>
                    <a:pt x="315" y="938"/>
                  </a:lnTo>
                  <a:lnTo>
                    <a:pt x="297" y="947"/>
                  </a:lnTo>
                  <a:lnTo>
                    <a:pt x="278" y="949"/>
                  </a:lnTo>
                  <a:lnTo>
                    <a:pt x="153" y="949"/>
                  </a:lnTo>
                  <a:lnTo>
                    <a:pt x="149" y="950"/>
                  </a:lnTo>
                  <a:lnTo>
                    <a:pt x="146" y="951"/>
                  </a:lnTo>
                  <a:lnTo>
                    <a:pt x="143" y="954"/>
                  </a:lnTo>
                  <a:lnTo>
                    <a:pt x="142" y="957"/>
                  </a:lnTo>
                  <a:lnTo>
                    <a:pt x="141" y="960"/>
                  </a:lnTo>
                  <a:lnTo>
                    <a:pt x="141" y="1097"/>
                  </a:lnTo>
                  <a:lnTo>
                    <a:pt x="142" y="1101"/>
                  </a:lnTo>
                  <a:lnTo>
                    <a:pt x="143" y="1104"/>
                  </a:lnTo>
                  <a:lnTo>
                    <a:pt x="146" y="1107"/>
                  </a:lnTo>
                  <a:lnTo>
                    <a:pt x="149" y="1108"/>
                  </a:lnTo>
                  <a:lnTo>
                    <a:pt x="153" y="1109"/>
                  </a:lnTo>
                  <a:lnTo>
                    <a:pt x="278" y="1109"/>
                  </a:lnTo>
                  <a:lnTo>
                    <a:pt x="297" y="1111"/>
                  </a:lnTo>
                  <a:lnTo>
                    <a:pt x="315" y="1120"/>
                  </a:lnTo>
                  <a:lnTo>
                    <a:pt x="330" y="1131"/>
                  </a:lnTo>
                  <a:lnTo>
                    <a:pt x="341" y="1147"/>
                  </a:lnTo>
                  <a:lnTo>
                    <a:pt x="347" y="1166"/>
                  </a:lnTo>
                  <a:lnTo>
                    <a:pt x="360" y="1219"/>
                  </a:lnTo>
                  <a:lnTo>
                    <a:pt x="376" y="1270"/>
                  </a:lnTo>
                  <a:lnTo>
                    <a:pt x="398" y="1321"/>
                  </a:lnTo>
                  <a:lnTo>
                    <a:pt x="422" y="1368"/>
                  </a:lnTo>
                  <a:lnTo>
                    <a:pt x="451" y="1416"/>
                  </a:lnTo>
                  <a:lnTo>
                    <a:pt x="460" y="1433"/>
                  </a:lnTo>
                  <a:lnTo>
                    <a:pt x="463" y="1452"/>
                  </a:lnTo>
                  <a:lnTo>
                    <a:pt x="461" y="1470"/>
                  </a:lnTo>
                  <a:lnTo>
                    <a:pt x="455" y="1488"/>
                  </a:lnTo>
                  <a:lnTo>
                    <a:pt x="443" y="1504"/>
                  </a:lnTo>
                  <a:lnTo>
                    <a:pt x="353" y="1593"/>
                  </a:lnTo>
                  <a:lnTo>
                    <a:pt x="351" y="1596"/>
                  </a:lnTo>
                  <a:lnTo>
                    <a:pt x="350" y="1599"/>
                  </a:lnTo>
                  <a:lnTo>
                    <a:pt x="350" y="1602"/>
                  </a:lnTo>
                  <a:lnTo>
                    <a:pt x="351" y="1605"/>
                  </a:lnTo>
                  <a:lnTo>
                    <a:pt x="353" y="1609"/>
                  </a:lnTo>
                  <a:lnTo>
                    <a:pt x="450" y="1704"/>
                  </a:lnTo>
                  <a:lnTo>
                    <a:pt x="453" y="1708"/>
                  </a:lnTo>
                  <a:lnTo>
                    <a:pt x="456" y="1709"/>
                  </a:lnTo>
                  <a:lnTo>
                    <a:pt x="458" y="1709"/>
                  </a:lnTo>
                  <a:lnTo>
                    <a:pt x="461" y="1709"/>
                  </a:lnTo>
                  <a:lnTo>
                    <a:pt x="463" y="1708"/>
                  </a:lnTo>
                  <a:lnTo>
                    <a:pt x="466" y="1704"/>
                  </a:lnTo>
                  <a:lnTo>
                    <a:pt x="555" y="1616"/>
                  </a:lnTo>
                  <a:lnTo>
                    <a:pt x="569" y="1605"/>
                  </a:lnTo>
                  <a:lnTo>
                    <a:pt x="586" y="1598"/>
                  </a:lnTo>
                  <a:lnTo>
                    <a:pt x="604" y="1596"/>
                  </a:lnTo>
                  <a:lnTo>
                    <a:pt x="624" y="1599"/>
                  </a:lnTo>
                  <a:lnTo>
                    <a:pt x="643" y="1607"/>
                  </a:lnTo>
                  <a:lnTo>
                    <a:pt x="690" y="1636"/>
                  </a:lnTo>
                  <a:lnTo>
                    <a:pt x="738" y="1661"/>
                  </a:lnTo>
                  <a:lnTo>
                    <a:pt x="789" y="1682"/>
                  </a:lnTo>
                  <a:lnTo>
                    <a:pt x="840" y="1699"/>
                  </a:lnTo>
                  <a:lnTo>
                    <a:pt x="893" y="1713"/>
                  </a:lnTo>
                  <a:lnTo>
                    <a:pt x="912" y="1719"/>
                  </a:lnTo>
                  <a:lnTo>
                    <a:pt x="928" y="1730"/>
                  </a:lnTo>
                  <a:lnTo>
                    <a:pt x="940" y="1745"/>
                  </a:lnTo>
                  <a:lnTo>
                    <a:pt x="948" y="1762"/>
                  </a:lnTo>
                  <a:lnTo>
                    <a:pt x="950" y="1781"/>
                  </a:lnTo>
                  <a:lnTo>
                    <a:pt x="950" y="1907"/>
                  </a:lnTo>
                  <a:lnTo>
                    <a:pt x="951" y="1911"/>
                  </a:lnTo>
                  <a:lnTo>
                    <a:pt x="952" y="1914"/>
                  </a:lnTo>
                  <a:lnTo>
                    <a:pt x="954" y="1916"/>
                  </a:lnTo>
                  <a:lnTo>
                    <a:pt x="958" y="1918"/>
                  </a:lnTo>
                  <a:lnTo>
                    <a:pt x="962" y="1918"/>
                  </a:lnTo>
                  <a:lnTo>
                    <a:pt x="1099" y="1918"/>
                  </a:lnTo>
                  <a:lnTo>
                    <a:pt x="1102" y="1918"/>
                  </a:lnTo>
                  <a:lnTo>
                    <a:pt x="1105" y="1916"/>
                  </a:lnTo>
                  <a:lnTo>
                    <a:pt x="1108" y="1914"/>
                  </a:lnTo>
                  <a:lnTo>
                    <a:pt x="1109" y="1911"/>
                  </a:lnTo>
                  <a:lnTo>
                    <a:pt x="1110" y="1907"/>
                  </a:lnTo>
                  <a:lnTo>
                    <a:pt x="1110" y="1781"/>
                  </a:lnTo>
                  <a:lnTo>
                    <a:pt x="1113" y="1762"/>
                  </a:lnTo>
                  <a:lnTo>
                    <a:pt x="1121" y="1745"/>
                  </a:lnTo>
                  <a:lnTo>
                    <a:pt x="1133" y="1730"/>
                  </a:lnTo>
                  <a:lnTo>
                    <a:pt x="1148" y="1719"/>
                  </a:lnTo>
                  <a:lnTo>
                    <a:pt x="1167" y="1713"/>
                  </a:lnTo>
                  <a:lnTo>
                    <a:pt x="1220" y="1700"/>
                  </a:lnTo>
                  <a:lnTo>
                    <a:pt x="1272" y="1683"/>
                  </a:lnTo>
                  <a:lnTo>
                    <a:pt x="1321" y="1662"/>
                  </a:lnTo>
                  <a:lnTo>
                    <a:pt x="1370" y="1638"/>
                  </a:lnTo>
                  <a:lnTo>
                    <a:pt x="1417" y="1610"/>
                  </a:lnTo>
                  <a:lnTo>
                    <a:pt x="1434" y="1600"/>
                  </a:lnTo>
                  <a:lnTo>
                    <a:pt x="1453" y="1597"/>
                  </a:lnTo>
                  <a:lnTo>
                    <a:pt x="1472" y="1599"/>
                  </a:lnTo>
                  <a:lnTo>
                    <a:pt x="1490" y="1605"/>
                  </a:lnTo>
                  <a:lnTo>
                    <a:pt x="1506" y="1618"/>
                  </a:lnTo>
                  <a:lnTo>
                    <a:pt x="1594" y="1707"/>
                  </a:lnTo>
                  <a:lnTo>
                    <a:pt x="1598" y="1709"/>
                  </a:lnTo>
                  <a:lnTo>
                    <a:pt x="1600" y="1710"/>
                  </a:lnTo>
                  <a:lnTo>
                    <a:pt x="1602" y="1710"/>
                  </a:lnTo>
                  <a:lnTo>
                    <a:pt x="1605" y="1710"/>
                  </a:lnTo>
                  <a:lnTo>
                    <a:pt x="1607" y="1709"/>
                  </a:lnTo>
                  <a:lnTo>
                    <a:pt x="1610" y="1707"/>
                  </a:lnTo>
                  <a:lnTo>
                    <a:pt x="1706" y="1610"/>
                  </a:lnTo>
                  <a:lnTo>
                    <a:pt x="1708" y="1607"/>
                  </a:lnTo>
                  <a:lnTo>
                    <a:pt x="1709" y="1604"/>
                  </a:lnTo>
                  <a:lnTo>
                    <a:pt x="1710" y="1602"/>
                  </a:lnTo>
                  <a:lnTo>
                    <a:pt x="1709" y="1600"/>
                  </a:lnTo>
                  <a:lnTo>
                    <a:pt x="1708" y="1597"/>
                  </a:lnTo>
                  <a:lnTo>
                    <a:pt x="1706" y="1594"/>
                  </a:lnTo>
                  <a:lnTo>
                    <a:pt x="1618" y="1505"/>
                  </a:lnTo>
                  <a:lnTo>
                    <a:pt x="1606" y="1489"/>
                  </a:lnTo>
                  <a:lnTo>
                    <a:pt x="1600" y="1473"/>
                  </a:lnTo>
                  <a:lnTo>
                    <a:pt x="1598" y="1454"/>
                  </a:lnTo>
                  <a:lnTo>
                    <a:pt x="1601" y="1435"/>
                  </a:lnTo>
                  <a:lnTo>
                    <a:pt x="1609" y="1417"/>
                  </a:lnTo>
                  <a:lnTo>
                    <a:pt x="1638" y="1370"/>
                  </a:lnTo>
                  <a:lnTo>
                    <a:pt x="1663" y="1322"/>
                  </a:lnTo>
                  <a:lnTo>
                    <a:pt x="1683" y="1271"/>
                  </a:lnTo>
                  <a:lnTo>
                    <a:pt x="1700" y="1220"/>
                  </a:lnTo>
                  <a:lnTo>
                    <a:pt x="1713" y="1167"/>
                  </a:lnTo>
                  <a:lnTo>
                    <a:pt x="1719" y="1148"/>
                  </a:lnTo>
                  <a:lnTo>
                    <a:pt x="1731" y="1132"/>
                  </a:lnTo>
                  <a:lnTo>
                    <a:pt x="1745" y="1121"/>
                  </a:lnTo>
                  <a:lnTo>
                    <a:pt x="1762" y="1113"/>
                  </a:lnTo>
                  <a:lnTo>
                    <a:pt x="1782" y="1110"/>
                  </a:lnTo>
                  <a:lnTo>
                    <a:pt x="1908" y="1110"/>
                  </a:lnTo>
                  <a:lnTo>
                    <a:pt x="1911" y="1110"/>
                  </a:lnTo>
                  <a:lnTo>
                    <a:pt x="1914" y="1108"/>
                  </a:lnTo>
                  <a:lnTo>
                    <a:pt x="1917" y="1106"/>
                  </a:lnTo>
                  <a:lnTo>
                    <a:pt x="1918" y="1103"/>
                  </a:lnTo>
                  <a:lnTo>
                    <a:pt x="1919" y="1098"/>
                  </a:lnTo>
                  <a:lnTo>
                    <a:pt x="1919" y="961"/>
                  </a:lnTo>
                  <a:lnTo>
                    <a:pt x="1918" y="958"/>
                  </a:lnTo>
                  <a:lnTo>
                    <a:pt x="1917" y="955"/>
                  </a:lnTo>
                  <a:lnTo>
                    <a:pt x="1914" y="953"/>
                  </a:lnTo>
                  <a:lnTo>
                    <a:pt x="1911" y="951"/>
                  </a:lnTo>
                  <a:lnTo>
                    <a:pt x="1908" y="951"/>
                  </a:lnTo>
                  <a:lnTo>
                    <a:pt x="1782" y="951"/>
                  </a:lnTo>
                  <a:lnTo>
                    <a:pt x="1762" y="948"/>
                  </a:lnTo>
                  <a:lnTo>
                    <a:pt x="1745" y="940"/>
                  </a:lnTo>
                  <a:lnTo>
                    <a:pt x="1731" y="928"/>
                  </a:lnTo>
                  <a:lnTo>
                    <a:pt x="1719" y="912"/>
                  </a:lnTo>
                  <a:lnTo>
                    <a:pt x="1713" y="894"/>
                  </a:lnTo>
                  <a:lnTo>
                    <a:pt x="1700" y="840"/>
                  </a:lnTo>
                  <a:lnTo>
                    <a:pt x="1683" y="789"/>
                  </a:lnTo>
                  <a:lnTo>
                    <a:pt x="1663" y="739"/>
                  </a:lnTo>
                  <a:lnTo>
                    <a:pt x="1638" y="691"/>
                  </a:lnTo>
                  <a:lnTo>
                    <a:pt x="1609" y="644"/>
                  </a:lnTo>
                  <a:lnTo>
                    <a:pt x="1601" y="626"/>
                  </a:lnTo>
                  <a:lnTo>
                    <a:pt x="1598" y="607"/>
                  </a:lnTo>
                  <a:lnTo>
                    <a:pt x="1599" y="588"/>
                  </a:lnTo>
                  <a:lnTo>
                    <a:pt x="1606" y="570"/>
                  </a:lnTo>
                  <a:lnTo>
                    <a:pt x="1618" y="555"/>
                  </a:lnTo>
                  <a:lnTo>
                    <a:pt x="1706" y="466"/>
                  </a:lnTo>
                  <a:lnTo>
                    <a:pt x="1708" y="464"/>
                  </a:lnTo>
                  <a:lnTo>
                    <a:pt x="1709" y="461"/>
                  </a:lnTo>
                  <a:lnTo>
                    <a:pt x="1710" y="459"/>
                  </a:lnTo>
                  <a:lnTo>
                    <a:pt x="1709" y="457"/>
                  </a:lnTo>
                  <a:lnTo>
                    <a:pt x="1708" y="453"/>
                  </a:lnTo>
                  <a:lnTo>
                    <a:pt x="1706" y="450"/>
                  </a:lnTo>
                  <a:lnTo>
                    <a:pt x="1610" y="354"/>
                  </a:lnTo>
                  <a:lnTo>
                    <a:pt x="1607" y="352"/>
                  </a:lnTo>
                  <a:lnTo>
                    <a:pt x="1605" y="351"/>
                  </a:lnTo>
                  <a:lnTo>
                    <a:pt x="1602" y="350"/>
                  </a:lnTo>
                  <a:lnTo>
                    <a:pt x="1600" y="351"/>
                  </a:lnTo>
                  <a:lnTo>
                    <a:pt x="1598" y="352"/>
                  </a:lnTo>
                  <a:lnTo>
                    <a:pt x="1594" y="354"/>
                  </a:lnTo>
                  <a:lnTo>
                    <a:pt x="1506" y="443"/>
                  </a:lnTo>
                  <a:lnTo>
                    <a:pt x="1490" y="455"/>
                  </a:lnTo>
                  <a:lnTo>
                    <a:pt x="1472" y="462"/>
                  </a:lnTo>
                  <a:lnTo>
                    <a:pt x="1453" y="463"/>
                  </a:lnTo>
                  <a:lnTo>
                    <a:pt x="1434" y="460"/>
                  </a:lnTo>
                  <a:lnTo>
                    <a:pt x="1417" y="451"/>
                  </a:lnTo>
                  <a:lnTo>
                    <a:pt x="1370" y="423"/>
                  </a:lnTo>
                  <a:lnTo>
                    <a:pt x="1321" y="398"/>
                  </a:lnTo>
                  <a:lnTo>
                    <a:pt x="1272" y="378"/>
                  </a:lnTo>
                  <a:lnTo>
                    <a:pt x="1220" y="361"/>
                  </a:lnTo>
                  <a:lnTo>
                    <a:pt x="1167" y="348"/>
                  </a:lnTo>
                  <a:lnTo>
                    <a:pt x="1148" y="342"/>
                  </a:lnTo>
                  <a:lnTo>
                    <a:pt x="1133" y="330"/>
                  </a:lnTo>
                  <a:lnTo>
                    <a:pt x="1120" y="315"/>
                  </a:lnTo>
                  <a:lnTo>
                    <a:pt x="1113" y="299"/>
                  </a:lnTo>
                  <a:lnTo>
                    <a:pt x="1110" y="279"/>
                  </a:lnTo>
                  <a:lnTo>
                    <a:pt x="1110" y="153"/>
                  </a:lnTo>
                  <a:lnTo>
                    <a:pt x="1109" y="150"/>
                  </a:lnTo>
                  <a:lnTo>
                    <a:pt x="1108" y="147"/>
                  </a:lnTo>
                  <a:lnTo>
                    <a:pt x="1105" y="145"/>
                  </a:lnTo>
                  <a:lnTo>
                    <a:pt x="1102" y="143"/>
                  </a:lnTo>
                  <a:lnTo>
                    <a:pt x="1099" y="141"/>
                  </a:lnTo>
                  <a:lnTo>
                    <a:pt x="962" y="141"/>
                  </a:lnTo>
                  <a:close/>
                  <a:moveTo>
                    <a:pt x="961" y="0"/>
                  </a:moveTo>
                  <a:lnTo>
                    <a:pt x="1098" y="0"/>
                  </a:lnTo>
                  <a:lnTo>
                    <a:pt x="1128" y="3"/>
                  </a:lnTo>
                  <a:lnTo>
                    <a:pt x="1157" y="12"/>
                  </a:lnTo>
                  <a:lnTo>
                    <a:pt x="1183" y="26"/>
                  </a:lnTo>
                  <a:lnTo>
                    <a:pt x="1205" y="45"/>
                  </a:lnTo>
                  <a:lnTo>
                    <a:pt x="1224" y="67"/>
                  </a:lnTo>
                  <a:lnTo>
                    <a:pt x="1238" y="93"/>
                  </a:lnTo>
                  <a:lnTo>
                    <a:pt x="1246" y="121"/>
                  </a:lnTo>
                  <a:lnTo>
                    <a:pt x="1250" y="152"/>
                  </a:lnTo>
                  <a:lnTo>
                    <a:pt x="1250" y="223"/>
                  </a:lnTo>
                  <a:lnTo>
                    <a:pt x="1300" y="237"/>
                  </a:lnTo>
                  <a:lnTo>
                    <a:pt x="1350" y="256"/>
                  </a:lnTo>
                  <a:lnTo>
                    <a:pt x="1398" y="279"/>
                  </a:lnTo>
                  <a:lnTo>
                    <a:pt x="1445" y="303"/>
                  </a:lnTo>
                  <a:lnTo>
                    <a:pt x="1494" y="253"/>
                  </a:lnTo>
                  <a:lnTo>
                    <a:pt x="1512" y="237"/>
                  </a:lnTo>
                  <a:lnTo>
                    <a:pt x="1532" y="225"/>
                  </a:lnTo>
                  <a:lnTo>
                    <a:pt x="1554" y="216"/>
                  </a:lnTo>
                  <a:lnTo>
                    <a:pt x="1578" y="211"/>
                  </a:lnTo>
                  <a:lnTo>
                    <a:pt x="1602" y="209"/>
                  </a:lnTo>
                  <a:lnTo>
                    <a:pt x="1631" y="212"/>
                  </a:lnTo>
                  <a:lnTo>
                    <a:pt x="1660" y="221"/>
                  </a:lnTo>
                  <a:lnTo>
                    <a:pt x="1686" y="234"/>
                  </a:lnTo>
                  <a:lnTo>
                    <a:pt x="1708" y="253"/>
                  </a:lnTo>
                  <a:lnTo>
                    <a:pt x="1805" y="350"/>
                  </a:lnTo>
                  <a:lnTo>
                    <a:pt x="1821" y="368"/>
                  </a:lnTo>
                  <a:lnTo>
                    <a:pt x="1834" y="388"/>
                  </a:lnTo>
                  <a:lnTo>
                    <a:pt x="1842" y="410"/>
                  </a:lnTo>
                  <a:lnTo>
                    <a:pt x="1849" y="433"/>
                  </a:lnTo>
                  <a:lnTo>
                    <a:pt x="1850" y="457"/>
                  </a:lnTo>
                  <a:lnTo>
                    <a:pt x="1848" y="487"/>
                  </a:lnTo>
                  <a:lnTo>
                    <a:pt x="1838" y="516"/>
                  </a:lnTo>
                  <a:lnTo>
                    <a:pt x="1824" y="541"/>
                  </a:lnTo>
                  <a:lnTo>
                    <a:pt x="1805" y="564"/>
                  </a:lnTo>
                  <a:lnTo>
                    <a:pt x="1756" y="614"/>
                  </a:lnTo>
                  <a:lnTo>
                    <a:pt x="1781" y="661"/>
                  </a:lnTo>
                  <a:lnTo>
                    <a:pt x="1802" y="709"/>
                  </a:lnTo>
                  <a:lnTo>
                    <a:pt x="1821" y="758"/>
                  </a:lnTo>
                  <a:lnTo>
                    <a:pt x="1837" y="809"/>
                  </a:lnTo>
                  <a:lnTo>
                    <a:pt x="1907" y="809"/>
                  </a:lnTo>
                  <a:lnTo>
                    <a:pt x="1937" y="812"/>
                  </a:lnTo>
                  <a:lnTo>
                    <a:pt x="1966" y="820"/>
                  </a:lnTo>
                  <a:lnTo>
                    <a:pt x="1992" y="835"/>
                  </a:lnTo>
                  <a:lnTo>
                    <a:pt x="2014" y="853"/>
                  </a:lnTo>
                  <a:lnTo>
                    <a:pt x="2033" y="875"/>
                  </a:lnTo>
                  <a:lnTo>
                    <a:pt x="2047" y="901"/>
                  </a:lnTo>
                  <a:lnTo>
                    <a:pt x="2055" y="930"/>
                  </a:lnTo>
                  <a:lnTo>
                    <a:pt x="2058" y="960"/>
                  </a:lnTo>
                  <a:lnTo>
                    <a:pt x="2058" y="1097"/>
                  </a:lnTo>
                  <a:lnTo>
                    <a:pt x="2055" y="1128"/>
                  </a:lnTo>
                  <a:lnTo>
                    <a:pt x="2047" y="1156"/>
                  </a:lnTo>
                  <a:lnTo>
                    <a:pt x="2033" y="1182"/>
                  </a:lnTo>
                  <a:lnTo>
                    <a:pt x="2014" y="1205"/>
                  </a:lnTo>
                  <a:lnTo>
                    <a:pt x="1992" y="1223"/>
                  </a:lnTo>
                  <a:lnTo>
                    <a:pt x="1966" y="1238"/>
                  </a:lnTo>
                  <a:lnTo>
                    <a:pt x="1937" y="1246"/>
                  </a:lnTo>
                  <a:lnTo>
                    <a:pt x="1907" y="1249"/>
                  </a:lnTo>
                  <a:lnTo>
                    <a:pt x="1837" y="1249"/>
                  </a:lnTo>
                  <a:lnTo>
                    <a:pt x="1821" y="1300"/>
                  </a:lnTo>
                  <a:lnTo>
                    <a:pt x="1802" y="1349"/>
                  </a:lnTo>
                  <a:lnTo>
                    <a:pt x="1781" y="1397"/>
                  </a:lnTo>
                  <a:lnTo>
                    <a:pt x="1756" y="1444"/>
                  </a:lnTo>
                  <a:lnTo>
                    <a:pt x="1805" y="1494"/>
                  </a:lnTo>
                  <a:lnTo>
                    <a:pt x="1821" y="1512"/>
                  </a:lnTo>
                  <a:lnTo>
                    <a:pt x="1834" y="1532"/>
                  </a:lnTo>
                  <a:lnTo>
                    <a:pt x="1842" y="1554"/>
                  </a:lnTo>
                  <a:lnTo>
                    <a:pt x="1849" y="1577"/>
                  </a:lnTo>
                  <a:lnTo>
                    <a:pt x="1850" y="1600"/>
                  </a:lnTo>
                  <a:lnTo>
                    <a:pt x="1848" y="1631"/>
                  </a:lnTo>
                  <a:lnTo>
                    <a:pt x="1838" y="1659"/>
                  </a:lnTo>
                  <a:lnTo>
                    <a:pt x="1824" y="1684"/>
                  </a:lnTo>
                  <a:lnTo>
                    <a:pt x="1805" y="1708"/>
                  </a:lnTo>
                  <a:lnTo>
                    <a:pt x="1708" y="1805"/>
                  </a:lnTo>
                  <a:lnTo>
                    <a:pt x="1690" y="1820"/>
                  </a:lnTo>
                  <a:lnTo>
                    <a:pt x="1670" y="1833"/>
                  </a:lnTo>
                  <a:lnTo>
                    <a:pt x="1648" y="1841"/>
                  </a:lnTo>
                  <a:lnTo>
                    <a:pt x="1625" y="1847"/>
                  </a:lnTo>
                  <a:lnTo>
                    <a:pt x="1602" y="1849"/>
                  </a:lnTo>
                  <a:lnTo>
                    <a:pt x="1571" y="1846"/>
                  </a:lnTo>
                  <a:lnTo>
                    <a:pt x="1544" y="1837"/>
                  </a:lnTo>
                  <a:lnTo>
                    <a:pt x="1517" y="1824"/>
                  </a:lnTo>
                  <a:lnTo>
                    <a:pt x="1494" y="1805"/>
                  </a:lnTo>
                  <a:lnTo>
                    <a:pt x="1445" y="1755"/>
                  </a:lnTo>
                  <a:lnTo>
                    <a:pt x="1398" y="1779"/>
                  </a:lnTo>
                  <a:lnTo>
                    <a:pt x="1350" y="1801"/>
                  </a:lnTo>
                  <a:lnTo>
                    <a:pt x="1300" y="1820"/>
                  </a:lnTo>
                  <a:lnTo>
                    <a:pt x="1250" y="1835"/>
                  </a:lnTo>
                  <a:lnTo>
                    <a:pt x="1250" y="1906"/>
                  </a:lnTo>
                  <a:lnTo>
                    <a:pt x="1246" y="1936"/>
                  </a:lnTo>
                  <a:lnTo>
                    <a:pt x="1238" y="1965"/>
                  </a:lnTo>
                  <a:lnTo>
                    <a:pt x="1224" y="1991"/>
                  </a:lnTo>
                  <a:lnTo>
                    <a:pt x="1205" y="2013"/>
                  </a:lnTo>
                  <a:lnTo>
                    <a:pt x="1183" y="2032"/>
                  </a:lnTo>
                  <a:lnTo>
                    <a:pt x="1157" y="2046"/>
                  </a:lnTo>
                  <a:lnTo>
                    <a:pt x="1128" y="2054"/>
                  </a:lnTo>
                  <a:lnTo>
                    <a:pt x="1098" y="2058"/>
                  </a:lnTo>
                  <a:lnTo>
                    <a:pt x="961" y="2058"/>
                  </a:lnTo>
                  <a:lnTo>
                    <a:pt x="930" y="2054"/>
                  </a:lnTo>
                  <a:lnTo>
                    <a:pt x="903" y="2046"/>
                  </a:lnTo>
                  <a:lnTo>
                    <a:pt x="876" y="2032"/>
                  </a:lnTo>
                  <a:lnTo>
                    <a:pt x="854" y="2013"/>
                  </a:lnTo>
                  <a:lnTo>
                    <a:pt x="835" y="1991"/>
                  </a:lnTo>
                  <a:lnTo>
                    <a:pt x="821" y="1965"/>
                  </a:lnTo>
                  <a:lnTo>
                    <a:pt x="812" y="1936"/>
                  </a:lnTo>
                  <a:lnTo>
                    <a:pt x="809" y="1906"/>
                  </a:lnTo>
                  <a:lnTo>
                    <a:pt x="809" y="1835"/>
                  </a:lnTo>
                  <a:lnTo>
                    <a:pt x="758" y="1820"/>
                  </a:lnTo>
                  <a:lnTo>
                    <a:pt x="709" y="1801"/>
                  </a:lnTo>
                  <a:lnTo>
                    <a:pt x="661" y="1779"/>
                  </a:lnTo>
                  <a:lnTo>
                    <a:pt x="615" y="1755"/>
                  </a:lnTo>
                  <a:lnTo>
                    <a:pt x="564" y="1805"/>
                  </a:lnTo>
                  <a:lnTo>
                    <a:pt x="546" y="1820"/>
                  </a:lnTo>
                  <a:lnTo>
                    <a:pt x="526" y="1833"/>
                  </a:lnTo>
                  <a:lnTo>
                    <a:pt x="504" y="1841"/>
                  </a:lnTo>
                  <a:lnTo>
                    <a:pt x="481" y="1847"/>
                  </a:lnTo>
                  <a:lnTo>
                    <a:pt x="458" y="1849"/>
                  </a:lnTo>
                  <a:lnTo>
                    <a:pt x="427" y="1846"/>
                  </a:lnTo>
                  <a:lnTo>
                    <a:pt x="400" y="1837"/>
                  </a:lnTo>
                  <a:lnTo>
                    <a:pt x="373" y="1824"/>
                  </a:lnTo>
                  <a:lnTo>
                    <a:pt x="350" y="1805"/>
                  </a:lnTo>
                  <a:lnTo>
                    <a:pt x="253" y="1708"/>
                  </a:lnTo>
                  <a:lnTo>
                    <a:pt x="236" y="1687"/>
                  </a:lnTo>
                  <a:lnTo>
                    <a:pt x="223" y="1663"/>
                  </a:lnTo>
                  <a:lnTo>
                    <a:pt x="214" y="1639"/>
                  </a:lnTo>
                  <a:lnTo>
                    <a:pt x="210" y="1614"/>
                  </a:lnTo>
                  <a:lnTo>
                    <a:pt x="210" y="1587"/>
                  </a:lnTo>
                  <a:lnTo>
                    <a:pt x="214" y="1562"/>
                  </a:lnTo>
                  <a:lnTo>
                    <a:pt x="223" y="1538"/>
                  </a:lnTo>
                  <a:lnTo>
                    <a:pt x="236" y="1515"/>
                  </a:lnTo>
                  <a:lnTo>
                    <a:pt x="253" y="1494"/>
                  </a:lnTo>
                  <a:lnTo>
                    <a:pt x="304" y="1444"/>
                  </a:lnTo>
                  <a:lnTo>
                    <a:pt x="278" y="1397"/>
                  </a:lnTo>
                  <a:lnTo>
                    <a:pt x="256" y="1349"/>
                  </a:lnTo>
                  <a:lnTo>
                    <a:pt x="237" y="1300"/>
                  </a:lnTo>
                  <a:lnTo>
                    <a:pt x="223" y="1249"/>
                  </a:lnTo>
                  <a:lnTo>
                    <a:pt x="152" y="1249"/>
                  </a:lnTo>
                  <a:lnTo>
                    <a:pt x="121" y="1246"/>
                  </a:lnTo>
                  <a:lnTo>
                    <a:pt x="93" y="1238"/>
                  </a:lnTo>
                  <a:lnTo>
                    <a:pt x="67" y="1223"/>
                  </a:lnTo>
                  <a:lnTo>
                    <a:pt x="44" y="1205"/>
                  </a:lnTo>
                  <a:lnTo>
                    <a:pt x="26" y="1182"/>
                  </a:lnTo>
                  <a:lnTo>
                    <a:pt x="12" y="1156"/>
                  </a:lnTo>
                  <a:lnTo>
                    <a:pt x="3" y="1128"/>
                  </a:lnTo>
                  <a:lnTo>
                    <a:pt x="0" y="1097"/>
                  </a:lnTo>
                  <a:lnTo>
                    <a:pt x="0" y="960"/>
                  </a:lnTo>
                  <a:lnTo>
                    <a:pt x="3" y="930"/>
                  </a:lnTo>
                  <a:lnTo>
                    <a:pt x="12" y="901"/>
                  </a:lnTo>
                  <a:lnTo>
                    <a:pt x="26" y="875"/>
                  </a:lnTo>
                  <a:lnTo>
                    <a:pt x="44" y="853"/>
                  </a:lnTo>
                  <a:lnTo>
                    <a:pt x="67" y="835"/>
                  </a:lnTo>
                  <a:lnTo>
                    <a:pt x="93" y="820"/>
                  </a:lnTo>
                  <a:lnTo>
                    <a:pt x="121" y="812"/>
                  </a:lnTo>
                  <a:lnTo>
                    <a:pt x="152" y="809"/>
                  </a:lnTo>
                  <a:lnTo>
                    <a:pt x="223" y="809"/>
                  </a:lnTo>
                  <a:lnTo>
                    <a:pt x="237" y="758"/>
                  </a:lnTo>
                  <a:lnTo>
                    <a:pt x="256" y="709"/>
                  </a:lnTo>
                  <a:lnTo>
                    <a:pt x="278" y="661"/>
                  </a:lnTo>
                  <a:lnTo>
                    <a:pt x="304" y="614"/>
                  </a:lnTo>
                  <a:lnTo>
                    <a:pt x="253" y="564"/>
                  </a:lnTo>
                  <a:lnTo>
                    <a:pt x="236" y="543"/>
                  </a:lnTo>
                  <a:lnTo>
                    <a:pt x="223" y="520"/>
                  </a:lnTo>
                  <a:lnTo>
                    <a:pt x="214" y="496"/>
                  </a:lnTo>
                  <a:lnTo>
                    <a:pt x="210" y="470"/>
                  </a:lnTo>
                  <a:lnTo>
                    <a:pt x="210" y="444"/>
                  </a:lnTo>
                  <a:lnTo>
                    <a:pt x="214" y="419"/>
                  </a:lnTo>
                  <a:lnTo>
                    <a:pt x="223" y="394"/>
                  </a:lnTo>
                  <a:lnTo>
                    <a:pt x="236" y="371"/>
                  </a:lnTo>
                  <a:lnTo>
                    <a:pt x="253" y="350"/>
                  </a:lnTo>
                  <a:lnTo>
                    <a:pt x="350" y="253"/>
                  </a:lnTo>
                  <a:lnTo>
                    <a:pt x="368" y="237"/>
                  </a:lnTo>
                  <a:lnTo>
                    <a:pt x="388" y="225"/>
                  </a:lnTo>
                  <a:lnTo>
                    <a:pt x="410" y="216"/>
                  </a:lnTo>
                  <a:lnTo>
                    <a:pt x="433" y="211"/>
                  </a:lnTo>
                  <a:lnTo>
                    <a:pt x="458" y="209"/>
                  </a:lnTo>
                  <a:lnTo>
                    <a:pt x="487" y="212"/>
                  </a:lnTo>
                  <a:lnTo>
                    <a:pt x="516" y="221"/>
                  </a:lnTo>
                  <a:lnTo>
                    <a:pt x="542" y="234"/>
                  </a:lnTo>
                  <a:lnTo>
                    <a:pt x="564" y="253"/>
                  </a:lnTo>
                  <a:lnTo>
                    <a:pt x="615" y="303"/>
                  </a:lnTo>
                  <a:lnTo>
                    <a:pt x="661" y="279"/>
                  </a:lnTo>
                  <a:lnTo>
                    <a:pt x="709" y="256"/>
                  </a:lnTo>
                  <a:lnTo>
                    <a:pt x="758" y="237"/>
                  </a:lnTo>
                  <a:lnTo>
                    <a:pt x="809" y="223"/>
                  </a:lnTo>
                  <a:lnTo>
                    <a:pt x="809" y="152"/>
                  </a:lnTo>
                  <a:lnTo>
                    <a:pt x="812" y="121"/>
                  </a:lnTo>
                  <a:lnTo>
                    <a:pt x="820" y="93"/>
                  </a:lnTo>
                  <a:lnTo>
                    <a:pt x="835" y="67"/>
                  </a:lnTo>
                  <a:lnTo>
                    <a:pt x="853" y="45"/>
                  </a:lnTo>
                  <a:lnTo>
                    <a:pt x="876" y="26"/>
                  </a:lnTo>
                  <a:lnTo>
                    <a:pt x="902" y="12"/>
                  </a:lnTo>
                  <a:lnTo>
                    <a:pt x="930" y="3"/>
                  </a:lnTo>
                  <a:lnTo>
                    <a:pt x="961"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sp>
          <p:nvSpPr>
            <p:cNvPr id="68" name="形状">
              <a:extLst>
                <a:ext uri="{FF2B5EF4-FFF2-40B4-BE49-F238E27FC236}">
                  <a16:creationId xmlns:a16="http://schemas.microsoft.com/office/drawing/2014/main" xmlns="" id="{B2541277-4F42-4947-8305-8401291EB0BF}"/>
                </a:ext>
              </a:extLst>
            </p:cNvPr>
            <p:cNvSpPr>
              <a:spLocks noEditPoints="1"/>
            </p:cNvSpPr>
            <p:nvPr/>
          </p:nvSpPr>
          <p:spPr bwMode="auto">
            <a:xfrm>
              <a:off x="7186631" y="3063579"/>
              <a:ext cx="167495" cy="165501"/>
            </a:xfrm>
            <a:custGeom>
              <a:avLst/>
              <a:gdLst>
                <a:gd name="T0" fmla="*/ 376 w 834"/>
                <a:gd name="T1" fmla="*/ 143 h 834"/>
                <a:gd name="T2" fmla="*/ 300 w 834"/>
                <a:gd name="T3" fmla="*/ 166 h 834"/>
                <a:gd name="T4" fmla="*/ 235 w 834"/>
                <a:gd name="T5" fmla="*/ 208 h 834"/>
                <a:gd name="T6" fmla="*/ 184 w 834"/>
                <a:gd name="T7" fmla="*/ 266 h 834"/>
                <a:gd name="T8" fmla="*/ 152 w 834"/>
                <a:gd name="T9" fmla="*/ 337 h 834"/>
                <a:gd name="T10" fmla="*/ 140 w 834"/>
                <a:gd name="T11" fmla="*/ 417 h 834"/>
                <a:gd name="T12" fmla="*/ 152 w 834"/>
                <a:gd name="T13" fmla="*/ 497 h 834"/>
                <a:gd name="T14" fmla="*/ 184 w 834"/>
                <a:gd name="T15" fmla="*/ 568 h 834"/>
                <a:gd name="T16" fmla="*/ 235 w 834"/>
                <a:gd name="T17" fmla="*/ 626 h 834"/>
                <a:gd name="T18" fmla="*/ 300 w 834"/>
                <a:gd name="T19" fmla="*/ 668 h 834"/>
                <a:gd name="T20" fmla="*/ 376 w 834"/>
                <a:gd name="T21" fmla="*/ 691 h 834"/>
                <a:gd name="T22" fmla="*/ 457 w 834"/>
                <a:gd name="T23" fmla="*/ 691 h 834"/>
                <a:gd name="T24" fmla="*/ 533 w 834"/>
                <a:gd name="T25" fmla="*/ 668 h 834"/>
                <a:gd name="T26" fmla="*/ 599 w 834"/>
                <a:gd name="T27" fmla="*/ 626 h 834"/>
                <a:gd name="T28" fmla="*/ 649 w 834"/>
                <a:gd name="T29" fmla="*/ 568 h 834"/>
                <a:gd name="T30" fmla="*/ 682 w 834"/>
                <a:gd name="T31" fmla="*/ 497 h 834"/>
                <a:gd name="T32" fmla="*/ 694 w 834"/>
                <a:gd name="T33" fmla="*/ 417 h 834"/>
                <a:gd name="T34" fmla="*/ 682 w 834"/>
                <a:gd name="T35" fmla="*/ 337 h 834"/>
                <a:gd name="T36" fmla="*/ 649 w 834"/>
                <a:gd name="T37" fmla="*/ 266 h 834"/>
                <a:gd name="T38" fmla="*/ 599 w 834"/>
                <a:gd name="T39" fmla="*/ 208 h 834"/>
                <a:gd name="T40" fmla="*/ 533 w 834"/>
                <a:gd name="T41" fmla="*/ 166 h 834"/>
                <a:gd name="T42" fmla="*/ 457 w 834"/>
                <a:gd name="T43" fmla="*/ 143 h 834"/>
                <a:gd name="T44" fmla="*/ 416 w 834"/>
                <a:gd name="T45" fmla="*/ 0 h 834"/>
                <a:gd name="T46" fmla="*/ 519 w 834"/>
                <a:gd name="T47" fmla="*/ 12 h 834"/>
                <a:gd name="T48" fmla="*/ 612 w 834"/>
                <a:gd name="T49" fmla="*/ 48 h 834"/>
                <a:gd name="T50" fmla="*/ 694 w 834"/>
                <a:gd name="T51" fmla="*/ 105 h 834"/>
                <a:gd name="T52" fmla="*/ 759 w 834"/>
                <a:gd name="T53" fmla="*/ 179 h 834"/>
                <a:gd name="T54" fmla="*/ 805 w 834"/>
                <a:gd name="T55" fmla="*/ 266 h 834"/>
                <a:gd name="T56" fmla="*/ 831 w 834"/>
                <a:gd name="T57" fmla="*/ 364 h 834"/>
                <a:gd name="T58" fmla="*/ 831 w 834"/>
                <a:gd name="T59" fmla="*/ 470 h 834"/>
                <a:gd name="T60" fmla="*/ 805 w 834"/>
                <a:gd name="T61" fmla="*/ 568 h 834"/>
                <a:gd name="T62" fmla="*/ 759 w 834"/>
                <a:gd name="T63" fmla="*/ 655 h 834"/>
                <a:gd name="T64" fmla="*/ 694 w 834"/>
                <a:gd name="T65" fmla="*/ 729 h 834"/>
                <a:gd name="T66" fmla="*/ 612 w 834"/>
                <a:gd name="T67" fmla="*/ 785 h 834"/>
                <a:gd name="T68" fmla="*/ 520 w 834"/>
                <a:gd name="T69" fmla="*/ 822 h 834"/>
                <a:gd name="T70" fmla="*/ 417 w 834"/>
                <a:gd name="T71" fmla="*/ 834 h 834"/>
                <a:gd name="T72" fmla="*/ 314 w 834"/>
                <a:gd name="T73" fmla="*/ 822 h 834"/>
                <a:gd name="T74" fmla="*/ 221 w 834"/>
                <a:gd name="T75" fmla="*/ 785 h 834"/>
                <a:gd name="T76" fmla="*/ 140 w 834"/>
                <a:gd name="T77" fmla="*/ 729 h 834"/>
                <a:gd name="T78" fmla="*/ 75 w 834"/>
                <a:gd name="T79" fmla="*/ 655 h 834"/>
                <a:gd name="T80" fmla="*/ 27 w 834"/>
                <a:gd name="T81" fmla="*/ 568 h 834"/>
                <a:gd name="T82" fmla="*/ 3 w 834"/>
                <a:gd name="T83" fmla="*/ 470 h 834"/>
                <a:gd name="T84" fmla="*/ 3 w 834"/>
                <a:gd name="T85" fmla="*/ 364 h 834"/>
                <a:gd name="T86" fmla="*/ 27 w 834"/>
                <a:gd name="T87" fmla="*/ 266 h 834"/>
                <a:gd name="T88" fmla="*/ 74 w 834"/>
                <a:gd name="T89" fmla="*/ 179 h 834"/>
                <a:gd name="T90" fmla="*/ 139 w 834"/>
                <a:gd name="T91" fmla="*/ 105 h 834"/>
                <a:gd name="T92" fmla="*/ 220 w 834"/>
                <a:gd name="T93" fmla="*/ 48 h 834"/>
                <a:gd name="T94" fmla="*/ 314 w 834"/>
                <a:gd name="T95" fmla="*/ 12 h 834"/>
                <a:gd name="T96" fmla="*/ 416 w 834"/>
                <a:gd name="T97" fmla="*/ 0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4" h="834">
                  <a:moveTo>
                    <a:pt x="417" y="140"/>
                  </a:moveTo>
                  <a:lnTo>
                    <a:pt x="376" y="143"/>
                  </a:lnTo>
                  <a:lnTo>
                    <a:pt x="337" y="151"/>
                  </a:lnTo>
                  <a:lnTo>
                    <a:pt x="300" y="166"/>
                  </a:lnTo>
                  <a:lnTo>
                    <a:pt x="266" y="185"/>
                  </a:lnTo>
                  <a:lnTo>
                    <a:pt x="235" y="208"/>
                  </a:lnTo>
                  <a:lnTo>
                    <a:pt x="207" y="236"/>
                  </a:lnTo>
                  <a:lnTo>
                    <a:pt x="184" y="266"/>
                  </a:lnTo>
                  <a:lnTo>
                    <a:pt x="165" y="300"/>
                  </a:lnTo>
                  <a:lnTo>
                    <a:pt x="152" y="337"/>
                  </a:lnTo>
                  <a:lnTo>
                    <a:pt x="143" y="376"/>
                  </a:lnTo>
                  <a:lnTo>
                    <a:pt x="140" y="417"/>
                  </a:lnTo>
                  <a:lnTo>
                    <a:pt x="143" y="458"/>
                  </a:lnTo>
                  <a:lnTo>
                    <a:pt x="152" y="497"/>
                  </a:lnTo>
                  <a:lnTo>
                    <a:pt x="165" y="533"/>
                  </a:lnTo>
                  <a:lnTo>
                    <a:pt x="184" y="568"/>
                  </a:lnTo>
                  <a:lnTo>
                    <a:pt x="207" y="598"/>
                  </a:lnTo>
                  <a:lnTo>
                    <a:pt x="235" y="626"/>
                  </a:lnTo>
                  <a:lnTo>
                    <a:pt x="266" y="649"/>
                  </a:lnTo>
                  <a:lnTo>
                    <a:pt x="300" y="668"/>
                  </a:lnTo>
                  <a:lnTo>
                    <a:pt x="337" y="681"/>
                  </a:lnTo>
                  <a:lnTo>
                    <a:pt x="376" y="691"/>
                  </a:lnTo>
                  <a:lnTo>
                    <a:pt x="417" y="694"/>
                  </a:lnTo>
                  <a:lnTo>
                    <a:pt x="457" y="691"/>
                  </a:lnTo>
                  <a:lnTo>
                    <a:pt x="496" y="681"/>
                  </a:lnTo>
                  <a:lnTo>
                    <a:pt x="533" y="668"/>
                  </a:lnTo>
                  <a:lnTo>
                    <a:pt x="567" y="649"/>
                  </a:lnTo>
                  <a:lnTo>
                    <a:pt x="599" y="626"/>
                  </a:lnTo>
                  <a:lnTo>
                    <a:pt x="626" y="598"/>
                  </a:lnTo>
                  <a:lnTo>
                    <a:pt x="649" y="568"/>
                  </a:lnTo>
                  <a:lnTo>
                    <a:pt x="668" y="534"/>
                  </a:lnTo>
                  <a:lnTo>
                    <a:pt x="682" y="497"/>
                  </a:lnTo>
                  <a:lnTo>
                    <a:pt x="690" y="458"/>
                  </a:lnTo>
                  <a:lnTo>
                    <a:pt x="694" y="417"/>
                  </a:lnTo>
                  <a:lnTo>
                    <a:pt x="690" y="376"/>
                  </a:lnTo>
                  <a:lnTo>
                    <a:pt x="682" y="337"/>
                  </a:lnTo>
                  <a:lnTo>
                    <a:pt x="668" y="300"/>
                  </a:lnTo>
                  <a:lnTo>
                    <a:pt x="649" y="266"/>
                  </a:lnTo>
                  <a:lnTo>
                    <a:pt x="626" y="236"/>
                  </a:lnTo>
                  <a:lnTo>
                    <a:pt x="599" y="208"/>
                  </a:lnTo>
                  <a:lnTo>
                    <a:pt x="567" y="185"/>
                  </a:lnTo>
                  <a:lnTo>
                    <a:pt x="533" y="166"/>
                  </a:lnTo>
                  <a:lnTo>
                    <a:pt x="496" y="151"/>
                  </a:lnTo>
                  <a:lnTo>
                    <a:pt x="457" y="143"/>
                  </a:lnTo>
                  <a:lnTo>
                    <a:pt x="417" y="140"/>
                  </a:lnTo>
                  <a:close/>
                  <a:moveTo>
                    <a:pt x="416" y="0"/>
                  </a:moveTo>
                  <a:lnTo>
                    <a:pt x="468" y="3"/>
                  </a:lnTo>
                  <a:lnTo>
                    <a:pt x="519" y="12"/>
                  </a:lnTo>
                  <a:lnTo>
                    <a:pt x="567" y="28"/>
                  </a:lnTo>
                  <a:lnTo>
                    <a:pt x="612" y="48"/>
                  </a:lnTo>
                  <a:lnTo>
                    <a:pt x="655" y="74"/>
                  </a:lnTo>
                  <a:lnTo>
                    <a:pt x="694" y="105"/>
                  </a:lnTo>
                  <a:lnTo>
                    <a:pt x="728" y="140"/>
                  </a:lnTo>
                  <a:lnTo>
                    <a:pt x="759" y="179"/>
                  </a:lnTo>
                  <a:lnTo>
                    <a:pt x="784" y="221"/>
                  </a:lnTo>
                  <a:lnTo>
                    <a:pt x="805" y="266"/>
                  </a:lnTo>
                  <a:lnTo>
                    <a:pt x="821" y="315"/>
                  </a:lnTo>
                  <a:lnTo>
                    <a:pt x="831" y="364"/>
                  </a:lnTo>
                  <a:lnTo>
                    <a:pt x="834" y="417"/>
                  </a:lnTo>
                  <a:lnTo>
                    <a:pt x="831" y="470"/>
                  </a:lnTo>
                  <a:lnTo>
                    <a:pt x="821" y="519"/>
                  </a:lnTo>
                  <a:lnTo>
                    <a:pt x="805" y="568"/>
                  </a:lnTo>
                  <a:lnTo>
                    <a:pt x="785" y="613"/>
                  </a:lnTo>
                  <a:lnTo>
                    <a:pt x="759" y="655"/>
                  </a:lnTo>
                  <a:lnTo>
                    <a:pt x="728" y="694"/>
                  </a:lnTo>
                  <a:lnTo>
                    <a:pt x="694" y="729"/>
                  </a:lnTo>
                  <a:lnTo>
                    <a:pt x="655" y="759"/>
                  </a:lnTo>
                  <a:lnTo>
                    <a:pt x="612" y="785"/>
                  </a:lnTo>
                  <a:lnTo>
                    <a:pt x="567" y="806"/>
                  </a:lnTo>
                  <a:lnTo>
                    <a:pt x="520" y="822"/>
                  </a:lnTo>
                  <a:lnTo>
                    <a:pt x="469" y="831"/>
                  </a:lnTo>
                  <a:lnTo>
                    <a:pt x="417" y="834"/>
                  </a:lnTo>
                  <a:lnTo>
                    <a:pt x="365" y="831"/>
                  </a:lnTo>
                  <a:lnTo>
                    <a:pt x="314" y="822"/>
                  </a:lnTo>
                  <a:lnTo>
                    <a:pt x="266" y="806"/>
                  </a:lnTo>
                  <a:lnTo>
                    <a:pt x="221" y="785"/>
                  </a:lnTo>
                  <a:lnTo>
                    <a:pt x="179" y="759"/>
                  </a:lnTo>
                  <a:lnTo>
                    <a:pt x="140" y="729"/>
                  </a:lnTo>
                  <a:lnTo>
                    <a:pt x="105" y="694"/>
                  </a:lnTo>
                  <a:lnTo>
                    <a:pt x="75" y="655"/>
                  </a:lnTo>
                  <a:lnTo>
                    <a:pt x="48" y="613"/>
                  </a:lnTo>
                  <a:lnTo>
                    <a:pt x="27" y="568"/>
                  </a:lnTo>
                  <a:lnTo>
                    <a:pt x="12" y="519"/>
                  </a:lnTo>
                  <a:lnTo>
                    <a:pt x="3" y="470"/>
                  </a:lnTo>
                  <a:lnTo>
                    <a:pt x="0" y="417"/>
                  </a:lnTo>
                  <a:lnTo>
                    <a:pt x="3" y="364"/>
                  </a:lnTo>
                  <a:lnTo>
                    <a:pt x="12" y="315"/>
                  </a:lnTo>
                  <a:lnTo>
                    <a:pt x="27" y="266"/>
                  </a:lnTo>
                  <a:lnTo>
                    <a:pt x="48" y="221"/>
                  </a:lnTo>
                  <a:lnTo>
                    <a:pt x="74" y="179"/>
                  </a:lnTo>
                  <a:lnTo>
                    <a:pt x="104" y="140"/>
                  </a:lnTo>
                  <a:lnTo>
                    <a:pt x="139" y="105"/>
                  </a:lnTo>
                  <a:lnTo>
                    <a:pt x="178" y="74"/>
                  </a:lnTo>
                  <a:lnTo>
                    <a:pt x="220" y="48"/>
                  </a:lnTo>
                  <a:lnTo>
                    <a:pt x="265" y="28"/>
                  </a:lnTo>
                  <a:lnTo>
                    <a:pt x="314" y="12"/>
                  </a:lnTo>
                  <a:lnTo>
                    <a:pt x="364" y="3"/>
                  </a:lnTo>
                  <a:lnTo>
                    <a:pt x="416" y="0"/>
                  </a:lnTo>
                  <a:close/>
                </a:path>
              </a:pathLst>
            </a:custGeom>
            <a:solidFill>
              <a:sysClr val="windowText" lastClr="000000">
                <a:lumMod val="75000"/>
                <a:lumOff val="25000"/>
              </a:sysClr>
            </a:solid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cs typeface="+mn-ea"/>
                <a:sym typeface="+mn-lt"/>
              </a:endParaRPr>
            </a:p>
          </p:txBody>
        </p:sp>
      </p:grpSp>
      <p:grpSp>
        <p:nvGrpSpPr>
          <p:cNvPr id="69" name="组合 68">
            <a:extLst>
              <a:ext uri="{FF2B5EF4-FFF2-40B4-BE49-F238E27FC236}">
                <a16:creationId xmlns:a16="http://schemas.microsoft.com/office/drawing/2014/main" xmlns="" id="{D1C8BD8B-AE24-44F5-B9E1-7B28743B1AF2}"/>
              </a:ext>
            </a:extLst>
          </p:cNvPr>
          <p:cNvGrpSpPr/>
          <p:nvPr/>
        </p:nvGrpSpPr>
        <p:grpSpPr>
          <a:xfrm>
            <a:off x="802107" y="4559814"/>
            <a:ext cx="2675370" cy="1474799"/>
            <a:chOff x="659990" y="4564956"/>
            <a:chExt cx="2675370" cy="1474799"/>
          </a:xfrm>
        </p:grpSpPr>
        <p:sp>
          <p:nvSpPr>
            <p:cNvPr id="70" name="文本框 2">
              <a:extLst>
                <a:ext uri="{FF2B5EF4-FFF2-40B4-BE49-F238E27FC236}">
                  <a16:creationId xmlns:a16="http://schemas.microsoft.com/office/drawing/2014/main" xmlns="" id="{FB4F2E97-3F49-4295-B448-06FBB1445C40}"/>
                </a:ext>
              </a:extLst>
            </p:cNvPr>
            <p:cNvSpPr txBox="1"/>
            <p:nvPr/>
          </p:nvSpPr>
          <p:spPr>
            <a:xfrm>
              <a:off x="659990" y="4944061"/>
              <a:ext cx="2550694" cy="1095694"/>
            </a:xfrm>
            <a:prstGeom prst="rect">
              <a:avLst/>
            </a:prstGeom>
            <a:noFill/>
          </p:spPr>
          <p:txBody>
            <a:bodyPr wrap="square" lIns="90000" tIns="46800" rIns="90000" bIns="46800" anchor="t" anchorCtr="0">
              <a:normAutofit/>
            </a:bodyPr>
            <a:lstStyle/>
            <a:p>
              <a:pPr algn="ctr">
                <a:lnSpc>
                  <a:spcPct val="150000"/>
                </a:lnSpc>
                <a:defRPr/>
              </a:pPr>
              <a:r>
                <a:rPr lang="zh-CN" altLang="en-US" sz="1600" b="1" dirty="0">
                  <a:solidFill>
                    <a:prstClr val="black">
                      <a:lumMod val="75000"/>
                      <a:lumOff val="25000"/>
                    </a:prstClr>
                  </a:solidFill>
                  <a:cs typeface="+mn-ea"/>
                  <a:sym typeface="+mn-lt"/>
                </a:rPr>
                <a:t>请您单击此处添加文字说明描述添加文字说明描述</a:t>
              </a:r>
              <a:endParaRPr lang="en-US" altLang="zh-CN" sz="1600" b="1" dirty="0">
                <a:solidFill>
                  <a:prstClr val="black">
                    <a:lumMod val="75000"/>
                    <a:lumOff val="25000"/>
                  </a:prstClr>
                </a:solidFill>
                <a:cs typeface="+mn-ea"/>
                <a:sym typeface="+mn-lt"/>
              </a:endParaRPr>
            </a:p>
          </p:txBody>
        </p:sp>
        <p:sp>
          <p:nvSpPr>
            <p:cNvPr id="71" name="文本框 2">
              <a:extLst>
                <a:ext uri="{FF2B5EF4-FFF2-40B4-BE49-F238E27FC236}">
                  <a16:creationId xmlns:a16="http://schemas.microsoft.com/office/drawing/2014/main" xmlns="" id="{BEFE05DE-083F-4D90-BE99-AF6719995B19}"/>
                </a:ext>
              </a:extLst>
            </p:cNvPr>
            <p:cNvSpPr/>
            <p:nvPr/>
          </p:nvSpPr>
          <p:spPr>
            <a:xfrm>
              <a:off x="669926" y="4564956"/>
              <a:ext cx="2665434" cy="379105"/>
            </a:xfrm>
            <a:prstGeom prst="rect">
              <a:avLst/>
            </a:prstGeom>
          </p:spPr>
          <p:txBody>
            <a:bodyPr wrap="none" lIns="90000" tIns="46800" rIns="90000" bIns="46800">
              <a:normAutofit lnSpcReduction="10000"/>
            </a:bodyPr>
            <a:lstStyle/>
            <a:p>
              <a:pPr algn="ctr" defTabSz="914133">
                <a:defRPr/>
              </a:pPr>
              <a:r>
                <a:rPr lang="zh-CN" altLang="en-US" sz="2000" b="1" dirty="0">
                  <a:solidFill>
                    <a:schemeClr val="tx1">
                      <a:lumMod val="75000"/>
                      <a:lumOff val="25000"/>
                    </a:schemeClr>
                  </a:solidFill>
                  <a:cs typeface="+mn-ea"/>
                  <a:sym typeface="+mn-lt"/>
                </a:rPr>
                <a:t>添加标题</a:t>
              </a:r>
              <a:endParaRPr lang="en-US" altLang="zh-CN" sz="2000" b="1" dirty="0">
                <a:solidFill>
                  <a:schemeClr val="tx1">
                    <a:lumMod val="75000"/>
                    <a:lumOff val="25000"/>
                  </a:schemeClr>
                </a:solidFill>
                <a:cs typeface="+mn-ea"/>
                <a:sym typeface="+mn-lt"/>
              </a:endParaRPr>
            </a:p>
          </p:txBody>
        </p:sp>
      </p:grpSp>
      <p:grpSp>
        <p:nvGrpSpPr>
          <p:cNvPr id="72" name="组合 71">
            <a:extLst>
              <a:ext uri="{FF2B5EF4-FFF2-40B4-BE49-F238E27FC236}">
                <a16:creationId xmlns:a16="http://schemas.microsoft.com/office/drawing/2014/main" xmlns="" id="{6206FBAC-EFD3-4766-B8F9-BC0294F39DE9}"/>
              </a:ext>
            </a:extLst>
          </p:cNvPr>
          <p:cNvGrpSpPr/>
          <p:nvPr/>
        </p:nvGrpSpPr>
        <p:grpSpPr>
          <a:xfrm>
            <a:off x="3439580" y="4559814"/>
            <a:ext cx="2675370" cy="1474799"/>
            <a:chOff x="659990" y="4564956"/>
            <a:chExt cx="2675370" cy="1474799"/>
          </a:xfrm>
        </p:grpSpPr>
        <p:sp>
          <p:nvSpPr>
            <p:cNvPr id="73" name="文本框 2">
              <a:extLst>
                <a:ext uri="{FF2B5EF4-FFF2-40B4-BE49-F238E27FC236}">
                  <a16:creationId xmlns:a16="http://schemas.microsoft.com/office/drawing/2014/main" xmlns="" id="{71945FC2-22EF-4D8E-A348-6ABD0830C0F7}"/>
                </a:ext>
              </a:extLst>
            </p:cNvPr>
            <p:cNvSpPr txBox="1"/>
            <p:nvPr/>
          </p:nvSpPr>
          <p:spPr>
            <a:xfrm>
              <a:off x="659990" y="4944061"/>
              <a:ext cx="2550694" cy="1095694"/>
            </a:xfrm>
            <a:prstGeom prst="rect">
              <a:avLst/>
            </a:prstGeom>
            <a:noFill/>
          </p:spPr>
          <p:txBody>
            <a:bodyPr wrap="square" lIns="90000" tIns="46800" rIns="90000" bIns="46800" anchor="t" anchorCtr="0">
              <a:normAutofit/>
            </a:bodyPr>
            <a:lstStyle/>
            <a:p>
              <a:pPr lvl="0" algn="ctr">
                <a:lnSpc>
                  <a:spcPct val="150000"/>
                </a:lnSpc>
                <a:defRPr/>
              </a:pPr>
              <a:r>
                <a:rPr lang="zh-CN" altLang="en-US" sz="1600" b="1" dirty="0">
                  <a:solidFill>
                    <a:prstClr val="black">
                      <a:lumMod val="75000"/>
                      <a:lumOff val="25000"/>
                    </a:prstClr>
                  </a:solidFill>
                  <a:cs typeface="+mn-ea"/>
                  <a:sym typeface="+mn-lt"/>
                </a:rPr>
                <a:t>请您单击此处添加文字说明描述添加文字说明描述</a:t>
              </a:r>
              <a:endParaRPr lang="en-US" altLang="zh-CN" sz="1600" b="1" dirty="0">
                <a:solidFill>
                  <a:prstClr val="black">
                    <a:lumMod val="75000"/>
                    <a:lumOff val="25000"/>
                  </a:prstClr>
                </a:solidFill>
                <a:cs typeface="+mn-ea"/>
                <a:sym typeface="+mn-lt"/>
              </a:endParaRPr>
            </a:p>
          </p:txBody>
        </p:sp>
        <p:sp>
          <p:nvSpPr>
            <p:cNvPr id="74" name="文本框 2">
              <a:extLst>
                <a:ext uri="{FF2B5EF4-FFF2-40B4-BE49-F238E27FC236}">
                  <a16:creationId xmlns:a16="http://schemas.microsoft.com/office/drawing/2014/main" xmlns="" id="{6B7DA318-F99A-46D4-818A-352958A3E2FF}"/>
                </a:ext>
              </a:extLst>
            </p:cNvPr>
            <p:cNvSpPr/>
            <p:nvPr/>
          </p:nvSpPr>
          <p:spPr>
            <a:xfrm>
              <a:off x="669926" y="4564956"/>
              <a:ext cx="2665434" cy="379105"/>
            </a:xfrm>
            <a:prstGeom prst="rect">
              <a:avLst/>
            </a:prstGeom>
          </p:spPr>
          <p:txBody>
            <a:bodyPr wrap="none" lIns="90000" tIns="46800" rIns="90000" bIns="46800">
              <a:normAutofit lnSpcReduction="10000"/>
            </a:bodyPr>
            <a:lstStyle/>
            <a:p>
              <a:pPr algn="ctr" defTabSz="914133">
                <a:defRPr/>
              </a:pPr>
              <a:r>
                <a:rPr lang="zh-CN" altLang="en-US" sz="2000" b="1" dirty="0">
                  <a:solidFill>
                    <a:schemeClr val="tx1">
                      <a:lumMod val="75000"/>
                      <a:lumOff val="25000"/>
                    </a:schemeClr>
                  </a:solidFill>
                  <a:cs typeface="+mn-ea"/>
                  <a:sym typeface="+mn-lt"/>
                </a:rPr>
                <a:t>添加标题</a:t>
              </a:r>
              <a:endParaRPr lang="en-US" altLang="zh-CN" sz="2000" b="1" dirty="0">
                <a:solidFill>
                  <a:schemeClr val="tx1">
                    <a:lumMod val="75000"/>
                    <a:lumOff val="25000"/>
                  </a:schemeClr>
                </a:solidFill>
                <a:cs typeface="+mn-ea"/>
                <a:sym typeface="+mn-lt"/>
              </a:endParaRPr>
            </a:p>
          </p:txBody>
        </p:sp>
      </p:grpSp>
      <p:grpSp>
        <p:nvGrpSpPr>
          <p:cNvPr id="75" name="组合 74">
            <a:extLst>
              <a:ext uri="{FF2B5EF4-FFF2-40B4-BE49-F238E27FC236}">
                <a16:creationId xmlns:a16="http://schemas.microsoft.com/office/drawing/2014/main" xmlns="" id="{8DB9F4EF-B765-42F2-9225-7864FB89A52E}"/>
              </a:ext>
            </a:extLst>
          </p:cNvPr>
          <p:cNvGrpSpPr/>
          <p:nvPr/>
        </p:nvGrpSpPr>
        <p:grpSpPr>
          <a:xfrm>
            <a:off x="6077053" y="4559814"/>
            <a:ext cx="2675370" cy="1474799"/>
            <a:chOff x="659990" y="4564956"/>
            <a:chExt cx="2675370" cy="1474799"/>
          </a:xfrm>
        </p:grpSpPr>
        <p:sp>
          <p:nvSpPr>
            <p:cNvPr id="76" name="文本框 2">
              <a:extLst>
                <a:ext uri="{FF2B5EF4-FFF2-40B4-BE49-F238E27FC236}">
                  <a16:creationId xmlns:a16="http://schemas.microsoft.com/office/drawing/2014/main" xmlns="" id="{3224EDD1-D9DB-4D5C-B980-F454DB5F49CE}"/>
                </a:ext>
              </a:extLst>
            </p:cNvPr>
            <p:cNvSpPr txBox="1"/>
            <p:nvPr/>
          </p:nvSpPr>
          <p:spPr>
            <a:xfrm>
              <a:off x="659990" y="4944061"/>
              <a:ext cx="2550694" cy="1095694"/>
            </a:xfrm>
            <a:prstGeom prst="rect">
              <a:avLst/>
            </a:prstGeom>
            <a:noFill/>
          </p:spPr>
          <p:txBody>
            <a:bodyPr wrap="square" lIns="90000" tIns="46800" rIns="90000" bIns="46800" anchor="t" anchorCtr="0">
              <a:normAutofit/>
            </a:bodyPr>
            <a:lstStyle/>
            <a:p>
              <a:pPr lvl="0" algn="ctr">
                <a:lnSpc>
                  <a:spcPct val="150000"/>
                </a:lnSpc>
                <a:defRPr/>
              </a:pPr>
              <a:r>
                <a:rPr lang="zh-CN" altLang="en-US" sz="1600" b="1" dirty="0">
                  <a:solidFill>
                    <a:prstClr val="black">
                      <a:lumMod val="75000"/>
                      <a:lumOff val="25000"/>
                    </a:prstClr>
                  </a:solidFill>
                  <a:cs typeface="+mn-ea"/>
                  <a:sym typeface="+mn-lt"/>
                </a:rPr>
                <a:t>请您单击此处添加文字说明描述添加文字说明描述</a:t>
              </a:r>
              <a:endParaRPr lang="en-US" altLang="zh-CN" sz="1600" b="1" dirty="0">
                <a:solidFill>
                  <a:prstClr val="black">
                    <a:lumMod val="75000"/>
                    <a:lumOff val="25000"/>
                  </a:prstClr>
                </a:solidFill>
                <a:cs typeface="+mn-ea"/>
                <a:sym typeface="+mn-lt"/>
              </a:endParaRPr>
            </a:p>
          </p:txBody>
        </p:sp>
        <p:sp>
          <p:nvSpPr>
            <p:cNvPr id="77" name="文本框 2">
              <a:extLst>
                <a:ext uri="{FF2B5EF4-FFF2-40B4-BE49-F238E27FC236}">
                  <a16:creationId xmlns:a16="http://schemas.microsoft.com/office/drawing/2014/main" xmlns="" id="{E61B129A-938B-4D80-B4C3-15A7AF5041F9}"/>
                </a:ext>
              </a:extLst>
            </p:cNvPr>
            <p:cNvSpPr/>
            <p:nvPr/>
          </p:nvSpPr>
          <p:spPr>
            <a:xfrm>
              <a:off x="669926" y="4564956"/>
              <a:ext cx="2665434" cy="379105"/>
            </a:xfrm>
            <a:prstGeom prst="rect">
              <a:avLst/>
            </a:prstGeom>
          </p:spPr>
          <p:txBody>
            <a:bodyPr wrap="none" lIns="90000" tIns="46800" rIns="90000" bIns="46800">
              <a:normAutofit lnSpcReduction="10000"/>
            </a:bodyPr>
            <a:lstStyle/>
            <a:p>
              <a:pPr algn="ctr" defTabSz="914133">
                <a:defRPr/>
              </a:pPr>
              <a:r>
                <a:rPr lang="zh-CN" altLang="en-US" sz="2000" b="1" dirty="0">
                  <a:solidFill>
                    <a:schemeClr val="tx1">
                      <a:lumMod val="75000"/>
                      <a:lumOff val="25000"/>
                    </a:schemeClr>
                  </a:solidFill>
                  <a:cs typeface="+mn-ea"/>
                  <a:sym typeface="+mn-lt"/>
                </a:rPr>
                <a:t>添加标题</a:t>
              </a:r>
              <a:endParaRPr lang="en-US" altLang="zh-CN" sz="2000" b="1" dirty="0">
                <a:solidFill>
                  <a:schemeClr val="tx1">
                    <a:lumMod val="75000"/>
                    <a:lumOff val="25000"/>
                  </a:schemeClr>
                </a:solidFill>
                <a:cs typeface="+mn-ea"/>
                <a:sym typeface="+mn-lt"/>
              </a:endParaRPr>
            </a:p>
          </p:txBody>
        </p:sp>
      </p:grpSp>
      <p:grpSp>
        <p:nvGrpSpPr>
          <p:cNvPr id="78" name="组合 77">
            <a:extLst>
              <a:ext uri="{FF2B5EF4-FFF2-40B4-BE49-F238E27FC236}">
                <a16:creationId xmlns:a16="http://schemas.microsoft.com/office/drawing/2014/main" xmlns="" id="{C6091CF7-561F-4EF9-90F4-B3B11B53C7A7}"/>
              </a:ext>
            </a:extLst>
          </p:cNvPr>
          <p:cNvGrpSpPr/>
          <p:nvPr/>
        </p:nvGrpSpPr>
        <p:grpSpPr>
          <a:xfrm>
            <a:off x="8714525" y="4559814"/>
            <a:ext cx="2675370" cy="1474799"/>
            <a:chOff x="659990" y="4564956"/>
            <a:chExt cx="2675370" cy="1474799"/>
          </a:xfrm>
        </p:grpSpPr>
        <p:sp>
          <p:nvSpPr>
            <p:cNvPr id="79" name="文本框 2">
              <a:extLst>
                <a:ext uri="{FF2B5EF4-FFF2-40B4-BE49-F238E27FC236}">
                  <a16:creationId xmlns:a16="http://schemas.microsoft.com/office/drawing/2014/main" xmlns="" id="{3FBCA217-480B-478F-BEE3-1E5145CEFFAC}"/>
                </a:ext>
              </a:extLst>
            </p:cNvPr>
            <p:cNvSpPr txBox="1"/>
            <p:nvPr/>
          </p:nvSpPr>
          <p:spPr>
            <a:xfrm>
              <a:off x="659990" y="4944061"/>
              <a:ext cx="2550694" cy="1095694"/>
            </a:xfrm>
            <a:prstGeom prst="rect">
              <a:avLst/>
            </a:prstGeom>
            <a:noFill/>
          </p:spPr>
          <p:txBody>
            <a:bodyPr wrap="square" lIns="90000" tIns="46800" rIns="90000" bIns="46800" anchor="t" anchorCtr="0">
              <a:normAutofit/>
            </a:bodyPr>
            <a:lstStyle/>
            <a:p>
              <a:pPr lvl="0" algn="ctr">
                <a:lnSpc>
                  <a:spcPct val="150000"/>
                </a:lnSpc>
                <a:defRPr/>
              </a:pPr>
              <a:r>
                <a:rPr lang="zh-CN" altLang="en-US" sz="1600" b="1" dirty="0">
                  <a:solidFill>
                    <a:prstClr val="black">
                      <a:lumMod val="75000"/>
                      <a:lumOff val="25000"/>
                    </a:prstClr>
                  </a:solidFill>
                  <a:cs typeface="+mn-ea"/>
                  <a:sym typeface="+mn-lt"/>
                </a:rPr>
                <a:t>请您单击此处添加文字说明描述添加文字说明描述</a:t>
              </a:r>
              <a:endParaRPr lang="en-US" altLang="zh-CN" sz="1600" b="1" dirty="0">
                <a:solidFill>
                  <a:prstClr val="black">
                    <a:lumMod val="75000"/>
                    <a:lumOff val="25000"/>
                  </a:prstClr>
                </a:solidFill>
                <a:cs typeface="+mn-ea"/>
                <a:sym typeface="+mn-lt"/>
              </a:endParaRPr>
            </a:p>
          </p:txBody>
        </p:sp>
        <p:sp>
          <p:nvSpPr>
            <p:cNvPr id="80" name="文本框 2">
              <a:extLst>
                <a:ext uri="{FF2B5EF4-FFF2-40B4-BE49-F238E27FC236}">
                  <a16:creationId xmlns:a16="http://schemas.microsoft.com/office/drawing/2014/main" xmlns="" id="{3C9526F8-D6AA-42F1-B674-48CFACE36CB5}"/>
                </a:ext>
              </a:extLst>
            </p:cNvPr>
            <p:cNvSpPr/>
            <p:nvPr/>
          </p:nvSpPr>
          <p:spPr>
            <a:xfrm>
              <a:off x="669926" y="4564956"/>
              <a:ext cx="2665434" cy="379105"/>
            </a:xfrm>
            <a:prstGeom prst="rect">
              <a:avLst/>
            </a:prstGeom>
          </p:spPr>
          <p:txBody>
            <a:bodyPr wrap="none" lIns="90000" tIns="46800" rIns="90000" bIns="46800">
              <a:normAutofit lnSpcReduction="10000"/>
            </a:bodyPr>
            <a:lstStyle/>
            <a:p>
              <a:pPr algn="ctr" defTabSz="914133">
                <a:defRPr/>
              </a:pPr>
              <a:r>
                <a:rPr lang="zh-CN" altLang="en-US" sz="2000" b="1" dirty="0">
                  <a:solidFill>
                    <a:schemeClr val="tx1">
                      <a:lumMod val="75000"/>
                      <a:lumOff val="25000"/>
                    </a:schemeClr>
                  </a:solidFill>
                  <a:cs typeface="+mn-ea"/>
                  <a:sym typeface="+mn-lt"/>
                </a:rPr>
                <a:t>添加标题</a:t>
              </a:r>
              <a:endParaRPr lang="en-US" altLang="zh-CN" sz="2000" b="1" dirty="0">
                <a:solidFill>
                  <a:schemeClr val="tx1">
                    <a:lumMod val="75000"/>
                    <a:lumOff val="25000"/>
                  </a:schemeClr>
                </a:solidFill>
                <a:cs typeface="+mn-ea"/>
                <a:sym typeface="+mn-lt"/>
              </a:endParaRPr>
            </a:p>
          </p:txBody>
        </p:sp>
      </p:grpSp>
    </p:spTree>
    <p:extLst>
      <p:ext uri="{BB962C8B-B14F-4D97-AF65-F5344CB8AC3E}">
        <p14:creationId xmlns:p14="http://schemas.microsoft.com/office/powerpoint/2010/main" val="423370289"/>
      </p:ext>
    </p:extLst>
  </p:cSld>
  <p:clrMapOvr>
    <a:masterClrMapping/>
  </p:clrMapOvr>
  <mc:AlternateContent xmlns:mc="http://schemas.openxmlformats.org/markup-compatibility/2006" xmlns:p14="http://schemas.microsoft.com/office/powerpoint/2010/main">
    <mc:Choice Requires="p14">
      <p:transition spd="slow" p14:dur="1200" advClick="0" advTm="0">
        <p14:prism dir="u"/>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 presetClass="entr" presetSubtype="4" accel="16000" decel="84000" fill="hold" nodeType="withEffect">
                                  <p:stCondLst>
                                    <p:cond delay="125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750" fill="hold"/>
                                        <p:tgtEl>
                                          <p:spTgt spid="69"/>
                                        </p:tgtEl>
                                        <p:attrNameLst>
                                          <p:attrName>ppt_x</p:attrName>
                                        </p:attrNameLst>
                                      </p:cBhvr>
                                      <p:tavLst>
                                        <p:tav tm="0">
                                          <p:val>
                                            <p:strVal val="#ppt_x"/>
                                          </p:val>
                                        </p:tav>
                                        <p:tav tm="100000">
                                          <p:val>
                                            <p:strVal val="#ppt_x"/>
                                          </p:val>
                                        </p:tav>
                                      </p:tavLst>
                                    </p:anim>
                                    <p:anim calcmode="lin" valueType="num">
                                      <p:cBhvr additive="base">
                                        <p:cTn id="16" dur="750" fill="hold"/>
                                        <p:tgtEl>
                                          <p:spTgt spid="69"/>
                                        </p:tgtEl>
                                        <p:attrNameLst>
                                          <p:attrName>ppt_y</p:attrName>
                                        </p:attrNameLst>
                                      </p:cBhvr>
                                      <p:tavLst>
                                        <p:tav tm="0">
                                          <p:val>
                                            <p:strVal val="1+#ppt_h/2"/>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1000"/>
                                        <p:tgtEl>
                                          <p:spTgt spid="30"/>
                                        </p:tgtEl>
                                      </p:cBhvr>
                                    </p:animEffect>
                                    <p:anim calcmode="lin" valueType="num">
                                      <p:cBhvr>
                                        <p:cTn id="20" dur="1000" fill="hold"/>
                                        <p:tgtEl>
                                          <p:spTgt spid="30"/>
                                        </p:tgtEl>
                                        <p:attrNameLst>
                                          <p:attrName>ppt_x</p:attrName>
                                        </p:attrNameLst>
                                      </p:cBhvr>
                                      <p:tavLst>
                                        <p:tav tm="0">
                                          <p:val>
                                            <p:strVal val="#ppt_x"/>
                                          </p:val>
                                        </p:tav>
                                        <p:tav tm="100000">
                                          <p:val>
                                            <p:strVal val="#ppt_x"/>
                                          </p:val>
                                        </p:tav>
                                      </p:tavLst>
                                    </p:anim>
                                    <p:anim calcmode="lin" valueType="num">
                                      <p:cBhvr>
                                        <p:cTn id="21" dur="1000" fill="hold"/>
                                        <p:tgtEl>
                                          <p:spTgt spid="30"/>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1000"/>
                                        <p:tgtEl>
                                          <p:spTgt spid="18"/>
                                        </p:tgtEl>
                                      </p:cBhvr>
                                    </p:animEffect>
                                    <p:anim calcmode="lin" valueType="num">
                                      <p:cBhvr>
                                        <p:cTn id="25" dur="1000" fill="hold"/>
                                        <p:tgtEl>
                                          <p:spTgt spid="18"/>
                                        </p:tgtEl>
                                        <p:attrNameLst>
                                          <p:attrName>ppt_x</p:attrName>
                                        </p:attrNameLst>
                                      </p:cBhvr>
                                      <p:tavLst>
                                        <p:tav tm="0">
                                          <p:val>
                                            <p:strVal val="#ppt_x"/>
                                          </p:val>
                                        </p:tav>
                                        <p:tav tm="100000">
                                          <p:val>
                                            <p:strVal val="#ppt_x"/>
                                          </p:val>
                                        </p:tav>
                                      </p:tavLst>
                                    </p:anim>
                                    <p:anim calcmode="lin" valueType="num">
                                      <p:cBhvr>
                                        <p:cTn id="26" dur="1000" fill="hold"/>
                                        <p:tgtEl>
                                          <p:spTgt spid="18"/>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7"/>
                                        </p:tgtEl>
                                        <p:attrNameLst>
                                          <p:attrName>style.visibility</p:attrName>
                                        </p:attrNameLst>
                                      </p:cBhvr>
                                      <p:to>
                                        <p:strVal val="visible"/>
                                      </p:to>
                                    </p:set>
                                    <p:animEffect transition="in" filter="fade">
                                      <p:cBhvr>
                                        <p:cTn id="29" dur="1000"/>
                                        <p:tgtEl>
                                          <p:spTgt spid="57"/>
                                        </p:tgtEl>
                                      </p:cBhvr>
                                    </p:animEffect>
                                    <p:anim calcmode="lin" valueType="num">
                                      <p:cBhvr>
                                        <p:cTn id="30" dur="1000" fill="hold"/>
                                        <p:tgtEl>
                                          <p:spTgt spid="57"/>
                                        </p:tgtEl>
                                        <p:attrNameLst>
                                          <p:attrName>ppt_x</p:attrName>
                                        </p:attrNameLst>
                                      </p:cBhvr>
                                      <p:tavLst>
                                        <p:tav tm="0">
                                          <p:val>
                                            <p:strVal val="#ppt_x"/>
                                          </p:val>
                                        </p:tav>
                                        <p:tav tm="100000">
                                          <p:val>
                                            <p:strVal val="#ppt_x"/>
                                          </p:val>
                                        </p:tav>
                                      </p:tavLst>
                                    </p:anim>
                                    <p:anim calcmode="lin" valueType="num">
                                      <p:cBhvr>
                                        <p:cTn id="31" dur="1000" fill="hold"/>
                                        <p:tgtEl>
                                          <p:spTgt spid="57"/>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1000"/>
                                        <p:tgtEl>
                                          <p:spTgt spid="43"/>
                                        </p:tgtEl>
                                      </p:cBhvr>
                                    </p:animEffect>
                                    <p:anim calcmode="lin" valueType="num">
                                      <p:cBhvr>
                                        <p:cTn id="35" dur="1000" fill="hold"/>
                                        <p:tgtEl>
                                          <p:spTgt spid="43"/>
                                        </p:tgtEl>
                                        <p:attrNameLst>
                                          <p:attrName>ppt_x</p:attrName>
                                        </p:attrNameLst>
                                      </p:cBhvr>
                                      <p:tavLst>
                                        <p:tav tm="0">
                                          <p:val>
                                            <p:strVal val="#ppt_x"/>
                                          </p:val>
                                        </p:tav>
                                        <p:tav tm="100000">
                                          <p:val>
                                            <p:strVal val="#ppt_x"/>
                                          </p:val>
                                        </p:tav>
                                      </p:tavLst>
                                    </p:anim>
                                    <p:anim calcmode="lin" valueType="num">
                                      <p:cBhvr>
                                        <p:cTn id="36" dur="1000" fill="hold"/>
                                        <p:tgtEl>
                                          <p:spTgt spid="43"/>
                                        </p:tgtEl>
                                        <p:attrNameLst>
                                          <p:attrName>ppt_y</p:attrName>
                                        </p:attrNameLst>
                                      </p:cBhvr>
                                      <p:tavLst>
                                        <p:tav tm="0">
                                          <p:val>
                                            <p:strVal val="#ppt_y+.1"/>
                                          </p:val>
                                        </p:tav>
                                        <p:tav tm="100000">
                                          <p:val>
                                            <p:strVal val="#ppt_y"/>
                                          </p:val>
                                        </p:tav>
                                      </p:tavLst>
                                    </p:anim>
                                  </p:childTnLst>
                                </p:cTn>
                              </p:par>
                              <p:par>
                                <p:cTn id="37" presetID="2" presetClass="entr" presetSubtype="4" accel="16000" decel="84000" fill="hold" nodeType="withEffect">
                                  <p:stCondLst>
                                    <p:cond delay="1250"/>
                                  </p:stCondLst>
                                  <p:childTnLst>
                                    <p:set>
                                      <p:cBhvr>
                                        <p:cTn id="38" dur="1" fill="hold">
                                          <p:stCondLst>
                                            <p:cond delay="0"/>
                                          </p:stCondLst>
                                        </p:cTn>
                                        <p:tgtEl>
                                          <p:spTgt spid="72"/>
                                        </p:tgtEl>
                                        <p:attrNameLst>
                                          <p:attrName>style.visibility</p:attrName>
                                        </p:attrNameLst>
                                      </p:cBhvr>
                                      <p:to>
                                        <p:strVal val="visible"/>
                                      </p:to>
                                    </p:set>
                                    <p:anim calcmode="lin" valueType="num">
                                      <p:cBhvr additive="base">
                                        <p:cTn id="39" dur="750" fill="hold"/>
                                        <p:tgtEl>
                                          <p:spTgt spid="72"/>
                                        </p:tgtEl>
                                        <p:attrNameLst>
                                          <p:attrName>ppt_x</p:attrName>
                                        </p:attrNameLst>
                                      </p:cBhvr>
                                      <p:tavLst>
                                        <p:tav tm="0">
                                          <p:val>
                                            <p:strVal val="#ppt_x"/>
                                          </p:val>
                                        </p:tav>
                                        <p:tav tm="100000">
                                          <p:val>
                                            <p:strVal val="#ppt_x"/>
                                          </p:val>
                                        </p:tav>
                                      </p:tavLst>
                                    </p:anim>
                                    <p:anim calcmode="lin" valueType="num">
                                      <p:cBhvr additive="base">
                                        <p:cTn id="40" dur="750" fill="hold"/>
                                        <p:tgtEl>
                                          <p:spTgt spid="72"/>
                                        </p:tgtEl>
                                        <p:attrNameLst>
                                          <p:attrName>ppt_y</p:attrName>
                                        </p:attrNameLst>
                                      </p:cBhvr>
                                      <p:tavLst>
                                        <p:tav tm="0">
                                          <p:val>
                                            <p:strVal val="1+#ppt_h/2"/>
                                          </p:val>
                                        </p:tav>
                                        <p:tav tm="100000">
                                          <p:val>
                                            <p:strVal val="#ppt_y"/>
                                          </p:val>
                                        </p:tav>
                                      </p:tavLst>
                                    </p:anim>
                                  </p:childTnLst>
                                </p:cTn>
                              </p:par>
                              <p:par>
                                <p:cTn id="41" presetID="2" presetClass="entr" presetSubtype="4" accel="16000" decel="84000" fill="hold" nodeType="withEffect">
                                  <p:stCondLst>
                                    <p:cond delay="1250"/>
                                  </p:stCondLst>
                                  <p:childTnLst>
                                    <p:set>
                                      <p:cBhvr>
                                        <p:cTn id="42" dur="1" fill="hold">
                                          <p:stCondLst>
                                            <p:cond delay="0"/>
                                          </p:stCondLst>
                                        </p:cTn>
                                        <p:tgtEl>
                                          <p:spTgt spid="75"/>
                                        </p:tgtEl>
                                        <p:attrNameLst>
                                          <p:attrName>style.visibility</p:attrName>
                                        </p:attrNameLst>
                                      </p:cBhvr>
                                      <p:to>
                                        <p:strVal val="visible"/>
                                      </p:to>
                                    </p:set>
                                    <p:anim calcmode="lin" valueType="num">
                                      <p:cBhvr additive="base">
                                        <p:cTn id="43" dur="750" fill="hold"/>
                                        <p:tgtEl>
                                          <p:spTgt spid="75"/>
                                        </p:tgtEl>
                                        <p:attrNameLst>
                                          <p:attrName>ppt_x</p:attrName>
                                        </p:attrNameLst>
                                      </p:cBhvr>
                                      <p:tavLst>
                                        <p:tav tm="0">
                                          <p:val>
                                            <p:strVal val="#ppt_x"/>
                                          </p:val>
                                        </p:tav>
                                        <p:tav tm="100000">
                                          <p:val>
                                            <p:strVal val="#ppt_x"/>
                                          </p:val>
                                        </p:tav>
                                      </p:tavLst>
                                    </p:anim>
                                    <p:anim calcmode="lin" valueType="num">
                                      <p:cBhvr additive="base">
                                        <p:cTn id="44" dur="750" fill="hold"/>
                                        <p:tgtEl>
                                          <p:spTgt spid="75"/>
                                        </p:tgtEl>
                                        <p:attrNameLst>
                                          <p:attrName>ppt_y</p:attrName>
                                        </p:attrNameLst>
                                      </p:cBhvr>
                                      <p:tavLst>
                                        <p:tav tm="0">
                                          <p:val>
                                            <p:strVal val="1+#ppt_h/2"/>
                                          </p:val>
                                        </p:tav>
                                        <p:tav tm="100000">
                                          <p:val>
                                            <p:strVal val="#ppt_y"/>
                                          </p:val>
                                        </p:tav>
                                      </p:tavLst>
                                    </p:anim>
                                  </p:childTnLst>
                                </p:cTn>
                              </p:par>
                              <p:par>
                                <p:cTn id="45" presetID="2" presetClass="entr" presetSubtype="4" accel="16000" decel="84000" fill="hold" nodeType="withEffect">
                                  <p:stCondLst>
                                    <p:cond delay="1250"/>
                                  </p:stCondLst>
                                  <p:childTnLst>
                                    <p:set>
                                      <p:cBhvr>
                                        <p:cTn id="46" dur="1" fill="hold">
                                          <p:stCondLst>
                                            <p:cond delay="0"/>
                                          </p:stCondLst>
                                        </p:cTn>
                                        <p:tgtEl>
                                          <p:spTgt spid="78"/>
                                        </p:tgtEl>
                                        <p:attrNameLst>
                                          <p:attrName>style.visibility</p:attrName>
                                        </p:attrNameLst>
                                      </p:cBhvr>
                                      <p:to>
                                        <p:strVal val="visible"/>
                                      </p:to>
                                    </p:set>
                                    <p:anim calcmode="lin" valueType="num">
                                      <p:cBhvr additive="base">
                                        <p:cTn id="47" dur="750" fill="hold"/>
                                        <p:tgtEl>
                                          <p:spTgt spid="78"/>
                                        </p:tgtEl>
                                        <p:attrNameLst>
                                          <p:attrName>ppt_x</p:attrName>
                                        </p:attrNameLst>
                                      </p:cBhvr>
                                      <p:tavLst>
                                        <p:tav tm="0">
                                          <p:val>
                                            <p:strVal val="#ppt_x"/>
                                          </p:val>
                                        </p:tav>
                                        <p:tav tm="100000">
                                          <p:val>
                                            <p:strVal val="#ppt_x"/>
                                          </p:val>
                                        </p:tav>
                                      </p:tavLst>
                                    </p:anim>
                                    <p:anim calcmode="lin" valueType="num">
                                      <p:cBhvr additive="base">
                                        <p:cTn id="48" dur="750" fill="hold"/>
                                        <p:tgtEl>
                                          <p:spTgt spid="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1"/>
            <a:ext cx="12192000" cy="4973054"/>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sp>
        <p:nvSpPr>
          <p:cNvPr id="8" name="矩形 7">
            <a:extLst>
              <a:ext uri="{FF2B5EF4-FFF2-40B4-BE49-F238E27FC236}">
                <a16:creationId xmlns:a16="http://schemas.microsoft.com/office/drawing/2014/main" xmlns="" id="{C5E350C5-207B-4228-BFB0-B3720764C3F5}"/>
              </a:ext>
            </a:extLst>
          </p:cNvPr>
          <p:cNvSpPr/>
          <p:nvPr/>
        </p:nvSpPr>
        <p:spPr>
          <a:xfrm>
            <a:off x="0" y="4892842"/>
            <a:ext cx="12192000" cy="19651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263706">
            <a:off x="6273311" y="109915"/>
            <a:ext cx="4812182" cy="4812182"/>
            <a:chOff x="539552" y="-1172666"/>
            <a:chExt cx="4320480" cy="4320480"/>
          </a:xfrm>
          <a:effectLst>
            <a:outerShdw dist="14605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7BE3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3" name="文本框 22">
            <a:extLst>
              <a:ext uri="{FF2B5EF4-FFF2-40B4-BE49-F238E27FC236}">
                <a16:creationId xmlns:a16="http://schemas.microsoft.com/office/drawing/2014/main" xmlns="" id="{6187DC89-7401-4F11-97AC-CB876395427E}"/>
              </a:ext>
            </a:extLst>
          </p:cNvPr>
          <p:cNvSpPr txBox="1"/>
          <p:nvPr/>
        </p:nvSpPr>
        <p:spPr>
          <a:xfrm>
            <a:off x="1026693" y="941571"/>
            <a:ext cx="4572001" cy="584775"/>
          </a:xfrm>
          <a:prstGeom prst="rect">
            <a:avLst/>
          </a:prstGeom>
          <a:noFill/>
        </p:spPr>
        <p:txBody>
          <a:bodyPr wrap="square" rtlCol="0">
            <a:spAutoFit/>
            <a:scene3d>
              <a:camera prst="orthographicFront"/>
              <a:lightRig rig="threePt" dir="t"/>
            </a:scene3d>
            <a:sp3d contourW="127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cs typeface="+mn-ea"/>
                <a:sym typeface="+mn-lt"/>
              </a:rPr>
              <a:t>BUSINESS  REPORT</a:t>
            </a:r>
            <a:endParaRPr kumimoji="0" lang="zh-CN" altLang="en-US" sz="3200" b="0" i="0" u="none" strike="noStrike" kern="1200" cap="none" spc="0" normalizeH="0" baseline="0" noProof="0" dirty="0">
              <a:ln>
                <a:noFill/>
              </a:ln>
              <a:solidFill>
                <a:srgbClr val="FFFFFF"/>
              </a:solidFill>
              <a:effectLst/>
              <a:uLnTx/>
              <a:uFillTx/>
              <a:cs typeface="+mn-ea"/>
              <a:sym typeface="+mn-lt"/>
            </a:endParaRPr>
          </a:p>
        </p:txBody>
      </p:sp>
      <p:sp>
        <p:nvSpPr>
          <p:cNvPr id="26" name="文本框 25">
            <a:extLst>
              <a:ext uri="{FF2B5EF4-FFF2-40B4-BE49-F238E27FC236}">
                <a16:creationId xmlns:a16="http://schemas.microsoft.com/office/drawing/2014/main" xmlns="" id="{64388D76-818A-4772-82ED-F775A4FC2E41}"/>
              </a:ext>
            </a:extLst>
          </p:cNvPr>
          <p:cNvSpPr txBox="1"/>
          <p:nvPr/>
        </p:nvSpPr>
        <p:spPr>
          <a:xfrm>
            <a:off x="917743" y="1441962"/>
            <a:ext cx="5194297" cy="1446550"/>
          </a:xfrm>
          <a:prstGeom prst="rect">
            <a:avLst/>
          </a:prstGeom>
          <a:noFill/>
        </p:spPr>
        <p:txBody>
          <a:bodyPr wrap="square" rtlCol="0">
            <a:spAutoFit/>
            <a:scene3d>
              <a:camera prst="orthographicFront"/>
              <a:lightRig rig="threePt" dir="t"/>
            </a:scene3d>
            <a:sp3d contourW="127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8800" b="1" i="0" u="none" strike="noStrike" kern="1200" cap="none" spc="1000" normalizeH="0" baseline="0" noProof="0" dirty="0">
                <a:ln>
                  <a:noFill/>
                </a:ln>
                <a:solidFill>
                  <a:srgbClr val="FFFFFF"/>
                </a:solidFill>
                <a:effectLst/>
                <a:uLnTx/>
                <a:uFillTx/>
                <a:cs typeface="+mn-ea"/>
                <a:sym typeface="+mn-lt"/>
              </a:rPr>
              <a:t>谢谢欣赏</a:t>
            </a:r>
          </a:p>
        </p:txBody>
      </p:sp>
      <p:sp>
        <p:nvSpPr>
          <p:cNvPr id="27" name="文本框 26">
            <a:extLst>
              <a:ext uri="{FF2B5EF4-FFF2-40B4-BE49-F238E27FC236}">
                <a16:creationId xmlns:a16="http://schemas.microsoft.com/office/drawing/2014/main" xmlns="" id="{90FAF4A1-5DDF-48AF-A160-2D59FAB42DD1}"/>
              </a:ext>
            </a:extLst>
          </p:cNvPr>
          <p:cNvSpPr txBox="1"/>
          <p:nvPr/>
        </p:nvSpPr>
        <p:spPr>
          <a:xfrm>
            <a:off x="917743" y="2779227"/>
            <a:ext cx="5074935" cy="505395"/>
          </a:xfrm>
          <a:prstGeom prst="rect">
            <a:avLst/>
          </a:prstGeom>
          <a:noFill/>
          <a:ln w="3175">
            <a:noFill/>
            <a:prstDash val="solid"/>
          </a:ln>
        </p:spPr>
        <p:txBody>
          <a:bodyPr wrap="square" rtlCol="0" anchor="ctr" anchorCtr="0">
            <a:spAutoFit/>
          </a:bodyPr>
          <a:lstStyle>
            <a:defPPr>
              <a:defRPr lang="zh-CN"/>
            </a:defPPr>
            <a:lvl1pPr algn="ctr">
              <a:defRPr sz="6000" b="1">
                <a:blipFill dpi="0" rotWithShape="1">
                  <a:blip r:embed="rId3"/>
                  <a:srcRect/>
                  <a:stretch>
                    <a:fillRect/>
                  </a:stretch>
                </a:blipFill>
              </a:defRPr>
            </a:lvl1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srgbClr val="FFFFFF"/>
                </a:solidFill>
                <a:effectLst/>
                <a:uLnTx/>
                <a:uFillTx/>
                <a:cs typeface="+mn-ea"/>
                <a:sym typeface="+mn-lt"/>
              </a:rPr>
              <a:t>工作概述 </a:t>
            </a:r>
            <a:r>
              <a:rPr kumimoji="0" lang="en-US" altLang="zh-CN" sz="2000" b="0" i="0" u="none" strike="noStrike" kern="1200" cap="none" spc="0" normalizeH="0" baseline="0" noProof="0" dirty="0">
                <a:ln>
                  <a:noFill/>
                </a:ln>
                <a:solidFill>
                  <a:srgbClr val="FFFFFF"/>
                </a:solidFill>
                <a:effectLst/>
                <a:uLnTx/>
                <a:uFillTx/>
                <a:cs typeface="+mn-ea"/>
                <a:sym typeface="+mn-lt"/>
              </a:rPr>
              <a:t>| </a:t>
            </a:r>
            <a:r>
              <a:rPr kumimoji="0" lang="zh-CN" altLang="en-US" sz="2000" b="0" i="0" u="none" strike="noStrike" kern="1200" cap="none" spc="0" normalizeH="0" baseline="0" noProof="0" dirty="0">
                <a:ln>
                  <a:noFill/>
                </a:ln>
                <a:solidFill>
                  <a:srgbClr val="FFFFFF"/>
                </a:solidFill>
                <a:effectLst/>
                <a:uLnTx/>
                <a:uFillTx/>
                <a:cs typeface="+mn-ea"/>
                <a:sym typeface="+mn-lt"/>
              </a:rPr>
              <a:t>完成情况</a:t>
            </a:r>
            <a:r>
              <a:rPr kumimoji="0" lang="en-US" altLang="zh-CN" sz="2000" b="0" i="0" u="none" strike="noStrike" kern="1200" cap="none" spc="0" normalizeH="0" baseline="0" noProof="0" dirty="0">
                <a:ln>
                  <a:noFill/>
                </a:ln>
                <a:solidFill>
                  <a:srgbClr val="FFFFFF"/>
                </a:solidFill>
                <a:effectLst/>
                <a:uLnTx/>
                <a:uFillTx/>
                <a:cs typeface="+mn-ea"/>
                <a:sym typeface="+mn-lt"/>
              </a:rPr>
              <a:t> | </a:t>
            </a:r>
            <a:r>
              <a:rPr kumimoji="0" lang="zh-CN" altLang="en-US" sz="2000" b="0" i="0" u="none" strike="noStrike" kern="1200" cap="none" spc="0" normalizeH="0" baseline="0" noProof="0" dirty="0">
                <a:ln>
                  <a:noFill/>
                </a:ln>
                <a:solidFill>
                  <a:srgbClr val="FFFFFF"/>
                </a:solidFill>
                <a:effectLst/>
                <a:uLnTx/>
                <a:uFillTx/>
                <a:cs typeface="+mn-ea"/>
                <a:sym typeface="+mn-lt"/>
              </a:rPr>
              <a:t>存在不足</a:t>
            </a:r>
            <a:r>
              <a:rPr kumimoji="0" lang="en-US" altLang="zh-CN" sz="2000" b="0" i="0" u="none" strike="noStrike" kern="1200" cap="none" spc="0" normalizeH="0" baseline="0" noProof="0" dirty="0">
                <a:ln>
                  <a:noFill/>
                </a:ln>
                <a:solidFill>
                  <a:srgbClr val="FFFFFF"/>
                </a:solidFill>
                <a:effectLst/>
                <a:uLnTx/>
                <a:uFillTx/>
                <a:cs typeface="+mn-ea"/>
                <a:sym typeface="+mn-lt"/>
              </a:rPr>
              <a:t> | </a:t>
            </a:r>
            <a:r>
              <a:rPr kumimoji="0" lang="zh-CN" altLang="en-US" sz="2000" b="0" i="0" u="none" strike="noStrike" kern="1200" cap="none" spc="0" normalizeH="0" baseline="0" noProof="0" dirty="0">
                <a:ln>
                  <a:noFill/>
                </a:ln>
                <a:solidFill>
                  <a:srgbClr val="FFFFFF"/>
                </a:solidFill>
                <a:effectLst/>
                <a:uLnTx/>
                <a:uFillTx/>
                <a:cs typeface="+mn-ea"/>
                <a:sym typeface="+mn-lt"/>
              </a:rPr>
              <a:t>新年计划</a:t>
            </a:r>
            <a:endParaRPr kumimoji="0" lang="en-US" altLang="zh-CN" sz="2000" b="0" i="0" u="none" strike="noStrike" kern="1200" cap="none" spc="0" normalizeH="0" baseline="0" noProof="0" dirty="0">
              <a:ln>
                <a:noFill/>
              </a:ln>
              <a:solidFill>
                <a:srgbClr val="FFFFFF"/>
              </a:solidFill>
              <a:effectLst/>
              <a:uLnTx/>
              <a:uFillTx/>
              <a:cs typeface="+mn-ea"/>
              <a:sym typeface="+mn-lt"/>
            </a:endParaRPr>
          </a:p>
        </p:txBody>
      </p:sp>
      <p:sp>
        <p:nvSpPr>
          <p:cNvPr id="29" name="圆角矩形 21">
            <a:extLst>
              <a:ext uri="{FF2B5EF4-FFF2-40B4-BE49-F238E27FC236}">
                <a16:creationId xmlns:a16="http://schemas.microsoft.com/office/drawing/2014/main" xmlns="" id="{ACF84F23-68CE-4CA4-8939-B71664C99BF0}"/>
              </a:ext>
            </a:extLst>
          </p:cNvPr>
          <p:cNvSpPr/>
          <p:nvPr/>
        </p:nvSpPr>
        <p:spPr>
          <a:xfrm>
            <a:off x="917743" y="3962401"/>
            <a:ext cx="2409657" cy="516576"/>
          </a:xfrm>
          <a:prstGeom prst="roundRect">
            <a:avLst>
              <a:gd name="adj" fmla="val 50000"/>
            </a:avLst>
          </a:prstGeom>
          <a:solidFill>
            <a:schemeClr val="bg1"/>
          </a:solidFill>
          <a:ln w="25400" cap="flat" cmpd="sng" algn="ctr">
            <a:noFill/>
            <a:prstDash val="solid"/>
            <a:miter lim="800000"/>
          </a:ln>
          <a:effectLst/>
        </p:spPr>
        <p:txBody>
          <a:bodyPr rtlCol="0" anchor="ctr"/>
          <a:lstStyle/>
          <a:p>
            <a:pPr lvl="0" algn="ctr">
              <a:defRPr/>
            </a:pPr>
            <a:r>
              <a:rPr lang="zh-CN" altLang="en-US" sz="2000" kern="0" dirty="0">
                <a:solidFill>
                  <a:srgbClr val="000000">
                    <a:lumMod val="75000"/>
                    <a:lumOff val="25000"/>
                  </a:srgbClr>
                </a:solidFill>
                <a:cs typeface="+mn-ea"/>
                <a:sym typeface="+mn-lt"/>
              </a:rPr>
              <a:t>汇报人</a:t>
            </a:r>
            <a:r>
              <a:rPr lang="zh-CN" altLang="en-US" sz="2000" kern="0" dirty="0" smtClean="0">
                <a:solidFill>
                  <a:srgbClr val="000000">
                    <a:lumMod val="75000"/>
                    <a:lumOff val="25000"/>
                  </a:srgbClr>
                </a:solidFill>
                <a:cs typeface="+mn-ea"/>
                <a:sym typeface="+mn-lt"/>
              </a:rPr>
              <a:t>：</a:t>
            </a:r>
            <a:r>
              <a:rPr lang="zh-CN" altLang="en-US" sz="2000" kern="0" dirty="0">
                <a:solidFill>
                  <a:srgbClr val="000000">
                    <a:lumMod val="75000"/>
                    <a:lumOff val="25000"/>
                  </a:srgbClr>
                </a:solidFill>
                <a:cs typeface="+mn-ea"/>
                <a:sym typeface="+mn-lt"/>
              </a:rPr>
              <a:t>优品</a:t>
            </a:r>
            <a:r>
              <a:rPr lang="en-US" altLang="zh-CN" sz="2000" kern="0" dirty="0" smtClean="0">
                <a:solidFill>
                  <a:srgbClr val="000000">
                    <a:lumMod val="75000"/>
                    <a:lumOff val="25000"/>
                  </a:srgbClr>
                </a:solidFill>
                <a:cs typeface="+mn-ea"/>
                <a:sym typeface="+mn-lt"/>
              </a:rPr>
              <a:t>PPT</a:t>
            </a:r>
            <a:endParaRPr lang="zh-CN" altLang="en-US" sz="2000" kern="0" dirty="0">
              <a:solidFill>
                <a:srgbClr val="000000">
                  <a:lumMod val="75000"/>
                  <a:lumOff val="25000"/>
                </a:srgbClr>
              </a:solidFill>
              <a:cs typeface="+mn-ea"/>
              <a:sym typeface="+mn-lt"/>
            </a:endParaRPr>
          </a:p>
        </p:txBody>
      </p:sp>
      <p:sp>
        <p:nvSpPr>
          <p:cNvPr id="30" name="文本框 29">
            <a:extLst>
              <a:ext uri="{FF2B5EF4-FFF2-40B4-BE49-F238E27FC236}">
                <a16:creationId xmlns:a16="http://schemas.microsoft.com/office/drawing/2014/main" xmlns="" id="{D88D2141-8F87-4E4C-9F0C-BD56F1726FCA}"/>
              </a:ext>
            </a:extLst>
          </p:cNvPr>
          <p:cNvSpPr txBox="1"/>
          <p:nvPr/>
        </p:nvSpPr>
        <p:spPr>
          <a:xfrm>
            <a:off x="2528467" y="5880353"/>
            <a:ext cx="7135066" cy="38587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0" lang="en-US" altLang="zh-CN" sz="1600" i="0" u="none" strike="noStrike" kern="1200" cap="none" spc="0" normalizeH="0" baseline="0" noProof="0" dirty="0">
                <a:ln>
                  <a:noFill/>
                </a:ln>
                <a:solidFill>
                  <a:schemeClr val="tx1">
                    <a:lumMod val="75000"/>
                    <a:lumOff val="25000"/>
                  </a:schemeClr>
                </a:solidFill>
                <a:effectLst/>
                <a:uLnTx/>
                <a:uFillTx/>
                <a:cs typeface="+mn-ea"/>
                <a:sym typeface="+mn-lt"/>
              </a:rPr>
              <a:t>Opportunities are always reserved for those who are prepared.</a:t>
            </a:r>
          </a:p>
        </p:txBody>
      </p:sp>
      <p:grpSp>
        <p:nvGrpSpPr>
          <p:cNvPr id="2" name="组合 1">
            <a:extLst>
              <a:ext uri="{FF2B5EF4-FFF2-40B4-BE49-F238E27FC236}">
                <a16:creationId xmlns:a16="http://schemas.microsoft.com/office/drawing/2014/main" xmlns="" id="{F62E44EA-8E4D-4DE0-AFD7-DA1289A36F86}"/>
              </a:ext>
            </a:extLst>
          </p:cNvPr>
          <p:cNvGrpSpPr/>
          <p:nvPr/>
        </p:nvGrpSpPr>
        <p:grpSpPr>
          <a:xfrm>
            <a:off x="4954120" y="-827371"/>
            <a:ext cx="1481921" cy="715076"/>
            <a:chOff x="4871805" y="3309863"/>
            <a:chExt cx="1481921" cy="715076"/>
          </a:xfrm>
        </p:grpSpPr>
        <p:sp>
          <p:nvSpPr>
            <p:cNvPr id="28" name="椭圆 27">
              <a:extLst>
                <a:ext uri="{FF2B5EF4-FFF2-40B4-BE49-F238E27FC236}">
                  <a16:creationId xmlns:a16="http://schemas.microsoft.com/office/drawing/2014/main" xmlns="" id="{22A8AFE3-F186-4953-B1AB-9A9297B2B4A5}"/>
                </a:ext>
              </a:extLst>
            </p:cNvPr>
            <p:cNvSpPr>
              <a:spLocks noChangeArrowheads="1"/>
            </p:cNvSpPr>
            <p:nvPr/>
          </p:nvSpPr>
          <p:spPr bwMode="auto">
            <a:xfrm>
              <a:off x="4871805" y="3335390"/>
              <a:ext cx="689548" cy="689549"/>
            </a:xfrm>
            <a:prstGeom prst="ellipse">
              <a:avLst/>
            </a:prstGeom>
            <a:solidFill>
              <a:srgbClr val="01B8A5"/>
            </a:solidFill>
            <a:ln w="12700" cap="flat" cmpd="sng">
              <a:noFill/>
              <a:bevel/>
              <a:headEnd/>
              <a:tailE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0" cap="none" spc="0" normalizeH="0" baseline="0" noProof="0" dirty="0">
                <a:ln>
                  <a:noFill/>
                </a:ln>
                <a:solidFill>
                  <a:srgbClr val="FFFFFF"/>
                </a:solidFill>
                <a:effectLst/>
                <a:uLnTx/>
                <a:uFillTx/>
                <a:cs typeface="+mn-ea"/>
                <a:sym typeface="+mn-lt"/>
              </a:endParaRPr>
            </a:p>
          </p:txBody>
        </p:sp>
        <p:sp>
          <p:nvSpPr>
            <p:cNvPr id="36" name="椭圆 5">
              <a:extLst>
                <a:ext uri="{FF2B5EF4-FFF2-40B4-BE49-F238E27FC236}">
                  <a16:creationId xmlns:a16="http://schemas.microsoft.com/office/drawing/2014/main" xmlns="" id="{6872F55D-C5E6-48D9-82EB-892EF794C1C7}"/>
                </a:ext>
              </a:extLst>
            </p:cNvPr>
            <p:cNvSpPr>
              <a:spLocks noChangeArrowheads="1"/>
            </p:cNvSpPr>
            <p:nvPr/>
          </p:nvSpPr>
          <p:spPr bwMode="auto">
            <a:xfrm>
              <a:off x="5709150" y="3309863"/>
              <a:ext cx="644576" cy="644576"/>
            </a:xfrm>
            <a:prstGeom prst="ellipse">
              <a:avLst/>
            </a:prstGeom>
            <a:solidFill>
              <a:srgbClr val="FCB000">
                <a:alpha val="75000"/>
              </a:srgbClr>
            </a:solidFill>
            <a:ln w="12700" cap="flat" cmpd="sng">
              <a:noFill/>
              <a:bevel/>
              <a:headEnd/>
              <a:tailE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0" cap="none" spc="0" normalizeH="0" baseline="0" noProof="0" dirty="0">
                <a:ln>
                  <a:noFill/>
                </a:ln>
                <a:solidFill>
                  <a:srgbClr val="FFFFFF"/>
                </a:solidFill>
                <a:effectLst/>
                <a:uLnTx/>
                <a:uFillTx/>
                <a:cs typeface="+mn-ea"/>
                <a:sym typeface="+mn-lt"/>
              </a:endParaRPr>
            </a:p>
          </p:txBody>
        </p:sp>
      </p:grpSp>
    </p:spTree>
    <p:extLst>
      <p:ext uri="{BB962C8B-B14F-4D97-AF65-F5344CB8AC3E}">
        <p14:creationId xmlns:p14="http://schemas.microsoft.com/office/powerpoint/2010/main" val="9910920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2" presetClass="entr" presetSubtype="12"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2500" fill="hold"/>
                                        <p:tgtEl>
                                          <p:spTgt spid="9"/>
                                        </p:tgtEl>
                                        <p:attrNameLst>
                                          <p:attrName>ppt_x</p:attrName>
                                        </p:attrNameLst>
                                      </p:cBhvr>
                                      <p:tavLst>
                                        <p:tav tm="0">
                                          <p:val>
                                            <p:strVal val="0-#ppt_w/2"/>
                                          </p:val>
                                        </p:tav>
                                        <p:tav tm="100000">
                                          <p:val>
                                            <p:strVal val="#ppt_x"/>
                                          </p:val>
                                        </p:tav>
                                      </p:tavLst>
                                    </p:anim>
                                    <p:anim calcmode="lin" valueType="num">
                                      <p:cBhvr additive="base">
                                        <p:cTn id="13" dur="2500" fill="hold"/>
                                        <p:tgtEl>
                                          <p:spTgt spid="9"/>
                                        </p:tgtEl>
                                        <p:attrNameLst>
                                          <p:attrName>ppt_y</p:attrName>
                                        </p:attrNameLst>
                                      </p:cBhvr>
                                      <p:tavLst>
                                        <p:tav tm="0">
                                          <p:val>
                                            <p:strVal val="1+#ppt_h/2"/>
                                          </p:val>
                                        </p:tav>
                                        <p:tav tm="100000">
                                          <p:val>
                                            <p:strVal val="#ppt_y"/>
                                          </p:val>
                                        </p:tav>
                                      </p:tavLst>
                                    </p:anim>
                                  </p:childTnLst>
                                </p:cTn>
                              </p:par>
                              <p:par>
                                <p:cTn id="14" presetID="53" presetClass="entr" presetSubtype="16" fill="hold" grpId="0" nodeType="withEffect">
                                  <p:stCondLst>
                                    <p:cond delay="100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2500"/>
                            </p:stCondLst>
                            <p:childTnLst>
                              <p:par>
                                <p:cTn id="20" presetID="14" presetClass="entr" presetSubtype="5"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randombar(vertical)">
                                      <p:cBhvr>
                                        <p:cTn id="22" dur="500"/>
                                        <p:tgtEl>
                                          <p:spTgt spid="27"/>
                                        </p:tgtEl>
                                      </p:cBhvr>
                                    </p:animEffect>
                                  </p:childTnLst>
                                </p:cTn>
                              </p:par>
                            </p:childTnLst>
                          </p:cTn>
                        </p:par>
                        <p:par>
                          <p:cTn id="23" fill="hold">
                            <p:stCondLst>
                              <p:cond delay="3000"/>
                            </p:stCondLst>
                            <p:childTnLst>
                              <p:par>
                                <p:cTn id="24" presetID="2" presetClass="entr" presetSubtype="4"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P spid="27" grpId="0"/>
      <p:bldP spid="29" grpId="0" animBg="1"/>
      <p:bldP spid="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41604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1439779"/>
            <a:ext cx="12192000" cy="3978442"/>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42635" y="1006580"/>
            <a:ext cx="4193982" cy="4193982"/>
            <a:chOff x="539552" y="-1172666"/>
            <a:chExt cx="4320480" cy="4320480"/>
          </a:xfrm>
          <a:effectLst>
            <a:outerShdw dist="762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grpSp>
        <p:nvGrpSpPr>
          <p:cNvPr id="35" name="组合 34">
            <a:extLst>
              <a:ext uri="{FF2B5EF4-FFF2-40B4-BE49-F238E27FC236}">
                <a16:creationId xmlns:a16="http://schemas.microsoft.com/office/drawing/2014/main" xmlns="" id="{885515F0-FBD6-4F25-B8F2-9D4B444AD26C}"/>
              </a:ext>
            </a:extLst>
          </p:cNvPr>
          <p:cNvGrpSpPr/>
          <p:nvPr/>
        </p:nvGrpSpPr>
        <p:grpSpPr>
          <a:xfrm>
            <a:off x="4591739" y="2192834"/>
            <a:ext cx="1760932" cy="1760932"/>
            <a:chOff x="1688123" y="2321170"/>
            <a:chExt cx="689317" cy="689317"/>
          </a:xfrm>
        </p:grpSpPr>
        <p:sp>
          <p:nvSpPr>
            <p:cNvPr id="36" name="八边形 35">
              <a:extLst>
                <a:ext uri="{FF2B5EF4-FFF2-40B4-BE49-F238E27FC236}">
                  <a16:creationId xmlns:a16="http://schemas.microsoft.com/office/drawing/2014/main" xmlns="" id="{FF04E3FC-5819-479B-91AA-C3D19160E18B}"/>
                </a:ext>
              </a:extLst>
            </p:cNvPr>
            <p:cNvSpPr/>
            <p:nvPr/>
          </p:nvSpPr>
          <p:spPr>
            <a:xfrm>
              <a:off x="1688123" y="2321170"/>
              <a:ext cx="689317" cy="689317"/>
            </a:xfrm>
            <a:prstGeom prst="octagon">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rgbClr val="993366"/>
                </a:solidFill>
                <a:cs typeface="+mn-ea"/>
                <a:sym typeface="+mn-lt"/>
              </a:endParaRPr>
            </a:p>
          </p:txBody>
        </p:sp>
        <p:sp>
          <p:nvSpPr>
            <p:cNvPr id="37" name="矩形 36">
              <a:extLst>
                <a:ext uri="{FF2B5EF4-FFF2-40B4-BE49-F238E27FC236}">
                  <a16:creationId xmlns:a16="http://schemas.microsoft.com/office/drawing/2014/main" xmlns="" id="{F0C62431-298B-4730-B30D-2CF9D3FCE2B4}"/>
                </a:ext>
              </a:extLst>
            </p:cNvPr>
            <p:cNvSpPr/>
            <p:nvPr/>
          </p:nvSpPr>
          <p:spPr>
            <a:xfrm>
              <a:off x="1812334" y="2432477"/>
              <a:ext cx="473885" cy="469869"/>
            </a:xfrm>
            <a:prstGeom prst="rect">
              <a:avLst/>
            </a:prstGeom>
          </p:spPr>
          <p:txBody>
            <a:bodyPr wrap="none">
              <a:spAutoFit/>
            </a:bodyPr>
            <a:lstStyle/>
            <a:p>
              <a:pPr lvl="0" algn="ctr"/>
              <a:r>
                <a:rPr lang="en-US" altLang="zh-CN" sz="7200" b="1" dirty="0">
                  <a:solidFill>
                    <a:schemeClr val="bg1"/>
                  </a:solidFill>
                  <a:cs typeface="+mn-ea"/>
                  <a:sym typeface="+mn-lt"/>
                </a:rPr>
                <a:t>01</a:t>
              </a:r>
              <a:endParaRPr lang="zh-CN" altLang="en-US" sz="7200" b="1" dirty="0">
                <a:solidFill>
                  <a:schemeClr val="bg1"/>
                </a:solidFill>
                <a:cs typeface="+mn-ea"/>
                <a:sym typeface="+mn-lt"/>
              </a:endParaRPr>
            </a:p>
          </p:txBody>
        </p:sp>
      </p:grpSp>
      <p:sp>
        <p:nvSpPr>
          <p:cNvPr id="38" name="文本框 37">
            <a:extLst>
              <a:ext uri="{FF2B5EF4-FFF2-40B4-BE49-F238E27FC236}">
                <a16:creationId xmlns:a16="http://schemas.microsoft.com/office/drawing/2014/main" xmlns="" id="{EF37237E-2E53-401E-87AC-DB2F4FE7EF5E}"/>
              </a:ext>
            </a:extLst>
          </p:cNvPr>
          <p:cNvSpPr txBox="1"/>
          <p:nvPr/>
        </p:nvSpPr>
        <p:spPr>
          <a:xfrm>
            <a:off x="6988171" y="2607551"/>
            <a:ext cx="3877985" cy="830997"/>
          </a:xfrm>
          <a:prstGeom prst="rect">
            <a:avLst/>
          </a:prstGeom>
          <a:noFill/>
        </p:spPr>
        <p:txBody>
          <a:bodyPr wrap="none" rtlCol="0">
            <a:spAutoFit/>
          </a:bodyPr>
          <a:lstStyle/>
          <a:p>
            <a:pPr>
              <a:defRPr/>
            </a:pPr>
            <a:r>
              <a:rPr kumimoji="1" lang="zh-CN" altLang="en-US" sz="4800" b="1" dirty="0">
                <a:solidFill>
                  <a:schemeClr val="bg1"/>
                </a:solidFill>
                <a:cs typeface="+mn-ea"/>
                <a:sym typeface="+mn-lt"/>
              </a:rPr>
              <a:t>今年工作概述</a:t>
            </a:r>
          </a:p>
        </p:txBody>
      </p:sp>
      <p:cxnSp>
        <p:nvCxnSpPr>
          <p:cNvPr id="5" name="直接连接符 4">
            <a:extLst>
              <a:ext uri="{FF2B5EF4-FFF2-40B4-BE49-F238E27FC236}">
                <a16:creationId xmlns:a16="http://schemas.microsoft.com/office/drawing/2014/main" xmlns="" id="{8BA114BB-ED7E-4F44-BFB0-93720904E423}"/>
              </a:ext>
            </a:extLst>
          </p:cNvPr>
          <p:cNvCxnSpPr/>
          <p:nvPr/>
        </p:nvCxnSpPr>
        <p:spPr>
          <a:xfrm>
            <a:off x="6882066" y="3449054"/>
            <a:ext cx="4636168" cy="0"/>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2" name="文本框 41">
            <a:extLst>
              <a:ext uri="{FF2B5EF4-FFF2-40B4-BE49-F238E27FC236}">
                <a16:creationId xmlns:a16="http://schemas.microsoft.com/office/drawing/2014/main" xmlns="" id="{E0F86ED0-7D39-4D9B-A129-C306B68CA229}"/>
              </a:ext>
            </a:extLst>
          </p:cNvPr>
          <p:cNvSpPr txBox="1"/>
          <p:nvPr/>
        </p:nvSpPr>
        <p:spPr>
          <a:xfrm>
            <a:off x="6988171" y="3490078"/>
            <a:ext cx="4642356" cy="792140"/>
          </a:xfrm>
          <a:prstGeom prst="rect">
            <a:avLst/>
          </a:prstGeom>
          <a:noFill/>
        </p:spPr>
        <p:txBody>
          <a:bodyPr wrap="square" rtlCol="0">
            <a:spAutoFit/>
            <a:scene3d>
              <a:camera prst="orthographicFront"/>
              <a:lightRig rig="threePt" dir="t"/>
            </a:scene3d>
            <a:sp3d contourW="12700"/>
          </a:bodyPr>
          <a:lstStyle/>
          <a:p>
            <a:pPr marL="0" marR="0" lvl="0" indent="0" defTabSz="914400" rtl="0" eaLnBrk="1" fontAlgn="auto" latinLnBrk="0" hangingPunct="1">
              <a:lnSpc>
                <a:spcPct val="150000"/>
              </a:lnSpc>
              <a:spcBef>
                <a:spcPts val="0"/>
              </a:spcBef>
              <a:spcAft>
                <a:spcPts val="0"/>
              </a:spcAft>
              <a:buClrTx/>
              <a:buSzTx/>
              <a:buFontTx/>
              <a:buNone/>
              <a:tabLst/>
              <a:defRPr/>
            </a:pPr>
            <a:r>
              <a:rPr kumimoji="0" lang="en-US" altLang="zh-CN" sz="1600" b="1" i="0" u="none" strike="noStrike" kern="1200" cap="none" spc="0" normalizeH="0" baseline="0" noProof="0" dirty="0">
                <a:ln>
                  <a:noFill/>
                </a:ln>
                <a:solidFill>
                  <a:schemeClr val="bg1"/>
                </a:solidFill>
                <a:effectLst/>
                <a:uLnTx/>
                <a:uFillTx/>
                <a:cs typeface="+mn-ea"/>
                <a:sym typeface="+mn-lt"/>
              </a:rPr>
              <a:t>Opportunities are always reserved for those who are prepared.</a:t>
            </a:r>
          </a:p>
        </p:txBody>
      </p:sp>
    </p:spTree>
    <p:extLst>
      <p:ext uri="{BB962C8B-B14F-4D97-AF65-F5344CB8AC3E}">
        <p14:creationId xmlns:p14="http://schemas.microsoft.com/office/powerpoint/2010/main" val="1196989208"/>
      </p:ext>
    </p:extLst>
  </p:cSld>
  <p:clrMapOvr>
    <a:masterClrMapping/>
  </p:clrMapOvr>
  <mc:AlternateContent xmlns:mc="http://schemas.openxmlformats.org/markup-compatibility/2006" xmlns:p14="http://schemas.microsoft.com/office/powerpoint/2010/main">
    <mc:Choice Requires="p14">
      <p:transition spd="slow" p14:dur="1200" advClick="0" advTm="0">
        <p14:prism/>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0" fill="hold"/>
                                        <p:tgtEl>
                                          <p:spTgt spid="9"/>
                                        </p:tgtEl>
                                        <p:attrNameLst>
                                          <p:attrName>ppt_x</p:attrName>
                                        </p:attrNameLst>
                                      </p:cBhvr>
                                      <p:tavLst>
                                        <p:tav tm="0">
                                          <p:val>
                                            <p:strVal val="0-#ppt_w/2"/>
                                          </p:val>
                                        </p:tav>
                                        <p:tav tm="100000">
                                          <p:val>
                                            <p:strVal val="#ppt_x"/>
                                          </p:val>
                                        </p:tav>
                                      </p:tavLst>
                                    </p:anim>
                                    <p:anim calcmode="lin" valueType="num">
                                      <p:cBhvr additive="base">
                                        <p:cTn id="8" dur="2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53" presetClass="entr" presetSubtype="16" fill="hold" nodeType="after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childTnLst>
                          </p:cTn>
                        </p:par>
                        <p:par>
                          <p:cTn id="15" fill="hold">
                            <p:stCondLst>
                              <p:cond delay="3000"/>
                            </p:stCondLst>
                            <p:childTnLst>
                              <p:par>
                                <p:cTn id="16" presetID="2" presetClass="entr" presetSubtype="4" fill="hold" grpId="0" nodeType="afterEffect">
                                  <p:stCondLst>
                                    <p:cond delay="0"/>
                                  </p:stCondLst>
                                  <p:childTnLst>
                                    <p:set>
                                      <p:cBhvr>
                                        <p:cTn id="17" dur="1" fill="hold">
                                          <p:stCondLst>
                                            <p:cond delay="0"/>
                                          </p:stCondLst>
                                        </p:cTn>
                                        <p:tgtEl>
                                          <p:spTgt spid="38"/>
                                        </p:tgtEl>
                                        <p:attrNameLst>
                                          <p:attrName>style.visibility</p:attrName>
                                        </p:attrNameLst>
                                      </p:cBhvr>
                                      <p:to>
                                        <p:strVal val="visible"/>
                                      </p:to>
                                    </p:set>
                                    <p:anim calcmode="lin" valueType="num">
                                      <p:cBhvr additive="base">
                                        <p:cTn id="18" dur="500" fill="hold"/>
                                        <p:tgtEl>
                                          <p:spTgt spid="38"/>
                                        </p:tgtEl>
                                        <p:attrNameLst>
                                          <p:attrName>ppt_x</p:attrName>
                                        </p:attrNameLst>
                                      </p:cBhvr>
                                      <p:tavLst>
                                        <p:tav tm="0">
                                          <p:val>
                                            <p:strVal val="#ppt_x"/>
                                          </p:val>
                                        </p:tav>
                                        <p:tav tm="100000">
                                          <p:val>
                                            <p:strVal val="#ppt_x"/>
                                          </p:val>
                                        </p:tav>
                                      </p:tavLst>
                                    </p:anim>
                                    <p:anim calcmode="lin" valueType="num">
                                      <p:cBhvr additive="base">
                                        <p:cTn id="19" dur="500" fill="hold"/>
                                        <p:tgtEl>
                                          <p:spTgt spid="38"/>
                                        </p:tgtEl>
                                        <p:attrNameLst>
                                          <p:attrName>ppt_y</p:attrName>
                                        </p:attrNameLst>
                                      </p:cBhvr>
                                      <p:tavLst>
                                        <p:tav tm="0">
                                          <p:val>
                                            <p:strVal val="1+#ppt_h/2"/>
                                          </p:val>
                                        </p:tav>
                                        <p:tav tm="100000">
                                          <p:val>
                                            <p:strVal val="#ppt_y"/>
                                          </p:val>
                                        </p:tav>
                                      </p:tavLst>
                                    </p:anim>
                                  </p:childTnLst>
                                </p:cTn>
                              </p:par>
                            </p:childTnLst>
                          </p:cTn>
                        </p:par>
                        <p:par>
                          <p:cTn id="20" fill="hold">
                            <p:stCondLst>
                              <p:cond delay="3500"/>
                            </p:stCondLst>
                            <p:childTnLst>
                              <p:par>
                                <p:cTn id="21" presetID="22" presetClass="entr" presetSubtype="8"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ipe(left)">
                                      <p:cBhvr>
                                        <p:cTn id="2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lvl="0">
              <a:defRPr/>
            </a:pPr>
            <a:r>
              <a:rPr kumimoji="1" lang="zh-CN" altLang="en-US" sz="3200" b="1" dirty="0">
                <a:solidFill>
                  <a:srgbClr val="FFFFFF"/>
                </a:solidFill>
                <a:cs typeface="+mn-ea"/>
                <a:sym typeface="+mn-lt"/>
              </a:rPr>
              <a:t>今年工作概述</a:t>
            </a:r>
          </a:p>
        </p:txBody>
      </p:sp>
      <p:sp>
        <p:nvSpPr>
          <p:cNvPr id="19" name="矩形 18">
            <a:extLst>
              <a:ext uri="{FF2B5EF4-FFF2-40B4-BE49-F238E27FC236}">
                <a16:creationId xmlns:a16="http://schemas.microsoft.com/office/drawing/2014/main" xmlns="" id="{BDC92206-DA09-4429-822A-3D5FC453CC50}"/>
              </a:ext>
            </a:extLst>
          </p:cNvPr>
          <p:cNvSpPr/>
          <p:nvPr/>
        </p:nvSpPr>
        <p:spPr>
          <a:xfrm>
            <a:off x="1134053" y="1571203"/>
            <a:ext cx="3216314" cy="2179755"/>
          </a:xfrm>
          <a:prstGeom prst="rect">
            <a:avLst/>
          </a:prstGeom>
          <a:solidFill>
            <a:srgbClr val="F7BE3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774" b="0" i="0" u="none" strike="noStrike" kern="0" cap="none" spc="0" normalizeH="0" baseline="0" noProof="0" dirty="0">
              <a:ln>
                <a:noFill/>
              </a:ln>
              <a:solidFill>
                <a:srgbClr val="FFFFFF"/>
              </a:solidFill>
              <a:effectLst/>
              <a:uLnTx/>
              <a:uFillTx/>
              <a:cs typeface="+mn-ea"/>
              <a:sym typeface="+mn-lt"/>
            </a:endParaRPr>
          </a:p>
        </p:txBody>
      </p:sp>
      <p:sp>
        <p:nvSpPr>
          <p:cNvPr id="20" name="Text Placeholder 2">
            <a:extLst>
              <a:ext uri="{FF2B5EF4-FFF2-40B4-BE49-F238E27FC236}">
                <a16:creationId xmlns:a16="http://schemas.microsoft.com/office/drawing/2014/main" xmlns="" id="{B54B584D-F0A0-43F7-97BD-A3274E024441}"/>
              </a:ext>
            </a:extLst>
          </p:cNvPr>
          <p:cNvSpPr txBox="1">
            <a:spLocks/>
          </p:cNvSpPr>
          <p:nvPr/>
        </p:nvSpPr>
        <p:spPr>
          <a:xfrm>
            <a:off x="1411706" y="1860885"/>
            <a:ext cx="2695074" cy="1780674"/>
          </a:xfrm>
          <a:prstGeom prst="rect">
            <a:avLst/>
          </a:prstGeom>
        </p:spPr>
        <p:txBody>
          <a:bodyPr/>
          <a:lstStyle>
            <a:lvl1pPr marL="0" indent="0" algn="ctr" defTabSz="914400" rtl="0" eaLnBrk="1" latinLnBrk="0" hangingPunct="1">
              <a:lnSpc>
                <a:spcPct val="60000"/>
              </a:lnSpc>
              <a:spcBef>
                <a:spcPts val="1000"/>
              </a:spcBef>
              <a:buFont typeface="Arial" panose="020B0604020202020204" pitchFamily="34" charset="0"/>
              <a:buNone/>
              <a:defRPr sz="1800" b="0" i="0" kern="1200">
                <a:solidFill>
                  <a:schemeClr val="tx1"/>
                </a:solidFill>
                <a:latin typeface="SF UI Display Thin" charset="0"/>
                <a:ea typeface="SF UI Display Thin" charset="0"/>
                <a:cs typeface="SF UI Display Thin"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780"/>
              </a:lnSpc>
              <a:spcBef>
                <a:spcPts val="400"/>
              </a:spcBef>
            </a:pPr>
            <a:r>
              <a:rPr lang="zh-CN" altLang="en-US" sz="2000" dirty="0">
                <a:solidFill>
                  <a:srgbClr val="FFFFFF"/>
                </a:solidFill>
                <a:latin typeface="+mn-lt"/>
                <a:ea typeface="+mn-ea"/>
                <a:cs typeface="+mn-ea"/>
                <a:sym typeface="+mn-lt"/>
              </a:rPr>
              <a:t>添加标题</a:t>
            </a:r>
            <a:endParaRPr lang="en-US" sz="2000" dirty="0">
              <a:solidFill>
                <a:srgbClr val="FFFFFF"/>
              </a:solidFill>
              <a:latin typeface="+mn-lt"/>
              <a:ea typeface="+mn-ea"/>
              <a:cs typeface="+mn-ea"/>
              <a:sym typeface="+mn-lt"/>
            </a:endParaRPr>
          </a:p>
          <a:p>
            <a:pPr algn="l">
              <a:lnSpc>
                <a:spcPct val="150000"/>
              </a:lnSpc>
            </a:pPr>
            <a:r>
              <a:rPr lang="zh-CN" altLang="en-US" sz="1600" b="1" dirty="0">
                <a:solidFill>
                  <a:srgbClr val="FFFFFF"/>
                </a:solidFill>
                <a:latin typeface="+mn-lt"/>
                <a:ea typeface="+mn-ea"/>
                <a:cs typeface="+mn-ea"/>
                <a:sym typeface="+mn-lt"/>
              </a:rPr>
              <a:t>在这里输入具体的文本内容。根据实际需要更换与内容对应的小图标</a:t>
            </a:r>
          </a:p>
        </p:txBody>
      </p:sp>
      <p:pic>
        <p:nvPicPr>
          <p:cNvPr id="21" name="图片 20">
            <a:extLst>
              <a:ext uri="{FF2B5EF4-FFF2-40B4-BE49-F238E27FC236}">
                <a16:creationId xmlns:a16="http://schemas.microsoft.com/office/drawing/2014/main" xmlns="" id="{B54129DA-C2C3-4F87-B238-3AB6B0B15C9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667249" y="1583526"/>
            <a:ext cx="6541257" cy="4216828"/>
          </a:xfrm>
          <a:prstGeom prst="rect">
            <a:avLst/>
          </a:prstGeom>
        </p:spPr>
      </p:pic>
      <p:pic>
        <p:nvPicPr>
          <p:cNvPr id="22" name="图片 21">
            <a:extLst>
              <a:ext uri="{FF2B5EF4-FFF2-40B4-BE49-F238E27FC236}">
                <a16:creationId xmlns:a16="http://schemas.microsoft.com/office/drawing/2014/main" xmlns="" id="{811DA999-0F8A-4280-B542-0AF0A7729FB7}"/>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143613" y="3914273"/>
            <a:ext cx="3203798" cy="1893230"/>
          </a:xfrm>
          <a:prstGeom prst="rect">
            <a:avLst/>
          </a:prstGeom>
        </p:spPr>
      </p:pic>
      <p:sp>
        <p:nvSpPr>
          <p:cNvPr id="23" name="矩形 22">
            <a:extLst>
              <a:ext uri="{FF2B5EF4-FFF2-40B4-BE49-F238E27FC236}">
                <a16:creationId xmlns:a16="http://schemas.microsoft.com/office/drawing/2014/main" xmlns="" id="{02F96F10-CD5F-4F78-BE29-C100277FE66D}"/>
              </a:ext>
            </a:extLst>
          </p:cNvPr>
          <p:cNvSpPr/>
          <p:nvPr/>
        </p:nvSpPr>
        <p:spPr>
          <a:xfrm>
            <a:off x="4687379" y="1595266"/>
            <a:ext cx="6542095" cy="4211976"/>
          </a:xfrm>
          <a:prstGeom prst="rect">
            <a:avLst/>
          </a:prstGeom>
          <a:solidFill>
            <a:srgbClr val="01B8A5">
              <a:alpha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774" b="0" i="0" u="none" strike="noStrike" kern="0" cap="none" spc="0" normalizeH="0" baseline="0" noProof="0" dirty="0">
              <a:ln>
                <a:noFill/>
              </a:ln>
              <a:solidFill>
                <a:srgbClr val="FFFFFF"/>
              </a:solidFill>
              <a:effectLst/>
              <a:uLnTx/>
              <a:uFillTx/>
              <a:cs typeface="+mn-ea"/>
              <a:sym typeface="+mn-lt"/>
            </a:endParaRPr>
          </a:p>
        </p:txBody>
      </p:sp>
      <p:sp>
        <p:nvSpPr>
          <p:cNvPr id="24" name="文本框 23">
            <a:extLst>
              <a:ext uri="{FF2B5EF4-FFF2-40B4-BE49-F238E27FC236}">
                <a16:creationId xmlns:a16="http://schemas.microsoft.com/office/drawing/2014/main" xmlns="" id="{F6988BB6-990E-4581-A608-5E80F70C15F7}"/>
              </a:ext>
            </a:extLst>
          </p:cNvPr>
          <p:cNvSpPr txBox="1"/>
          <p:nvPr/>
        </p:nvSpPr>
        <p:spPr>
          <a:xfrm>
            <a:off x="5705675" y="2160955"/>
            <a:ext cx="5010451" cy="884473"/>
          </a:xfrm>
          <a:prstGeom prst="rect">
            <a:avLst/>
          </a:prstGeom>
          <a:noFill/>
        </p:spPr>
        <p:txBody>
          <a:bodyPr wrap="square" rtlCol="0">
            <a:spAutoFit/>
          </a:bodyPr>
          <a:lstStyle/>
          <a:p>
            <a:pPr marL="342900" indent="-342900" algn="just" hangingPunct="0">
              <a:lnSpc>
                <a:spcPct val="150000"/>
              </a:lnSpc>
              <a:buFont typeface="Wingdings" panose="05000000000000000000" pitchFamily="2" charset="2"/>
              <a:buChar char="Ø"/>
              <a:defRPr/>
            </a:pPr>
            <a:r>
              <a:rPr lang="zh-CN" altLang="en-US" sz="2000" kern="0" dirty="0">
                <a:solidFill>
                  <a:schemeClr val="bg1"/>
                </a:solidFill>
                <a:cs typeface="+mn-ea"/>
                <a:sym typeface="+mn-lt"/>
              </a:rPr>
              <a:t>添加标题</a:t>
            </a:r>
            <a:endParaRPr lang="en-US" altLang="zh-CN" sz="2000" kern="0" dirty="0">
              <a:solidFill>
                <a:schemeClr val="bg1"/>
              </a:solidFill>
              <a:cs typeface="+mn-ea"/>
              <a:sym typeface="+mn-lt"/>
            </a:endParaRPr>
          </a:p>
          <a:p>
            <a:pPr algn="just" hangingPunct="0">
              <a:lnSpc>
                <a:spcPct val="150000"/>
              </a:lnSpc>
              <a:defRPr/>
            </a:pPr>
            <a:r>
              <a:rPr lang="zh-CN" altLang="en-US" sz="1600" b="1" kern="0" dirty="0">
                <a:solidFill>
                  <a:schemeClr val="bg1"/>
                </a:solidFill>
                <a:cs typeface="+mn-ea"/>
                <a:sym typeface="+mn-lt"/>
              </a:rPr>
              <a:t>输入您的文本文字，更改文字的颜色或者大小属性。</a:t>
            </a:r>
          </a:p>
        </p:txBody>
      </p:sp>
      <p:sp>
        <p:nvSpPr>
          <p:cNvPr id="25" name="文本框 24">
            <a:extLst>
              <a:ext uri="{FF2B5EF4-FFF2-40B4-BE49-F238E27FC236}">
                <a16:creationId xmlns:a16="http://schemas.microsoft.com/office/drawing/2014/main" xmlns="" id="{065D5CEB-1C8A-48CC-8E85-263D6CE3626E}"/>
              </a:ext>
            </a:extLst>
          </p:cNvPr>
          <p:cNvSpPr txBox="1"/>
          <p:nvPr/>
        </p:nvSpPr>
        <p:spPr>
          <a:xfrm>
            <a:off x="5705675" y="3267860"/>
            <a:ext cx="5010451" cy="884473"/>
          </a:xfrm>
          <a:prstGeom prst="rect">
            <a:avLst/>
          </a:prstGeom>
          <a:noFill/>
        </p:spPr>
        <p:txBody>
          <a:bodyPr wrap="square" rtlCol="0">
            <a:spAutoFit/>
          </a:bodyPr>
          <a:lstStyle/>
          <a:p>
            <a:pPr marL="342900" indent="-342900" algn="just" hangingPunct="0">
              <a:lnSpc>
                <a:spcPct val="150000"/>
              </a:lnSpc>
              <a:buFont typeface="Wingdings" panose="05000000000000000000" pitchFamily="2" charset="2"/>
              <a:buChar char="Ø"/>
              <a:defRPr/>
            </a:pPr>
            <a:r>
              <a:rPr lang="zh-CN" altLang="en-US" sz="2000" kern="0" dirty="0">
                <a:solidFill>
                  <a:schemeClr val="bg1"/>
                </a:solidFill>
                <a:cs typeface="+mn-ea"/>
                <a:sym typeface="+mn-lt"/>
              </a:rPr>
              <a:t>添加标题</a:t>
            </a:r>
            <a:endParaRPr lang="en-US" altLang="zh-CN" sz="2000" kern="0" dirty="0">
              <a:solidFill>
                <a:schemeClr val="bg1"/>
              </a:solidFill>
              <a:cs typeface="+mn-ea"/>
              <a:sym typeface="+mn-lt"/>
            </a:endParaRPr>
          </a:p>
          <a:p>
            <a:pPr algn="just" hangingPunct="0">
              <a:lnSpc>
                <a:spcPct val="150000"/>
              </a:lnSpc>
              <a:defRPr/>
            </a:pPr>
            <a:r>
              <a:rPr lang="zh-CN" altLang="en-US" sz="1600" b="1" kern="0" dirty="0">
                <a:solidFill>
                  <a:schemeClr val="bg1"/>
                </a:solidFill>
                <a:cs typeface="+mn-ea"/>
                <a:sym typeface="+mn-lt"/>
              </a:rPr>
              <a:t>输入您的文本文字，更改文字的颜色或者大小属性。</a:t>
            </a:r>
          </a:p>
        </p:txBody>
      </p:sp>
      <p:sp>
        <p:nvSpPr>
          <p:cNvPr id="26" name="文本框 25">
            <a:extLst>
              <a:ext uri="{FF2B5EF4-FFF2-40B4-BE49-F238E27FC236}">
                <a16:creationId xmlns:a16="http://schemas.microsoft.com/office/drawing/2014/main" xmlns="" id="{1CE27DC7-A36D-4363-A7A3-9B9C1C876800}"/>
              </a:ext>
            </a:extLst>
          </p:cNvPr>
          <p:cNvSpPr txBox="1"/>
          <p:nvPr/>
        </p:nvSpPr>
        <p:spPr>
          <a:xfrm>
            <a:off x="5705675" y="4374765"/>
            <a:ext cx="5010451" cy="884473"/>
          </a:xfrm>
          <a:prstGeom prst="rect">
            <a:avLst/>
          </a:prstGeom>
          <a:noFill/>
        </p:spPr>
        <p:txBody>
          <a:bodyPr wrap="square" rtlCol="0">
            <a:spAutoFit/>
          </a:bodyPr>
          <a:lstStyle/>
          <a:p>
            <a:pPr marL="342900" indent="-342900" algn="just" hangingPunct="0">
              <a:lnSpc>
                <a:spcPct val="150000"/>
              </a:lnSpc>
              <a:buFont typeface="Wingdings" panose="05000000000000000000" pitchFamily="2" charset="2"/>
              <a:buChar char="Ø"/>
              <a:defRPr/>
            </a:pPr>
            <a:r>
              <a:rPr lang="zh-CN" altLang="en-US" sz="2000" kern="0" dirty="0">
                <a:solidFill>
                  <a:schemeClr val="bg1"/>
                </a:solidFill>
                <a:cs typeface="+mn-ea"/>
                <a:sym typeface="+mn-lt"/>
              </a:rPr>
              <a:t>添加标题</a:t>
            </a:r>
            <a:endParaRPr lang="en-US" altLang="zh-CN" sz="2000" kern="0" dirty="0">
              <a:solidFill>
                <a:schemeClr val="bg1"/>
              </a:solidFill>
              <a:cs typeface="+mn-ea"/>
              <a:sym typeface="+mn-lt"/>
            </a:endParaRPr>
          </a:p>
          <a:p>
            <a:pPr algn="just" hangingPunct="0">
              <a:lnSpc>
                <a:spcPct val="150000"/>
              </a:lnSpc>
              <a:defRPr/>
            </a:pPr>
            <a:r>
              <a:rPr lang="zh-CN" altLang="en-US" sz="1600" b="1" kern="0" dirty="0">
                <a:solidFill>
                  <a:schemeClr val="bg1"/>
                </a:solidFill>
                <a:cs typeface="+mn-ea"/>
                <a:sym typeface="+mn-lt"/>
              </a:rPr>
              <a:t>输入您的文本文字，更改文字的颜色或者大小属性。</a:t>
            </a:r>
          </a:p>
        </p:txBody>
      </p:sp>
    </p:spTree>
    <p:extLst>
      <p:ext uri="{BB962C8B-B14F-4D97-AF65-F5344CB8AC3E}">
        <p14:creationId xmlns:p14="http://schemas.microsoft.com/office/powerpoint/2010/main" val="2786698009"/>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2" presetClass="entr" presetSubtype="4" accel="50000" decel="50000"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additive="base">
                                        <p:cTn id="16" dur="1000" fill="hold"/>
                                        <p:tgtEl>
                                          <p:spTgt spid="20"/>
                                        </p:tgtEl>
                                        <p:attrNameLst>
                                          <p:attrName>ppt_x</p:attrName>
                                        </p:attrNameLst>
                                      </p:cBhvr>
                                      <p:tavLst>
                                        <p:tav tm="0">
                                          <p:val>
                                            <p:strVal val="#ppt_x"/>
                                          </p:val>
                                        </p:tav>
                                        <p:tav tm="100000">
                                          <p:val>
                                            <p:strVal val="#ppt_x"/>
                                          </p:val>
                                        </p:tav>
                                      </p:tavLst>
                                    </p:anim>
                                    <p:anim calcmode="lin" valueType="num">
                                      <p:cBhvr additive="base">
                                        <p:cTn id="17" dur="1000" fill="hold"/>
                                        <p:tgtEl>
                                          <p:spTgt spid="20"/>
                                        </p:tgtEl>
                                        <p:attrNameLst>
                                          <p:attrName>ppt_y</p:attrName>
                                        </p:attrNameLst>
                                      </p:cBhvr>
                                      <p:tavLst>
                                        <p:tav tm="0">
                                          <p:val>
                                            <p:strVal val="1+#ppt_h/2"/>
                                          </p:val>
                                        </p:tav>
                                        <p:tav tm="100000">
                                          <p:val>
                                            <p:strVal val="#ppt_y"/>
                                          </p:val>
                                        </p:tav>
                                      </p:tavLst>
                                    </p:anim>
                                  </p:childTnLst>
                                </p:cTn>
                              </p:par>
                            </p:childTnLst>
                          </p:cTn>
                        </p:par>
                        <p:par>
                          <p:cTn id="18" fill="hold">
                            <p:stCondLst>
                              <p:cond delay="2500"/>
                            </p:stCondLst>
                            <p:childTnLst>
                              <p:par>
                                <p:cTn id="19" presetID="12" presetClass="entr" presetSubtype="2"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p:tgtEl>
                                          <p:spTgt spid="19"/>
                                        </p:tgtEl>
                                        <p:attrNameLst>
                                          <p:attrName>ppt_x</p:attrName>
                                        </p:attrNameLst>
                                      </p:cBhvr>
                                      <p:tavLst>
                                        <p:tav tm="0">
                                          <p:val>
                                            <p:strVal val="#ppt_x+#ppt_w*1.125000"/>
                                          </p:val>
                                        </p:tav>
                                        <p:tav tm="100000">
                                          <p:val>
                                            <p:strVal val="#ppt_x"/>
                                          </p:val>
                                        </p:tav>
                                      </p:tavLst>
                                    </p:anim>
                                    <p:animEffect transition="in" filter="wipe(left)">
                                      <p:cBhvr>
                                        <p:cTn id="22" dur="500"/>
                                        <p:tgtEl>
                                          <p:spTgt spid="19"/>
                                        </p:tgtEl>
                                      </p:cBhvr>
                                    </p:animEffect>
                                  </p:childTnLst>
                                </p:cTn>
                              </p:par>
                            </p:childTnLst>
                          </p:cTn>
                        </p:par>
                        <p:par>
                          <p:cTn id="23" fill="hold">
                            <p:stCondLst>
                              <p:cond delay="3000"/>
                            </p:stCondLst>
                            <p:childTnLst>
                              <p:par>
                                <p:cTn id="24" presetID="14" presetClass="entr" presetSubtype="10" fill="hold"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randombar(horizontal)">
                                      <p:cBhvr>
                                        <p:cTn id="26" dur="500"/>
                                        <p:tgtEl>
                                          <p:spTgt spid="22"/>
                                        </p:tgtEl>
                                      </p:cBhvr>
                                    </p:animEffect>
                                  </p:childTnLst>
                                </p:cTn>
                              </p:par>
                            </p:childTnLst>
                          </p:cTn>
                        </p:par>
                        <p:par>
                          <p:cTn id="27" fill="hold">
                            <p:stCondLst>
                              <p:cond delay="3500"/>
                            </p:stCondLst>
                            <p:childTnLst>
                              <p:par>
                                <p:cTn id="28" presetID="14" presetClass="entr" presetSubtype="1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randombar(horizontal)">
                                      <p:cBhvr>
                                        <p:cTn id="30" dur="500"/>
                                        <p:tgtEl>
                                          <p:spTgt spid="21"/>
                                        </p:tgtEl>
                                      </p:cBhvr>
                                    </p:animEffect>
                                  </p:childTnLst>
                                </p:cTn>
                              </p:par>
                            </p:childTnLst>
                          </p:cTn>
                        </p:par>
                        <p:par>
                          <p:cTn id="31" fill="hold">
                            <p:stCondLst>
                              <p:cond delay="4000"/>
                            </p:stCondLst>
                            <p:childTnLst>
                              <p:par>
                                <p:cTn id="32" presetID="10"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500"/>
                                        <p:tgtEl>
                                          <p:spTgt spid="23"/>
                                        </p:tgtEl>
                                      </p:cBhvr>
                                    </p:animEffect>
                                  </p:childTnLst>
                                </p:cTn>
                              </p:par>
                            </p:childTnLst>
                          </p:cTn>
                        </p:par>
                        <p:par>
                          <p:cTn id="35" fill="hold">
                            <p:stCondLst>
                              <p:cond delay="4500"/>
                            </p:stCondLst>
                            <p:childTnLst>
                              <p:par>
                                <p:cTn id="36" presetID="2" presetClass="entr" presetSubtype="2"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500" fill="hold"/>
                                        <p:tgtEl>
                                          <p:spTgt spid="24"/>
                                        </p:tgtEl>
                                        <p:attrNameLst>
                                          <p:attrName>ppt_x</p:attrName>
                                        </p:attrNameLst>
                                      </p:cBhvr>
                                      <p:tavLst>
                                        <p:tav tm="0">
                                          <p:val>
                                            <p:strVal val="1+#ppt_w/2"/>
                                          </p:val>
                                        </p:tav>
                                        <p:tav tm="100000">
                                          <p:val>
                                            <p:strVal val="#ppt_x"/>
                                          </p:val>
                                        </p:tav>
                                      </p:tavLst>
                                    </p:anim>
                                    <p:anim calcmode="lin" valueType="num">
                                      <p:cBhvr additive="base">
                                        <p:cTn id="39" dur="500" fill="hold"/>
                                        <p:tgtEl>
                                          <p:spTgt spid="24"/>
                                        </p:tgtEl>
                                        <p:attrNameLst>
                                          <p:attrName>ppt_y</p:attrName>
                                        </p:attrNameLst>
                                      </p:cBhvr>
                                      <p:tavLst>
                                        <p:tav tm="0">
                                          <p:val>
                                            <p:strVal val="#ppt_y"/>
                                          </p:val>
                                        </p:tav>
                                        <p:tav tm="100000">
                                          <p:val>
                                            <p:strVal val="#ppt_y"/>
                                          </p:val>
                                        </p:tav>
                                      </p:tavLst>
                                    </p:anim>
                                  </p:childTnLst>
                                </p:cTn>
                              </p:par>
                            </p:childTnLst>
                          </p:cTn>
                        </p:par>
                        <p:par>
                          <p:cTn id="40" fill="hold">
                            <p:stCondLst>
                              <p:cond delay="5000"/>
                            </p:stCondLst>
                            <p:childTnLst>
                              <p:par>
                                <p:cTn id="41" presetID="2" presetClass="entr" presetSubtype="2"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1+#ppt_w/2"/>
                                          </p:val>
                                        </p:tav>
                                        <p:tav tm="100000">
                                          <p:val>
                                            <p:strVal val="#ppt_x"/>
                                          </p:val>
                                        </p:tav>
                                      </p:tavLst>
                                    </p:anim>
                                    <p:anim calcmode="lin" valueType="num">
                                      <p:cBhvr additive="base">
                                        <p:cTn id="44" dur="500" fill="hold"/>
                                        <p:tgtEl>
                                          <p:spTgt spid="25"/>
                                        </p:tgtEl>
                                        <p:attrNameLst>
                                          <p:attrName>ppt_y</p:attrName>
                                        </p:attrNameLst>
                                      </p:cBhvr>
                                      <p:tavLst>
                                        <p:tav tm="0">
                                          <p:val>
                                            <p:strVal val="#ppt_y"/>
                                          </p:val>
                                        </p:tav>
                                        <p:tav tm="100000">
                                          <p:val>
                                            <p:strVal val="#ppt_y"/>
                                          </p:val>
                                        </p:tav>
                                      </p:tavLst>
                                    </p:anim>
                                  </p:childTnLst>
                                </p:cTn>
                              </p:par>
                            </p:childTnLst>
                          </p:cTn>
                        </p:par>
                        <p:par>
                          <p:cTn id="45" fill="hold">
                            <p:stCondLst>
                              <p:cond delay="5500"/>
                            </p:stCondLst>
                            <p:childTnLst>
                              <p:par>
                                <p:cTn id="46" presetID="2" presetClass="entr" presetSubtype="2" fill="hold" grpId="0" nodeType="after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additive="base">
                                        <p:cTn id="48" dur="500" fill="hold"/>
                                        <p:tgtEl>
                                          <p:spTgt spid="26"/>
                                        </p:tgtEl>
                                        <p:attrNameLst>
                                          <p:attrName>ppt_x</p:attrName>
                                        </p:attrNameLst>
                                      </p:cBhvr>
                                      <p:tavLst>
                                        <p:tav tm="0">
                                          <p:val>
                                            <p:strVal val="1+#ppt_w/2"/>
                                          </p:val>
                                        </p:tav>
                                        <p:tav tm="100000">
                                          <p:val>
                                            <p:strVal val="#ppt_x"/>
                                          </p:val>
                                        </p:tav>
                                      </p:tavLst>
                                    </p:anim>
                                    <p:anim calcmode="lin" valueType="num">
                                      <p:cBhvr additive="base">
                                        <p:cTn id="49"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animBg="1"/>
      <p:bldP spid="20" grpId="0"/>
      <p:bldP spid="23" grpId="0" animBg="1"/>
      <p:bldP spid="24" grpId="0"/>
      <p:bldP spid="25"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今年工作概述</a:t>
            </a:r>
          </a:p>
        </p:txBody>
      </p:sp>
      <p:grpSp>
        <p:nvGrpSpPr>
          <p:cNvPr id="27" name="组合 26">
            <a:extLst>
              <a:ext uri="{FF2B5EF4-FFF2-40B4-BE49-F238E27FC236}">
                <a16:creationId xmlns:a16="http://schemas.microsoft.com/office/drawing/2014/main" xmlns="" id="{757C9AD0-71DA-4041-9A1B-AC5151DDD00C}"/>
              </a:ext>
            </a:extLst>
          </p:cNvPr>
          <p:cNvGrpSpPr/>
          <p:nvPr/>
        </p:nvGrpSpPr>
        <p:grpSpPr>
          <a:xfrm>
            <a:off x="4549730" y="2334095"/>
            <a:ext cx="3092540" cy="2863574"/>
            <a:chOff x="4549730" y="2125549"/>
            <a:chExt cx="3092540" cy="2863574"/>
          </a:xfrm>
        </p:grpSpPr>
        <p:sp>
          <p:nvSpPr>
            <p:cNvPr id="28" name="圆">
              <a:extLst>
                <a:ext uri="{FF2B5EF4-FFF2-40B4-BE49-F238E27FC236}">
                  <a16:creationId xmlns:a16="http://schemas.microsoft.com/office/drawing/2014/main" xmlns="" id="{AF1CFEF9-E5F1-4AAB-8CE1-D650B5532D62}"/>
                </a:ext>
              </a:extLst>
            </p:cNvPr>
            <p:cNvSpPr/>
            <p:nvPr/>
          </p:nvSpPr>
          <p:spPr bwMode="auto">
            <a:xfrm>
              <a:off x="6477608" y="3824462"/>
              <a:ext cx="1164662" cy="1164661"/>
            </a:xfrm>
            <a:prstGeom prst="ellipse">
              <a:avLst/>
            </a:prstGeom>
            <a:solidFill>
              <a:srgbClr val="F7BE3A"/>
            </a:solidFill>
            <a:ln w="19050">
              <a:no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29" name="圆">
              <a:extLst>
                <a:ext uri="{FF2B5EF4-FFF2-40B4-BE49-F238E27FC236}">
                  <a16:creationId xmlns:a16="http://schemas.microsoft.com/office/drawing/2014/main" xmlns="" id="{148BA773-8499-4D8B-9173-DAFEF0F8EE9C}"/>
                </a:ext>
              </a:extLst>
            </p:cNvPr>
            <p:cNvSpPr/>
            <p:nvPr/>
          </p:nvSpPr>
          <p:spPr bwMode="auto">
            <a:xfrm>
              <a:off x="4549730" y="3824462"/>
              <a:ext cx="1164662" cy="1164661"/>
            </a:xfrm>
            <a:prstGeom prst="ellipse">
              <a:avLst/>
            </a:prstGeom>
            <a:solidFill>
              <a:srgbClr val="01B8A5"/>
            </a:solidFill>
            <a:ln w="19050">
              <a:no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30" name="圆">
              <a:extLst>
                <a:ext uri="{FF2B5EF4-FFF2-40B4-BE49-F238E27FC236}">
                  <a16:creationId xmlns:a16="http://schemas.microsoft.com/office/drawing/2014/main" xmlns="" id="{BF644B24-9A0B-43F9-A1D1-4255D2046C7C}"/>
                </a:ext>
              </a:extLst>
            </p:cNvPr>
            <p:cNvSpPr/>
            <p:nvPr/>
          </p:nvSpPr>
          <p:spPr bwMode="auto">
            <a:xfrm>
              <a:off x="6477608" y="2125549"/>
              <a:ext cx="1164662" cy="1164661"/>
            </a:xfrm>
            <a:prstGeom prst="ellipse">
              <a:avLst/>
            </a:prstGeom>
            <a:solidFill>
              <a:srgbClr val="01B8A5"/>
            </a:solidFill>
            <a:ln w="19050">
              <a:no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31" name="圆">
              <a:extLst>
                <a:ext uri="{FF2B5EF4-FFF2-40B4-BE49-F238E27FC236}">
                  <a16:creationId xmlns:a16="http://schemas.microsoft.com/office/drawing/2014/main" xmlns="" id="{03F942AB-E096-4D60-AD77-837285AF09DA}"/>
                </a:ext>
              </a:extLst>
            </p:cNvPr>
            <p:cNvSpPr/>
            <p:nvPr/>
          </p:nvSpPr>
          <p:spPr bwMode="auto">
            <a:xfrm>
              <a:off x="4549730" y="2125549"/>
              <a:ext cx="1164662" cy="1164661"/>
            </a:xfrm>
            <a:prstGeom prst="ellipse">
              <a:avLst/>
            </a:prstGeom>
            <a:solidFill>
              <a:srgbClr val="F7BE3A"/>
            </a:solidFill>
            <a:ln w="19050">
              <a:no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32" name="圆">
              <a:extLst>
                <a:ext uri="{FF2B5EF4-FFF2-40B4-BE49-F238E27FC236}">
                  <a16:creationId xmlns:a16="http://schemas.microsoft.com/office/drawing/2014/main" xmlns="" id="{845385B7-A278-4C2F-8566-81AE801CB5DE}"/>
                </a:ext>
              </a:extLst>
            </p:cNvPr>
            <p:cNvSpPr/>
            <p:nvPr/>
          </p:nvSpPr>
          <p:spPr bwMode="auto">
            <a:xfrm>
              <a:off x="5238291" y="2691584"/>
              <a:ext cx="1715419" cy="1715419"/>
            </a:xfrm>
            <a:prstGeom prst="ellipse">
              <a:avLst/>
            </a:prstGeom>
            <a:solidFill>
              <a:srgbClr val="01B8A5"/>
            </a:solidFill>
            <a:ln w="76200">
              <a:solidFill>
                <a:srgbClr val="FFFFFF"/>
              </a:solid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33" name="圆">
              <a:extLst>
                <a:ext uri="{FF2B5EF4-FFF2-40B4-BE49-F238E27FC236}">
                  <a16:creationId xmlns:a16="http://schemas.microsoft.com/office/drawing/2014/main" xmlns="" id="{AB28E27C-81E9-4996-BFB3-9D735DB98C7F}"/>
                </a:ext>
              </a:extLst>
            </p:cNvPr>
            <p:cNvSpPr>
              <a:spLocks/>
            </p:cNvSpPr>
            <p:nvPr/>
          </p:nvSpPr>
          <p:spPr bwMode="auto">
            <a:xfrm>
              <a:off x="5961117" y="3038801"/>
              <a:ext cx="261475" cy="265623"/>
            </a:xfrm>
            <a:prstGeom prst="ellipse">
              <a:avLst/>
            </a:prstGeom>
            <a:solidFill>
              <a:srgbClr val="FFFFFF"/>
            </a:solidFill>
            <a:ln w="9525">
              <a:no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34" name="形状">
              <a:extLst>
                <a:ext uri="{FF2B5EF4-FFF2-40B4-BE49-F238E27FC236}">
                  <a16:creationId xmlns:a16="http://schemas.microsoft.com/office/drawing/2014/main" xmlns="" id="{ED177F85-FF7B-4FBE-88F7-6C28822CA745}"/>
                </a:ext>
              </a:extLst>
            </p:cNvPr>
            <p:cNvSpPr>
              <a:spLocks/>
            </p:cNvSpPr>
            <p:nvPr/>
          </p:nvSpPr>
          <p:spPr bwMode="auto">
            <a:xfrm>
              <a:off x="5840758" y="3345927"/>
              <a:ext cx="510497" cy="286376"/>
            </a:xfrm>
            <a:custGeom>
              <a:avLst/>
              <a:gdLst/>
              <a:ahLst/>
              <a:cxnLst>
                <a:cxn ang="0">
                  <a:pos x="51" y="35"/>
                </a:cxn>
                <a:cxn ang="0">
                  <a:pos x="44" y="42"/>
                </a:cxn>
                <a:cxn ang="0">
                  <a:pos x="41" y="42"/>
                </a:cxn>
                <a:cxn ang="0">
                  <a:pos x="34" y="35"/>
                </a:cxn>
                <a:cxn ang="0">
                  <a:pos x="33" y="32"/>
                </a:cxn>
                <a:cxn ang="0">
                  <a:pos x="37" y="14"/>
                </a:cxn>
                <a:cxn ang="0">
                  <a:pos x="37" y="12"/>
                </a:cxn>
                <a:cxn ang="0">
                  <a:pos x="37" y="8"/>
                </a:cxn>
                <a:cxn ang="0">
                  <a:pos x="38" y="7"/>
                </a:cxn>
                <a:cxn ang="0">
                  <a:pos x="47" y="7"/>
                </a:cxn>
                <a:cxn ang="0">
                  <a:pos x="48" y="8"/>
                </a:cxn>
                <a:cxn ang="0">
                  <a:pos x="48" y="12"/>
                </a:cxn>
                <a:cxn ang="0">
                  <a:pos x="48" y="14"/>
                </a:cxn>
                <a:cxn ang="0">
                  <a:pos x="52" y="32"/>
                </a:cxn>
                <a:cxn ang="0">
                  <a:pos x="51" y="35"/>
                </a:cxn>
                <a:cxn ang="0">
                  <a:pos x="84" y="46"/>
                </a:cxn>
                <a:cxn ang="0">
                  <a:pos x="70" y="7"/>
                </a:cxn>
                <a:cxn ang="0">
                  <a:pos x="60" y="0"/>
                </a:cxn>
                <a:cxn ang="0">
                  <a:pos x="26" y="0"/>
                </a:cxn>
                <a:cxn ang="0">
                  <a:pos x="24" y="0"/>
                </a:cxn>
                <a:cxn ang="0">
                  <a:pos x="15" y="7"/>
                </a:cxn>
                <a:cxn ang="0">
                  <a:pos x="0" y="46"/>
                </a:cxn>
                <a:cxn ang="0">
                  <a:pos x="2" y="48"/>
                </a:cxn>
                <a:cxn ang="0">
                  <a:pos x="13" y="48"/>
                </a:cxn>
                <a:cxn ang="0">
                  <a:pos x="16" y="46"/>
                </a:cxn>
                <a:cxn ang="0">
                  <a:pos x="23" y="28"/>
                </a:cxn>
                <a:cxn ang="0">
                  <a:pos x="23" y="28"/>
                </a:cxn>
                <a:cxn ang="0">
                  <a:pos x="24" y="46"/>
                </a:cxn>
                <a:cxn ang="0">
                  <a:pos x="26" y="48"/>
                </a:cxn>
                <a:cxn ang="0">
                  <a:pos x="61" y="48"/>
                </a:cxn>
                <a:cxn ang="0">
                  <a:pos x="63" y="45"/>
                </a:cxn>
                <a:cxn ang="0">
                  <a:pos x="63" y="28"/>
                </a:cxn>
                <a:cxn ang="0">
                  <a:pos x="64" y="27"/>
                </a:cxn>
                <a:cxn ang="0">
                  <a:pos x="71" y="46"/>
                </a:cxn>
                <a:cxn ang="0">
                  <a:pos x="73" y="48"/>
                </a:cxn>
                <a:cxn ang="0">
                  <a:pos x="82" y="48"/>
                </a:cxn>
                <a:cxn ang="0">
                  <a:pos x="84" y="46"/>
                </a:cxn>
              </a:cxnLst>
              <a:rect l="0" t="0" r="r" b="b"/>
              <a:pathLst>
                <a:path w="85" h="48">
                  <a:moveTo>
                    <a:pt x="51" y="35"/>
                  </a:moveTo>
                  <a:cubicBezTo>
                    <a:pt x="44" y="42"/>
                    <a:pt x="44" y="42"/>
                    <a:pt x="44" y="42"/>
                  </a:cubicBezTo>
                  <a:cubicBezTo>
                    <a:pt x="43" y="42"/>
                    <a:pt x="42" y="42"/>
                    <a:pt x="41" y="42"/>
                  </a:cubicBezTo>
                  <a:cubicBezTo>
                    <a:pt x="34" y="35"/>
                    <a:pt x="34" y="35"/>
                    <a:pt x="34" y="35"/>
                  </a:cubicBezTo>
                  <a:cubicBezTo>
                    <a:pt x="33" y="34"/>
                    <a:pt x="33" y="33"/>
                    <a:pt x="33" y="32"/>
                  </a:cubicBezTo>
                  <a:cubicBezTo>
                    <a:pt x="37" y="14"/>
                    <a:pt x="37" y="14"/>
                    <a:pt x="37" y="14"/>
                  </a:cubicBezTo>
                  <a:cubicBezTo>
                    <a:pt x="37" y="13"/>
                    <a:pt x="37" y="13"/>
                    <a:pt x="37" y="12"/>
                  </a:cubicBezTo>
                  <a:cubicBezTo>
                    <a:pt x="37" y="11"/>
                    <a:pt x="37" y="8"/>
                    <a:pt x="37" y="8"/>
                  </a:cubicBezTo>
                  <a:cubicBezTo>
                    <a:pt x="37" y="8"/>
                    <a:pt x="37" y="7"/>
                    <a:pt x="38" y="7"/>
                  </a:cubicBezTo>
                  <a:cubicBezTo>
                    <a:pt x="47" y="7"/>
                    <a:pt x="47" y="7"/>
                    <a:pt x="47" y="7"/>
                  </a:cubicBezTo>
                  <a:cubicBezTo>
                    <a:pt x="47" y="7"/>
                    <a:pt x="48" y="8"/>
                    <a:pt x="48" y="8"/>
                  </a:cubicBezTo>
                  <a:cubicBezTo>
                    <a:pt x="48" y="8"/>
                    <a:pt x="48" y="11"/>
                    <a:pt x="48" y="12"/>
                  </a:cubicBezTo>
                  <a:cubicBezTo>
                    <a:pt x="48" y="13"/>
                    <a:pt x="48" y="13"/>
                    <a:pt x="48" y="14"/>
                  </a:cubicBezTo>
                  <a:cubicBezTo>
                    <a:pt x="52" y="32"/>
                    <a:pt x="52" y="32"/>
                    <a:pt x="52" y="32"/>
                  </a:cubicBezTo>
                  <a:cubicBezTo>
                    <a:pt x="52" y="33"/>
                    <a:pt x="52" y="34"/>
                    <a:pt x="51" y="35"/>
                  </a:cubicBezTo>
                  <a:moveTo>
                    <a:pt x="84" y="46"/>
                  </a:moveTo>
                  <a:cubicBezTo>
                    <a:pt x="70" y="7"/>
                    <a:pt x="70" y="7"/>
                    <a:pt x="70" y="7"/>
                  </a:cubicBezTo>
                  <a:cubicBezTo>
                    <a:pt x="69" y="6"/>
                    <a:pt x="66" y="0"/>
                    <a:pt x="60" y="0"/>
                  </a:cubicBezTo>
                  <a:cubicBezTo>
                    <a:pt x="59" y="0"/>
                    <a:pt x="27" y="0"/>
                    <a:pt x="26" y="0"/>
                  </a:cubicBezTo>
                  <a:cubicBezTo>
                    <a:pt x="24" y="0"/>
                    <a:pt x="24" y="0"/>
                    <a:pt x="24" y="0"/>
                  </a:cubicBezTo>
                  <a:cubicBezTo>
                    <a:pt x="18" y="0"/>
                    <a:pt x="15" y="6"/>
                    <a:pt x="15" y="7"/>
                  </a:cubicBezTo>
                  <a:cubicBezTo>
                    <a:pt x="0" y="46"/>
                    <a:pt x="0" y="46"/>
                    <a:pt x="0" y="46"/>
                  </a:cubicBezTo>
                  <a:cubicBezTo>
                    <a:pt x="0" y="47"/>
                    <a:pt x="0" y="48"/>
                    <a:pt x="2" y="48"/>
                  </a:cubicBezTo>
                  <a:cubicBezTo>
                    <a:pt x="13" y="48"/>
                    <a:pt x="13" y="48"/>
                    <a:pt x="13" y="48"/>
                  </a:cubicBezTo>
                  <a:cubicBezTo>
                    <a:pt x="15" y="48"/>
                    <a:pt x="16" y="46"/>
                    <a:pt x="16" y="46"/>
                  </a:cubicBezTo>
                  <a:cubicBezTo>
                    <a:pt x="23" y="28"/>
                    <a:pt x="23" y="28"/>
                    <a:pt x="23" y="28"/>
                  </a:cubicBezTo>
                  <a:cubicBezTo>
                    <a:pt x="23" y="28"/>
                    <a:pt x="23" y="25"/>
                    <a:pt x="23" y="28"/>
                  </a:cubicBezTo>
                  <a:cubicBezTo>
                    <a:pt x="23" y="31"/>
                    <a:pt x="23" y="41"/>
                    <a:pt x="24" y="46"/>
                  </a:cubicBezTo>
                  <a:cubicBezTo>
                    <a:pt x="24" y="47"/>
                    <a:pt x="24" y="48"/>
                    <a:pt x="26" y="48"/>
                  </a:cubicBezTo>
                  <a:cubicBezTo>
                    <a:pt x="61" y="48"/>
                    <a:pt x="61" y="48"/>
                    <a:pt x="61" y="48"/>
                  </a:cubicBezTo>
                  <a:cubicBezTo>
                    <a:pt x="64" y="48"/>
                    <a:pt x="63" y="47"/>
                    <a:pt x="63" y="45"/>
                  </a:cubicBezTo>
                  <a:cubicBezTo>
                    <a:pt x="63" y="40"/>
                    <a:pt x="63" y="31"/>
                    <a:pt x="63" y="28"/>
                  </a:cubicBezTo>
                  <a:cubicBezTo>
                    <a:pt x="63" y="26"/>
                    <a:pt x="64" y="27"/>
                    <a:pt x="64" y="27"/>
                  </a:cubicBezTo>
                  <a:cubicBezTo>
                    <a:pt x="71" y="46"/>
                    <a:pt x="71" y="46"/>
                    <a:pt x="71" y="46"/>
                  </a:cubicBezTo>
                  <a:cubicBezTo>
                    <a:pt x="71" y="46"/>
                    <a:pt x="71" y="48"/>
                    <a:pt x="73" y="48"/>
                  </a:cubicBezTo>
                  <a:cubicBezTo>
                    <a:pt x="82" y="48"/>
                    <a:pt x="82" y="48"/>
                    <a:pt x="82" y="48"/>
                  </a:cubicBezTo>
                  <a:cubicBezTo>
                    <a:pt x="85" y="48"/>
                    <a:pt x="85" y="47"/>
                    <a:pt x="84" y="46"/>
                  </a:cubicBezTo>
                </a:path>
              </a:pathLst>
            </a:custGeom>
            <a:solidFill>
              <a:srgbClr val="FFFFFF"/>
            </a:solidFill>
            <a:ln w="9525">
              <a:no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35" name="形状">
              <a:extLst>
                <a:ext uri="{FF2B5EF4-FFF2-40B4-BE49-F238E27FC236}">
                  <a16:creationId xmlns:a16="http://schemas.microsoft.com/office/drawing/2014/main" xmlns="" id="{1BFC9B54-86A1-4CFE-9562-74B00E0BACC4}"/>
                </a:ext>
              </a:extLst>
            </p:cNvPr>
            <p:cNvSpPr>
              <a:spLocks/>
            </p:cNvSpPr>
            <p:nvPr/>
          </p:nvSpPr>
          <p:spPr bwMode="auto">
            <a:xfrm>
              <a:off x="5732848" y="3682105"/>
              <a:ext cx="726316" cy="377683"/>
            </a:xfrm>
            <a:custGeom>
              <a:avLst/>
              <a:gdLst/>
              <a:ahLst/>
              <a:cxnLst>
                <a:cxn ang="0">
                  <a:pos x="119" y="8"/>
                </a:cxn>
                <a:cxn ang="0">
                  <a:pos x="114" y="0"/>
                </a:cxn>
                <a:cxn ang="0">
                  <a:pos x="7" y="0"/>
                </a:cxn>
                <a:cxn ang="0">
                  <a:pos x="2" y="8"/>
                </a:cxn>
                <a:cxn ang="0">
                  <a:pos x="5" y="17"/>
                </a:cxn>
                <a:cxn ang="0">
                  <a:pos x="12" y="25"/>
                </a:cxn>
                <a:cxn ang="0">
                  <a:pos x="17" y="32"/>
                </a:cxn>
                <a:cxn ang="0">
                  <a:pos x="22" y="56"/>
                </a:cxn>
                <a:cxn ang="0">
                  <a:pos x="31" y="63"/>
                </a:cxn>
                <a:cxn ang="0">
                  <a:pos x="90" y="63"/>
                </a:cxn>
                <a:cxn ang="0">
                  <a:pos x="99" y="56"/>
                </a:cxn>
                <a:cxn ang="0">
                  <a:pos x="104" y="32"/>
                </a:cxn>
                <a:cxn ang="0">
                  <a:pos x="109" y="25"/>
                </a:cxn>
                <a:cxn ang="0">
                  <a:pos x="115" y="17"/>
                </a:cxn>
                <a:cxn ang="0">
                  <a:pos x="119" y="8"/>
                </a:cxn>
              </a:cxnLst>
              <a:rect l="0" t="0" r="r" b="b"/>
              <a:pathLst>
                <a:path w="121" h="63">
                  <a:moveTo>
                    <a:pt x="119" y="8"/>
                  </a:moveTo>
                  <a:cubicBezTo>
                    <a:pt x="121" y="4"/>
                    <a:pt x="118" y="0"/>
                    <a:pt x="114" y="0"/>
                  </a:cubicBezTo>
                  <a:cubicBezTo>
                    <a:pt x="7" y="0"/>
                    <a:pt x="7" y="0"/>
                    <a:pt x="7" y="0"/>
                  </a:cubicBezTo>
                  <a:cubicBezTo>
                    <a:pt x="2" y="0"/>
                    <a:pt x="0" y="4"/>
                    <a:pt x="2" y="8"/>
                  </a:cubicBezTo>
                  <a:cubicBezTo>
                    <a:pt x="5" y="17"/>
                    <a:pt x="5" y="17"/>
                    <a:pt x="5" y="17"/>
                  </a:cubicBezTo>
                  <a:cubicBezTo>
                    <a:pt x="7" y="21"/>
                    <a:pt x="10" y="25"/>
                    <a:pt x="12" y="25"/>
                  </a:cubicBezTo>
                  <a:cubicBezTo>
                    <a:pt x="14" y="25"/>
                    <a:pt x="16" y="28"/>
                    <a:pt x="17" y="32"/>
                  </a:cubicBezTo>
                  <a:cubicBezTo>
                    <a:pt x="22" y="56"/>
                    <a:pt x="22" y="56"/>
                    <a:pt x="22" y="56"/>
                  </a:cubicBezTo>
                  <a:cubicBezTo>
                    <a:pt x="22" y="60"/>
                    <a:pt x="26" y="63"/>
                    <a:pt x="31" y="63"/>
                  </a:cubicBezTo>
                  <a:cubicBezTo>
                    <a:pt x="90" y="63"/>
                    <a:pt x="90" y="63"/>
                    <a:pt x="90" y="63"/>
                  </a:cubicBezTo>
                  <a:cubicBezTo>
                    <a:pt x="94" y="63"/>
                    <a:pt x="98" y="60"/>
                    <a:pt x="99" y="56"/>
                  </a:cubicBezTo>
                  <a:cubicBezTo>
                    <a:pt x="104" y="32"/>
                    <a:pt x="104" y="32"/>
                    <a:pt x="104" y="32"/>
                  </a:cubicBezTo>
                  <a:cubicBezTo>
                    <a:pt x="104" y="28"/>
                    <a:pt x="107" y="25"/>
                    <a:pt x="109" y="25"/>
                  </a:cubicBezTo>
                  <a:cubicBezTo>
                    <a:pt x="111" y="25"/>
                    <a:pt x="114" y="21"/>
                    <a:pt x="115" y="17"/>
                  </a:cubicBezTo>
                  <a:lnTo>
                    <a:pt x="119" y="8"/>
                  </a:lnTo>
                  <a:close/>
                </a:path>
              </a:pathLst>
            </a:custGeom>
            <a:solidFill>
              <a:srgbClr val="FFFFFF"/>
            </a:solidFill>
            <a:ln w="9525">
              <a:noFill/>
              <a:round/>
              <a:headEnd/>
              <a:tailEnd/>
            </a:ln>
          </p:spPr>
          <p:txBody>
            <a:bodyPr anchor="ctr"/>
            <a:lstStyle/>
            <a:p>
              <a:pPr algn="ctr">
                <a:defRPr/>
              </a:pPr>
              <a:endParaRPr kern="0" dirty="0">
                <a:solidFill>
                  <a:schemeClr val="tx1">
                    <a:lumMod val="75000"/>
                    <a:lumOff val="25000"/>
                  </a:schemeClr>
                </a:solidFill>
                <a:cs typeface="+mn-ea"/>
                <a:sym typeface="+mn-lt"/>
              </a:endParaRPr>
            </a:p>
          </p:txBody>
        </p:sp>
        <p:sp>
          <p:nvSpPr>
            <p:cNvPr id="36" name="形状">
              <a:extLst>
                <a:ext uri="{FF2B5EF4-FFF2-40B4-BE49-F238E27FC236}">
                  <a16:creationId xmlns:a16="http://schemas.microsoft.com/office/drawing/2014/main" xmlns="" id="{F567392C-2786-4427-B260-446569540AD9}"/>
                </a:ext>
              </a:extLst>
            </p:cNvPr>
            <p:cNvSpPr>
              <a:spLocks/>
            </p:cNvSpPr>
            <p:nvPr/>
          </p:nvSpPr>
          <p:spPr bwMode="auto">
            <a:xfrm>
              <a:off x="6940632" y="4247729"/>
              <a:ext cx="238589" cy="318120"/>
            </a:xfrm>
            <a:custGeom>
              <a:avLst/>
              <a:gdLst>
                <a:gd name="T0" fmla="*/ 28 w 71"/>
                <a:gd name="T1" fmla="*/ 45 h 95"/>
                <a:gd name="T2" fmla="*/ 0 w 71"/>
                <a:gd name="T3" fmla="*/ 92 h 95"/>
                <a:gd name="T4" fmla="*/ 0 w 71"/>
                <a:gd name="T5" fmla="*/ 95 h 95"/>
                <a:gd name="T6" fmla="*/ 71 w 71"/>
                <a:gd name="T7" fmla="*/ 95 h 95"/>
                <a:gd name="T8" fmla="*/ 71 w 71"/>
                <a:gd name="T9" fmla="*/ 92 h 95"/>
                <a:gd name="T10" fmla="*/ 43 w 71"/>
                <a:gd name="T11" fmla="*/ 45 h 95"/>
                <a:gd name="T12" fmla="*/ 59 w 71"/>
                <a:gd name="T13" fmla="*/ 23 h 95"/>
                <a:gd name="T14" fmla="*/ 36 w 71"/>
                <a:gd name="T15" fmla="*/ 0 h 95"/>
                <a:gd name="T16" fmla="*/ 12 w 71"/>
                <a:gd name="T17" fmla="*/ 23 h 95"/>
                <a:gd name="T18" fmla="*/ 28 w 71"/>
                <a:gd name="T19"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95">
                  <a:moveTo>
                    <a:pt x="28" y="45"/>
                  </a:moveTo>
                  <a:cubicBezTo>
                    <a:pt x="12" y="49"/>
                    <a:pt x="0" y="69"/>
                    <a:pt x="0" y="92"/>
                  </a:cubicBezTo>
                  <a:cubicBezTo>
                    <a:pt x="0" y="93"/>
                    <a:pt x="0" y="94"/>
                    <a:pt x="0" y="95"/>
                  </a:cubicBezTo>
                  <a:cubicBezTo>
                    <a:pt x="71" y="95"/>
                    <a:pt x="71" y="95"/>
                    <a:pt x="71" y="95"/>
                  </a:cubicBezTo>
                  <a:cubicBezTo>
                    <a:pt x="71" y="94"/>
                    <a:pt x="71" y="93"/>
                    <a:pt x="71" y="92"/>
                  </a:cubicBezTo>
                  <a:cubicBezTo>
                    <a:pt x="71" y="69"/>
                    <a:pt x="59" y="49"/>
                    <a:pt x="43" y="45"/>
                  </a:cubicBezTo>
                  <a:cubicBezTo>
                    <a:pt x="53" y="41"/>
                    <a:pt x="59" y="33"/>
                    <a:pt x="59" y="23"/>
                  </a:cubicBezTo>
                  <a:cubicBezTo>
                    <a:pt x="59" y="10"/>
                    <a:pt x="49" y="0"/>
                    <a:pt x="36" y="0"/>
                  </a:cubicBezTo>
                  <a:cubicBezTo>
                    <a:pt x="23" y="0"/>
                    <a:pt x="12" y="10"/>
                    <a:pt x="12" y="23"/>
                  </a:cubicBezTo>
                  <a:cubicBezTo>
                    <a:pt x="12" y="33"/>
                    <a:pt x="19" y="41"/>
                    <a:pt x="28"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37" name="形状">
              <a:extLst>
                <a:ext uri="{FF2B5EF4-FFF2-40B4-BE49-F238E27FC236}">
                  <a16:creationId xmlns:a16="http://schemas.microsoft.com/office/drawing/2014/main" xmlns="" id="{B64ADC01-0F62-4056-A15D-CF73D7DEB721}"/>
                </a:ext>
              </a:extLst>
            </p:cNvPr>
            <p:cNvSpPr>
              <a:spLocks/>
            </p:cNvSpPr>
            <p:nvPr/>
          </p:nvSpPr>
          <p:spPr bwMode="auto">
            <a:xfrm>
              <a:off x="6781572" y="4272200"/>
              <a:ext cx="177413" cy="266120"/>
            </a:xfrm>
            <a:custGeom>
              <a:avLst/>
              <a:gdLst>
                <a:gd name="T0" fmla="*/ 24 w 53"/>
                <a:gd name="T1" fmla="*/ 38 h 80"/>
                <a:gd name="T2" fmla="*/ 0 w 53"/>
                <a:gd name="T3" fmla="*/ 78 h 80"/>
                <a:gd name="T4" fmla="*/ 0 w 53"/>
                <a:gd name="T5" fmla="*/ 80 h 80"/>
                <a:gd name="T6" fmla="*/ 43 w 53"/>
                <a:gd name="T7" fmla="*/ 80 h 80"/>
                <a:gd name="T8" fmla="*/ 52 w 53"/>
                <a:gd name="T9" fmla="*/ 52 h 80"/>
                <a:gd name="T10" fmla="*/ 53 w 53"/>
                <a:gd name="T11" fmla="*/ 51 h 80"/>
                <a:gd name="T12" fmla="*/ 37 w 53"/>
                <a:gd name="T13" fmla="*/ 38 h 80"/>
                <a:gd name="T14" fmla="*/ 50 w 53"/>
                <a:gd name="T15" fmla="*/ 20 h 80"/>
                <a:gd name="T16" fmla="*/ 30 w 53"/>
                <a:gd name="T17" fmla="*/ 0 h 80"/>
                <a:gd name="T18" fmla="*/ 11 w 53"/>
                <a:gd name="T19" fmla="*/ 20 h 80"/>
                <a:gd name="T20" fmla="*/ 24 w 53"/>
                <a:gd name="T21" fmla="*/ 38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 h="80">
                  <a:moveTo>
                    <a:pt x="24" y="38"/>
                  </a:moveTo>
                  <a:cubicBezTo>
                    <a:pt x="11" y="42"/>
                    <a:pt x="0" y="58"/>
                    <a:pt x="0" y="78"/>
                  </a:cubicBezTo>
                  <a:cubicBezTo>
                    <a:pt x="0" y="79"/>
                    <a:pt x="0" y="79"/>
                    <a:pt x="0" y="80"/>
                  </a:cubicBezTo>
                  <a:cubicBezTo>
                    <a:pt x="43" y="80"/>
                    <a:pt x="43" y="80"/>
                    <a:pt x="43" y="80"/>
                  </a:cubicBezTo>
                  <a:cubicBezTo>
                    <a:pt x="44" y="70"/>
                    <a:pt x="47" y="60"/>
                    <a:pt x="52" y="52"/>
                  </a:cubicBezTo>
                  <a:cubicBezTo>
                    <a:pt x="52" y="51"/>
                    <a:pt x="53" y="51"/>
                    <a:pt x="53" y="51"/>
                  </a:cubicBezTo>
                  <a:cubicBezTo>
                    <a:pt x="49" y="44"/>
                    <a:pt x="43" y="40"/>
                    <a:pt x="37" y="38"/>
                  </a:cubicBezTo>
                  <a:cubicBezTo>
                    <a:pt x="45" y="35"/>
                    <a:pt x="50" y="28"/>
                    <a:pt x="50" y="20"/>
                  </a:cubicBezTo>
                  <a:cubicBezTo>
                    <a:pt x="50" y="9"/>
                    <a:pt x="41" y="0"/>
                    <a:pt x="30" y="0"/>
                  </a:cubicBezTo>
                  <a:cubicBezTo>
                    <a:pt x="20" y="0"/>
                    <a:pt x="11" y="9"/>
                    <a:pt x="11" y="20"/>
                  </a:cubicBezTo>
                  <a:cubicBezTo>
                    <a:pt x="11" y="28"/>
                    <a:pt x="16" y="35"/>
                    <a:pt x="24" y="3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38" name="形状">
              <a:extLst>
                <a:ext uri="{FF2B5EF4-FFF2-40B4-BE49-F238E27FC236}">
                  <a16:creationId xmlns:a16="http://schemas.microsoft.com/office/drawing/2014/main" xmlns="" id="{C336A9D1-37A1-4766-881B-290DCC38473B}"/>
                </a:ext>
              </a:extLst>
            </p:cNvPr>
            <p:cNvSpPr>
              <a:spLocks/>
            </p:cNvSpPr>
            <p:nvPr/>
          </p:nvSpPr>
          <p:spPr bwMode="auto">
            <a:xfrm>
              <a:off x="7163927" y="4272200"/>
              <a:ext cx="174355" cy="266120"/>
            </a:xfrm>
            <a:custGeom>
              <a:avLst/>
              <a:gdLst>
                <a:gd name="T0" fmla="*/ 16 w 52"/>
                <a:gd name="T1" fmla="*/ 38 h 80"/>
                <a:gd name="T2" fmla="*/ 0 w 52"/>
                <a:gd name="T3" fmla="*/ 51 h 80"/>
                <a:gd name="T4" fmla="*/ 0 w 52"/>
                <a:gd name="T5" fmla="*/ 52 h 80"/>
                <a:gd name="T6" fmla="*/ 9 w 52"/>
                <a:gd name="T7" fmla="*/ 80 h 80"/>
                <a:gd name="T8" fmla="*/ 52 w 52"/>
                <a:gd name="T9" fmla="*/ 80 h 80"/>
                <a:gd name="T10" fmla="*/ 52 w 52"/>
                <a:gd name="T11" fmla="*/ 78 h 80"/>
                <a:gd name="T12" fmla="*/ 28 w 52"/>
                <a:gd name="T13" fmla="*/ 38 h 80"/>
                <a:gd name="T14" fmla="*/ 42 w 52"/>
                <a:gd name="T15" fmla="*/ 20 h 80"/>
                <a:gd name="T16" fmla="*/ 22 w 52"/>
                <a:gd name="T17" fmla="*/ 0 h 80"/>
                <a:gd name="T18" fmla="*/ 2 w 52"/>
                <a:gd name="T19" fmla="*/ 20 h 80"/>
                <a:gd name="T20" fmla="*/ 16 w 52"/>
                <a:gd name="T21" fmla="*/ 38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 h="80">
                  <a:moveTo>
                    <a:pt x="16" y="38"/>
                  </a:moveTo>
                  <a:cubicBezTo>
                    <a:pt x="9" y="40"/>
                    <a:pt x="4" y="44"/>
                    <a:pt x="0" y="51"/>
                  </a:cubicBezTo>
                  <a:cubicBezTo>
                    <a:pt x="0" y="51"/>
                    <a:pt x="0" y="51"/>
                    <a:pt x="0" y="52"/>
                  </a:cubicBezTo>
                  <a:cubicBezTo>
                    <a:pt x="6" y="60"/>
                    <a:pt x="8" y="70"/>
                    <a:pt x="9" y="80"/>
                  </a:cubicBezTo>
                  <a:cubicBezTo>
                    <a:pt x="52" y="80"/>
                    <a:pt x="52" y="80"/>
                    <a:pt x="52" y="80"/>
                  </a:cubicBezTo>
                  <a:cubicBezTo>
                    <a:pt x="52" y="79"/>
                    <a:pt x="52" y="79"/>
                    <a:pt x="52" y="78"/>
                  </a:cubicBezTo>
                  <a:cubicBezTo>
                    <a:pt x="52" y="58"/>
                    <a:pt x="42" y="42"/>
                    <a:pt x="28" y="38"/>
                  </a:cubicBezTo>
                  <a:cubicBezTo>
                    <a:pt x="36" y="35"/>
                    <a:pt x="42" y="28"/>
                    <a:pt x="42" y="20"/>
                  </a:cubicBezTo>
                  <a:cubicBezTo>
                    <a:pt x="42" y="9"/>
                    <a:pt x="33" y="0"/>
                    <a:pt x="22" y="0"/>
                  </a:cubicBezTo>
                  <a:cubicBezTo>
                    <a:pt x="11" y="0"/>
                    <a:pt x="2" y="9"/>
                    <a:pt x="2" y="20"/>
                  </a:cubicBezTo>
                  <a:cubicBezTo>
                    <a:pt x="2" y="28"/>
                    <a:pt x="8" y="35"/>
                    <a:pt x="16" y="3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39" name="形状">
              <a:extLst>
                <a:ext uri="{FF2B5EF4-FFF2-40B4-BE49-F238E27FC236}">
                  <a16:creationId xmlns:a16="http://schemas.microsoft.com/office/drawing/2014/main" xmlns="" id="{0C53F7C1-7A82-413C-B443-9DBF11F59689}"/>
                </a:ext>
              </a:extLst>
            </p:cNvPr>
            <p:cNvSpPr>
              <a:spLocks/>
            </p:cNvSpPr>
            <p:nvPr/>
          </p:nvSpPr>
          <p:spPr bwMode="auto">
            <a:xfrm>
              <a:off x="5018886" y="4136092"/>
              <a:ext cx="226354" cy="131531"/>
            </a:xfrm>
            <a:custGeom>
              <a:avLst/>
              <a:gdLst>
                <a:gd name="T0" fmla="*/ 14 w 68"/>
                <a:gd name="T1" fmla="*/ 18 h 40"/>
                <a:gd name="T2" fmla="*/ 1 w 68"/>
                <a:gd name="T3" fmla="*/ 23 h 40"/>
                <a:gd name="T4" fmla="*/ 21 w 68"/>
                <a:gd name="T5" fmla="*/ 40 h 40"/>
                <a:gd name="T6" fmla="*/ 46 w 68"/>
                <a:gd name="T7" fmla="*/ 40 h 40"/>
                <a:gd name="T8" fmla="*/ 68 w 68"/>
                <a:gd name="T9" fmla="*/ 25 h 40"/>
                <a:gd name="T10" fmla="*/ 62 w 68"/>
                <a:gd name="T11" fmla="*/ 26 h 40"/>
                <a:gd name="T12" fmla="*/ 56 w 68"/>
                <a:gd name="T13" fmla="*/ 0 h 40"/>
                <a:gd name="T14" fmla="*/ 37 w 68"/>
                <a:gd name="T15" fmla="*/ 16 h 40"/>
                <a:gd name="T16" fmla="*/ 17 w 68"/>
                <a:gd name="T17" fmla="*/ 5 h 40"/>
                <a:gd name="T18" fmla="*/ 14 w 68"/>
                <a:gd name="T19" fmla="*/ 1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40">
                  <a:moveTo>
                    <a:pt x="14" y="18"/>
                  </a:moveTo>
                  <a:cubicBezTo>
                    <a:pt x="10" y="22"/>
                    <a:pt x="2" y="20"/>
                    <a:pt x="1" y="23"/>
                  </a:cubicBezTo>
                  <a:cubicBezTo>
                    <a:pt x="0" y="29"/>
                    <a:pt x="18" y="38"/>
                    <a:pt x="21" y="40"/>
                  </a:cubicBezTo>
                  <a:cubicBezTo>
                    <a:pt x="30" y="40"/>
                    <a:pt x="38" y="40"/>
                    <a:pt x="46" y="40"/>
                  </a:cubicBezTo>
                  <a:cubicBezTo>
                    <a:pt x="56" y="37"/>
                    <a:pt x="63" y="32"/>
                    <a:pt x="68" y="25"/>
                  </a:cubicBezTo>
                  <a:cubicBezTo>
                    <a:pt x="66" y="26"/>
                    <a:pt x="64" y="26"/>
                    <a:pt x="62" y="26"/>
                  </a:cubicBezTo>
                  <a:cubicBezTo>
                    <a:pt x="43" y="26"/>
                    <a:pt x="63" y="1"/>
                    <a:pt x="56" y="0"/>
                  </a:cubicBezTo>
                  <a:cubicBezTo>
                    <a:pt x="48" y="0"/>
                    <a:pt x="50" y="11"/>
                    <a:pt x="37" y="16"/>
                  </a:cubicBezTo>
                  <a:cubicBezTo>
                    <a:pt x="33" y="18"/>
                    <a:pt x="23" y="5"/>
                    <a:pt x="17" y="5"/>
                  </a:cubicBezTo>
                  <a:cubicBezTo>
                    <a:pt x="12" y="5"/>
                    <a:pt x="17" y="15"/>
                    <a:pt x="14" y="1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0" name="形状">
              <a:extLst>
                <a:ext uri="{FF2B5EF4-FFF2-40B4-BE49-F238E27FC236}">
                  <a16:creationId xmlns:a16="http://schemas.microsoft.com/office/drawing/2014/main" xmlns="" id="{B661DD89-FE80-444A-B891-A34D180C3138}"/>
                </a:ext>
              </a:extLst>
            </p:cNvPr>
            <p:cNvSpPr>
              <a:spLocks/>
            </p:cNvSpPr>
            <p:nvPr/>
          </p:nvSpPr>
          <p:spPr bwMode="auto">
            <a:xfrm>
              <a:off x="5092298" y="4273739"/>
              <a:ext cx="76472" cy="18353"/>
            </a:xfrm>
            <a:custGeom>
              <a:avLst/>
              <a:gdLst>
                <a:gd name="T0" fmla="*/ 18 w 23"/>
                <a:gd name="T1" fmla="*/ 0 h 5"/>
                <a:gd name="T2" fmla="*/ 4 w 23"/>
                <a:gd name="T3" fmla="*/ 0 h 5"/>
                <a:gd name="T4" fmla="*/ 0 w 23"/>
                <a:gd name="T5" fmla="*/ 2 h 5"/>
                <a:gd name="T6" fmla="*/ 0 w 23"/>
                <a:gd name="T7" fmla="*/ 2 h 5"/>
                <a:gd name="T8" fmla="*/ 0 w 23"/>
                <a:gd name="T9" fmla="*/ 3 h 5"/>
                <a:gd name="T10" fmla="*/ 0 w 23"/>
                <a:gd name="T11" fmla="*/ 4 h 5"/>
                <a:gd name="T12" fmla="*/ 1 w 23"/>
                <a:gd name="T13" fmla="*/ 4 h 5"/>
                <a:gd name="T14" fmla="*/ 3 w 23"/>
                <a:gd name="T15" fmla="*/ 5 h 5"/>
                <a:gd name="T16" fmla="*/ 20 w 23"/>
                <a:gd name="T17" fmla="*/ 5 h 5"/>
                <a:gd name="T18" fmla="*/ 22 w 23"/>
                <a:gd name="T19" fmla="*/ 4 h 5"/>
                <a:gd name="T20" fmla="*/ 23 w 23"/>
                <a:gd name="T21" fmla="*/ 3 h 5"/>
                <a:gd name="T22" fmla="*/ 23 w 23"/>
                <a:gd name="T23" fmla="*/ 2 h 5"/>
                <a:gd name="T24" fmla="*/ 22 w 23"/>
                <a:gd name="T25" fmla="*/ 2 h 5"/>
                <a:gd name="T26" fmla="*/ 22 w 23"/>
                <a:gd name="T27" fmla="*/ 1 h 5"/>
                <a:gd name="T28" fmla="*/ 18 w 23"/>
                <a:gd name="T2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5">
                  <a:moveTo>
                    <a:pt x="18" y="0"/>
                  </a:moveTo>
                  <a:cubicBezTo>
                    <a:pt x="4" y="0"/>
                    <a:pt x="4" y="0"/>
                    <a:pt x="4" y="0"/>
                  </a:cubicBezTo>
                  <a:cubicBezTo>
                    <a:pt x="2" y="0"/>
                    <a:pt x="0" y="1"/>
                    <a:pt x="0" y="2"/>
                  </a:cubicBezTo>
                  <a:cubicBezTo>
                    <a:pt x="0" y="2"/>
                    <a:pt x="0" y="2"/>
                    <a:pt x="0" y="2"/>
                  </a:cubicBezTo>
                  <a:cubicBezTo>
                    <a:pt x="0" y="3"/>
                    <a:pt x="0" y="3"/>
                    <a:pt x="0" y="3"/>
                  </a:cubicBezTo>
                  <a:cubicBezTo>
                    <a:pt x="0" y="4"/>
                    <a:pt x="0" y="4"/>
                    <a:pt x="0" y="4"/>
                  </a:cubicBezTo>
                  <a:cubicBezTo>
                    <a:pt x="1" y="4"/>
                    <a:pt x="1" y="4"/>
                    <a:pt x="1" y="4"/>
                  </a:cubicBezTo>
                  <a:cubicBezTo>
                    <a:pt x="3" y="5"/>
                    <a:pt x="3" y="5"/>
                    <a:pt x="3" y="5"/>
                  </a:cubicBezTo>
                  <a:cubicBezTo>
                    <a:pt x="20" y="5"/>
                    <a:pt x="20" y="5"/>
                    <a:pt x="20" y="5"/>
                  </a:cubicBezTo>
                  <a:cubicBezTo>
                    <a:pt x="21" y="4"/>
                    <a:pt x="22" y="4"/>
                    <a:pt x="22" y="4"/>
                  </a:cubicBezTo>
                  <a:cubicBezTo>
                    <a:pt x="23" y="3"/>
                    <a:pt x="23" y="3"/>
                    <a:pt x="23" y="3"/>
                  </a:cubicBezTo>
                  <a:cubicBezTo>
                    <a:pt x="23" y="2"/>
                    <a:pt x="23" y="2"/>
                    <a:pt x="23" y="2"/>
                  </a:cubicBezTo>
                  <a:cubicBezTo>
                    <a:pt x="22" y="2"/>
                    <a:pt x="22" y="2"/>
                    <a:pt x="22" y="2"/>
                  </a:cubicBezTo>
                  <a:cubicBezTo>
                    <a:pt x="22" y="1"/>
                    <a:pt x="22" y="1"/>
                    <a:pt x="22" y="1"/>
                  </a:cubicBezTo>
                  <a:cubicBezTo>
                    <a:pt x="21" y="1"/>
                    <a:pt x="20" y="0"/>
                    <a:pt x="18"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1" name="形状">
              <a:extLst>
                <a:ext uri="{FF2B5EF4-FFF2-40B4-BE49-F238E27FC236}">
                  <a16:creationId xmlns:a16="http://schemas.microsoft.com/office/drawing/2014/main" xmlns="" id="{39F3918A-FE9D-4B6E-8752-D1CD899C7FE7}"/>
                </a:ext>
              </a:extLst>
            </p:cNvPr>
            <p:cNvSpPr>
              <a:spLocks/>
            </p:cNvSpPr>
            <p:nvPr/>
          </p:nvSpPr>
          <p:spPr bwMode="auto">
            <a:xfrm>
              <a:off x="4960767" y="4295152"/>
              <a:ext cx="342590" cy="382357"/>
            </a:xfrm>
            <a:custGeom>
              <a:avLst/>
              <a:gdLst>
                <a:gd name="T0" fmla="*/ 48 w 103"/>
                <a:gd name="T1" fmla="*/ 24 h 114"/>
                <a:gd name="T2" fmla="*/ 48 w 103"/>
                <a:gd name="T3" fmla="*/ 17 h 114"/>
                <a:gd name="T4" fmla="*/ 57 w 103"/>
                <a:gd name="T5" fmla="*/ 17 h 114"/>
                <a:gd name="T6" fmla="*/ 57 w 103"/>
                <a:gd name="T7" fmla="*/ 24 h 114"/>
                <a:gd name="T8" fmla="*/ 75 w 103"/>
                <a:gd name="T9" fmla="*/ 32 h 114"/>
                <a:gd name="T10" fmla="*/ 65 w 103"/>
                <a:gd name="T11" fmla="*/ 43 h 114"/>
                <a:gd name="T12" fmla="*/ 56 w 103"/>
                <a:gd name="T13" fmla="*/ 38 h 114"/>
                <a:gd name="T14" fmla="*/ 56 w 103"/>
                <a:gd name="T15" fmla="*/ 53 h 114"/>
                <a:gd name="T16" fmla="*/ 77 w 103"/>
                <a:gd name="T17" fmla="*/ 74 h 114"/>
                <a:gd name="T18" fmla="*/ 72 w 103"/>
                <a:gd name="T19" fmla="*/ 87 h 114"/>
                <a:gd name="T20" fmla="*/ 56 w 103"/>
                <a:gd name="T21" fmla="*/ 95 h 114"/>
                <a:gd name="T22" fmla="*/ 56 w 103"/>
                <a:gd name="T23" fmla="*/ 103 h 114"/>
                <a:gd name="T24" fmla="*/ 48 w 103"/>
                <a:gd name="T25" fmla="*/ 103 h 114"/>
                <a:gd name="T26" fmla="*/ 48 w 103"/>
                <a:gd name="T27" fmla="*/ 95 h 114"/>
                <a:gd name="T28" fmla="*/ 46 w 103"/>
                <a:gd name="T29" fmla="*/ 95 h 114"/>
                <a:gd name="T30" fmla="*/ 35 w 103"/>
                <a:gd name="T31" fmla="*/ 92 h 114"/>
                <a:gd name="T32" fmla="*/ 25 w 103"/>
                <a:gd name="T33" fmla="*/ 85 h 114"/>
                <a:gd name="T34" fmla="*/ 34 w 103"/>
                <a:gd name="T35" fmla="*/ 74 h 114"/>
                <a:gd name="T36" fmla="*/ 48 w 103"/>
                <a:gd name="T37" fmla="*/ 82 h 114"/>
                <a:gd name="T38" fmla="*/ 48 w 103"/>
                <a:gd name="T39" fmla="*/ 65 h 114"/>
                <a:gd name="T40" fmla="*/ 33 w 103"/>
                <a:gd name="T41" fmla="*/ 57 h 114"/>
                <a:gd name="T42" fmla="*/ 28 w 103"/>
                <a:gd name="T43" fmla="*/ 44 h 114"/>
                <a:gd name="T44" fmla="*/ 33 w 103"/>
                <a:gd name="T45" fmla="*/ 30 h 114"/>
                <a:gd name="T46" fmla="*/ 48 w 103"/>
                <a:gd name="T47" fmla="*/ 24 h 114"/>
                <a:gd name="T48" fmla="*/ 64 w 103"/>
                <a:gd name="T49" fmla="*/ 0 h 114"/>
                <a:gd name="T50" fmla="*/ 39 w 103"/>
                <a:gd name="T51" fmla="*/ 0 h 114"/>
                <a:gd name="T52" fmla="*/ 0 w 103"/>
                <a:gd name="T53" fmla="*/ 83 h 114"/>
                <a:gd name="T54" fmla="*/ 4 w 103"/>
                <a:gd name="T55" fmla="*/ 101 h 114"/>
                <a:gd name="T56" fmla="*/ 52 w 103"/>
                <a:gd name="T57" fmla="*/ 114 h 114"/>
                <a:gd name="T58" fmla="*/ 99 w 103"/>
                <a:gd name="T59" fmla="*/ 101 h 114"/>
                <a:gd name="T60" fmla="*/ 103 w 103"/>
                <a:gd name="T61" fmla="*/ 83 h 114"/>
                <a:gd name="T62" fmla="*/ 101 w 103"/>
                <a:gd name="T63" fmla="*/ 56 h 114"/>
                <a:gd name="T64" fmla="*/ 64 w 103"/>
                <a:gd name="T6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3" h="114">
                  <a:moveTo>
                    <a:pt x="48" y="24"/>
                  </a:moveTo>
                  <a:cubicBezTo>
                    <a:pt x="48" y="17"/>
                    <a:pt x="48" y="17"/>
                    <a:pt x="48" y="17"/>
                  </a:cubicBezTo>
                  <a:cubicBezTo>
                    <a:pt x="57" y="17"/>
                    <a:pt x="57" y="17"/>
                    <a:pt x="57" y="17"/>
                  </a:cubicBezTo>
                  <a:cubicBezTo>
                    <a:pt x="57" y="24"/>
                    <a:pt x="57" y="24"/>
                    <a:pt x="57" y="24"/>
                  </a:cubicBezTo>
                  <a:cubicBezTo>
                    <a:pt x="64" y="25"/>
                    <a:pt x="70" y="27"/>
                    <a:pt x="75" y="32"/>
                  </a:cubicBezTo>
                  <a:cubicBezTo>
                    <a:pt x="65" y="43"/>
                    <a:pt x="65" y="43"/>
                    <a:pt x="65" y="43"/>
                  </a:cubicBezTo>
                  <a:cubicBezTo>
                    <a:pt x="62" y="41"/>
                    <a:pt x="59" y="39"/>
                    <a:pt x="56" y="38"/>
                  </a:cubicBezTo>
                  <a:cubicBezTo>
                    <a:pt x="56" y="53"/>
                    <a:pt x="56" y="53"/>
                    <a:pt x="56" y="53"/>
                  </a:cubicBezTo>
                  <a:cubicBezTo>
                    <a:pt x="70" y="56"/>
                    <a:pt x="77" y="64"/>
                    <a:pt x="77" y="74"/>
                  </a:cubicBezTo>
                  <a:cubicBezTo>
                    <a:pt x="77" y="79"/>
                    <a:pt x="75" y="84"/>
                    <a:pt x="72" y="87"/>
                  </a:cubicBezTo>
                  <a:cubicBezTo>
                    <a:pt x="68" y="91"/>
                    <a:pt x="63" y="93"/>
                    <a:pt x="56" y="95"/>
                  </a:cubicBezTo>
                  <a:cubicBezTo>
                    <a:pt x="56" y="103"/>
                    <a:pt x="56" y="103"/>
                    <a:pt x="56" y="103"/>
                  </a:cubicBezTo>
                  <a:cubicBezTo>
                    <a:pt x="48" y="103"/>
                    <a:pt x="48" y="103"/>
                    <a:pt x="48" y="103"/>
                  </a:cubicBezTo>
                  <a:cubicBezTo>
                    <a:pt x="48" y="95"/>
                    <a:pt x="48" y="95"/>
                    <a:pt x="48" y="95"/>
                  </a:cubicBezTo>
                  <a:cubicBezTo>
                    <a:pt x="46" y="95"/>
                    <a:pt x="46" y="95"/>
                    <a:pt x="46" y="95"/>
                  </a:cubicBezTo>
                  <a:cubicBezTo>
                    <a:pt x="43" y="95"/>
                    <a:pt x="39" y="94"/>
                    <a:pt x="35" y="92"/>
                  </a:cubicBezTo>
                  <a:cubicBezTo>
                    <a:pt x="30" y="90"/>
                    <a:pt x="27" y="88"/>
                    <a:pt x="25" y="85"/>
                  </a:cubicBezTo>
                  <a:cubicBezTo>
                    <a:pt x="34" y="74"/>
                    <a:pt x="34" y="74"/>
                    <a:pt x="34" y="74"/>
                  </a:cubicBezTo>
                  <a:cubicBezTo>
                    <a:pt x="38" y="78"/>
                    <a:pt x="42" y="81"/>
                    <a:pt x="48" y="82"/>
                  </a:cubicBezTo>
                  <a:cubicBezTo>
                    <a:pt x="48" y="65"/>
                    <a:pt x="48" y="65"/>
                    <a:pt x="48" y="65"/>
                  </a:cubicBezTo>
                  <a:cubicBezTo>
                    <a:pt x="41" y="63"/>
                    <a:pt x="36" y="61"/>
                    <a:pt x="33" y="57"/>
                  </a:cubicBezTo>
                  <a:cubicBezTo>
                    <a:pt x="30" y="53"/>
                    <a:pt x="28" y="49"/>
                    <a:pt x="28" y="44"/>
                  </a:cubicBezTo>
                  <a:cubicBezTo>
                    <a:pt x="28" y="38"/>
                    <a:pt x="29" y="34"/>
                    <a:pt x="33" y="30"/>
                  </a:cubicBezTo>
                  <a:cubicBezTo>
                    <a:pt x="36" y="26"/>
                    <a:pt x="41" y="24"/>
                    <a:pt x="48" y="24"/>
                  </a:cubicBezTo>
                  <a:close/>
                  <a:moveTo>
                    <a:pt x="64" y="0"/>
                  </a:moveTo>
                  <a:cubicBezTo>
                    <a:pt x="39" y="0"/>
                    <a:pt x="39" y="0"/>
                    <a:pt x="39" y="0"/>
                  </a:cubicBezTo>
                  <a:cubicBezTo>
                    <a:pt x="4" y="16"/>
                    <a:pt x="0" y="48"/>
                    <a:pt x="0" y="83"/>
                  </a:cubicBezTo>
                  <a:cubicBezTo>
                    <a:pt x="0" y="91"/>
                    <a:pt x="1" y="99"/>
                    <a:pt x="4" y="101"/>
                  </a:cubicBezTo>
                  <a:cubicBezTo>
                    <a:pt x="12" y="109"/>
                    <a:pt x="32" y="114"/>
                    <a:pt x="52" y="114"/>
                  </a:cubicBezTo>
                  <a:cubicBezTo>
                    <a:pt x="71" y="114"/>
                    <a:pt x="91" y="109"/>
                    <a:pt x="99" y="101"/>
                  </a:cubicBezTo>
                  <a:cubicBezTo>
                    <a:pt x="102" y="99"/>
                    <a:pt x="103" y="91"/>
                    <a:pt x="103" y="83"/>
                  </a:cubicBezTo>
                  <a:cubicBezTo>
                    <a:pt x="103" y="74"/>
                    <a:pt x="102" y="64"/>
                    <a:pt x="101" y="56"/>
                  </a:cubicBezTo>
                  <a:cubicBezTo>
                    <a:pt x="96" y="28"/>
                    <a:pt x="92" y="13"/>
                    <a:pt x="6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2" name="形状">
              <a:extLst>
                <a:ext uri="{FF2B5EF4-FFF2-40B4-BE49-F238E27FC236}">
                  <a16:creationId xmlns:a16="http://schemas.microsoft.com/office/drawing/2014/main" xmlns="" id="{B81453D1-5ED6-447D-8D98-A62C77325ADB}"/>
                </a:ext>
              </a:extLst>
            </p:cNvPr>
            <p:cNvSpPr>
              <a:spLocks/>
            </p:cNvSpPr>
            <p:nvPr/>
          </p:nvSpPr>
          <p:spPr bwMode="auto">
            <a:xfrm>
              <a:off x="5104533" y="4420563"/>
              <a:ext cx="15295" cy="42824"/>
            </a:xfrm>
            <a:custGeom>
              <a:avLst/>
              <a:gdLst>
                <a:gd name="T0" fmla="*/ 5 w 5"/>
                <a:gd name="T1" fmla="*/ 0 h 12"/>
                <a:gd name="T2" fmla="*/ 0 w 5"/>
                <a:gd name="T3" fmla="*/ 6 h 12"/>
                <a:gd name="T4" fmla="*/ 5 w 5"/>
                <a:gd name="T5" fmla="*/ 12 h 12"/>
                <a:gd name="T6" fmla="*/ 5 w 5"/>
                <a:gd name="T7" fmla="*/ 0 h 12"/>
              </a:gdLst>
              <a:ahLst/>
              <a:cxnLst>
                <a:cxn ang="0">
                  <a:pos x="T0" y="T1"/>
                </a:cxn>
                <a:cxn ang="0">
                  <a:pos x="T2" y="T3"/>
                </a:cxn>
                <a:cxn ang="0">
                  <a:pos x="T4" y="T5"/>
                </a:cxn>
                <a:cxn ang="0">
                  <a:pos x="T6" y="T7"/>
                </a:cxn>
              </a:cxnLst>
              <a:rect l="0" t="0" r="r" b="b"/>
              <a:pathLst>
                <a:path w="5" h="12">
                  <a:moveTo>
                    <a:pt x="5" y="0"/>
                  </a:moveTo>
                  <a:cubicBezTo>
                    <a:pt x="1" y="1"/>
                    <a:pt x="0" y="3"/>
                    <a:pt x="0" y="6"/>
                  </a:cubicBezTo>
                  <a:cubicBezTo>
                    <a:pt x="0" y="9"/>
                    <a:pt x="1" y="11"/>
                    <a:pt x="5" y="12"/>
                  </a:cubicBezTo>
                  <a:lnTo>
                    <a:pt x="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3" name="形状">
              <a:extLst>
                <a:ext uri="{FF2B5EF4-FFF2-40B4-BE49-F238E27FC236}">
                  <a16:creationId xmlns:a16="http://schemas.microsoft.com/office/drawing/2014/main" xmlns="" id="{E288ABF1-D9D6-47D1-B54B-C93B3245CBC7}"/>
                </a:ext>
              </a:extLst>
            </p:cNvPr>
            <p:cNvSpPr>
              <a:spLocks/>
            </p:cNvSpPr>
            <p:nvPr/>
          </p:nvSpPr>
          <p:spPr bwMode="auto">
            <a:xfrm>
              <a:off x="5147357" y="4521506"/>
              <a:ext cx="18353" cy="42824"/>
            </a:xfrm>
            <a:custGeom>
              <a:avLst/>
              <a:gdLst>
                <a:gd name="T0" fmla="*/ 0 w 6"/>
                <a:gd name="T1" fmla="*/ 0 h 13"/>
                <a:gd name="T2" fmla="*/ 0 w 6"/>
                <a:gd name="T3" fmla="*/ 13 h 13"/>
                <a:gd name="T4" fmla="*/ 6 w 6"/>
                <a:gd name="T5" fmla="*/ 6 h 13"/>
                <a:gd name="T6" fmla="*/ 0 w 6"/>
                <a:gd name="T7" fmla="*/ 0 h 13"/>
              </a:gdLst>
              <a:ahLst/>
              <a:cxnLst>
                <a:cxn ang="0">
                  <a:pos x="T0" y="T1"/>
                </a:cxn>
                <a:cxn ang="0">
                  <a:pos x="T2" y="T3"/>
                </a:cxn>
                <a:cxn ang="0">
                  <a:pos x="T4" y="T5"/>
                </a:cxn>
                <a:cxn ang="0">
                  <a:pos x="T6" y="T7"/>
                </a:cxn>
              </a:cxnLst>
              <a:rect l="0" t="0" r="r" b="b"/>
              <a:pathLst>
                <a:path w="6" h="13">
                  <a:moveTo>
                    <a:pt x="0" y="0"/>
                  </a:moveTo>
                  <a:cubicBezTo>
                    <a:pt x="0" y="13"/>
                    <a:pt x="0" y="13"/>
                    <a:pt x="0" y="13"/>
                  </a:cubicBezTo>
                  <a:cubicBezTo>
                    <a:pt x="4" y="12"/>
                    <a:pt x="6" y="10"/>
                    <a:pt x="6" y="6"/>
                  </a:cubicBezTo>
                  <a:cubicBezTo>
                    <a:pt x="6" y="3"/>
                    <a:pt x="4" y="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4" name="形状">
              <a:extLst>
                <a:ext uri="{FF2B5EF4-FFF2-40B4-BE49-F238E27FC236}">
                  <a16:creationId xmlns:a16="http://schemas.microsoft.com/office/drawing/2014/main" xmlns="" id="{8C4F05F0-3C43-40A1-BECC-039B0CD6066C}"/>
                </a:ext>
              </a:extLst>
            </p:cNvPr>
            <p:cNvSpPr>
              <a:spLocks/>
            </p:cNvSpPr>
            <p:nvPr/>
          </p:nvSpPr>
          <p:spPr bwMode="auto">
            <a:xfrm>
              <a:off x="5298767" y="2678782"/>
              <a:ext cx="73412" cy="21413"/>
            </a:xfrm>
            <a:custGeom>
              <a:avLst/>
              <a:gdLst>
                <a:gd name="T0" fmla="*/ 21 w 22"/>
                <a:gd name="T1" fmla="*/ 1 h 7"/>
                <a:gd name="T2" fmla="*/ 19 w 22"/>
                <a:gd name="T3" fmla="*/ 0 h 7"/>
                <a:gd name="T4" fmla="*/ 4 w 22"/>
                <a:gd name="T5" fmla="*/ 0 h 7"/>
                <a:gd name="T6" fmla="*/ 1 w 22"/>
                <a:gd name="T7" fmla="*/ 1 h 7"/>
                <a:gd name="T8" fmla="*/ 0 w 22"/>
                <a:gd name="T9" fmla="*/ 3 h 7"/>
                <a:gd name="T10" fmla="*/ 1 w 22"/>
                <a:gd name="T11" fmla="*/ 6 h 7"/>
                <a:gd name="T12" fmla="*/ 4 w 22"/>
                <a:gd name="T13" fmla="*/ 7 h 7"/>
                <a:gd name="T14" fmla="*/ 19 w 22"/>
                <a:gd name="T15" fmla="*/ 7 h 7"/>
                <a:gd name="T16" fmla="*/ 21 w 22"/>
                <a:gd name="T17" fmla="*/ 6 h 7"/>
                <a:gd name="T18" fmla="*/ 22 w 22"/>
                <a:gd name="T19" fmla="*/ 3 h 7"/>
                <a:gd name="T20" fmla="*/ 21 w 22"/>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7">
                  <a:moveTo>
                    <a:pt x="21" y="1"/>
                  </a:moveTo>
                  <a:cubicBezTo>
                    <a:pt x="21" y="0"/>
                    <a:pt x="20" y="0"/>
                    <a:pt x="19" y="0"/>
                  </a:cubicBezTo>
                  <a:cubicBezTo>
                    <a:pt x="4" y="0"/>
                    <a:pt x="4" y="0"/>
                    <a:pt x="4" y="0"/>
                  </a:cubicBezTo>
                  <a:cubicBezTo>
                    <a:pt x="3" y="0"/>
                    <a:pt x="2" y="0"/>
                    <a:pt x="1" y="1"/>
                  </a:cubicBezTo>
                  <a:cubicBezTo>
                    <a:pt x="0" y="1"/>
                    <a:pt x="0" y="2"/>
                    <a:pt x="0" y="3"/>
                  </a:cubicBezTo>
                  <a:cubicBezTo>
                    <a:pt x="0" y="4"/>
                    <a:pt x="1" y="5"/>
                    <a:pt x="1" y="6"/>
                  </a:cubicBezTo>
                  <a:cubicBezTo>
                    <a:pt x="2" y="6"/>
                    <a:pt x="3" y="7"/>
                    <a:pt x="4" y="7"/>
                  </a:cubicBezTo>
                  <a:cubicBezTo>
                    <a:pt x="19" y="7"/>
                    <a:pt x="19" y="7"/>
                    <a:pt x="19" y="7"/>
                  </a:cubicBezTo>
                  <a:cubicBezTo>
                    <a:pt x="20" y="7"/>
                    <a:pt x="21" y="6"/>
                    <a:pt x="21" y="6"/>
                  </a:cubicBezTo>
                  <a:cubicBezTo>
                    <a:pt x="22" y="5"/>
                    <a:pt x="22" y="4"/>
                    <a:pt x="22" y="3"/>
                  </a:cubicBezTo>
                  <a:cubicBezTo>
                    <a:pt x="22" y="2"/>
                    <a:pt x="22" y="1"/>
                    <a:pt x="21"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5" name="形状">
              <a:extLst>
                <a:ext uri="{FF2B5EF4-FFF2-40B4-BE49-F238E27FC236}">
                  <a16:creationId xmlns:a16="http://schemas.microsoft.com/office/drawing/2014/main" xmlns="" id="{DF25F180-F851-4449-8A01-EC7900C9C07C}"/>
                </a:ext>
              </a:extLst>
            </p:cNvPr>
            <p:cNvSpPr>
              <a:spLocks/>
            </p:cNvSpPr>
            <p:nvPr/>
          </p:nvSpPr>
          <p:spPr bwMode="auto">
            <a:xfrm>
              <a:off x="5283472" y="2568665"/>
              <a:ext cx="67295" cy="48941"/>
            </a:xfrm>
            <a:custGeom>
              <a:avLst/>
              <a:gdLst>
                <a:gd name="T0" fmla="*/ 4 w 21"/>
                <a:gd name="T1" fmla="*/ 15 h 15"/>
                <a:gd name="T2" fmla="*/ 6 w 21"/>
                <a:gd name="T3" fmla="*/ 14 h 15"/>
                <a:gd name="T4" fmla="*/ 19 w 21"/>
                <a:gd name="T5" fmla="*/ 7 h 15"/>
                <a:gd name="T6" fmla="*/ 19 w 21"/>
                <a:gd name="T7" fmla="*/ 6 h 15"/>
                <a:gd name="T8" fmla="*/ 19 w 21"/>
                <a:gd name="T9" fmla="*/ 6 h 15"/>
                <a:gd name="T10" fmla="*/ 20 w 21"/>
                <a:gd name="T11" fmla="*/ 2 h 15"/>
                <a:gd name="T12" fmla="*/ 18 w 21"/>
                <a:gd name="T13" fmla="*/ 0 h 15"/>
                <a:gd name="T14" fmla="*/ 15 w 21"/>
                <a:gd name="T15" fmla="*/ 1 h 15"/>
                <a:gd name="T16" fmla="*/ 2 w 21"/>
                <a:gd name="T17" fmla="*/ 8 h 15"/>
                <a:gd name="T18" fmla="*/ 1 w 21"/>
                <a:gd name="T19" fmla="*/ 9 h 15"/>
                <a:gd name="T20" fmla="*/ 1 w 21"/>
                <a:gd name="T21" fmla="*/ 13 h 15"/>
                <a:gd name="T22" fmla="*/ 4 w 21"/>
                <a:gd name="T23"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5">
                  <a:moveTo>
                    <a:pt x="4" y="15"/>
                  </a:moveTo>
                  <a:cubicBezTo>
                    <a:pt x="4" y="15"/>
                    <a:pt x="5" y="15"/>
                    <a:pt x="6" y="14"/>
                  </a:cubicBezTo>
                  <a:cubicBezTo>
                    <a:pt x="19" y="7"/>
                    <a:pt x="19" y="7"/>
                    <a:pt x="19" y="7"/>
                  </a:cubicBezTo>
                  <a:cubicBezTo>
                    <a:pt x="19" y="6"/>
                    <a:pt x="19" y="6"/>
                    <a:pt x="19" y="6"/>
                  </a:cubicBezTo>
                  <a:cubicBezTo>
                    <a:pt x="19" y="6"/>
                    <a:pt x="19" y="6"/>
                    <a:pt x="19" y="6"/>
                  </a:cubicBezTo>
                  <a:cubicBezTo>
                    <a:pt x="20" y="5"/>
                    <a:pt x="21" y="3"/>
                    <a:pt x="20" y="2"/>
                  </a:cubicBezTo>
                  <a:cubicBezTo>
                    <a:pt x="19" y="1"/>
                    <a:pt x="19" y="0"/>
                    <a:pt x="18" y="0"/>
                  </a:cubicBezTo>
                  <a:cubicBezTo>
                    <a:pt x="17" y="0"/>
                    <a:pt x="16" y="0"/>
                    <a:pt x="15" y="1"/>
                  </a:cubicBezTo>
                  <a:cubicBezTo>
                    <a:pt x="2" y="8"/>
                    <a:pt x="2" y="8"/>
                    <a:pt x="2" y="8"/>
                  </a:cubicBezTo>
                  <a:cubicBezTo>
                    <a:pt x="1" y="9"/>
                    <a:pt x="1" y="9"/>
                    <a:pt x="1" y="9"/>
                  </a:cubicBezTo>
                  <a:cubicBezTo>
                    <a:pt x="0" y="10"/>
                    <a:pt x="0" y="12"/>
                    <a:pt x="1" y="13"/>
                  </a:cubicBezTo>
                  <a:cubicBezTo>
                    <a:pt x="1" y="14"/>
                    <a:pt x="3" y="15"/>
                    <a:pt x="4" y="1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6" name="形状">
              <a:extLst>
                <a:ext uri="{FF2B5EF4-FFF2-40B4-BE49-F238E27FC236}">
                  <a16:creationId xmlns:a16="http://schemas.microsoft.com/office/drawing/2014/main" xmlns="" id="{5780AD06-B7FF-4AC7-BC50-98340156E358}"/>
                </a:ext>
              </a:extLst>
            </p:cNvPr>
            <p:cNvSpPr>
              <a:spLocks/>
            </p:cNvSpPr>
            <p:nvPr/>
          </p:nvSpPr>
          <p:spPr bwMode="auto">
            <a:xfrm>
              <a:off x="5216177" y="2473843"/>
              <a:ext cx="48942" cy="70354"/>
            </a:xfrm>
            <a:custGeom>
              <a:avLst/>
              <a:gdLst>
                <a:gd name="T0" fmla="*/ 13 w 15"/>
                <a:gd name="T1" fmla="*/ 1 h 21"/>
                <a:gd name="T2" fmla="*/ 9 w 15"/>
                <a:gd name="T3" fmla="*/ 2 h 21"/>
                <a:gd name="T4" fmla="*/ 8 w 15"/>
                <a:gd name="T5" fmla="*/ 2 h 21"/>
                <a:gd name="T6" fmla="*/ 1 w 15"/>
                <a:gd name="T7" fmla="*/ 15 h 21"/>
                <a:gd name="T8" fmla="*/ 2 w 15"/>
                <a:gd name="T9" fmla="*/ 20 h 21"/>
                <a:gd name="T10" fmla="*/ 4 w 15"/>
                <a:gd name="T11" fmla="*/ 21 h 21"/>
                <a:gd name="T12" fmla="*/ 7 w 15"/>
                <a:gd name="T13" fmla="*/ 20 h 21"/>
                <a:gd name="T14" fmla="*/ 7 w 15"/>
                <a:gd name="T15" fmla="*/ 19 h 21"/>
                <a:gd name="T16" fmla="*/ 15 w 15"/>
                <a:gd name="T17" fmla="*/ 6 h 21"/>
                <a:gd name="T18" fmla="*/ 13 w 15"/>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21">
                  <a:moveTo>
                    <a:pt x="13" y="1"/>
                  </a:moveTo>
                  <a:cubicBezTo>
                    <a:pt x="12" y="0"/>
                    <a:pt x="10" y="0"/>
                    <a:pt x="9" y="2"/>
                  </a:cubicBezTo>
                  <a:cubicBezTo>
                    <a:pt x="8" y="2"/>
                    <a:pt x="8" y="2"/>
                    <a:pt x="8" y="2"/>
                  </a:cubicBezTo>
                  <a:cubicBezTo>
                    <a:pt x="1" y="15"/>
                    <a:pt x="1" y="15"/>
                    <a:pt x="1" y="15"/>
                  </a:cubicBezTo>
                  <a:cubicBezTo>
                    <a:pt x="0" y="17"/>
                    <a:pt x="1" y="19"/>
                    <a:pt x="2" y="20"/>
                  </a:cubicBezTo>
                  <a:cubicBezTo>
                    <a:pt x="3" y="21"/>
                    <a:pt x="3" y="21"/>
                    <a:pt x="4" y="21"/>
                  </a:cubicBezTo>
                  <a:cubicBezTo>
                    <a:pt x="5" y="21"/>
                    <a:pt x="6" y="20"/>
                    <a:pt x="7" y="20"/>
                  </a:cubicBezTo>
                  <a:cubicBezTo>
                    <a:pt x="7" y="19"/>
                    <a:pt x="7" y="19"/>
                    <a:pt x="7" y="19"/>
                  </a:cubicBezTo>
                  <a:cubicBezTo>
                    <a:pt x="15" y="6"/>
                    <a:pt x="15" y="6"/>
                    <a:pt x="15" y="6"/>
                  </a:cubicBezTo>
                  <a:cubicBezTo>
                    <a:pt x="15" y="4"/>
                    <a:pt x="15" y="2"/>
                    <a:pt x="1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7" name="形状">
              <a:extLst>
                <a:ext uri="{FF2B5EF4-FFF2-40B4-BE49-F238E27FC236}">
                  <a16:creationId xmlns:a16="http://schemas.microsoft.com/office/drawing/2014/main" xmlns="" id="{03D87840-83DF-4F84-B807-83C4B75E9B29}"/>
                </a:ext>
              </a:extLst>
            </p:cNvPr>
            <p:cNvSpPr>
              <a:spLocks/>
            </p:cNvSpPr>
            <p:nvPr/>
          </p:nvSpPr>
          <p:spPr bwMode="auto">
            <a:xfrm>
              <a:off x="4901117" y="2565608"/>
              <a:ext cx="70354" cy="48941"/>
            </a:xfrm>
            <a:custGeom>
              <a:avLst/>
              <a:gdLst>
                <a:gd name="T0" fmla="*/ 3 w 21"/>
                <a:gd name="T1" fmla="*/ 7 h 15"/>
                <a:gd name="T2" fmla="*/ 16 w 21"/>
                <a:gd name="T3" fmla="*/ 14 h 15"/>
                <a:gd name="T4" fmla="*/ 17 w 21"/>
                <a:gd name="T5" fmla="*/ 15 h 15"/>
                <a:gd name="T6" fmla="*/ 20 w 21"/>
                <a:gd name="T7" fmla="*/ 14 h 15"/>
                <a:gd name="T8" fmla="*/ 20 w 21"/>
                <a:gd name="T9" fmla="*/ 13 h 15"/>
                <a:gd name="T10" fmla="*/ 19 w 21"/>
                <a:gd name="T11" fmla="*/ 8 h 15"/>
                <a:gd name="T12" fmla="*/ 6 w 21"/>
                <a:gd name="T13" fmla="*/ 0 h 15"/>
                <a:gd name="T14" fmla="*/ 2 w 21"/>
                <a:gd name="T15" fmla="*/ 1 h 15"/>
                <a:gd name="T16" fmla="*/ 1 w 21"/>
                <a:gd name="T17" fmla="*/ 2 h 15"/>
                <a:gd name="T18" fmla="*/ 3 w 21"/>
                <a:gd name="T19"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15">
                  <a:moveTo>
                    <a:pt x="3" y="7"/>
                  </a:moveTo>
                  <a:cubicBezTo>
                    <a:pt x="16" y="14"/>
                    <a:pt x="16" y="14"/>
                    <a:pt x="16" y="14"/>
                  </a:cubicBezTo>
                  <a:cubicBezTo>
                    <a:pt x="16" y="14"/>
                    <a:pt x="17" y="15"/>
                    <a:pt x="17" y="15"/>
                  </a:cubicBezTo>
                  <a:cubicBezTo>
                    <a:pt x="18" y="15"/>
                    <a:pt x="19" y="14"/>
                    <a:pt x="20" y="14"/>
                  </a:cubicBezTo>
                  <a:cubicBezTo>
                    <a:pt x="20" y="13"/>
                    <a:pt x="20" y="13"/>
                    <a:pt x="20" y="13"/>
                  </a:cubicBezTo>
                  <a:cubicBezTo>
                    <a:pt x="21" y="11"/>
                    <a:pt x="21" y="9"/>
                    <a:pt x="19" y="8"/>
                  </a:cubicBezTo>
                  <a:cubicBezTo>
                    <a:pt x="6" y="0"/>
                    <a:pt x="6" y="0"/>
                    <a:pt x="6" y="0"/>
                  </a:cubicBezTo>
                  <a:cubicBezTo>
                    <a:pt x="5" y="0"/>
                    <a:pt x="3" y="0"/>
                    <a:pt x="2" y="1"/>
                  </a:cubicBezTo>
                  <a:cubicBezTo>
                    <a:pt x="1" y="2"/>
                    <a:pt x="1" y="2"/>
                    <a:pt x="1" y="2"/>
                  </a:cubicBezTo>
                  <a:cubicBezTo>
                    <a:pt x="0" y="3"/>
                    <a:pt x="1" y="6"/>
                    <a:pt x="3"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8" name="形状">
              <a:extLst>
                <a:ext uri="{FF2B5EF4-FFF2-40B4-BE49-F238E27FC236}">
                  <a16:creationId xmlns:a16="http://schemas.microsoft.com/office/drawing/2014/main" xmlns="" id="{C71A68EF-53C2-4888-B051-6DE9AB79F524}"/>
                </a:ext>
              </a:extLst>
            </p:cNvPr>
            <p:cNvSpPr>
              <a:spLocks/>
            </p:cNvSpPr>
            <p:nvPr/>
          </p:nvSpPr>
          <p:spPr bwMode="auto">
            <a:xfrm>
              <a:off x="5283472" y="2755253"/>
              <a:ext cx="67295" cy="48941"/>
            </a:xfrm>
            <a:custGeom>
              <a:avLst/>
              <a:gdLst>
                <a:gd name="T0" fmla="*/ 19 w 21"/>
                <a:gd name="T1" fmla="*/ 8 h 15"/>
                <a:gd name="T2" fmla="*/ 6 w 21"/>
                <a:gd name="T3" fmla="*/ 1 h 15"/>
                <a:gd name="T4" fmla="*/ 1 w 21"/>
                <a:gd name="T5" fmla="*/ 1 h 15"/>
                <a:gd name="T6" fmla="*/ 1 w 21"/>
                <a:gd name="T7" fmla="*/ 2 h 15"/>
                <a:gd name="T8" fmla="*/ 2 w 21"/>
                <a:gd name="T9" fmla="*/ 7 h 15"/>
                <a:gd name="T10" fmla="*/ 15 w 21"/>
                <a:gd name="T11" fmla="*/ 15 h 15"/>
                <a:gd name="T12" fmla="*/ 17 w 21"/>
                <a:gd name="T13" fmla="*/ 15 h 15"/>
                <a:gd name="T14" fmla="*/ 19 w 21"/>
                <a:gd name="T15" fmla="*/ 14 h 15"/>
                <a:gd name="T16" fmla="*/ 20 w 21"/>
                <a:gd name="T17" fmla="*/ 13 h 15"/>
                <a:gd name="T18" fmla="*/ 19 w 21"/>
                <a:gd name="T19"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15">
                  <a:moveTo>
                    <a:pt x="19" y="8"/>
                  </a:moveTo>
                  <a:cubicBezTo>
                    <a:pt x="6" y="1"/>
                    <a:pt x="6" y="1"/>
                    <a:pt x="6" y="1"/>
                  </a:cubicBezTo>
                  <a:cubicBezTo>
                    <a:pt x="4" y="0"/>
                    <a:pt x="3" y="0"/>
                    <a:pt x="1" y="1"/>
                  </a:cubicBezTo>
                  <a:cubicBezTo>
                    <a:pt x="1" y="2"/>
                    <a:pt x="1" y="2"/>
                    <a:pt x="1" y="2"/>
                  </a:cubicBezTo>
                  <a:cubicBezTo>
                    <a:pt x="0" y="4"/>
                    <a:pt x="0" y="6"/>
                    <a:pt x="2" y="7"/>
                  </a:cubicBezTo>
                  <a:cubicBezTo>
                    <a:pt x="15" y="15"/>
                    <a:pt x="15" y="15"/>
                    <a:pt x="15" y="15"/>
                  </a:cubicBezTo>
                  <a:cubicBezTo>
                    <a:pt x="16" y="15"/>
                    <a:pt x="16" y="15"/>
                    <a:pt x="17" y="15"/>
                  </a:cubicBezTo>
                  <a:cubicBezTo>
                    <a:pt x="18" y="15"/>
                    <a:pt x="19" y="15"/>
                    <a:pt x="19" y="14"/>
                  </a:cubicBezTo>
                  <a:cubicBezTo>
                    <a:pt x="20" y="13"/>
                    <a:pt x="20" y="13"/>
                    <a:pt x="20" y="13"/>
                  </a:cubicBezTo>
                  <a:cubicBezTo>
                    <a:pt x="21" y="12"/>
                    <a:pt x="20" y="9"/>
                    <a:pt x="19"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49" name="形状">
              <a:extLst>
                <a:ext uri="{FF2B5EF4-FFF2-40B4-BE49-F238E27FC236}">
                  <a16:creationId xmlns:a16="http://schemas.microsoft.com/office/drawing/2014/main" xmlns="" id="{39BF5218-152B-4BD1-A985-632946CD9DC9}"/>
                </a:ext>
              </a:extLst>
            </p:cNvPr>
            <p:cNvSpPr>
              <a:spLocks/>
            </p:cNvSpPr>
            <p:nvPr/>
          </p:nvSpPr>
          <p:spPr bwMode="auto">
            <a:xfrm>
              <a:off x="4904175" y="2761371"/>
              <a:ext cx="67295" cy="52000"/>
            </a:xfrm>
            <a:custGeom>
              <a:avLst/>
              <a:gdLst>
                <a:gd name="T0" fmla="*/ 17 w 20"/>
                <a:gd name="T1" fmla="*/ 0 h 15"/>
                <a:gd name="T2" fmla="*/ 15 w 20"/>
                <a:gd name="T3" fmla="*/ 1 h 15"/>
                <a:gd name="T4" fmla="*/ 2 w 20"/>
                <a:gd name="T5" fmla="*/ 8 h 15"/>
                <a:gd name="T6" fmla="*/ 1 w 20"/>
                <a:gd name="T7" fmla="*/ 9 h 15"/>
                <a:gd name="T8" fmla="*/ 0 w 20"/>
                <a:gd name="T9" fmla="*/ 13 h 15"/>
                <a:gd name="T10" fmla="*/ 4 w 20"/>
                <a:gd name="T11" fmla="*/ 15 h 15"/>
                <a:gd name="T12" fmla="*/ 5 w 20"/>
                <a:gd name="T13" fmla="*/ 14 h 15"/>
                <a:gd name="T14" fmla="*/ 18 w 20"/>
                <a:gd name="T15" fmla="*/ 7 h 15"/>
                <a:gd name="T16" fmla="*/ 19 w 20"/>
                <a:gd name="T17" fmla="*/ 6 h 15"/>
                <a:gd name="T18" fmla="*/ 20 w 20"/>
                <a:gd name="T19" fmla="*/ 2 h 15"/>
                <a:gd name="T20" fmla="*/ 17 w 20"/>
                <a:gd name="T2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15">
                  <a:moveTo>
                    <a:pt x="17" y="0"/>
                  </a:moveTo>
                  <a:cubicBezTo>
                    <a:pt x="17" y="0"/>
                    <a:pt x="16" y="0"/>
                    <a:pt x="15" y="1"/>
                  </a:cubicBezTo>
                  <a:cubicBezTo>
                    <a:pt x="2" y="8"/>
                    <a:pt x="2" y="8"/>
                    <a:pt x="2" y="8"/>
                  </a:cubicBezTo>
                  <a:cubicBezTo>
                    <a:pt x="1" y="9"/>
                    <a:pt x="1" y="9"/>
                    <a:pt x="1" y="9"/>
                  </a:cubicBezTo>
                  <a:cubicBezTo>
                    <a:pt x="0" y="10"/>
                    <a:pt x="0" y="12"/>
                    <a:pt x="0" y="13"/>
                  </a:cubicBezTo>
                  <a:cubicBezTo>
                    <a:pt x="1" y="14"/>
                    <a:pt x="2" y="15"/>
                    <a:pt x="4" y="15"/>
                  </a:cubicBezTo>
                  <a:cubicBezTo>
                    <a:pt x="4" y="15"/>
                    <a:pt x="5" y="15"/>
                    <a:pt x="5" y="14"/>
                  </a:cubicBezTo>
                  <a:cubicBezTo>
                    <a:pt x="18" y="7"/>
                    <a:pt x="18" y="7"/>
                    <a:pt x="18" y="7"/>
                  </a:cubicBezTo>
                  <a:cubicBezTo>
                    <a:pt x="19" y="6"/>
                    <a:pt x="19" y="6"/>
                    <a:pt x="19" y="6"/>
                  </a:cubicBezTo>
                  <a:cubicBezTo>
                    <a:pt x="20" y="5"/>
                    <a:pt x="20" y="3"/>
                    <a:pt x="20" y="2"/>
                  </a:cubicBezTo>
                  <a:cubicBezTo>
                    <a:pt x="19" y="1"/>
                    <a:pt x="18" y="1"/>
                    <a:pt x="1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0" name="形状">
              <a:extLst>
                <a:ext uri="{FF2B5EF4-FFF2-40B4-BE49-F238E27FC236}">
                  <a16:creationId xmlns:a16="http://schemas.microsoft.com/office/drawing/2014/main" xmlns="" id="{02575426-B23C-4882-A2CC-0734C6102AEE}"/>
                </a:ext>
              </a:extLst>
            </p:cNvPr>
            <p:cNvSpPr>
              <a:spLocks/>
            </p:cNvSpPr>
            <p:nvPr/>
          </p:nvSpPr>
          <p:spPr bwMode="auto">
            <a:xfrm>
              <a:off x="4986765" y="2470783"/>
              <a:ext cx="52001" cy="67294"/>
            </a:xfrm>
            <a:custGeom>
              <a:avLst/>
              <a:gdLst>
                <a:gd name="T0" fmla="*/ 7 w 15"/>
                <a:gd name="T1" fmla="*/ 2 h 20"/>
                <a:gd name="T2" fmla="*/ 4 w 15"/>
                <a:gd name="T3" fmla="*/ 0 h 20"/>
                <a:gd name="T4" fmla="*/ 2 w 15"/>
                <a:gd name="T5" fmla="*/ 1 h 20"/>
                <a:gd name="T6" fmla="*/ 1 w 15"/>
                <a:gd name="T7" fmla="*/ 1 h 20"/>
                <a:gd name="T8" fmla="*/ 0 w 15"/>
                <a:gd name="T9" fmla="*/ 6 h 20"/>
                <a:gd name="T10" fmla="*/ 8 w 15"/>
                <a:gd name="T11" fmla="*/ 19 h 20"/>
                <a:gd name="T12" fmla="*/ 11 w 15"/>
                <a:gd name="T13" fmla="*/ 20 h 20"/>
                <a:gd name="T14" fmla="*/ 13 w 15"/>
                <a:gd name="T15" fmla="*/ 20 h 20"/>
                <a:gd name="T16" fmla="*/ 14 w 15"/>
                <a:gd name="T17" fmla="*/ 19 h 20"/>
                <a:gd name="T18" fmla="*/ 14 w 15"/>
                <a:gd name="T19" fmla="*/ 15 h 20"/>
                <a:gd name="T20" fmla="*/ 7 w 15"/>
                <a:gd name="T21"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20">
                  <a:moveTo>
                    <a:pt x="7" y="2"/>
                  </a:moveTo>
                  <a:cubicBezTo>
                    <a:pt x="6" y="1"/>
                    <a:pt x="5" y="1"/>
                    <a:pt x="4" y="0"/>
                  </a:cubicBezTo>
                  <a:cubicBezTo>
                    <a:pt x="4" y="0"/>
                    <a:pt x="3" y="0"/>
                    <a:pt x="2" y="1"/>
                  </a:cubicBezTo>
                  <a:cubicBezTo>
                    <a:pt x="1" y="1"/>
                    <a:pt x="1" y="1"/>
                    <a:pt x="1" y="1"/>
                  </a:cubicBezTo>
                  <a:cubicBezTo>
                    <a:pt x="0" y="2"/>
                    <a:pt x="0" y="4"/>
                    <a:pt x="0" y="6"/>
                  </a:cubicBezTo>
                  <a:cubicBezTo>
                    <a:pt x="8" y="19"/>
                    <a:pt x="8" y="19"/>
                    <a:pt x="8" y="19"/>
                  </a:cubicBezTo>
                  <a:cubicBezTo>
                    <a:pt x="9" y="20"/>
                    <a:pt x="10" y="20"/>
                    <a:pt x="11" y="20"/>
                  </a:cubicBezTo>
                  <a:cubicBezTo>
                    <a:pt x="12" y="20"/>
                    <a:pt x="12" y="20"/>
                    <a:pt x="13" y="20"/>
                  </a:cubicBezTo>
                  <a:cubicBezTo>
                    <a:pt x="14" y="19"/>
                    <a:pt x="14" y="19"/>
                    <a:pt x="14" y="19"/>
                  </a:cubicBezTo>
                  <a:cubicBezTo>
                    <a:pt x="15" y="18"/>
                    <a:pt x="15" y="16"/>
                    <a:pt x="14" y="15"/>
                  </a:cubicBezTo>
                  <a:lnTo>
                    <a:pt x="7"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1" name="形状">
              <a:extLst>
                <a:ext uri="{FF2B5EF4-FFF2-40B4-BE49-F238E27FC236}">
                  <a16:creationId xmlns:a16="http://schemas.microsoft.com/office/drawing/2014/main" xmlns="" id="{1C8950FE-BA96-49D5-9E35-0D55F3A71382}"/>
                </a:ext>
              </a:extLst>
            </p:cNvPr>
            <p:cNvSpPr>
              <a:spLocks/>
            </p:cNvSpPr>
            <p:nvPr/>
          </p:nvSpPr>
          <p:spPr bwMode="auto">
            <a:xfrm>
              <a:off x="5118294" y="2443255"/>
              <a:ext cx="24471" cy="73412"/>
            </a:xfrm>
            <a:custGeom>
              <a:avLst/>
              <a:gdLst>
                <a:gd name="T0" fmla="*/ 3 w 7"/>
                <a:gd name="T1" fmla="*/ 0 h 22"/>
                <a:gd name="T2" fmla="*/ 1 w 7"/>
                <a:gd name="T3" fmla="*/ 1 h 22"/>
                <a:gd name="T4" fmla="*/ 0 w 7"/>
                <a:gd name="T5" fmla="*/ 4 h 22"/>
                <a:gd name="T6" fmla="*/ 0 w 7"/>
                <a:gd name="T7" fmla="*/ 19 h 22"/>
                <a:gd name="T8" fmla="*/ 3 w 7"/>
                <a:gd name="T9" fmla="*/ 22 h 22"/>
                <a:gd name="T10" fmla="*/ 6 w 7"/>
                <a:gd name="T11" fmla="*/ 21 h 22"/>
                <a:gd name="T12" fmla="*/ 7 w 7"/>
                <a:gd name="T13" fmla="*/ 19 h 22"/>
                <a:gd name="T14" fmla="*/ 7 w 7"/>
                <a:gd name="T15" fmla="*/ 3 h 22"/>
                <a:gd name="T16" fmla="*/ 3 w 7"/>
                <a:gd name="T1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22">
                  <a:moveTo>
                    <a:pt x="3" y="0"/>
                  </a:moveTo>
                  <a:cubicBezTo>
                    <a:pt x="2" y="0"/>
                    <a:pt x="1" y="0"/>
                    <a:pt x="1" y="1"/>
                  </a:cubicBezTo>
                  <a:cubicBezTo>
                    <a:pt x="0" y="2"/>
                    <a:pt x="0" y="3"/>
                    <a:pt x="0" y="4"/>
                  </a:cubicBezTo>
                  <a:cubicBezTo>
                    <a:pt x="0" y="19"/>
                    <a:pt x="0" y="19"/>
                    <a:pt x="0" y="19"/>
                  </a:cubicBezTo>
                  <a:cubicBezTo>
                    <a:pt x="0" y="21"/>
                    <a:pt x="1" y="22"/>
                    <a:pt x="3" y="22"/>
                  </a:cubicBezTo>
                  <a:cubicBezTo>
                    <a:pt x="4" y="22"/>
                    <a:pt x="5" y="22"/>
                    <a:pt x="6" y="21"/>
                  </a:cubicBezTo>
                  <a:cubicBezTo>
                    <a:pt x="6" y="20"/>
                    <a:pt x="7" y="19"/>
                    <a:pt x="7" y="19"/>
                  </a:cubicBezTo>
                  <a:cubicBezTo>
                    <a:pt x="7" y="3"/>
                    <a:pt x="7" y="3"/>
                    <a:pt x="7" y="3"/>
                  </a:cubicBezTo>
                  <a:cubicBezTo>
                    <a:pt x="7" y="2"/>
                    <a:pt x="5" y="0"/>
                    <a:pt x="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2" name="形状">
              <a:extLst>
                <a:ext uri="{FF2B5EF4-FFF2-40B4-BE49-F238E27FC236}">
                  <a16:creationId xmlns:a16="http://schemas.microsoft.com/office/drawing/2014/main" xmlns="" id="{5212A9FE-3818-41FD-9074-CD0AFEAD500B}"/>
                </a:ext>
              </a:extLst>
            </p:cNvPr>
            <p:cNvSpPr>
              <a:spLocks/>
            </p:cNvSpPr>
            <p:nvPr/>
          </p:nvSpPr>
          <p:spPr bwMode="auto">
            <a:xfrm>
              <a:off x="4891940" y="2678782"/>
              <a:ext cx="73412" cy="21413"/>
            </a:xfrm>
            <a:custGeom>
              <a:avLst/>
              <a:gdLst>
                <a:gd name="T0" fmla="*/ 21 w 22"/>
                <a:gd name="T1" fmla="*/ 6 h 7"/>
                <a:gd name="T2" fmla="*/ 22 w 22"/>
                <a:gd name="T3" fmla="*/ 4 h 7"/>
                <a:gd name="T4" fmla="*/ 21 w 22"/>
                <a:gd name="T5" fmla="*/ 1 h 7"/>
                <a:gd name="T6" fmla="*/ 19 w 22"/>
                <a:gd name="T7" fmla="*/ 0 h 7"/>
                <a:gd name="T8" fmla="*/ 4 w 22"/>
                <a:gd name="T9" fmla="*/ 0 h 7"/>
                <a:gd name="T10" fmla="*/ 1 w 22"/>
                <a:gd name="T11" fmla="*/ 1 h 7"/>
                <a:gd name="T12" fmla="*/ 0 w 22"/>
                <a:gd name="T13" fmla="*/ 4 h 7"/>
                <a:gd name="T14" fmla="*/ 4 w 22"/>
                <a:gd name="T15" fmla="*/ 7 h 7"/>
                <a:gd name="T16" fmla="*/ 19 w 22"/>
                <a:gd name="T17" fmla="*/ 7 h 7"/>
                <a:gd name="T18" fmla="*/ 21 w 22"/>
                <a:gd name="T19"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7">
                  <a:moveTo>
                    <a:pt x="21" y="6"/>
                  </a:moveTo>
                  <a:cubicBezTo>
                    <a:pt x="22" y="5"/>
                    <a:pt x="22" y="5"/>
                    <a:pt x="22" y="4"/>
                  </a:cubicBezTo>
                  <a:cubicBezTo>
                    <a:pt x="22" y="3"/>
                    <a:pt x="22" y="2"/>
                    <a:pt x="21" y="1"/>
                  </a:cubicBezTo>
                  <a:cubicBezTo>
                    <a:pt x="20" y="0"/>
                    <a:pt x="20" y="0"/>
                    <a:pt x="19" y="0"/>
                  </a:cubicBezTo>
                  <a:cubicBezTo>
                    <a:pt x="4" y="0"/>
                    <a:pt x="4" y="0"/>
                    <a:pt x="4" y="0"/>
                  </a:cubicBezTo>
                  <a:cubicBezTo>
                    <a:pt x="3" y="0"/>
                    <a:pt x="2" y="0"/>
                    <a:pt x="1" y="1"/>
                  </a:cubicBezTo>
                  <a:cubicBezTo>
                    <a:pt x="0" y="2"/>
                    <a:pt x="0" y="3"/>
                    <a:pt x="0" y="4"/>
                  </a:cubicBezTo>
                  <a:cubicBezTo>
                    <a:pt x="0" y="6"/>
                    <a:pt x="2" y="7"/>
                    <a:pt x="4" y="7"/>
                  </a:cubicBezTo>
                  <a:cubicBezTo>
                    <a:pt x="19" y="7"/>
                    <a:pt x="19" y="7"/>
                    <a:pt x="19" y="7"/>
                  </a:cubicBezTo>
                  <a:cubicBezTo>
                    <a:pt x="20" y="7"/>
                    <a:pt x="20" y="7"/>
                    <a:pt x="21"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3" name="形状">
              <a:extLst>
                <a:ext uri="{FF2B5EF4-FFF2-40B4-BE49-F238E27FC236}">
                  <a16:creationId xmlns:a16="http://schemas.microsoft.com/office/drawing/2014/main" xmlns="" id="{6CFDD640-C825-49BE-8639-BBD445DD2EC3}"/>
                </a:ext>
              </a:extLst>
            </p:cNvPr>
            <p:cNvSpPr>
              <a:spLocks/>
            </p:cNvSpPr>
            <p:nvPr/>
          </p:nvSpPr>
          <p:spPr bwMode="auto">
            <a:xfrm>
              <a:off x="5075470" y="2874546"/>
              <a:ext cx="113178" cy="30588"/>
            </a:xfrm>
            <a:custGeom>
              <a:avLst/>
              <a:gdLst>
                <a:gd name="T0" fmla="*/ 34 w 34"/>
                <a:gd name="T1" fmla="*/ 3 h 9"/>
                <a:gd name="T2" fmla="*/ 30 w 34"/>
                <a:gd name="T3" fmla="*/ 7 h 9"/>
                <a:gd name="T4" fmla="*/ 3 w 34"/>
                <a:gd name="T5" fmla="*/ 7 h 9"/>
                <a:gd name="T6" fmla="*/ 0 w 34"/>
                <a:gd name="T7" fmla="*/ 3 h 9"/>
                <a:gd name="T8" fmla="*/ 5 w 34"/>
                <a:gd name="T9" fmla="*/ 0 h 9"/>
                <a:gd name="T10" fmla="*/ 29 w 34"/>
                <a:gd name="T11" fmla="*/ 0 h 9"/>
                <a:gd name="T12" fmla="*/ 34 w 34"/>
                <a:gd name="T13" fmla="*/ 3 h 9"/>
              </a:gdLst>
              <a:ahLst/>
              <a:cxnLst>
                <a:cxn ang="0">
                  <a:pos x="T0" y="T1"/>
                </a:cxn>
                <a:cxn ang="0">
                  <a:pos x="T2" y="T3"/>
                </a:cxn>
                <a:cxn ang="0">
                  <a:pos x="T4" y="T5"/>
                </a:cxn>
                <a:cxn ang="0">
                  <a:pos x="T6" y="T7"/>
                </a:cxn>
                <a:cxn ang="0">
                  <a:pos x="T8" y="T9"/>
                </a:cxn>
                <a:cxn ang="0">
                  <a:pos x="T10" y="T11"/>
                </a:cxn>
                <a:cxn ang="0">
                  <a:pos x="T12" y="T13"/>
                </a:cxn>
              </a:cxnLst>
              <a:rect l="0" t="0" r="r" b="b"/>
              <a:pathLst>
                <a:path w="34" h="9">
                  <a:moveTo>
                    <a:pt x="34" y="3"/>
                  </a:moveTo>
                  <a:cubicBezTo>
                    <a:pt x="34" y="5"/>
                    <a:pt x="33" y="7"/>
                    <a:pt x="30" y="7"/>
                  </a:cubicBezTo>
                  <a:cubicBezTo>
                    <a:pt x="22" y="9"/>
                    <a:pt x="12" y="9"/>
                    <a:pt x="3" y="7"/>
                  </a:cubicBezTo>
                  <a:cubicBezTo>
                    <a:pt x="1" y="7"/>
                    <a:pt x="0" y="5"/>
                    <a:pt x="0" y="3"/>
                  </a:cubicBezTo>
                  <a:cubicBezTo>
                    <a:pt x="1" y="1"/>
                    <a:pt x="3" y="0"/>
                    <a:pt x="5" y="0"/>
                  </a:cubicBezTo>
                  <a:cubicBezTo>
                    <a:pt x="13" y="1"/>
                    <a:pt x="21" y="1"/>
                    <a:pt x="29" y="0"/>
                  </a:cubicBezTo>
                  <a:cubicBezTo>
                    <a:pt x="31" y="0"/>
                    <a:pt x="33" y="1"/>
                    <a:pt x="3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4" name="形状">
              <a:extLst>
                <a:ext uri="{FF2B5EF4-FFF2-40B4-BE49-F238E27FC236}">
                  <a16:creationId xmlns:a16="http://schemas.microsoft.com/office/drawing/2014/main" xmlns="" id="{DF42C2D9-32ED-4091-8D72-B8698FDEBCCA}"/>
                </a:ext>
              </a:extLst>
            </p:cNvPr>
            <p:cNvSpPr>
              <a:spLocks/>
            </p:cNvSpPr>
            <p:nvPr/>
          </p:nvSpPr>
          <p:spPr bwMode="auto">
            <a:xfrm>
              <a:off x="5072413" y="2902076"/>
              <a:ext cx="113178" cy="30588"/>
            </a:xfrm>
            <a:custGeom>
              <a:avLst/>
              <a:gdLst>
                <a:gd name="T0" fmla="*/ 34 w 34"/>
                <a:gd name="T1" fmla="*/ 3 h 9"/>
                <a:gd name="T2" fmla="*/ 31 w 34"/>
                <a:gd name="T3" fmla="*/ 7 h 9"/>
                <a:gd name="T4" fmla="*/ 4 w 34"/>
                <a:gd name="T5" fmla="*/ 7 h 9"/>
                <a:gd name="T6" fmla="*/ 1 w 34"/>
                <a:gd name="T7" fmla="*/ 3 h 9"/>
                <a:gd name="T8" fmla="*/ 5 w 34"/>
                <a:gd name="T9" fmla="*/ 0 h 9"/>
                <a:gd name="T10" fmla="*/ 30 w 34"/>
                <a:gd name="T11" fmla="*/ 0 h 9"/>
                <a:gd name="T12" fmla="*/ 34 w 34"/>
                <a:gd name="T13" fmla="*/ 3 h 9"/>
              </a:gdLst>
              <a:ahLst/>
              <a:cxnLst>
                <a:cxn ang="0">
                  <a:pos x="T0" y="T1"/>
                </a:cxn>
                <a:cxn ang="0">
                  <a:pos x="T2" y="T3"/>
                </a:cxn>
                <a:cxn ang="0">
                  <a:pos x="T4" y="T5"/>
                </a:cxn>
                <a:cxn ang="0">
                  <a:pos x="T6" y="T7"/>
                </a:cxn>
                <a:cxn ang="0">
                  <a:pos x="T8" y="T9"/>
                </a:cxn>
                <a:cxn ang="0">
                  <a:pos x="T10" y="T11"/>
                </a:cxn>
                <a:cxn ang="0">
                  <a:pos x="T12" y="T13"/>
                </a:cxn>
              </a:cxnLst>
              <a:rect l="0" t="0" r="r" b="b"/>
              <a:pathLst>
                <a:path w="34" h="9">
                  <a:moveTo>
                    <a:pt x="34" y="3"/>
                  </a:moveTo>
                  <a:cubicBezTo>
                    <a:pt x="34" y="5"/>
                    <a:pt x="33" y="7"/>
                    <a:pt x="31" y="7"/>
                  </a:cubicBezTo>
                  <a:cubicBezTo>
                    <a:pt x="22" y="9"/>
                    <a:pt x="13" y="9"/>
                    <a:pt x="4" y="7"/>
                  </a:cubicBezTo>
                  <a:cubicBezTo>
                    <a:pt x="2" y="7"/>
                    <a:pt x="0" y="5"/>
                    <a:pt x="1" y="3"/>
                  </a:cubicBezTo>
                  <a:cubicBezTo>
                    <a:pt x="1" y="1"/>
                    <a:pt x="3" y="0"/>
                    <a:pt x="5" y="0"/>
                  </a:cubicBezTo>
                  <a:cubicBezTo>
                    <a:pt x="13" y="2"/>
                    <a:pt x="22" y="2"/>
                    <a:pt x="30" y="0"/>
                  </a:cubicBezTo>
                  <a:cubicBezTo>
                    <a:pt x="32" y="0"/>
                    <a:pt x="34" y="1"/>
                    <a:pt x="3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5" name="形状">
              <a:extLst>
                <a:ext uri="{FF2B5EF4-FFF2-40B4-BE49-F238E27FC236}">
                  <a16:creationId xmlns:a16="http://schemas.microsoft.com/office/drawing/2014/main" xmlns="" id="{068CBD86-57DC-4EE8-BC30-C97EEF239DF9}"/>
                </a:ext>
              </a:extLst>
            </p:cNvPr>
            <p:cNvSpPr>
              <a:spLocks/>
            </p:cNvSpPr>
            <p:nvPr/>
          </p:nvSpPr>
          <p:spPr bwMode="auto">
            <a:xfrm>
              <a:off x="5072413" y="2929604"/>
              <a:ext cx="113178" cy="30588"/>
            </a:xfrm>
            <a:custGeom>
              <a:avLst/>
              <a:gdLst>
                <a:gd name="T0" fmla="*/ 34 w 34"/>
                <a:gd name="T1" fmla="*/ 3 h 9"/>
                <a:gd name="T2" fmla="*/ 31 w 34"/>
                <a:gd name="T3" fmla="*/ 7 h 9"/>
                <a:gd name="T4" fmla="*/ 4 w 34"/>
                <a:gd name="T5" fmla="*/ 7 h 9"/>
                <a:gd name="T6" fmla="*/ 1 w 34"/>
                <a:gd name="T7" fmla="*/ 3 h 9"/>
                <a:gd name="T8" fmla="*/ 5 w 34"/>
                <a:gd name="T9" fmla="*/ 0 h 9"/>
                <a:gd name="T10" fmla="*/ 30 w 34"/>
                <a:gd name="T11" fmla="*/ 0 h 9"/>
                <a:gd name="T12" fmla="*/ 34 w 34"/>
                <a:gd name="T13" fmla="*/ 3 h 9"/>
              </a:gdLst>
              <a:ahLst/>
              <a:cxnLst>
                <a:cxn ang="0">
                  <a:pos x="T0" y="T1"/>
                </a:cxn>
                <a:cxn ang="0">
                  <a:pos x="T2" y="T3"/>
                </a:cxn>
                <a:cxn ang="0">
                  <a:pos x="T4" y="T5"/>
                </a:cxn>
                <a:cxn ang="0">
                  <a:pos x="T6" y="T7"/>
                </a:cxn>
                <a:cxn ang="0">
                  <a:pos x="T8" y="T9"/>
                </a:cxn>
                <a:cxn ang="0">
                  <a:pos x="T10" y="T11"/>
                </a:cxn>
                <a:cxn ang="0">
                  <a:pos x="T12" y="T13"/>
                </a:cxn>
              </a:cxnLst>
              <a:rect l="0" t="0" r="r" b="b"/>
              <a:pathLst>
                <a:path w="34" h="9">
                  <a:moveTo>
                    <a:pt x="34" y="3"/>
                  </a:moveTo>
                  <a:cubicBezTo>
                    <a:pt x="34" y="5"/>
                    <a:pt x="33" y="7"/>
                    <a:pt x="31" y="7"/>
                  </a:cubicBezTo>
                  <a:cubicBezTo>
                    <a:pt x="22" y="9"/>
                    <a:pt x="13" y="9"/>
                    <a:pt x="4" y="7"/>
                  </a:cubicBezTo>
                  <a:cubicBezTo>
                    <a:pt x="2" y="7"/>
                    <a:pt x="0" y="5"/>
                    <a:pt x="1" y="3"/>
                  </a:cubicBezTo>
                  <a:cubicBezTo>
                    <a:pt x="1" y="1"/>
                    <a:pt x="3" y="0"/>
                    <a:pt x="5" y="0"/>
                  </a:cubicBezTo>
                  <a:cubicBezTo>
                    <a:pt x="13" y="2"/>
                    <a:pt x="22" y="2"/>
                    <a:pt x="30" y="0"/>
                  </a:cubicBezTo>
                  <a:cubicBezTo>
                    <a:pt x="32" y="0"/>
                    <a:pt x="34" y="1"/>
                    <a:pt x="3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6" name="形状">
              <a:extLst>
                <a:ext uri="{FF2B5EF4-FFF2-40B4-BE49-F238E27FC236}">
                  <a16:creationId xmlns:a16="http://schemas.microsoft.com/office/drawing/2014/main" xmlns="" id="{4E98D2F1-CDB4-437C-8389-102051996D63}"/>
                </a:ext>
              </a:extLst>
            </p:cNvPr>
            <p:cNvSpPr>
              <a:spLocks/>
            </p:cNvSpPr>
            <p:nvPr/>
          </p:nvSpPr>
          <p:spPr bwMode="auto">
            <a:xfrm>
              <a:off x="5096883" y="2951017"/>
              <a:ext cx="64237" cy="21413"/>
            </a:xfrm>
            <a:custGeom>
              <a:avLst/>
              <a:gdLst>
                <a:gd name="T0" fmla="*/ 19 w 19"/>
                <a:gd name="T1" fmla="*/ 2 h 6"/>
                <a:gd name="T2" fmla="*/ 17 w 19"/>
                <a:gd name="T3" fmla="*/ 5 h 6"/>
                <a:gd name="T4" fmla="*/ 2 w 19"/>
                <a:gd name="T5" fmla="*/ 5 h 6"/>
                <a:gd name="T6" fmla="*/ 0 w 19"/>
                <a:gd name="T7" fmla="*/ 2 h 6"/>
                <a:gd name="T8" fmla="*/ 2 w 19"/>
                <a:gd name="T9" fmla="*/ 0 h 6"/>
                <a:gd name="T10" fmla="*/ 16 w 19"/>
                <a:gd name="T11" fmla="*/ 0 h 6"/>
                <a:gd name="T12" fmla="*/ 19 w 19"/>
                <a:gd name="T13" fmla="*/ 2 h 6"/>
              </a:gdLst>
              <a:ahLst/>
              <a:cxnLst>
                <a:cxn ang="0">
                  <a:pos x="T0" y="T1"/>
                </a:cxn>
                <a:cxn ang="0">
                  <a:pos x="T2" y="T3"/>
                </a:cxn>
                <a:cxn ang="0">
                  <a:pos x="T4" y="T5"/>
                </a:cxn>
                <a:cxn ang="0">
                  <a:pos x="T6" y="T7"/>
                </a:cxn>
                <a:cxn ang="0">
                  <a:pos x="T8" y="T9"/>
                </a:cxn>
                <a:cxn ang="0">
                  <a:pos x="T10" y="T11"/>
                </a:cxn>
                <a:cxn ang="0">
                  <a:pos x="T12" y="T13"/>
                </a:cxn>
              </a:cxnLst>
              <a:rect l="0" t="0" r="r" b="b"/>
              <a:pathLst>
                <a:path w="19" h="6">
                  <a:moveTo>
                    <a:pt x="19" y="2"/>
                  </a:moveTo>
                  <a:cubicBezTo>
                    <a:pt x="19" y="3"/>
                    <a:pt x="18" y="5"/>
                    <a:pt x="17" y="5"/>
                  </a:cubicBezTo>
                  <a:cubicBezTo>
                    <a:pt x="12" y="6"/>
                    <a:pt x="7" y="6"/>
                    <a:pt x="2" y="5"/>
                  </a:cubicBezTo>
                  <a:cubicBezTo>
                    <a:pt x="0" y="5"/>
                    <a:pt x="0" y="3"/>
                    <a:pt x="0" y="2"/>
                  </a:cubicBezTo>
                  <a:cubicBezTo>
                    <a:pt x="0" y="1"/>
                    <a:pt x="1" y="0"/>
                    <a:pt x="2" y="0"/>
                  </a:cubicBezTo>
                  <a:cubicBezTo>
                    <a:pt x="7" y="1"/>
                    <a:pt x="12" y="1"/>
                    <a:pt x="16" y="0"/>
                  </a:cubicBezTo>
                  <a:cubicBezTo>
                    <a:pt x="18" y="0"/>
                    <a:pt x="19" y="1"/>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7" name="形状">
              <a:extLst>
                <a:ext uri="{FF2B5EF4-FFF2-40B4-BE49-F238E27FC236}">
                  <a16:creationId xmlns:a16="http://schemas.microsoft.com/office/drawing/2014/main" xmlns="" id="{502AD1FB-9AB0-439F-9492-BA282C7CA93A}"/>
                </a:ext>
              </a:extLst>
            </p:cNvPr>
            <p:cNvSpPr>
              <a:spLocks/>
            </p:cNvSpPr>
            <p:nvPr/>
          </p:nvSpPr>
          <p:spPr bwMode="auto">
            <a:xfrm>
              <a:off x="4980647" y="2531959"/>
              <a:ext cx="302826" cy="345647"/>
            </a:xfrm>
            <a:custGeom>
              <a:avLst/>
              <a:gdLst>
                <a:gd name="T0" fmla="*/ 45 w 90"/>
                <a:gd name="T1" fmla="*/ 0 h 104"/>
                <a:gd name="T2" fmla="*/ 0 w 90"/>
                <a:gd name="T3" fmla="*/ 45 h 104"/>
                <a:gd name="T4" fmla="*/ 27 w 90"/>
                <a:gd name="T5" fmla="*/ 99 h 104"/>
                <a:gd name="T6" fmla="*/ 63 w 90"/>
                <a:gd name="T7" fmla="*/ 99 h 104"/>
                <a:gd name="T8" fmla="*/ 90 w 90"/>
                <a:gd name="T9" fmla="*/ 45 h 104"/>
                <a:gd name="T10" fmla="*/ 45 w 90"/>
                <a:gd name="T11" fmla="*/ 0 h 104"/>
                <a:gd name="T12" fmla="*/ 76 w 90"/>
                <a:gd name="T13" fmla="*/ 40 h 104"/>
                <a:gd name="T14" fmla="*/ 76 w 90"/>
                <a:gd name="T15" fmla="*/ 40 h 104"/>
                <a:gd name="T16" fmla="*/ 63 w 90"/>
                <a:gd name="T17" fmla="*/ 20 h 104"/>
                <a:gd name="T18" fmla="*/ 61 w 90"/>
                <a:gd name="T19" fmla="*/ 15 h 104"/>
                <a:gd name="T20" fmla="*/ 66 w 90"/>
                <a:gd name="T21" fmla="*/ 14 h 104"/>
                <a:gd name="T22" fmla="*/ 83 w 90"/>
                <a:gd name="T23" fmla="*/ 36 h 104"/>
                <a:gd name="T24" fmla="*/ 80 w 90"/>
                <a:gd name="T25" fmla="*/ 42 h 104"/>
                <a:gd name="T26" fmla="*/ 76 w 90"/>
                <a:gd name="T27" fmla="*/ 4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104">
                  <a:moveTo>
                    <a:pt x="45" y="0"/>
                  </a:moveTo>
                  <a:cubicBezTo>
                    <a:pt x="20" y="0"/>
                    <a:pt x="0" y="20"/>
                    <a:pt x="0" y="45"/>
                  </a:cubicBezTo>
                  <a:cubicBezTo>
                    <a:pt x="0" y="64"/>
                    <a:pt x="20" y="84"/>
                    <a:pt x="27" y="99"/>
                  </a:cubicBezTo>
                  <a:cubicBezTo>
                    <a:pt x="29" y="103"/>
                    <a:pt x="62" y="104"/>
                    <a:pt x="63" y="99"/>
                  </a:cubicBezTo>
                  <a:cubicBezTo>
                    <a:pt x="68" y="88"/>
                    <a:pt x="90" y="64"/>
                    <a:pt x="90" y="45"/>
                  </a:cubicBezTo>
                  <a:cubicBezTo>
                    <a:pt x="90" y="20"/>
                    <a:pt x="70" y="0"/>
                    <a:pt x="45" y="0"/>
                  </a:cubicBezTo>
                  <a:close/>
                  <a:moveTo>
                    <a:pt x="76" y="40"/>
                  </a:moveTo>
                  <a:cubicBezTo>
                    <a:pt x="76" y="40"/>
                    <a:pt x="76" y="40"/>
                    <a:pt x="76" y="40"/>
                  </a:cubicBezTo>
                  <a:cubicBezTo>
                    <a:pt x="74" y="31"/>
                    <a:pt x="69" y="24"/>
                    <a:pt x="63" y="20"/>
                  </a:cubicBezTo>
                  <a:cubicBezTo>
                    <a:pt x="61" y="19"/>
                    <a:pt x="61" y="17"/>
                    <a:pt x="61" y="15"/>
                  </a:cubicBezTo>
                  <a:cubicBezTo>
                    <a:pt x="62" y="14"/>
                    <a:pt x="64" y="13"/>
                    <a:pt x="66" y="14"/>
                  </a:cubicBezTo>
                  <a:cubicBezTo>
                    <a:pt x="73" y="18"/>
                    <a:pt x="80" y="25"/>
                    <a:pt x="83" y="36"/>
                  </a:cubicBezTo>
                  <a:cubicBezTo>
                    <a:pt x="83" y="38"/>
                    <a:pt x="82" y="41"/>
                    <a:pt x="80" y="42"/>
                  </a:cubicBezTo>
                  <a:cubicBezTo>
                    <a:pt x="79" y="43"/>
                    <a:pt x="77" y="42"/>
                    <a:pt x="76" y="4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8" name="形状">
              <a:extLst>
                <a:ext uri="{FF2B5EF4-FFF2-40B4-BE49-F238E27FC236}">
                  <a16:creationId xmlns:a16="http://schemas.microsoft.com/office/drawing/2014/main" xmlns="" id="{42C70F1A-619F-4878-9168-1F11FA5AD589}"/>
                </a:ext>
              </a:extLst>
            </p:cNvPr>
            <p:cNvSpPr>
              <a:spLocks/>
            </p:cNvSpPr>
            <p:nvPr/>
          </p:nvSpPr>
          <p:spPr bwMode="auto">
            <a:xfrm>
              <a:off x="6965113" y="2443290"/>
              <a:ext cx="367062" cy="360943"/>
            </a:xfrm>
            <a:custGeom>
              <a:avLst/>
              <a:gdLst>
                <a:gd name="T0" fmla="*/ 55 w 110"/>
                <a:gd name="T1" fmla="*/ 16 h 108"/>
                <a:gd name="T2" fmla="*/ 92 w 110"/>
                <a:gd name="T3" fmla="*/ 54 h 108"/>
                <a:gd name="T4" fmla="*/ 55 w 110"/>
                <a:gd name="T5" fmla="*/ 92 h 108"/>
                <a:gd name="T6" fmla="*/ 17 w 110"/>
                <a:gd name="T7" fmla="*/ 54 h 108"/>
                <a:gd name="T8" fmla="*/ 55 w 110"/>
                <a:gd name="T9" fmla="*/ 16 h 108"/>
                <a:gd name="T10" fmla="*/ 90 w 110"/>
                <a:gd name="T11" fmla="*/ 19 h 108"/>
                <a:gd name="T12" fmla="*/ 19 w 110"/>
                <a:gd name="T13" fmla="*/ 19 h 108"/>
                <a:gd name="T14" fmla="*/ 19 w 110"/>
                <a:gd name="T15" fmla="*/ 89 h 108"/>
                <a:gd name="T16" fmla="*/ 90 w 110"/>
                <a:gd name="T17" fmla="*/ 89 h 108"/>
                <a:gd name="T18" fmla="*/ 90 w 110"/>
                <a:gd name="T19" fmla="*/ 19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0" h="108">
                  <a:moveTo>
                    <a:pt x="55" y="16"/>
                  </a:moveTo>
                  <a:cubicBezTo>
                    <a:pt x="76" y="16"/>
                    <a:pt x="92" y="33"/>
                    <a:pt x="92" y="54"/>
                  </a:cubicBezTo>
                  <a:cubicBezTo>
                    <a:pt x="92" y="75"/>
                    <a:pt x="76" y="92"/>
                    <a:pt x="55" y="92"/>
                  </a:cubicBezTo>
                  <a:cubicBezTo>
                    <a:pt x="34" y="92"/>
                    <a:pt x="17" y="75"/>
                    <a:pt x="17" y="54"/>
                  </a:cubicBezTo>
                  <a:cubicBezTo>
                    <a:pt x="17" y="33"/>
                    <a:pt x="34" y="16"/>
                    <a:pt x="55" y="16"/>
                  </a:cubicBezTo>
                  <a:close/>
                  <a:moveTo>
                    <a:pt x="90" y="19"/>
                  </a:moveTo>
                  <a:cubicBezTo>
                    <a:pt x="71" y="0"/>
                    <a:pt x="39" y="0"/>
                    <a:pt x="19" y="19"/>
                  </a:cubicBezTo>
                  <a:cubicBezTo>
                    <a:pt x="0" y="38"/>
                    <a:pt x="0" y="70"/>
                    <a:pt x="19" y="89"/>
                  </a:cubicBezTo>
                  <a:cubicBezTo>
                    <a:pt x="39" y="108"/>
                    <a:pt x="71" y="108"/>
                    <a:pt x="90" y="89"/>
                  </a:cubicBezTo>
                  <a:cubicBezTo>
                    <a:pt x="110" y="70"/>
                    <a:pt x="110" y="38"/>
                    <a:pt x="90" y="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59" name="形状">
              <a:extLst>
                <a:ext uri="{FF2B5EF4-FFF2-40B4-BE49-F238E27FC236}">
                  <a16:creationId xmlns:a16="http://schemas.microsoft.com/office/drawing/2014/main" xmlns="" id="{588AC8DB-7955-4A67-9425-4E8FCD87C2AD}"/>
                </a:ext>
              </a:extLst>
            </p:cNvPr>
            <p:cNvSpPr>
              <a:spLocks/>
            </p:cNvSpPr>
            <p:nvPr/>
          </p:nvSpPr>
          <p:spPr bwMode="auto">
            <a:xfrm>
              <a:off x="6962054" y="2727761"/>
              <a:ext cx="76472" cy="76472"/>
            </a:xfrm>
            <a:custGeom>
              <a:avLst/>
              <a:gdLst>
                <a:gd name="T0" fmla="*/ 12 w 23"/>
                <a:gd name="T1" fmla="*/ 23 h 23"/>
                <a:gd name="T2" fmla="*/ 23 w 23"/>
                <a:gd name="T3" fmla="*/ 12 h 23"/>
                <a:gd name="T4" fmla="*/ 17 w 23"/>
                <a:gd name="T5" fmla="*/ 7 h 23"/>
                <a:gd name="T6" fmla="*/ 11 w 23"/>
                <a:gd name="T7" fmla="*/ 0 h 23"/>
                <a:gd name="T8" fmla="*/ 0 w 23"/>
                <a:gd name="T9" fmla="*/ 11 h 23"/>
                <a:gd name="T10" fmla="*/ 12 w 23"/>
                <a:gd name="T11" fmla="*/ 23 h 23"/>
              </a:gdLst>
              <a:ahLst/>
              <a:cxnLst>
                <a:cxn ang="0">
                  <a:pos x="T0" y="T1"/>
                </a:cxn>
                <a:cxn ang="0">
                  <a:pos x="T2" y="T3"/>
                </a:cxn>
                <a:cxn ang="0">
                  <a:pos x="T4" y="T5"/>
                </a:cxn>
                <a:cxn ang="0">
                  <a:pos x="T6" y="T7"/>
                </a:cxn>
                <a:cxn ang="0">
                  <a:pos x="T8" y="T9"/>
                </a:cxn>
                <a:cxn ang="0">
                  <a:pos x="T10" y="T11"/>
                </a:cxn>
              </a:cxnLst>
              <a:rect l="0" t="0" r="r" b="b"/>
              <a:pathLst>
                <a:path w="23" h="23">
                  <a:moveTo>
                    <a:pt x="12" y="23"/>
                  </a:moveTo>
                  <a:cubicBezTo>
                    <a:pt x="23" y="12"/>
                    <a:pt x="23" y="12"/>
                    <a:pt x="23" y="12"/>
                  </a:cubicBezTo>
                  <a:cubicBezTo>
                    <a:pt x="21" y="11"/>
                    <a:pt x="19" y="9"/>
                    <a:pt x="17" y="7"/>
                  </a:cubicBezTo>
                  <a:cubicBezTo>
                    <a:pt x="15" y="5"/>
                    <a:pt x="13" y="2"/>
                    <a:pt x="11" y="0"/>
                  </a:cubicBezTo>
                  <a:cubicBezTo>
                    <a:pt x="0" y="11"/>
                    <a:pt x="0" y="11"/>
                    <a:pt x="0" y="11"/>
                  </a:cubicBezTo>
                  <a:lnTo>
                    <a:pt x="12"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60" name="形状">
              <a:extLst>
                <a:ext uri="{FF2B5EF4-FFF2-40B4-BE49-F238E27FC236}">
                  <a16:creationId xmlns:a16="http://schemas.microsoft.com/office/drawing/2014/main" xmlns="" id="{3F681BA5-4DB5-4CDF-AF76-B01830CA87C7}"/>
                </a:ext>
              </a:extLst>
            </p:cNvPr>
            <p:cNvSpPr>
              <a:spLocks/>
            </p:cNvSpPr>
            <p:nvPr/>
          </p:nvSpPr>
          <p:spPr bwMode="auto">
            <a:xfrm>
              <a:off x="6787700" y="2767527"/>
              <a:ext cx="211062" cy="204943"/>
            </a:xfrm>
            <a:custGeom>
              <a:avLst/>
              <a:gdLst>
                <a:gd name="T0" fmla="*/ 4 w 63"/>
                <a:gd name="T1" fmla="*/ 43 h 61"/>
                <a:gd name="T2" fmla="*/ 4 w 63"/>
                <a:gd name="T3" fmla="*/ 57 h 61"/>
                <a:gd name="T4" fmla="*/ 19 w 63"/>
                <a:gd name="T5" fmla="*/ 57 h 61"/>
                <a:gd name="T6" fmla="*/ 63 w 63"/>
                <a:gd name="T7" fmla="*/ 14 h 61"/>
                <a:gd name="T8" fmla="*/ 48 w 63"/>
                <a:gd name="T9" fmla="*/ 0 h 61"/>
                <a:gd name="T10" fmla="*/ 4 w 63"/>
                <a:gd name="T11" fmla="*/ 43 h 61"/>
              </a:gdLst>
              <a:ahLst/>
              <a:cxnLst>
                <a:cxn ang="0">
                  <a:pos x="T0" y="T1"/>
                </a:cxn>
                <a:cxn ang="0">
                  <a:pos x="T2" y="T3"/>
                </a:cxn>
                <a:cxn ang="0">
                  <a:pos x="T4" y="T5"/>
                </a:cxn>
                <a:cxn ang="0">
                  <a:pos x="T6" y="T7"/>
                </a:cxn>
                <a:cxn ang="0">
                  <a:pos x="T8" y="T9"/>
                </a:cxn>
                <a:cxn ang="0">
                  <a:pos x="T10" y="T11"/>
                </a:cxn>
              </a:cxnLst>
              <a:rect l="0" t="0" r="r" b="b"/>
              <a:pathLst>
                <a:path w="63" h="61">
                  <a:moveTo>
                    <a:pt x="4" y="43"/>
                  </a:moveTo>
                  <a:cubicBezTo>
                    <a:pt x="0" y="47"/>
                    <a:pt x="0" y="53"/>
                    <a:pt x="4" y="57"/>
                  </a:cubicBezTo>
                  <a:cubicBezTo>
                    <a:pt x="8" y="61"/>
                    <a:pt x="15" y="61"/>
                    <a:pt x="19" y="57"/>
                  </a:cubicBezTo>
                  <a:cubicBezTo>
                    <a:pt x="63" y="14"/>
                    <a:pt x="63" y="14"/>
                    <a:pt x="63" y="14"/>
                  </a:cubicBezTo>
                  <a:cubicBezTo>
                    <a:pt x="48" y="0"/>
                    <a:pt x="48" y="0"/>
                    <a:pt x="48" y="0"/>
                  </a:cubicBezTo>
                  <a:lnTo>
                    <a:pt x="4"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sp>
          <p:nvSpPr>
            <p:cNvPr id="61" name="形状">
              <a:extLst>
                <a:ext uri="{FF2B5EF4-FFF2-40B4-BE49-F238E27FC236}">
                  <a16:creationId xmlns:a16="http://schemas.microsoft.com/office/drawing/2014/main" xmlns="" id="{6D804E07-688D-4001-8DBA-E03295F50D90}"/>
                </a:ext>
              </a:extLst>
            </p:cNvPr>
            <p:cNvSpPr>
              <a:spLocks/>
            </p:cNvSpPr>
            <p:nvPr/>
          </p:nvSpPr>
          <p:spPr bwMode="auto">
            <a:xfrm>
              <a:off x="7111938" y="2663527"/>
              <a:ext cx="122354" cy="64237"/>
            </a:xfrm>
            <a:custGeom>
              <a:avLst/>
              <a:gdLst>
                <a:gd name="T0" fmla="*/ 14 w 37"/>
                <a:gd name="T1" fmla="*/ 19 h 19"/>
                <a:gd name="T2" fmla="*/ 3 w 37"/>
                <a:gd name="T3" fmla="*/ 17 h 19"/>
                <a:gd name="T4" fmla="*/ 3 w 37"/>
                <a:gd name="T5" fmla="*/ 17 h 19"/>
                <a:gd name="T6" fmla="*/ 1 w 37"/>
                <a:gd name="T7" fmla="*/ 12 h 19"/>
                <a:gd name="T8" fmla="*/ 5 w 37"/>
                <a:gd name="T9" fmla="*/ 10 h 19"/>
                <a:gd name="T10" fmla="*/ 14 w 37"/>
                <a:gd name="T11" fmla="*/ 12 h 19"/>
                <a:gd name="T12" fmla="*/ 30 w 37"/>
                <a:gd name="T13" fmla="*/ 2 h 19"/>
                <a:gd name="T14" fmla="*/ 34 w 37"/>
                <a:gd name="T15" fmla="*/ 0 h 19"/>
                <a:gd name="T16" fmla="*/ 36 w 37"/>
                <a:gd name="T17" fmla="*/ 5 h 19"/>
                <a:gd name="T18" fmla="*/ 14 w 37"/>
                <a:gd name="T1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19">
                  <a:moveTo>
                    <a:pt x="14" y="19"/>
                  </a:moveTo>
                  <a:cubicBezTo>
                    <a:pt x="10" y="19"/>
                    <a:pt x="7" y="18"/>
                    <a:pt x="3" y="17"/>
                  </a:cubicBezTo>
                  <a:cubicBezTo>
                    <a:pt x="3" y="17"/>
                    <a:pt x="3" y="17"/>
                    <a:pt x="3" y="17"/>
                  </a:cubicBezTo>
                  <a:cubicBezTo>
                    <a:pt x="1" y="16"/>
                    <a:pt x="0" y="14"/>
                    <a:pt x="1" y="12"/>
                  </a:cubicBezTo>
                  <a:cubicBezTo>
                    <a:pt x="2" y="11"/>
                    <a:pt x="4" y="10"/>
                    <a:pt x="5" y="10"/>
                  </a:cubicBezTo>
                  <a:cubicBezTo>
                    <a:pt x="8" y="12"/>
                    <a:pt x="11" y="12"/>
                    <a:pt x="14" y="12"/>
                  </a:cubicBezTo>
                  <a:cubicBezTo>
                    <a:pt x="21" y="12"/>
                    <a:pt x="28" y="8"/>
                    <a:pt x="30" y="2"/>
                  </a:cubicBezTo>
                  <a:cubicBezTo>
                    <a:pt x="31" y="0"/>
                    <a:pt x="33" y="0"/>
                    <a:pt x="34" y="0"/>
                  </a:cubicBezTo>
                  <a:cubicBezTo>
                    <a:pt x="36" y="1"/>
                    <a:pt x="37" y="3"/>
                    <a:pt x="36" y="5"/>
                  </a:cubicBezTo>
                  <a:cubicBezTo>
                    <a:pt x="33" y="14"/>
                    <a:pt x="24" y="19"/>
                    <a:pt x="14" y="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endParaRPr kern="0" dirty="0">
                <a:solidFill>
                  <a:schemeClr val="tx1">
                    <a:lumMod val="75000"/>
                    <a:lumOff val="25000"/>
                  </a:schemeClr>
                </a:solidFill>
                <a:cs typeface="+mn-ea"/>
                <a:sym typeface="+mn-lt"/>
              </a:endParaRPr>
            </a:p>
          </p:txBody>
        </p:sp>
      </p:grpSp>
      <p:grpSp>
        <p:nvGrpSpPr>
          <p:cNvPr id="62" name="组合 61">
            <a:extLst>
              <a:ext uri="{FF2B5EF4-FFF2-40B4-BE49-F238E27FC236}">
                <a16:creationId xmlns:a16="http://schemas.microsoft.com/office/drawing/2014/main" xmlns="" id="{DAB0778A-0DA0-4CAA-AA62-736571E62E20}"/>
              </a:ext>
            </a:extLst>
          </p:cNvPr>
          <p:cNvGrpSpPr/>
          <p:nvPr/>
        </p:nvGrpSpPr>
        <p:grpSpPr>
          <a:xfrm>
            <a:off x="1486141" y="2172475"/>
            <a:ext cx="2740952" cy="1125903"/>
            <a:chOff x="7798811" y="1975327"/>
            <a:chExt cx="2740954" cy="1125903"/>
          </a:xfrm>
        </p:grpSpPr>
        <p:sp>
          <p:nvSpPr>
            <p:cNvPr id="63" name="文本框 20">
              <a:extLst>
                <a:ext uri="{FF2B5EF4-FFF2-40B4-BE49-F238E27FC236}">
                  <a16:creationId xmlns:a16="http://schemas.microsoft.com/office/drawing/2014/main" xmlns="" id="{74EF33A6-15AC-4C4E-B352-C34FEE9BEEF2}"/>
                </a:ext>
              </a:extLst>
            </p:cNvPr>
            <p:cNvSpPr/>
            <p:nvPr/>
          </p:nvSpPr>
          <p:spPr>
            <a:xfrm>
              <a:off x="7798811" y="2309090"/>
              <a:ext cx="2740954" cy="792140"/>
            </a:xfrm>
            <a:prstGeom prst="rect">
              <a:avLst/>
            </a:prstGeom>
          </p:spPr>
          <p:txBody>
            <a:bodyPr wrap="square">
              <a:spAutoFit/>
            </a:bodyPr>
            <a:lstStyle/>
            <a:p>
              <a:pPr algn="r">
                <a:lnSpc>
                  <a:spcPct val="150000"/>
                </a:lnSpc>
                <a:defRPr/>
              </a:pPr>
              <a:r>
                <a:rPr lang="zh-CN" altLang="en-US" sz="1600" b="1" dirty="0">
                  <a:solidFill>
                    <a:schemeClr val="tx1">
                      <a:lumMod val="75000"/>
                      <a:lumOff val="25000"/>
                    </a:schemeClr>
                  </a:solidFill>
                  <a:cs typeface="+mn-ea"/>
                  <a:sym typeface="+mn-lt"/>
                </a:rPr>
                <a:t>请在此处添加文字说明</a:t>
              </a:r>
              <a:endParaRPr lang="en-US" altLang="zh-CN" sz="1600" b="1" dirty="0">
                <a:solidFill>
                  <a:schemeClr val="tx1">
                    <a:lumMod val="75000"/>
                    <a:lumOff val="25000"/>
                  </a:schemeClr>
                </a:solidFill>
                <a:cs typeface="+mn-ea"/>
                <a:sym typeface="+mn-lt"/>
              </a:endParaRPr>
            </a:p>
            <a:p>
              <a:pPr algn="r">
                <a:lnSpc>
                  <a:spcPct val="150000"/>
                </a:lnSpc>
                <a:defRPr/>
              </a:pPr>
              <a:r>
                <a:rPr lang="zh-CN" altLang="en-US" sz="1600" b="1" dirty="0">
                  <a:solidFill>
                    <a:schemeClr val="tx1">
                      <a:lumMod val="75000"/>
                      <a:lumOff val="25000"/>
                    </a:schemeClr>
                  </a:solidFill>
                  <a:cs typeface="+mn-ea"/>
                  <a:sym typeface="+mn-lt"/>
                </a:rPr>
                <a:t>请在此处添加文字说明</a:t>
              </a:r>
              <a:endParaRPr lang="en-US" altLang="zh-CN" sz="1600" b="1" dirty="0">
                <a:solidFill>
                  <a:schemeClr val="tx1">
                    <a:lumMod val="75000"/>
                    <a:lumOff val="25000"/>
                  </a:schemeClr>
                </a:solidFill>
                <a:cs typeface="+mn-ea"/>
                <a:sym typeface="+mn-lt"/>
              </a:endParaRPr>
            </a:p>
          </p:txBody>
        </p:sp>
        <p:sp>
          <p:nvSpPr>
            <p:cNvPr id="64" name="文本框 63">
              <a:extLst>
                <a:ext uri="{FF2B5EF4-FFF2-40B4-BE49-F238E27FC236}">
                  <a16:creationId xmlns:a16="http://schemas.microsoft.com/office/drawing/2014/main" xmlns="" id="{10671629-0BAB-426F-BF67-244F60937C3E}"/>
                </a:ext>
              </a:extLst>
            </p:cNvPr>
            <p:cNvSpPr txBox="1"/>
            <p:nvPr/>
          </p:nvSpPr>
          <p:spPr>
            <a:xfrm>
              <a:off x="8747738" y="1975327"/>
              <a:ext cx="1792027" cy="400110"/>
            </a:xfrm>
            <a:prstGeom prst="rect">
              <a:avLst/>
            </a:prstGeom>
            <a:noFill/>
          </p:spPr>
          <p:txBody>
            <a:bodyPr wrap="square" rtlCol="0">
              <a:spAutoFit/>
            </a:bodyPr>
            <a:lstStyle/>
            <a:p>
              <a:pPr algn="r">
                <a:defRPr/>
              </a:pPr>
              <a:r>
                <a:rPr lang="zh-CN" altLang="en-US" sz="2000" b="1" dirty="0">
                  <a:solidFill>
                    <a:schemeClr val="tx1">
                      <a:lumMod val="75000"/>
                      <a:lumOff val="25000"/>
                    </a:schemeClr>
                  </a:solidFill>
                  <a:cs typeface="+mn-ea"/>
                  <a:sym typeface="+mn-lt"/>
                </a:rPr>
                <a:t>添加标题</a:t>
              </a:r>
              <a:endParaRPr lang="en-US" sz="2000" b="1" dirty="0">
                <a:solidFill>
                  <a:schemeClr val="tx1">
                    <a:lumMod val="75000"/>
                    <a:lumOff val="25000"/>
                  </a:schemeClr>
                </a:solidFill>
                <a:cs typeface="+mn-ea"/>
                <a:sym typeface="+mn-lt"/>
              </a:endParaRPr>
            </a:p>
          </p:txBody>
        </p:sp>
      </p:grpSp>
      <p:grpSp>
        <p:nvGrpSpPr>
          <p:cNvPr id="65" name="组合 64">
            <a:extLst>
              <a:ext uri="{FF2B5EF4-FFF2-40B4-BE49-F238E27FC236}">
                <a16:creationId xmlns:a16="http://schemas.microsoft.com/office/drawing/2014/main" xmlns="" id="{C1FFB04D-8750-44FE-A930-FC35418AB39A}"/>
              </a:ext>
            </a:extLst>
          </p:cNvPr>
          <p:cNvGrpSpPr/>
          <p:nvPr/>
        </p:nvGrpSpPr>
        <p:grpSpPr>
          <a:xfrm>
            <a:off x="8007254" y="2172475"/>
            <a:ext cx="2740952" cy="1125903"/>
            <a:chOff x="7798811" y="1975327"/>
            <a:chExt cx="2740954" cy="1125903"/>
          </a:xfrm>
        </p:grpSpPr>
        <p:sp>
          <p:nvSpPr>
            <p:cNvPr id="66" name="文本框 20">
              <a:extLst>
                <a:ext uri="{FF2B5EF4-FFF2-40B4-BE49-F238E27FC236}">
                  <a16:creationId xmlns:a16="http://schemas.microsoft.com/office/drawing/2014/main" xmlns="" id="{48D4EE17-8F7F-44D8-87A0-2FA220354C45}"/>
                </a:ext>
              </a:extLst>
            </p:cNvPr>
            <p:cNvSpPr/>
            <p:nvPr/>
          </p:nvSpPr>
          <p:spPr>
            <a:xfrm>
              <a:off x="7798811" y="2309090"/>
              <a:ext cx="2740954" cy="792140"/>
            </a:xfrm>
            <a:prstGeom prst="rect">
              <a:avLst/>
            </a:prstGeom>
          </p:spPr>
          <p:txBody>
            <a:bodyPr wrap="square">
              <a:spAutoFit/>
            </a:bodyPr>
            <a:lstStyle/>
            <a:p>
              <a:pPr>
                <a:lnSpc>
                  <a:spcPct val="150000"/>
                </a:lnSpc>
                <a:defRPr/>
              </a:pPr>
              <a:r>
                <a:rPr lang="zh-CN" altLang="en-US" sz="1600" b="1" dirty="0">
                  <a:solidFill>
                    <a:schemeClr val="tx1">
                      <a:lumMod val="75000"/>
                      <a:lumOff val="25000"/>
                    </a:schemeClr>
                  </a:solidFill>
                  <a:cs typeface="+mn-ea"/>
                  <a:sym typeface="+mn-lt"/>
                </a:rPr>
                <a:t>请在此处添加文字说明</a:t>
              </a:r>
              <a:endParaRPr lang="en-US" altLang="zh-CN" sz="1600" b="1" dirty="0">
                <a:solidFill>
                  <a:schemeClr val="tx1">
                    <a:lumMod val="75000"/>
                    <a:lumOff val="25000"/>
                  </a:schemeClr>
                </a:solidFill>
                <a:cs typeface="+mn-ea"/>
                <a:sym typeface="+mn-lt"/>
              </a:endParaRPr>
            </a:p>
            <a:p>
              <a:pPr>
                <a:lnSpc>
                  <a:spcPct val="150000"/>
                </a:lnSpc>
                <a:defRPr/>
              </a:pPr>
              <a:r>
                <a:rPr lang="zh-CN" altLang="en-US" sz="1600" b="1" dirty="0">
                  <a:solidFill>
                    <a:schemeClr val="tx1">
                      <a:lumMod val="75000"/>
                      <a:lumOff val="25000"/>
                    </a:schemeClr>
                  </a:solidFill>
                  <a:cs typeface="+mn-ea"/>
                  <a:sym typeface="+mn-lt"/>
                </a:rPr>
                <a:t>请在此处添加文字说明</a:t>
              </a:r>
              <a:endParaRPr lang="en-US" altLang="zh-CN" sz="1600" b="1" dirty="0">
                <a:solidFill>
                  <a:schemeClr val="tx1">
                    <a:lumMod val="75000"/>
                    <a:lumOff val="25000"/>
                  </a:schemeClr>
                </a:solidFill>
                <a:cs typeface="+mn-ea"/>
                <a:sym typeface="+mn-lt"/>
              </a:endParaRPr>
            </a:p>
          </p:txBody>
        </p:sp>
        <p:sp>
          <p:nvSpPr>
            <p:cNvPr id="67" name="文本框 66">
              <a:extLst>
                <a:ext uri="{FF2B5EF4-FFF2-40B4-BE49-F238E27FC236}">
                  <a16:creationId xmlns:a16="http://schemas.microsoft.com/office/drawing/2014/main" xmlns="" id="{172EE38B-41F6-4B71-B343-2C10D89381BC}"/>
                </a:ext>
              </a:extLst>
            </p:cNvPr>
            <p:cNvSpPr txBox="1"/>
            <p:nvPr/>
          </p:nvSpPr>
          <p:spPr>
            <a:xfrm>
              <a:off x="7798811" y="1975327"/>
              <a:ext cx="1792027" cy="400110"/>
            </a:xfrm>
            <a:prstGeom prst="rect">
              <a:avLst/>
            </a:prstGeom>
            <a:noFill/>
          </p:spPr>
          <p:txBody>
            <a:bodyPr wrap="square" rtlCol="0">
              <a:spAutoFit/>
            </a:bodyPr>
            <a:lstStyle/>
            <a:p>
              <a:pPr>
                <a:defRPr/>
              </a:pPr>
              <a:r>
                <a:rPr lang="zh-CN" altLang="en-US" sz="2000" b="1" dirty="0">
                  <a:solidFill>
                    <a:schemeClr val="tx1">
                      <a:lumMod val="75000"/>
                      <a:lumOff val="25000"/>
                    </a:schemeClr>
                  </a:solidFill>
                  <a:cs typeface="+mn-ea"/>
                  <a:sym typeface="+mn-lt"/>
                </a:rPr>
                <a:t>添加标题</a:t>
              </a:r>
              <a:endParaRPr lang="en-US" sz="2000" b="1" dirty="0">
                <a:solidFill>
                  <a:schemeClr val="tx1">
                    <a:lumMod val="75000"/>
                    <a:lumOff val="25000"/>
                  </a:schemeClr>
                </a:solidFill>
                <a:cs typeface="+mn-ea"/>
                <a:sym typeface="+mn-lt"/>
              </a:endParaRPr>
            </a:p>
          </p:txBody>
        </p:sp>
      </p:grpSp>
      <p:grpSp>
        <p:nvGrpSpPr>
          <p:cNvPr id="68" name="组合 67">
            <a:extLst>
              <a:ext uri="{FF2B5EF4-FFF2-40B4-BE49-F238E27FC236}">
                <a16:creationId xmlns:a16="http://schemas.microsoft.com/office/drawing/2014/main" xmlns="" id="{CD78D595-2CE2-4BC1-9A7F-E455934E0890}"/>
              </a:ext>
            </a:extLst>
          </p:cNvPr>
          <p:cNvGrpSpPr/>
          <p:nvPr/>
        </p:nvGrpSpPr>
        <p:grpSpPr>
          <a:xfrm>
            <a:off x="1486141" y="4306075"/>
            <a:ext cx="2740952" cy="1125903"/>
            <a:chOff x="7798811" y="1975327"/>
            <a:chExt cx="2740954" cy="1125903"/>
          </a:xfrm>
        </p:grpSpPr>
        <p:sp>
          <p:nvSpPr>
            <p:cNvPr id="69" name="文本框 20">
              <a:extLst>
                <a:ext uri="{FF2B5EF4-FFF2-40B4-BE49-F238E27FC236}">
                  <a16:creationId xmlns:a16="http://schemas.microsoft.com/office/drawing/2014/main" xmlns="" id="{4C364D20-7077-495C-8F5A-7D8B3F070FDC}"/>
                </a:ext>
              </a:extLst>
            </p:cNvPr>
            <p:cNvSpPr/>
            <p:nvPr/>
          </p:nvSpPr>
          <p:spPr>
            <a:xfrm>
              <a:off x="7798811" y="2309090"/>
              <a:ext cx="2740954" cy="792140"/>
            </a:xfrm>
            <a:prstGeom prst="rect">
              <a:avLst/>
            </a:prstGeom>
          </p:spPr>
          <p:txBody>
            <a:bodyPr wrap="square">
              <a:spAutoFit/>
            </a:bodyPr>
            <a:lstStyle/>
            <a:p>
              <a:pPr lvl="0" algn="r">
                <a:lnSpc>
                  <a:spcPct val="150000"/>
                </a:lnSpc>
                <a:defRPr/>
              </a:pPr>
              <a:r>
                <a:rPr lang="zh-CN" altLang="en-US" sz="1600" b="1" dirty="0">
                  <a:solidFill>
                    <a:srgbClr val="000000">
                      <a:lumMod val="75000"/>
                      <a:lumOff val="25000"/>
                    </a:srgbClr>
                  </a:solidFill>
                  <a:cs typeface="+mn-ea"/>
                  <a:sym typeface="+mn-lt"/>
                </a:rPr>
                <a:t>请在此处添加文字说明</a:t>
              </a:r>
              <a:endParaRPr lang="en-US" altLang="zh-CN" sz="1600" b="1" dirty="0">
                <a:solidFill>
                  <a:srgbClr val="000000">
                    <a:lumMod val="75000"/>
                    <a:lumOff val="25000"/>
                  </a:srgbClr>
                </a:solidFill>
                <a:cs typeface="+mn-ea"/>
                <a:sym typeface="+mn-lt"/>
              </a:endParaRPr>
            </a:p>
            <a:p>
              <a:pPr lvl="0" algn="r">
                <a:lnSpc>
                  <a:spcPct val="150000"/>
                </a:lnSpc>
                <a:defRPr/>
              </a:pPr>
              <a:r>
                <a:rPr lang="zh-CN" altLang="en-US" sz="1600" b="1" dirty="0">
                  <a:solidFill>
                    <a:srgbClr val="000000">
                      <a:lumMod val="75000"/>
                      <a:lumOff val="25000"/>
                    </a:srgbClr>
                  </a:solidFill>
                  <a:cs typeface="+mn-ea"/>
                  <a:sym typeface="+mn-lt"/>
                </a:rPr>
                <a:t>请在此处添加文字说明</a:t>
              </a:r>
              <a:endParaRPr lang="en-US" altLang="zh-CN" sz="1600" b="1" dirty="0">
                <a:solidFill>
                  <a:srgbClr val="000000">
                    <a:lumMod val="75000"/>
                    <a:lumOff val="25000"/>
                  </a:srgbClr>
                </a:solidFill>
                <a:cs typeface="+mn-ea"/>
                <a:sym typeface="+mn-lt"/>
              </a:endParaRPr>
            </a:p>
          </p:txBody>
        </p:sp>
        <p:sp>
          <p:nvSpPr>
            <p:cNvPr id="70" name="文本框 69">
              <a:extLst>
                <a:ext uri="{FF2B5EF4-FFF2-40B4-BE49-F238E27FC236}">
                  <a16:creationId xmlns:a16="http://schemas.microsoft.com/office/drawing/2014/main" xmlns="" id="{866D582C-B21C-42EC-8666-940A3587CD64}"/>
                </a:ext>
              </a:extLst>
            </p:cNvPr>
            <p:cNvSpPr txBox="1"/>
            <p:nvPr/>
          </p:nvSpPr>
          <p:spPr>
            <a:xfrm>
              <a:off x="8747738" y="1975327"/>
              <a:ext cx="1792027" cy="400110"/>
            </a:xfrm>
            <a:prstGeom prst="rect">
              <a:avLst/>
            </a:prstGeom>
            <a:noFill/>
          </p:spPr>
          <p:txBody>
            <a:bodyPr wrap="square" rtlCol="0">
              <a:spAutoFit/>
            </a:bodyPr>
            <a:lstStyle/>
            <a:p>
              <a:pPr algn="r">
                <a:defRPr/>
              </a:pPr>
              <a:r>
                <a:rPr lang="zh-CN" altLang="en-US" sz="2000" b="1" dirty="0">
                  <a:solidFill>
                    <a:schemeClr val="tx1">
                      <a:lumMod val="75000"/>
                      <a:lumOff val="25000"/>
                    </a:schemeClr>
                  </a:solidFill>
                  <a:cs typeface="+mn-ea"/>
                  <a:sym typeface="+mn-lt"/>
                </a:rPr>
                <a:t>添加标题</a:t>
              </a:r>
              <a:endParaRPr lang="en-US" sz="2000" b="1" dirty="0">
                <a:solidFill>
                  <a:schemeClr val="tx1">
                    <a:lumMod val="75000"/>
                    <a:lumOff val="25000"/>
                  </a:schemeClr>
                </a:solidFill>
                <a:cs typeface="+mn-ea"/>
                <a:sym typeface="+mn-lt"/>
              </a:endParaRPr>
            </a:p>
          </p:txBody>
        </p:sp>
      </p:grpSp>
      <p:grpSp>
        <p:nvGrpSpPr>
          <p:cNvPr id="71" name="组合 70">
            <a:extLst>
              <a:ext uri="{FF2B5EF4-FFF2-40B4-BE49-F238E27FC236}">
                <a16:creationId xmlns:a16="http://schemas.microsoft.com/office/drawing/2014/main" xmlns="" id="{94AD825B-25CD-42B0-8292-E9FE8F206176}"/>
              </a:ext>
            </a:extLst>
          </p:cNvPr>
          <p:cNvGrpSpPr/>
          <p:nvPr/>
        </p:nvGrpSpPr>
        <p:grpSpPr>
          <a:xfrm>
            <a:off x="8007254" y="4306075"/>
            <a:ext cx="2740952" cy="1125903"/>
            <a:chOff x="7798811" y="1975327"/>
            <a:chExt cx="2740954" cy="1125903"/>
          </a:xfrm>
        </p:grpSpPr>
        <p:sp>
          <p:nvSpPr>
            <p:cNvPr id="72" name="文本框 20">
              <a:extLst>
                <a:ext uri="{FF2B5EF4-FFF2-40B4-BE49-F238E27FC236}">
                  <a16:creationId xmlns:a16="http://schemas.microsoft.com/office/drawing/2014/main" xmlns="" id="{F6F1C062-C132-4468-B15A-51CC94337B62}"/>
                </a:ext>
              </a:extLst>
            </p:cNvPr>
            <p:cNvSpPr/>
            <p:nvPr/>
          </p:nvSpPr>
          <p:spPr>
            <a:xfrm>
              <a:off x="7798811" y="2309090"/>
              <a:ext cx="2740954" cy="792140"/>
            </a:xfrm>
            <a:prstGeom prst="rect">
              <a:avLst/>
            </a:prstGeom>
          </p:spPr>
          <p:txBody>
            <a:bodyPr wrap="square">
              <a:spAutoFit/>
            </a:bodyPr>
            <a:lstStyle/>
            <a:p>
              <a:pPr lvl="0">
                <a:lnSpc>
                  <a:spcPct val="150000"/>
                </a:lnSpc>
                <a:defRPr/>
              </a:pPr>
              <a:r>
                <a:rPr lang="zh-CN" altLang="en-US" sz="1600" b="1" dirty="0">
                  <a:solidFill>
                    <a:srgbClr val="000000">
                      <a:lumMod val="75000"/>
                      <a:lumOff val="25000"/>
                    </a:srgbClr>
                  </a:solidFill>
                  <a:cs typeface="+mn-ea"/>
                  <a:sym typeface="+mn-lt"/>
                </a:rPr>
                <a:t>请在此处添加文字说明</a:t>
              </a:r>
              <a:endParaRPr lang="en-US" altLang="zh-CN" sz="1600" b="1" dirty="0">
                <a:solidFill>
                  <a:srgbClr val="000000">
                    <a:lumMod val="75000"/>
                    <a:lumOff val="25000"/>
                  </a:srgbClr>
                </a:solidFill>
                <a:cs typeface="+mn-ea"/>
                <a:sym typeface="+mn-lt"/>
              </a:endParaRPr>
            </a:p>
            <a:p>
              <a:pPr lvl="0">
                <a:lnSpc>
                  <a:spcPct val="150000"/>
                </a:lnSpc>
                <a:defRPr/>
              </a:pPr>
              <a:r>
                <a:rPr lang="zh-CN" altLang="en-US" sz="1600" b="1" dirty="0">
                  <a:solidFill>
                    <a:srgbClr val="000000">
                      <a:lumMod val="75000"/>
                      <a:lumOff val="25000"/>
                    </a:srgbClr>
                  </a:solidFill>
                  <a:cs typeface="+mn-ea"/>
                  <a:sym typeface="+mn-lt"/>
                </a:rPr>
                <a:t>请在此处添加文字说明</a:t>
              </a:r>
              <a:endParaRPr lang="en-US" altLang="zh-CN" sz="1600" b="1" dirty="0">
                <a:solidFill>
                  <a:srgbClr val="000000">
                    <a:lumMod val="75000"/>
                    <a:lumOff val="25000"/>
                  </a:srgbClr>
                </a:solidFill>
                <a:cs typeface="+mn-ea"/>
                <a:sym typeface="+mn-lt"/>
              </a:endParaRPr>
            </a:p>
          </p:txBody>
        </p:sp>
        <p:sp>
          <p:nvSpPr>
            <p:cNvPr id="73" name="文本框 72">
              <a:extLst>
                <a:ext uri="{FF2B5EF4-FFF2-40B4-BE49-F238E27FC236}">
                  <a16:creationId xmlns:a16="http://schemas.microsoft.com/office/drawing/2014/main" xmlns="" id="{1F17C865-BF35-406A-89D5-99BD79C5052F}"/>
                </a:ext>
              </a:extLst>
            </p:cNvPr>
            <p:cNvSpPr txBox="1"/>
            <p:nvPr/>
          </p:nvSpPr>
          <p:spPr>
            <a:xfrm>
              <a:off x="7798811" y="1975327"/>
              <a:ext cx="1792027" cy="400110"/>
            </a:xfrm>
            <a:prstGeom prst="rect">
              <a:avLst/>
            </a:prstGeom>
            <a:noFill/>
          </p:spPr>
          <p:txBody>
            <a:bodyPr wrap="square" rtlCol="0">
              <a:spAutoFit/>
            </a:bodyPr>
            <a:lstStyle/>
            <a:p>
              <a:pPr>
                <a:defRPr/>
              </a:pPr>
              <a:r>
                <a:rPr lang="zh-CN" altLang="en-US" sz="2000" b="1" dirty="0">
                  <a:solidFill>
                    <a:schemeClr val="tx1">
                      <a:lumMod val="75000"/>
                      <a:lumOff val="25000"/>
                    </a:schemeClr>
                  </a:solidFill>
                  <a:cs typeface="+mn-ea"/>
                  <a:sym typeface="+mn-lt"/>
                </a:rPr>
                <a:t>添加标题</a:t>
              </a:r>
              <a:endParaRPr lang="en-US" sz="2000" b="1" dirty="0">
                <a:solidFill>
                  <a:schemeClr val="tx1">
                    <a:lumMod val="75000"/>
                    <a:lumOff val="25000"/>
                  </a:schemeClr>
                </a:solidFill>
                <a:cs typeface="+mn-ea"/>
                <a:sym typeface="+mn-lt"/>
              </a:endParaRPr>
            </a:p>
          </p:txBody>
        </p:sp>
      </p:grpSp>
      <p:sp>
        <p:nvSpPr>
          <p:cNvPr id="4" name="TextBox 9">
            <a:extLst>
              <a:ext uri="{FF2B5EF4-FFF2-40B4-BE49-F238E27FC236}">
                <a16:creationId xmlns:a16="http://schemas.microsoft.com/office/drawing/2014/main" xmlns="" id="{26402BD4-854E-604F-45D6-DF77042E1F85}"/>
              </a:ext>
            </a:extLst>
          </p:cNvPr>
          <p:cNvSpPr txBox="1"/>
          <p:nvPr/>
        </p:nvSpPr>
        <p:spPr>
          <a:xfrm>
            <a:off x="712440" y="6502920"/>
            <a:ext cx="1224136" cy="118430"/>
          </a:xfrm>
          <a:prstGeom prst="rect">
            <a:avLst/>
          </a:prstGeom>
          <a:noFill/>
        </p:spPr>
        <p:txBody>
          <a:bodyPr wrap="square" rtlCol="0">
            <a:spAutoFit/>
          </a:bodyPr>
          <a:lstStyle/>
          <a:p>
            <a:pPr>
              <a:lnSpc>
                <a:spcPct val="200000"/>
              </a:lnSpc>
            </a:pPr>
            <a:r>
              <a:rPr lang="en-US" altLang="zh-CN" sz="100" dirty="0">
                <a:solidFill>
                  <a:schemeClr val="bg1"/>
                </a:solidFill>
                <a:latin typeface="微软雅黑" panose="020B0503020204020204" pitchFamily="34" charset="-122"/>
              </a:rPr>
              <a:t>PPT</a:t>
            </a:r>
            <a:r>
              <a:rPr lang="zh-CN" altLang="en-US" sz="100" dirty="0">
                <a:solidFill>
                  <a:schemeClr val="bg1"/>
                </a:solidFill>
                <a:latin typeface="微软雅黑" panose="020B0503020204020204" pitchFamily="34" charset="-122"/>
              </a:rPr>
              <a:t>下载 </a:t>
            </a:r>
            <a:r>
              <a:rPr lang="en-US" altLang="zh-CN" sz="100" dirty="0">
                <a:solidFill>
                  <a:schemeClr val="bg1"/>
                </a:solidFill>
                <a:latin typeface="微软雅黑" panose="020B0503020204020204" pitchFamily="34" charset="-122"/>
              </a:rPr>
              <a:t>http://www.1ppt.com/xiazai/</a:t>
            </a:r>
          </a:p>
        </p:txBody>
      </p:sp>
    </p:spTree>
    <p:extLst>
      <p:ext uri="{BB962C8B-B14F-4D97-AF65-F5344CB8AC3E}">
        <p14:creationId xmlns:p14="http://schemas.microsoft.com/office/powerpoint/2010/main" val="4098600857"/>
      </p:ext>
    </p:extLst>
  </p:cSld>
  <p:clrMapOvr>
    <a:masterClrMapping/>
  </p:clrMapOvr>
  <mc:AlternateContent xmlns:mc="http://schemas.openxmlformats.org/markup-compatibility/2006" xmlns:p14="http://schemas.microsoft.com/office/powerpoint/2010/main">
    <mc:Choice Requires="p14">
      <p:transition spd="slow" p14:dur="1600" advClick="0" advTm="0">
        <p14:prism isInverted="1"/>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14" presetClass="entr" presetSubtype="10" fill="hold"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randombar(horizontal)">
                                      <p:cBhvr>
                                        <p:cTn id="16" dur="500"/>
                                        <p:tgtEl>
                                          <p:spTgt spid="27"/>
                                        </p:tgtEl>
                                      </p:cBhvr>
                                    </p:animEffect>
                                  </p:childTnLst>
                                </p:cTn>
                              </p:par>
                            </p:childTnLst>
                          </p:cTn>
                        </p:par>
                        <p:par>
                          <p:cTn id="17" fill="hold">
                            <p:stCondLst>
                              <p:cond delay="2000"/>
                            </p:stCondLst>
                            <p:childTnLst>
                              <p:par>
                                <p:cTn id="18" presetID="2" presetClass="entr" presetSubtype="4" fill="hold" nodeType="afterEffect">
                                  <p:stCondLst>
                                    <p:cond delay="0"/>
                                  </p:stCondLst>
                                  <p:childTnLst>
                                    <p:set>
                                      <p:cBhvr>
                                        <p:cTn id="19" dur="1" fill="hold">
                                          <p:stCondLst>
                                            <p:cond delay="0"/>
                                          </p:stCondLst>
                                        </p:cTn>
                                        <p:tgtEl>
                                          <p:spTgt spid="62"/>
                                        </p:tgtEl>
                                        <p:attrNameLst>
                                          <p:attrName>style.visibility</p:attrName>
                                        </p:attrNameLst>
                                      </p:cBhvr>
                                      <p:to>
                                        <p:strVal val="visible"/>
                                      </p:to>
                                    </p:set>
                                    <p:anim calcmode="lin" valueType="num">
                                      <p:cBhvr additive="base">
                                        <p:cTn id="20" dur="500" fill="hold"/>
                                        <p:tgtEl>
                                          <p:spTgt spid="62"/>
                                        </p:tgtEl>
                                        <p:attrNameLst>
                                          <p:attrName>ppt_x</p:attrName>
                                        </p:attrNameLst>
                                      </p:cBhvr>
                                      <p:tavLst>
                                        <p:tav tm="0">
                                          <p:val>
                                            <p:strVal val="#ppt_x"/>
                                          </p:val>
                                        </p:tav>
                                        <p:tav tm="100000">
                                          <p:val>
                                            <p:strVal val="#ppt_x"/>
                                          </p:val>
                                        </p:tav>
                                      </p:tavLst>
                                    </p:anim>
                                    <p:anim calcmode="lin" valueType="num">
                                      <p:cBhvr additive="base">
                                        <p:cTn id="21" dur="500" fill="hold"/>
                                        <p:tgtEl>
                                          <p:spTgt spid="62"/>
                                        </p:tgtEl>
                                        <p:attrNameLst>
                                          <p:attrName>ppt_y</p:attrName>
                                        </p:attrNameLst>
                                      </p:cBhvr>
                                      <p:tavLst>
                                        <p:tav tm="0">
                                          <p:val>
                                            <p:strVal val="1+#ppt_h/2"/>
                                          </p:val>
                                        </p:tav>
                                        <p:tav tm="100000">
                                          <p:val>
                                            <p:strVal val="#ppt_y"/>
                                          </p:val>
                                        </p:tav>
                                      </p:tavLst>
                                    </p:anim>
                                  </p:childTnLst>
                                </p:cTn>
                              </p:par>
                            </p:childTnLst>
                          </p:cTn>
                        </p:par>
                        <p:par>
                          <p:cTn id="22" fill="hold">
                            <p:stCondLst>
                              <p:cond delay="2500"/>
                            </p:stCondLst>
                            <p:childTnLst>
                              <p:par>
                                <p:cTn id="23" presetID="2" presetClass="entr" presetSubtype="4" fill="hold" nodeType="afterEffect">
                                  <p:stCondLst>
                                    <p:cond delay="0"/>
                                  </p:stCondLst>
                                  <p:childTnLst>
                                    <p:set>
                                      <p:cBhvr>
                                        <p:cTn id="24" dur="1" fill="hold">
                                          <p:stCondLst>
                                            <p:cond delay="0"/>
                                          </p:stCondLst>
                                        </p:cTn>
                                        <p:tgtEl>
                                          <p:spTgt spid="65"/>
                                        </p:tgtEl>
                                        <p:attrNameLst>
                                          <p:attrName>style.visibility</p:attrName>
                                        </p:attrNameLst>
                                      </p:cBhvr>
                                      <p:to>
                                        <p:strVal val="visible"/>
                                      </p:to>
                                    </p:set>
                                    <p:anim calcmode="lin" valueType="num">
                                      <p:cBhvr additive="base">
                                        <p:cTn id="25" dur="500" fill="hold"/>
                                        <p:tgtEl>
                                          <p:spTgt spid="65"/>
                                        </p:tgtEl>
                                        <p:attrNameLst>
                                          <p:attrName>ppt_x</p:attrName>
                                        </p:attrNameLst>
                                      </p:cBhvr>
                                      <p:tavLst>
                                        <p:tav tm="0">
                                          <p:val>
                                            <p:strVal val="#ppt_x"/>
                                          </p:val>
                                        </p:tav>
                                        <p:tav tm="100000">
                                          <p:val>
                                            <p:strVal val="#ppt_x"/>
                                          </p:val>
                                        </p:tav>
                                      </p:tavLst>
                                    </p:anim>
                                    <p:anim calcmode="lin" valueType="num">
                                      <p:cBhvr additive="base">
                                        <p:cTn id="26" dur="500" fill="hold"/>
                                        <p:tgtEl>
                                          <p:spTgt spid="65"/>
                                        </p:tgtEl>
                                        <p:attrNameLst>
                                          <p:attrName>ppt_y</p:attrName>
                                        </p:attrNameLst>
                                      </p:cBhvr>
                                      <p:tavLst>
                                        <p:tav tm="0">
                                          <p:val>
                                            <p:strVal val="1+#ppt_h/2"/>
                                          </p:val>
                                        </p:tav>
                                        <p:tav tm="100000">
                                          <p:val>
                                            <p:strVal val="#ppt_y"/>
                                          </p:val>
                                        </p:tav>
                                      </p:tavLst>
                                    </p:anim>
                                  </p:childTnLst>
                                </p:cTn>
                              </p:par>
                            </p:childTnLst>
                          </p:cTn>
                        </p:par>
                        <p:par>
                          <p:cTn id="27" fill="hold">
                            <p:stCondLst>
                              <p:cond delay="3000"/>
                            </p:stCondLst>
                            <p:childTnLst>
                              <p:par>
                                <p:cTn id="28" presetID="2" presetClass="entr" presetSubtype="4" fill="hold" nodeType="afterEffect">
                                  <p:stCondLst>
                                    <p:cond delay="0"/>
                                  </p:stCondLst>
                                  <p:childTnLst>
                                    <p:set>
                                      <p:cBhvr>
                                        <p:cTn id="29" dur="1" fill="hold">
                                          <p:stCondLst>
                                            <p:cond delay="0"/>
                                          </p:stCondLst>
                                        </p:cTn>
                                        <p:tgtEl>
                                          <p:spTgt spid="68"/>
                                        </p:tgtEl>
                                        <p:attrNameLst>
                                          <p:attrName>style.visibility</p:attrName>
                                        </p:attrNameLst>
                                      </p:cBhvr>
                                      <p:to>
                                        <p:strVal val="visible"/>
                                      </p:to>
                                    </p:set>
                                    <p:anim calcmode="lin" valueType="num">
                                      <p:cBhvr additive="base">
                                        <p:cTn id="30" dur="500" fill="hold"/>
                                        <p:tgtEl>
                                          <p:spTgt spid="68"/>
                                        </p:tgtEl>
                                        <p:attrNameLst>
                                          <p:attrName>ppt_x</p:attrName>
                                        </p:attrNameLst>
                                      </p:cBhvr>
                                      <p:tavLst>
                                        <p:tav tm="0">
                                          <p:val>
                                            <p:strVal val="#ppt_x"/>
                                          </p:val>
                                        </p:tav>
                                        <p:tav tm="100000">
                                          <p:val>
                                            <p:strVal val="#ppt_x"/>
                                          </p:val>
                                        </p:tav>
                                      </p:tavLst>
                                    </p:anim>
                                    <p:anim calcmode="lin" valueType="num">
                                      <p:cBhvr additive="base">
                                        <p:cTn id="31" dur="500" fill="hold"/>
                                        <p:tgtEl>
                                          <p:spTgt spid="68"/>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2" presetClass="entr" presetSubtype="4" fill="hold" nodeType="afterEffect">
                                  <p:stCondLst>
                                    <p:cond delay="0"/>
                                  </p:stCondLst>
                                  <p:childTnLst>
                                    <p:set>
                                      <p:cBhvr>
                                        <p:cTn id="34" dur="1" fill="hold">
                                          <p:stCondLst>
                                            <p:cond delay="0"/>
                                          </p:stCondLst>
                                        </p:cTn>
                                        <p:tgtEl>
                                          <p:spTgt spid="71"/>
                                        </p:tgtEl>
                                        <p:attrNameLst>
                                          <p:attrName>style.visibility</p:attrName>
                                        </p:attrNameLst>
                                      </p:cBhvr>
                                      <p:to>
                                        <p:strVal val="visible"/>
                                      </p:to>
                                    </p:set>
                                    <p:anim calcmode="lin" valueType="num">
                                      <p:cBhvr additive="base">
                                        <p:cTn id="35" dur="500" fill="hold"/>
                                        <p:tgtEl>
                                          <p:spTgt spid="71"/>
                                        </p:tgtEl>
                                        <p:attrNameLst>
                                          <p:attrName>ppt_x</p:attrName>
                                        </p:attrNameLst>
                                      </p:cBhvr>
                                      <p:tavLst>
                                        <p:tav tm="0">
                                          <p:val>
                                            <p:strVal val="#ppt_x"/>
                                          </p:val>
                                        </p:tav>
                                        <p:tav tm="100000">
                                          <p:val>
                                            <p:strVal val="#ppt_x"/>
                                          </p:val>
                                        </p:tav>
                                      </p:tavLst>
                                    </p:anim>
                                    <p:anim calcmode="lin" valueType="num">
                                      <p:cBhvr additive="base">
                                        <p:cTn id="36"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今年工作概述</a:t>
            </a:r>
          </a:p>
        </p:txBody>
      </p:sp>
      <p:sp>
        <p:nvSpPr>
          <p:cNvPr id="18" name="六边形 17">
            <a:extLst>
              <a:ext uri="{FF2B5EF4-FFF2-40B4-BE49-F238E27FC236}">
                <a16:creationId xmlns:a16="http://schemas.microsoft.com/office/drawing/2014/main" xmlns="" id="{EC62C104-BDBF-4829-A7D4-6A5AD85C38CE}"/>
              </a:ext>
            </a:extLst>
          </p:cNvPr>
          <p:cNvSpPr/>
          <p:nvPr/>
        </p:nvSpPr>
        <p:spPr>
          <a:xfrm rot="5400000">
            <a:off x="894556" y="3040145"/>
            <a:ext cx="3062288" cy="2233448"/>
          </a:xfrm>
          <a:prstGeom prst="hexagon">
            <a:avLst/>
          </a:prstGeom>
          <a:noFill/>
          <a:ln w="19050" cap="flat" cmpd="sng" algn="ctr">
            <a:gradFill flip="none" rotWithShape="1">
              <a:gsLst>
                <a:gs pos="41800">
                  <a:srgbClr val="DADADA"/>
                </a:gs>
                <a:gs pos="0">
                  <a:sysClr val="window" lastClr="FFFFFF"/>
                </a:gs>
                <a:gs pos="77000">
                  <a:srgbClr val="B7B7B7"/>
                </a:gs>
                <a:gs pos="100000">
                  <a:sysClr val="window" lastClr="FFFFFF">
                    <a:lumMod val="65000"/>
                    <a:alpha val="32000"/>
                  </a:sysClr>
                </a:gs>
              </a:gsLst>
              <a:lin ang="10800000" scaled="1"/>
              <a:tileRect/>
            </a:gradFill>
            <a:prstDash val="solid"/>
            <a:miter lim="800000"/>
            <a:headEnd type="oval" w="med" len="med"/>
            <a:tailEnd type="oval" w="med" len="me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457200">
              <a:defRPr/>
            </a:pPr>
            <a:endParaRPr lang="zh-CN" altLang="en-US" kern="0" dirty="0">
              <a:solidFill>
                <a:prstClr val="black"/>
              </a:solidFill>
              <a:cs typeface="+mn-ea"/>
              <a:sym typeface="+mn-lt"/>
            </a:endParaRPr>
          </a:p>
        </p:txBody>
      </p:sp>
      <p:sp>
        <p:nvSpPr>
          <p:cNvPr id="19" name="六边形 18">
            <a:extLst>
              <a:ext uri="{FF2B5EF4-FFF2-40B4-BE49-F238E27FC236}">
                <a16:creationId xmlns:a16="http://schemas.microsoft.com/office/drawing/2014/main" xmlns="" id="{BB109766-BFA4-4DC7-AA22-721F848BF3CD}"/>
              </a:ext>
            </a:extLst>
          </p:cNvPr>
          <p:cNvSpPr/>
          <p:nvPr/>
        </p:nvSpPr>
        <p:spPr>
          <a:xfrm rot="5400000">
            <a:off x="3341423" y="3040145"/>
            <a:ext cx="3062288" cy="2233448"/>
          </a:xfrm>
          <a:prstGeom prst="hexagon">
            <a:avLst/>
          </a:prstGeom>
          <a:noFill/>
          <a:ln w="19050" cap="flat" cmpd="sng" algn="ctr">
            <a:gradFill flip="none" rotWithShape="1">
              <a:gsLst>
                <a:gs pos="41800">
                  <a:srgbClr val="DADADA"/>
                </a:gs>
                <a:gs pos="0">
                  <a:sysClr val="window" lastClr="FFFFFF"/>
                </a:gs>
                <a:gs pos="77000">
                  <a:srgbClr val="B7B7B7"/>
                </a:gs>
                <a:gs pos="100000">
                  <a:sysClr val="window" lastClr="FFFFFF">
                    <a:lumMod val="65000"/>
                    <a:alpha val="32000"/>
                  </a:sysClr>
                </a:gs>
              </a:gsLst>
              <a:lin ang="10800000" scaled="1"/>
              <a:tileRect/>
            </a:gradFill>
            <a:prstDash val="solid"/>
            <a:miter lim="800000"/>
            <a:headEnd type="oval" w="med" len="med"/>
            <a:tailEnd type="oval" w="med" len="me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457200">
              <a:defRPr/>
            </a:pPr>
            <a:endParaRPr lang="zh-CN" altLang="en-US" kern="0" dirty="0">
              <a:solidFill>
                <a:prstClr val="black"/>
              </a:solidFill>
              <a:cs typeface="+mn-ea"/>
              <a:sym typeface="+mn-lt"/>
            </a:endParaRPr>
          </a:p>
        </p:txBody>
      </p:sp>
      <p:sp>
        <p:nvSpPr>
          <p:cNvPr id="20" name="六边形 19">
            <a:extLst>
              <a:ext uri="{FF2B5EF4-FFF2-40B4-BE49-F238E27FC236}">
                <a16:creationId xmlns:a16="http://schemas.microsoft.com/office/drawing/2014/main" xmlns="" id="{3AC829BB-FBE9-45AF-A84A-825B15E464B2}"/>
              </a:ext>
            </a:extLst>
          </p:cNvPr>
          <p:cNvSpPr/>
          <p:nvPr/>
        </p:nvSpPr>
        <p:spPr>
          <a:xfrm rot="5400000">
            <a:off x="5788290" y="3040145"/>
            <a:ext cx="3062288" cy="2233448"/>
          </a:xfrm>
          <a:prstGeom prst="hexagon">
            <a:avLst/>
          </a:prstGeom>
          <a:noFill/>
          <a:ln w="19050" cap="flat" cmpd="sng" algn="ctr">
            <a:gradFill flip="none" rotWithShape="1">
              <a:gsLst>
                <a:gs pos="41800">
                  <a:srgbClr val="DADADA"/>
                </a:gs>
                <a:gs pos="0">
                  <a:sysClr val="window" lastClr="FFFFFF"/>
                </a:gs>
                <a:gs pos="77000">
                  <a:srgbClr val="B7B7B7"/>
                </a:gs>
                <a:gs pos="100000">
                  <a:sysClr val="window" lastClr="FFFFFF">
                    <a:lumMod val="65000"/>
                    <a:alpha val="32000"/>
                  </a:sysClr>
                </a:gs>
              </a:gsLst>
              <a:lin ang="10800000" scaled="1"/>
              <a:tileRect/>
            </a:gradFill>
            <a:prstDash val="solid"/>
            <a:miter lim="800000"/>
            <a:headEnd type="oval" w="med" len="med"/>
            <a:tailEnd type="oval" w="med" len="me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457200">
              <a:defRPr/>
            </a:pPr>
            <a:endParaRPr lang="zh-CN" altLang="en-US" kern="0" dirty="0">
              <a:solidFill>
                <a:prstClr val="black"/>
              </a:solidFill>
              <a:cs typeface="+mn-ea"/>
              <a:sym typeface="+mn-lt"/>
            </a:endParaRPr>
          </a:p>
        </p:txBody>
      </p:sp>
      <p:sp>
        <p:nvSpPr>
          <p:cNvPr id="21" name="六边形 20">
            <a:extLst>
              <a:ext uri="{FF2B5EF4-FFF2-40B4-BE49-F238E27FC236}">
                <a16:creationId xmlns:a16="http://schemas.microsoft.com/office/drawing/2014/main" xmlns="" id="{4724FACF-B36F-4E3B-88A1-F08C98B85865}"/>
              </a:ext>
            </a:extLst>
          </p:cNvPr>
          <p:cNvSpPr/>
          <p:nvPr/>
        </p:nvSpPr>
        <p:spPr>
          <a:xfrm rot="5400000">
            <a:off x="8235156" y="3040145"/>
            <a:ext cx="3062288" cy="2233448"/>
          </a:xfrm>
          <a:prstGeom prst="hexagon">
            <a:avLst/>
          </a:prstGeom>
          <a:noFill/>
          <a:ln w="19050" cap="flat" cmpd="sng" algn="ctr">
            <a:gradFill flip="none" rotWithShape="1">
              <a:gsLst>
                <a:gs pos="41800">
                  <a:srgbClr val="DADADA"/>
                </a:gs>
                <a:gs pos="0">
                  <a:sysClr val="window" lastClr="FFFFFF"/>
                </a:gs>
                <a:gs pos="77000">
                  <a:srgbClr val="B7B7B7"/>
                </a:gs>
                <a:gs pos="100000">
                  <a:sysClr val="window" lastClr="FFFFFF">
                    <a:lumMod val="65000"/>
                    <a:alpha val="32000"/>
                  </a:sysClr>
                </a:gs>
              </a:gsLst>
              <a:lin ang="10800000" scaled="1"/>
              <a:tileRect/>
            </a:gradFill>
            <a:prstDash val="solid"/>
            <a:miter lim="800000"/>
            <a:headEnd type="oval" w="med" len="med"/>
            <a:tailEnd type="oval" w="med" len="me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457200">
              <a:defRPr/>
            </a:pPr>
            <a:endParaRPr lang="zh-CN" altLang="en-US" kern="0" dirty="0">
              <a:solidFill>
                <a:prstClr val="black"/>
              </a:solidFill>
              <a:cs typeface="+mn-ea"/>
              <a:sym typeface="+mn-lt"/>
            </a:endParaRPr>
          </a:p>
        </p:txBody>
      </p:sp>
      <p:grpSp>
        <p:nvGrpSpPr>
          <p:cNvPr id="22" name="组合 21">
            <a:extLst>
              <a:ext uri="{FF2B5EF4-FFF2-40B4-BE49-F238E27FC236}">
                <a16:creationId xmlns:a16="http://schemas.microsoft.com/office/drawing/2014/main" xmlns="" id="{C744A8C9-E788-49D7-9098-23580F2DF914}"/>
              </a:ext>
            </a:extLst>
          </p:cNvPr>
          <p:cNvGrpSpPr/>
          <p:nvPr/>
        </p:nvGrpSpPr>
        <p:grpSpPr>
          <a:xfrm>
            <a:off x="1996936" y="2196961"/>
            <a:ext cx="857527" cy="857527"/>
            <a:chOff x="1374265" y="2588479"/>
            <a:chExt cx="495853" cy="495853"/>
          </a:xfrm>
        </p:grpSpPr>
        <p:sp>
          <p:nvSpPr>
            <p:cNvPr id="23" name="椭圆 22">
              <a:extLst>
                <a:ext uri="{FF2B5EF4-FFF2-40B4-BE49-F238E27FC236}">
                  <a16:creationId xmlns:a16="http://schemas.microsoft.com/office/drawing/2014/main" xmlns="" id="{A58F7359-943A-4D14-B545-A980CA846913}"/>
                </a:ext>
              </a:extLst>
            </p:cNvPr>
            <p:cNvSpPr/>
            <p:nvPr/>
          </p:nvSpPr>
          <p:spPr>
            <a:xfrm>
              <a:off x="1374265" y="2588479"/>
              <a:ext cx="495853" cy="495853"/>
            </a:xfrm>
            <a:prstGeom prst="ellipse">
              <a:avLst/>
            </a:prstGeom>
            <a:solidFill>
              <a:srgbClr val="01B8A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sp>
          <p:nvSpPr>
            <p:cNvPr id="24" name="椭圆 8">
              <a:extLst>
                <a:ext uri="{FF2B5EF4-FFF2-40B4-BE49-F238E27FC236}">
                  <a16:creationId xmlns:a16="http://schemas.microsoft.com/office/drawing/2014/main" xmlns="" id="{1E6BD255-B591-436A-8F4D-FD65994180A4}"/>
                </a:ext>
              </a:extLst>
            </p:cNvPr>
            <p:cNvSpPr/>
            <p:nvPr/>
          </p:nvSpPr>
          <p:spPr>
            <a:xfrm>
              <a:off x="1500643" y="2732897"/>
              <a:ext cx="243096" cy="207016"/>
            </a:xfrm>
            <a:custGeom>
              <a:avLst/>
              <a:gdLst>
                <a:gd name="connsiteX0" fmla="*/ 303714 w 607639"/>
                <a:gd name="connsiteY0" fmla="*/ 173520 h 517456"/>
                <a:gd name="connsiteX1" fmla="*/ 337586 w 607639"/>
                <a:gd name="connsiteY1" fmla="*/ 207321 h 517456"/>
                <a:gd name="connsiteX2" fmla="*/ 303714 w 607639"/>
                <a:gd name="connsiteY2" fmla="*/ 241122 h 517456"/>
                <a:gd name="connsiteX3" fmla="*/ 269842 w 607639"/>
                <a:gd name="connsiteY3" fmla="*/ 207321 h 517456"/>
                <a:gd name="connsiteX4" fmla="*/ 303714 w 607639"/>
                <a:gd name="connsiteY4" fmla="*/ 173520 h 517456"/>
                <a:gd name="connsiteX5" fmla="*/ 303758 w 607639"/>
                <a:gd name="connsiteY5" fmla="*/ 139994 h 517456"/>
                <a:gd name="connsiteX6" fmla="*/ 236373 w 607639"/>
                <a:gd name="connsiteY6" fmla="*/ 207277 h 517456"/>
                <a:gd name="connsiteX7" fmla="*/ 303758 w 607639"/>
                <a:gd name="connsiteY7" fmla="*/ 274559 h 517456"/>
                <a:gd name="connsiteX8" fmla="*/ 371054 w 607639"/>
                <a:gd name="connsiteY8" fmla="*/ 207277 h 517456"/>
                <a:gd name="connsiteX9" fmla="*/ 303758 w 607639"/>
                <a:gd name="connsiteY9" fmla="*/ 139994 h 517456"/>
                <a:gd name="connsiteX10" fmla="*/ 282839 w 607639"/>
                <a:gd name="connsiteY10" fmla="*/ 68801 h 517456"/>
                <a:gd name="connsiteX11" fmla="*/ 303669 w 607639"/>
                <a:gd name="connsiteY11" fmla="*/ 68801 h 517456"/>
                <a:gd name="connsiteX12" fmla="*/ 303847 w 607639"/>
                <a:gd name="connsiteY12" fmla="*/ 68801 h 517456"/>
                <a:gd name="connsiteX13" fmla="*/ 324588 w 607639"/>
                <a:gd name="connsiteY13" fmla="*/ 68801 h 517456"/>
                <a:gd name="connsiteX14" fmla="*/ 327703 w 607639"/>
                <a:gd name="connsiteY14" fmla="*/ 99465 h 517456"/>
                <a:gd name="connsiteX15" fmla="*/ 363221 w 607639"/>
                <a:gd name="connsiteY15" fmla="*/ 114219 h 517456"/>
                <a:gd name="connsiteX16" fmla="*/ 387166 w 607639"/>
                <a:gd name="connsiteY16" fmla="*/ 94665 h 517456"/>
                <a:gd name="connsiteX17" fmla="*/ 416541 w 607639"/>
                <a:gd name="connsiteY17" fmla="*/ 124085 h 517456"/>
                <a:gd name="connsiteX18" fmla="*/ 396958 w 607639"/>
                <a:gd name="connsiteY18" fmla="*/ 147993 h 517456"/>
                <a:gd name="connsiteX19" fmla="*/ 411645 w 607639"/>
                <a:gd name="connsiteY19" fmla="*/ 183457 h 517456"/>
                <a:gd name="connsiteX20" fmla="*/ 442445 w 607639"/>
                <a:gd name="connsiteY20" fmla="*/ 186479 h 517456"/>
                <a:gd name="connsiteX21" fmla="*/ 442445 w 607639"/>
                <a:gd name="connsiteY21" fmla="*/ 228075 h 517456"/>
                <a:gd name="connsiteX22" fmla="*/ 411645 w 607639"/>
                <a:gd name="connsiteY22" fmla="*/ 231185 h 517456"/>
                <a:gd name="connsiteX23" fmla="*/ 396958 w 607639"/>
                <a:gd name="connsiteY23" fmla="*/ 266649 h 517456"/>
                <a:gd name="connsiteX24" fmla="*/ 416541 w 607639"/>
                <a:gd name="connsiteY24" fmla="*/ 290558 h 517456"/>
                <a:gd name="connsiteX25" fmla="*/ 387166 w 607639"/>
                <a:gd name="connsiteY25" fmla="*/ 319977 h 517456"/>
                <a:gd name="connsiteX26" fmla="*/ 363221 w 607639"/>
                <a:gd name="connsiteY26" fmla="*/ 300423 h 517456"/>
                <a:gd name="connsiteX27" fmla="*/ 327703 w 607639"/>
                <a:gd name="connsiteY27" fmla="*/ 315177 h 517456"/>
                <a:gd name="connsiteX28" fmla="*/ 324588 w 607639"/>
                <a:gd name="connsiteY28" fmla="*/ 345841 h 517456"/>
                <a:gd name="connsiteX29" fmla="*/ 303847 w 607639"/>
                <a:gd name="connsiteY29" fmla="*/ 345841 h 517456"/>
                <a:gd name="connsiteX30" fmla="*/ 303669 w 607639"/>
                <a:gd name="connsiteY30" fmla="*/ 345841 h 517456"/>
                <a:gd name="connsiteX31" fmla="*/ 282839 w 607639"/>
                <a:gd name="connsiteY31" fmla="*/ 345841 h 517456"/>
                <a:gd name="connsiteX32" fmla="*/ 279813 w 607639"/>
                <a:gd name="connsiteY32" fmla="*/ 315177 h 517456"/>
                <a:gd name="connsiteX33" fmla="*/ 244295 w 607639"/>
                <a:gd name="connsiteY33" fmla="*/ 300423 h 517456"/>
                <a:gd name="connsiteX34" fmla="*/ 220350 w 607639"/>
                <a:gd name="connsiteY34" fmla="*/ 319977 h 517456"/>
                <a:gd name="connsiteX35" fmla="*/ 190886 w 607639"/>
                <a:gd name="connsiteY35" fmla="*/ 290558 h 517456"/>
                <a:gd name="connsiteX36" fmla="*/ 210558 w 607639"/>
                <a:gd name="connsiteY36" fmla="*/ 266649 h 517456"/>
                <a:gd name="connsiteX37" fmla="*/ 195782 w 607639"/>
                <a:gd name="connsiteY37" fmla="*/ 231185 h 517456"/>
                <a:gd name="connsiteX38" fmla="*/ 164982 w 607639"/>
                <a:gd name="connsiteY38" fmla="*/ 228075 h 517456"/>
                <a:gd name="connsiteX39" fmla="*/ 164982 w 607639"/>
                <a:gd name="connsiteY39" fmla="*/ 186568 h 517456"/>
                <a:gd name="connsiteX40" fmla="*/ 195782 w 607639"/>
                <a:gd name="connsiteY40" fmla="*/ 183457 h 517456"/>
                <a:gd name="connsiteX41" fmla="*/ 210558 w 607639"/>
                <a:gd name="connsiteY41" fmla="*/ 147993 h 517456"/>
                <a:gd name="connsiteX42" fmla="*/ 190886 w 607639"/>
                <a:gd name="connsiteY42" fmla="*/ 124085 h 517456"/>
                <a:gd name="connsiteX43" fmla="*/ 220350 w 607639"/>
                <a:gd name="connsiteY43" fmla="*/ 94665 h 517456"/>
                <a:gd name="connsiteX44" fmla="*/ 244295 w 607639"/>
                <a:gd name="connsiteY44" fmla="*/ 114219 h 517456"/>
                <a:gd name="connsiteX45" fmla="*/ 279813 w 607639"/>
                <a:gd name="connsiteY45" fmla="*/ 99465 h 517456"/>
                <a:gd name="connsiteX46" fmla="*/ 38005 w 607639"/>
                <a:gd name="connsiteY46" fmla="*/ 37951 h 517456"/>
                <a:gd name="connsiteX47" fmla="*/ 38005 w 607639"/>
                <a:gd name="connsiteY47" fmla="*/ 376049 h 517456"/>
                <a:gd name="connsiteX48" fmla="*/ 569634 w 607639"/>
                <a:gd name="connsiteY48" fmla="*/ 376049 h 517456"/>
                <a:gd name="connsiteX49" fmla="*/ 569634 w 607639"/>
                <a:gd name="connsiteY49" fmla="*/ 37951 h 517456"/>
                <a:gd name="connsiteX50" fmla="*/ 28482 w 607639"/>
                <a:gd name="connsiteY50" fmla="*/ 0 h 517456"/>
                <a:gd name="connsiteX51" fmla="*/ 579157 w 607639"/>
                <a:gd name="connsiteY51" fmla="*/ 0 h 517456"/>
                <a:gd name="connsiteX52" fmla="*/ 607639 w 607639"/>
                <a:gd name="connsiteY52" fmla="*/ 28441 h 517456"/>
                <a:gd name="connsiteX53" fmla="*/ 607639 w 607639"/>
                <a:gd name="connsiteY53" fmla="*/ 385559 h 517456"/>
                <a:gd name="connsiteX54" fmla="*/ 579157 w 607639"/>
                <a:gd name="connsiteY54" fmla="*/ 414000 h 517456"/>
                <a:gd name="connsiteX55" fmla="*/ 351304 w 607639"/>
                <a:gd name="connsiteY55" fmla="*/ 414000 h 517456"/>
                <a:gd name="connsiteX56" fmla="*/ 351304 w 607639"/>
                <a:gd name="connsiteY56" fmla="*/ 479593 h 517456"/>
                <a:gd name="connsiteX57" fmla="*/ 437906 w 607639"/>
                <a:gd name="connsiteY57" fmla="*/ 479593 h 517456"/>
                <a:gd name="connsiteX58" fmla="*/ 437906 w 607639"/>
                <a:gd name="connsiteY58" fmla="*/ 517456 h 517456"/>
                <a:gd name="connsiteX59" fmla="*/ 169733 w 607639"/>
                <a:gd name="connsiteY59" fmla="*/ 517456 h 517456"/>
                <a:gd name="connsiteX60" fmla="*/ 169733 w 607639"/>
                <a:gd name="connsiteY60" fmla="*/ 479593 h 517456"/>
                <a:gd name="connsiteX61" fmla="*/ 256335 w 607639"/>
                <a:gd name="connsiteY61" fmla="*/ 479593 h 517456"/>
                <a:gd name="connsiteX62" fmla="*/ 256335 w 607639"/>
                <a:gd name="connsiteY62" fmla="*/ 414000 h 517456"/>
                <a:gd name="connsiteX63" fmla="*/ 28482 w 607639"/>
                <a:gd name="connsiteY63" fmla="*/ 414000 h 517456"/>
                <a:gd name="connsiteX64" fmla="*/ 0 w 607639"/>
                <a:gd name="connsiteY64" fmla="*/ 385559 h 517456"/>
                <a:gd name="connsiteX65" fmla="*/ 0 w 607639"/>
                <a:gd name="connsiteY65" fmla="*/ 28441 h 517456"/>
                <a:gd name="connsiteX66" fmla="*/ 28482 w 607639"/>
                <a:gd name="connsiteY66" fmla="*/ 0 h 517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07639" h="517456">
                  <a:moveTo>
                    <a:pt x="303714" y="173520"/>
                  </a:moveTo>
                  <a:cubicBezTo>
                    <a:pt x="322421" y="173520"/>
                    <a:pt x="337586" y="188653"/>
                    <a:pt x="337586" y="207321"/>
                  </a:cubicBezTo>
                  <a:cubicBezTo>
                    <a:pt x="337586" y="225989"/>
                    <a:pt x="322421" y="241122"/>
                    <a:pt x="303714" y="241122"/>
                  </a:cubicBezTo>
                  <a:cubicBezTo>
                    <a:pt x="285007" y="241122"/>
                    <a:pt x="269842" y="225989"/>
                    <a:pt x="269842" y="207321"/>
                  </a:cubicBezTo>
                  <a:cubicBezTo>
                    <a:pt x="269842" y="188653"/>
                    <a:pt x="285007" y="173520"/>
                    <a:pt x="303714" y="173520"/>
                  </a:cubicBezTo>
                  <a:close/>
                  <a:moveTo>
                    <a:pt x="303758" y="139994"/>
                  </a:moveTo>
                  <a:cubicBezTo>
                    <a:pt x="266549" y="139994"/>
                    <a:pt x="236373" y="170125"/>
                    <a:pt x="236373" y="207277"/>
                  </a:cubicBezTo>
                  <a:cubicBezTo>
                    <a:pt x="236373" y="244517"/>
                    <a:pt x="266549" y="274559"/>
                    <a:pt x="303758" y="274559"/>
                  </a:cubicBezTo>
                  <a:cubicBezTo>
                    <a:pt x="340967" y="274559"/>
                    <a:pt x="371054" y="244517"/>
                    <a:pt x="371054" y="207277"/>
                  </a:cubicBezTo>
                  <a:cubicBezTo>
                    <a:pt x="371054" y="170125"/>
                    <a:pt x="340967" y="139994"/>
                    <a:pt x="303758" y="139994"/>
                  </a:cubicBezTo>
                  <a:close/>
                  <a:moveTo>
                    <a:pt x="282839" y="68801"/>
                  </a:moveTo>
                  <a:lnTo>
                    <a:pt x="303669" y="68801"/>
                  </a:lnTo>
                  <a:lnTo>
                    <a:pt x="303847" y="68801"/>
                  </a:lnTo>
                  <a:lnTo>
                    <a:pt x="324588" y="68801"/>
                  </a:lnTo>
                  <a:lnTo>
                    <a:pt x="327703" y="99465"/>
                  </a:lnTo>
                  <a:cubicBezTo>
                    <a:pt x="340522" y="102309"/>
                    <a:pt x="352450" y="107375"/>
                    <a:pt x="363221" y="114219"/>
                  </a:cubicBezTo>
                  <a:lnTo>
                    <a:pt x="387166" y="94665"/>
                  </a:lnTo>
                  <a:lnTo>
                    <a:pt x="416541" y="124085"/>
                  </a:lnTo>
                  <a:lnTo>
                    <a:pt x="396958" y="147993"/>
                  </a:lnTo>
                  <a:cubicBezTo>
                    <a:pt x="403812" y="158748"/>
                    <a:pt x="408797" y="170658"/>
                    <a:pt x="411645" y="183457"/>
                  </a:cubicBezTo>
                  <a:lnTo>
                    <a:pt x="442445" y="186479"/>
                  </a:lnTo>
                  <a:lnTo>
                    <a:pt x="442445" y="228075"/>
                  </a:lnTo>
                  <a:lnTo>
                    <a:pt x="411645" y="231185"/>
                  </a:lnTo>
                  <a:cubicBezTo>
                    <a:pt x="408886" y="243984"/>
                    <a:pt x="403812" y="255894"/>
                    <a:pt x="396958" y="266649"/>
                  </a:cubicBezTo>
                  <a:lnTo>
                    <a:pt x="416541" y="290558"/>
                  </a:lnTo>
                  <a:lnTo>
                    <a:pt x="387166" y="319977"/>
                  </a:lnTo>
                  <a:lnTo>
                    <a:pt x="363221" y="300423"/>
                  </a:lnTo>
                  <a:cubicBezTo>
                    <a:pt x="352450" y="307267"/>
                    <a:pt x="340522" y="312333"/>
                    <a:pt x="327703" y="315177"/>
                  </a:cubicBezTo>
                  <a:lnTo>
                    <a:pt x="324588" y="345841"/>
                  </a:lnTo>
                  <a:lnTo>
                    <a:pt x="303847" y="345841"/>
                  </a:lnTo>
                  <a:lnTo>
                    <a:pt x="303669" y="345841"/>
                  </a:lnTo>
                  <a:lnTo>
                    <a:pt x="282839" y="345841"/>
                  </a:lnTo>
                  <a:lnTo>
                    <a:pt x="279813" y="315177"/>
                  </a:lnTo>
                  <a:cubicBezTo>
                    <a:pt x="266994" y="312333"/>
                    <a:pt x="254977" y="307267"/>
                    <a:pt x="244295" y="300423"/>
                  </a:cubicBezTo>
                  <a:lnTo>
                    <a:pt x="220350" y="319977"/>
                  </a:lnTo>
                  <a:lnTo>
                    <a:pt x="190886" y="290558"/>
                  </a:lnTo>
                  <a:lnTo>
                    <a:pt x="210558" y="266649"/>
                  </a:lnTo>
                  <a:cubicBezTo>
                    <a:pt x="203704" y="255894"/>
                    <a:pt x="198630" y="243984"/>
                    <a:pt x="195782" y="231185"/>
                  </a:cubicBezTo>
                  <a:lnTo>
                    <a:pt x="164982" y="228075"/>
                  </a:lnTo>
                  <a:lnTo>
                    <a:pt x="164982" y="186568"/>
                  </a:lnTo>
                  <a:lnTo>
                    <a:pt x="195782" y="183457"/>
                  </a:lnTo>
                  <a:cubicBezTo>
                    <a:pt x="198630" y="170658"/>
                    <a:pt x="203704" y="158748"/>
                    <a:pt x="210558" y="147993"/>
                  </a:cubicBezTo>
                  <a:lnTo>
                    <a:pt x="190886" y="124085"/>
                  </a:lnTo>
                  <a:lnTo>
                    <a:pt x="220350" y="94665"/>
                  </a:lnTo>
                  <a:lnTo>
                    <a:pt x="244295" y="114219"/>
                  </a:lnTo>
                  <a:cubicBezTo>
                    <a:pt x="254977" y="107375"/>
                    <a:pt x="266905" y="102309"/>
                    <a:pt x="279813" y="99465"/>
                  </a:cubicBezTo>
                  <a:close/>
                  <a:moveTo>
                    <a:pt x="38005" y="37951"/>
                  </a:moveTo>
                  <a:lnTo>
                    <a:pt x="38005" y="376049"/>
                  </a:lnTo>
                  <a:lnTo>
                    <a:pt x="569634" y="376049"/>
                  </a:lnTo>
                  <a:lnTo>
                    <a:pt x="569634" y="37951"/>
                  </a:lnTo>
                  <a:close/>
                  <a:moveTo>
                    <a:pt x="28482" y="0"/>
                  </a:moveTo>
                  <a:lnTo>
                    <a:pt x="579157" y="0"/>
                  </a:lnTo>
                  <a:cubicBezTo>
                    <a:pt x="594822" y="0"/>
                    <a:pt x="607639" y="12799"/>
                    <a:pt x="607639" y="28441"/>
                  </a:cubicBezTo>
                  <a:lnTo>
                    <a:pt x="607639" y="385559"/>
                  </a:lnTo>
                  <a:cubicBezTo>
                    <a:pt x="607639" y="401202"/>
                    <a:pt x="594822" y="414000"/>
                    <a:pt x="579157" y="414000"/>
                  </a:cubicBezTo>
                  <a:lnTo>
                    <a:pt x="351304" y="414000"/>
                  </a:lnTo>
                  <a:lnTo>
                    <a:pt x="351304" y="479593"/>
                  </a:lnTo>
                  <a:lnTo>
                    <a:pt x="437906" y="479593"/>
                  </a:lnTo>
                  <a:lnTo>
                    <a:pt x="437906" y="517456"/>
                  </a:lnTo>
                  <a:lnTo>
                    <a:pt x="169733" y="517456"/>
                  </a:lnTo>
                  <a:lnTo>
                    <a:pt x="169733" y="479593"/>
                  </a:lnTo>
                  <a:lnTo>
                    <a:pt x="256335" y="479593"/>
                  </a:lnTo>
                  <a:lnTo>
                    <a:pt x="256335" y="414000"/>
                  </a:lnTo>
                  <a:lnTo>
                    <a:pt x="28482" y="414000"/>
                  </a:lnTo>
                  <a:cubicBezTo>
                    <a:pt x="12817" y="414000"/>
                    <a:pt x="0" y="401202"/>
                    <a:pt x="0" y="385559"/>
                  </a:cubicBezTo>
                  <a:lnTo>
                    <a:pt x="0" y="28441"/>
                  </a:lnTo>
                  <a:cubicBezTo>
                    <a:pt x="0" y="12799"/>
                    <a:pt x="12817" y="0"/>
                    <a:pt x="28482" y="0"/>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grpSp>
      <p:grpSp>
        <p:nvGrpSpPr>
          <p:cNvPr id="25" name="组合 24">
            <a:extLst>
              <a:ext uri="{FF2B5EF4-FFF2-40B4-BE49-F238E27FC236}">
                <a16:creationId xmlns:a16="http://schemas.microsoft.com/office/drawing/2014/main" xmlns="" id="{244745FB-FF68-4F5A-9E7E-3C08218636D5}"/>
              </a:ext>
            </a:extLst>
          </p:cNvPr>
          <p:cNvGrpSpPr/>
          <p:nvPr/>
        </p:nvGrpSpPr>
        <p:grpSpPr>
          <a:xfrm>
            <a:off x="4443803" y="2196961"/>
            <a:ext cx="857527" cy="857527"/>
            <a:chOff x="1374265" y="2588479"/>
            <a:chExt cx="495853" cy="495853"/>
          </a:xfrm>
        </p:grpSpPr>
        <p:sp>
          <p:nvSpPr>
            <p:cNvPr id="26" name="椭圆 25">
              <a:extLst>
                <a:ext uri="{FF2B5EF4-FFF2-40B4-BE49-F238E27FC236}">
                  <a16:creationId xmlns:a16="http://schemas.microsoft.com/office/drawing/2014/main" xmlns="" id="{3CD1BD92-F351-49B1-A064-D70103FEA166}"/>
                </a:ext>
              </a:extLst>
            </p:cNvPr>
            <p:cNvSpPr/>
            <p:nvPr/>
          </p:nvSpPr>
          <p:spPr>
            <a:xfrm>
              <a:off x="1374265" y="2588479"/>
              <a:ext cx="495853" cy="495853"/>
            </a:xfrm>
            <a:prstGeom prst="ellipse">
              <a:avLst/>
            </a:prstGeom>
            <a:solidFill>
              <a:srgbClr val="F7BE3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sp>
          <p:nvSpPr>
            <p:cNvPr id="27" name="椭圆 11">
              <a:extLst>
                <a:ext uri="{FF2B5EF4-FFF2-40B4-BE49-F238E27FC236}">
                  <a16:creationId xmlns:a16="http://schemas.microsoft.com/office/drawing/2014/main" xmlns="" id="{18BEC276-0B9B-42D7-92DB-584D6583E60D}"/>
                </a:ext>
              </a:extLst>
            </p:cNvPr>
            <p:cNvSpPr/>
            <p:nvPr/>
          </p:nvSpPr>
          <p:spPr>
            <a:xfrm>
              <a:off x="1500643" y="2715041"/>
              <a:ext cx="243095" cy="242728"/>
            </a:xfrm>
            <a:custGeom>
              <a:avLst/>
              <a:gdLst>
                <a:gd name="T0" fmla="*/ 6894 w 7804"/>
                <a:gd name="T1" fmla="*/ 3038 h 7804"/>
                <a:gd name="T2" fmla="*/ 6614 w 7804"/>
                <a:gd name="T3" fmla="*/ 2704 h 7804"/>
                <a:gd name="T4" fmla="*/ 6826 w 7804"/>
                <a:gd name="T5" fmla="*/ 2200 h 7804"/>
                <a:gd name="T6" fmla="*/ 6496 w 7804"/>
                <a:gd name="T7" fmla="*/ 978 h 7804"/>
                <a:gd name="T8" fmla="*/ 5604 w 7804"/>
                <a:gd name="T9" fmla="*/ 978 h 7804"/>
                <a:gd name="T10" fmla="*/ 5254 w 7804"/>
                <a:gd name="T11" fmla="*/ 1222 h 7804"/>
                <a:gd name="T12" fmla="*/ 4973 w 7804"/>
                <a:gd name="T13" fmla="*/ 1137 h 7804"/>
                <a:gd name="T14" fmla="*/ 4766 w 7804"/>
                <a:gd name="T15" fmla="*/ 631 h 7804"/>
                <a:gd name="T16" fmla="*/ 3668 w 7804"/>
                <a:gd name="T17" fmla="*/ 0 h 7804"/>
                <a:gd name="T18" fmla="*/ 3038 w 7804"/>
                <a:gd name="T19" fmla="*/ 910 h 7804"/>
                <a:gd name="T20" fmla="*/ 2704 w 7804"/>
                <a:gd name="T21" fmla="*/ 1190 h 7804"/>
                <a:gd name="T22" fmla="*/ 2398 w 7804"/>
                <a:gd name="T23" fmla="*/ 1175 h 7804"/>
                <a:gd name="T24" fmla="*/ 1754 w 7804"/>
                <a:gd name="T25" fmla="*/ 793 h 7804"/>
                <a:gd name="T26" fmla="*/ 978 w 7804"/>
                <a:gd name="T27" fmla="*/ 1308 h 7804"/>
                <a:gd name="T28" fmla="*/ 1175 w 7804"/>
                <a:gd name="T29" fmla="*/ 2398 h 7804"/>
                <a:gd name="T30" fmla="*/ 1137 w 7804"/>
                <a:gd name="T31" fmla="*/ 2831 h 7804"/>
                <a:gd name="T32" fmla="*/ 631 w 7804"/>
                <a:gd name="T33" fmla="*/ 3038 h 7804"/>
                <a:gd name="T34" fmla="*/ 0 w 7804"/>
                <a:gd name="T35" fmla="*/ 4136 h 7804"/>
                <a:gd name="T36" fmla="*/ 910 w 7804"/>
                <a:gd name="T37" fmla="*/ 4766 h 7804"/>
                <a:gd name="T38" fmla="*/ 1190 w 7804"/>
                <a:gd name="T39" fmla="*/ 5100 h 7804"/>
                <a:gd name="T40" fmla="*/ 978 w 7804"/>
                <a:gd name="T41" fmla="*/ 5604 h 7804"/>
                <a:gd name="T42" fmla="*/ 1308 w 7804"/>
                <a:gd name="T43" fmla="*/ 6826 h 7804"/>
                <a:gd name="T44" fmla="*/ 2200 w 7804"/>
                <a:gd name="T45" fmla="*/ 6826 h 7804"/>
                <a:gd name="T46" fmla="*/ 2550 w 7804"/>
                <a:gd name="T47" fmla="*/ 6582 h 7804"/>
                <a:gd name="T48" fmla="*/ 2831 w 7804"/>
                <a:gd name="T49" fmla="*/ 6667 h 7804"/>
                <a:gd name="T50" fmla="*/ 3038 w 7804"/>
                <a:gd name="T51" fmla="*/ 7173 h 7804"/>
                <a:gd name="T52" fmla="*/ 4136 w 7804"/>
                <a:gd name="T53" fmla="*/ 7804 h 7804"/>
                <a:gd name="T54" fmla="*/ 4766 w 7804"/>
                <a:gd name="T55" fmla="*/ 6894 h 7804"/>
                <a:gd name="T56" fmla="*/ 5100 w 7804"/>
                <a:gd name="T57" fmla="*/ 6614 h 7804"/>
                <a:gd name="T58" fmla="*/ 5406 w 7804"/>
                <a:gd name="T59" fmla="*/ 6629 h 7804"/>
                <a:gd name="T60" fmla="*/ 6050 w 7804"/>
                <a:gd name="T61" fmla="*/ 7011 h 7804"/>
                <a:gd name="T62" fmla="*/ 6647 w 7804"/>
                <a:gd name="T63" fmla="*/ 6675 h 7804"/>
                <a:gd name="T64" fmla="*/ 6826 w 7804"/>
                <a:gd name="T65" fmla="*/ 6496 h 7804"/>
                <a:gd name="T66" fmla="*/ 6629 w 7804"/>
                <a:gd name="T67" fmla="*/ 5406 h 7804"/>
                <a:gd name="T68" fmla="*/ 6667 w 7804"/>
                <a:gd name="T69" fmla="*/ 4972 h 7804"/>
                <a:gd name="T70" fmla="*/ 7173 w 7804"/>
                <a:gd name="T71" fmla="*/ 4766 h 7804"/>
                <a:gd name="T72" fmla="*/ 7804 w 7804"/>
                <a:gd name="T73" fmla="*/ 3668 h 7804"/>
                <a:gd name="T74" fmla="*/ 5608 w 7804"/>
                <a:gd name="T75" fmla="*/ 3902 h 7804"/>
                <a:gd name="T76" fmla="*/ 2196 w 7804"/>
                <a:gd name="T77" fmla="*/ 3902 h 7804"/>
                <a:gd name="T78" fmla="*/ 5608 w 7804"/>
                <a:gd name="T79" fmla="*/ 3902 h 7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804" h="7804">
                  <a:moveTo>
                    <a:pt x="7173" y="3038"/>
                  </a:moveTo>
                  <a:lnTo>
                    <a:pt x="6894" y="3038"/>
                  </a:lnTo>
                  <a:cubicBezTo>
                    <a:pt x="6824" y="3038"/>
                    <a:pt x="6714" y="2953"/>
                    <a:pt x="6667" y="2831"/>
                  </a:cubicBezTo>
                  <a:cubicBezTo>
                    <a:pt x="6650" y="2789"/>
                    <a:pt x="6632" y="2746"/>
                    <a:pt x="6614" y="2704"/>
                  </a:cubicBezTo>
                  <a:cubicBezTo>
                    <a:pt x="6561" y="2585"/>
                    <a:pt x="6579" y="2447"/>
                    <a:pt x="6629" y="2398"/>
                  </a:cubicBezTo>
                  <a:lnTo>
                    <a:pt x="6826" y="2200"/>
                  </a:lnTo>
                  <a:cubicBezTo>
                    <a:pt x="7072" y="1954"/>
                    <a:pt x="7072" y="1554"/>
                    <a:pt x="6826" y="1308"/>
                  </a:cubicBezTo>
                  <a:lnTo>
                    <a:pt x="6496" y="978"/>
                  </a:lnTo>
                  <a:cubicBezTo>
                    <a:pt x="6377" y="859"/>
                    <a:pt x="6218" y="793"/>
                    <a:pt x="6050" y="793"/>
                  </a:cubicBezTo>
                  <a:cubicBezTo>
                    <a:pt x="5882" y="793"/>
                    <a:pt x="5723" y="859"/>
                    <a:pt x="5604" y="978"/>
                  </a:cubicBezTo>
                  <a:lnTo>
                    <a:pt x="5406" y="1176"/>
                  </a:lnTo>
                  <a:cubicBezTo>
                    <a:pt x="5378" y="1204"/>
                    <a:pt x="5319" y="1222"/>
                    <a:pt x="5254" y="1222"/>
                  </a:cubicBezTo>
                  <a:cubicBezTo>
                    <a:pt x="5201" y="1222"/>
                    <a:pt x="5147" y="1211"/>
                    <a:pt x="5100" y="1190"/>
                  </a:cubicBezTo>
                  <a:cubicBezTo>
                    <a:pt x="5058" y="1172"/>
                    <a:pt x="5015" y="1154"/>
                    <a:pt x="4973" y="1137"/>
                  </a:cubicBezTo>
                  <a:cubicBezTo>
                    <a:pt x="4851" y="1090"/>
                    <a:pt x="4766" y="980"/>
                    <a:pt x="4766" y="910"/>
                  </a:cubicBezTo>
                  <a:lnTo>
                    <a:pt x="4766" y="631"/>
                  </a:lnTo>
                  <a:cubicBezTo>
                    <a:pt x="4766" y="283"/>
                    <a:pt x="4483" y="0"/>
                    <a:pt x="4136" y="0"/>
                  </a:cubicBezTo>
                  <a:lnTo>
                    <a:pt x="3668" y="0"/>
                  </a:lnTo>
                  <a:cubicBezTo>
                    <a:pt x="3321" y="0"/>
                    <a:pt x="3038" y="283"/>
                    <a:pt x="3038" y="631"/>
                  </a:cubicBezTo>
                  <a:lnTo>
                    <a:pt x="3038" y="910"/>
                  </a:lnTo>
                  <a:cubicBezTo>
                    <a:pt x="3038" y="980"/>
                    <a:pt x="2953" y="1090"/>
                    <a:pt x="2831" y="1137"/>
                  </a:cubicBezTo>
                  <a:cubicBezTo>
                    <a:pt x="2789" y="1154"/>
                    <a:pt x="2746" y="1172"/>
                    <a:pt x="2704" y="1190"/>
                  </a:cubicBezTo>
                  <a:cubicBezTo>
                    <a:pt x="2657" y="1211"/>
                    <a:pt x="2603" y="1222"/>
                    <a:pt x="2550" y="1222"/>
                  </a:cubicBezTo>
                  <a:cubicBezTo>
                    <a:pt x="2485" y="1222"/>
                    <a:pt x="2426" y="1204"/>
                    <a:pt x="2398" y="1175"/>
                  </a:cubicBezTo>
                  <a:lnTo>
                    <a:pt x="2200" y="978"/>
                  </a:lnTo>
                  <a:cubicBezTo>
                    <a:pt x="2081" y="859"/>
                    <a:pt x="1922" y="793"/>
                    <a:pt x="1754" y="793"/>
                  </a:cubicBezTo>
                  <a:cubicBezTo>
                    <a:pt x="1585" y="793"/>
                    <a:pt x="1427" y="859"/>
                    <a:pt x="1308" y="978"/>
                  </a:cubicBezTo>
                  <a:lnTo>
                    <a:pt x="978" y="1308"/>
                  </a:lnTo>
                  <a:cubicBezTo>
                    <a:pt x="732" y="1554"/>
                    <a:pt x="732" y="1954"/>
                    <a:pt x="978" y="2200"/>
                  </a:cubicBezTo>
                  <a:lnTo>
                    <a:pt x="1175" y="2398"/>
                  </a:lnTo>
                  <a:cubicBezTo>
                    <a:pt x="1225" y="2447"/>
                    <a:pt x="1243" y="2585"/>
                    <a:pt x="1190" y="2704"/>
                  </a:cubicBezTo>
                  <a:cubicBezTo>
                    <a:pt x="1172" y="2746"/>
                    <a:pt x="1154" y="2789"/>
                    <a:pt x="1137" y="2831"/>
                  </a:cubicBezTo>
                  <a:cubicBezTo>
                    <a:pt x="1090" y="2953"/>
                    <a:pt x="980" y="3038"/>
                    <a:pt x="910" y="3038"/>
                  </a:cubicBezTo>
                  <a:lnTo>
                    <a:pt x="631" y="3038"/>
                  </a:lnTo>
                  <a:cubicBezTo>
                    <a:pt x="283" y="3038"/>
                    <a:pt x="0" y="3321"/>
                    <a:pt x="0" y="3668"/>
                  </a:cubicBezTo>
                  <a:lnTo>
                    <a:pt x="0" y="4136"/>
                  </a:lnTo>
                  <a:cubicBezTo>
                    <a:pt x="0" y="4483"/>
                    <a:pt x="283" y="4766"/>
                    <a:pt x="631" y="4766"/>
                  </a:cubicBezTo>
                  <a:lnTo>
                    <a:pt x="910" y="4766"/>
                  </a:lnTo>
                  <a:cubicBezTo>
                    <a:pt x="980" y="4766"/>
                    <a:pt x="1090" y="4851"/>
                    <a:pt x="1137" y="4972"/>
                  </a:cubicBezTo>
                  <a:cubicBezTo>
                    <a:pt x="1154" y="5015"/>
                    <a:pt x="1172" y="5058"/>
                    <a:pt x="1190" y="5100"/>
                  </a:cubicBezTo>
                  <a:cubicBezTo>
                    <a:pt x="1243" y="5219"/>
                    <a:pt x="1225" y="5357"/>
                    <a:pt x="1175" y="5406"/>
                  </a:cubicBezTo>
                  <a:lnTo>
                    <a:pt x="978" y="5604"/>
                  </a:lnTo>
                  <a:cubicBezTo>
                    <a:pt x="732" y="5850"/>
                    <a:pt x="732" y="6250"/>
                    <a:pt x="978" y="6496"/>
                  </a:cubicBezTo>
                  <a:lnTo>
                    <a:pt x="1308" y="6826"/>
                  </a:lnTo>
                  <a:cubicBezTo>
                    <a:pt x="1427" y="6945"/>
                    <a:pt x="1586" y="7011"/>
                    <a:pt x="1754" y="7011"/>
                  </a:cubicBezTo>
                  <a:cubicBezTo>
                    <a:pt x="1922" y="7011"/>
                    <a:pt x="2081" y="6945"/>
                    <a:pt x="2200" y="6826"/>
                  </a:cubicBezTo>
                  <a:lnTo>
                    <a:pt x="2398" y="6628"/>
                  </a:lnTo>
                  <a:cubicBezTo>
                    <a:pt x="2427" y="6599"/>
                    <a:pt x="2484" y="6582"/>
                    <a:pt x="2550" y="6582"/>
                  </a:cubicBezTo>
                  <a:cubicBezTo>
                    <a:pt x="2602" y="6582"/>
                    <a:pt x="2657" y="6593"/>
                    <a:pt x="2704" y="6614"/>
                  </a:cubicBezTo>
                  <a:cubicBezTo>
                    <a:pt x="2745" y="6632"/>
                    <a:pt x="2788" y="6650"/>
                    <a:pt x="2831" y="6667"/>
                  </a:cubicBezTo>
                  <a:cubicBezTo>
                    <a:pt x="2953" y="6714"/>
                    <a:pt x="3038" y="6824"/>
                    <a:pt x="3038" y="6894"/>
                  </a:cubicBezTo>
                  <a:lnTo>
                    <a:pt x="3038" y="7173"/>
                  </a:lnTo>
                  <a:cubicBezTo>
                    <a:pt x="3038" y="7521"/>
                    <a:pt x="3321" y="7804"/>
                    <a:pt x="3668" y="7804"/>
                  </a:cubicBezTo>
                  <a:lnTo>
                    <a:pt x="4136" y="7804"/>
                  </a:lnTo>
                  <a:cubicBezTo>
                    <a:pt x="4483" y="7804"/>
                    <a:pt x="4766" y="7521"/>
                    <a:pt x="4766" y="7173"/>
                  </a:cubicBezTo>
                  <a:lnTo>
                    <a:pt x="4766" y="6894"/>
                  </a:lnTo>
                  <a:cubicBezTo>
                    <a:pt x="4766" y="6824"/>
                    <a:pt x="4851" y="6714"/>
                    <a:pt x="4972" y="6667"/>
                  </a:cubicBezTo>
                  <a:cubicBezTo>
                    <a:pt x="5015" y="6650"/>
                    <a:pt x="5058" y="6632"/>
                    <a:pt x="5100" y="6614"/>
                  </a:cubicBezTo>
                  <a:cubicBezTo>
                    <a:pt x="5146" y="6593"/>
                    <a:pt x="5201" y="6582"/>
                    <a:pt x="5254" y="6582"/>
                  </a:cubicBezTo>
                  <a:cubicBezTo>
                    <a:pt x="5319" y="6582"/>
                    <a:pt x="5377" y="6600"/>
                    <a:pt x="5406" y="6629"/>
                  </a:cubicBezTo>
                  <a:lnTo>
                    <a:pt x="5604" y="6826"/>
                  </a:lnTo>
                  <a:cubicBezTo>
                    <a:pt x="5723" y="6945"/>
                    <a:pt x="5882" y="7011"/>
                    <a:pt x="6050" y="7011"/>
                  </a:cubicBezTo>
                  <a:cubicBezTo>
                    <a:pt x="6068" y="7011"/>
                    <a:pt x="6087" y="7010"/>
                    <a:pt x="6105" y="7009"/>
                  </a:cubicBezTo>
                  <a:cubicBezTo>
                    <a:pt x="6335" y="6989"/>
                    <a:pt x="6538" y="6785"/>
                    <a:pt x="6647" y="6675"/>
                  </a:cubicBezTo>
                  <a:lnTo>
                    <a:pt x="6661" y="6661"/>
                  </a:lnTo>
                  <a:lnTo>
                    <a:pt x="6826" y="6496"/>
                  </a:lnTo>
                  <a:cubicBezTo>
                    <a:pt x="7072" y="6250"/>
                    <a:pt x="7072" y="5850"/>
                    <a:pt x="6826" y="5604"/>
                  </a:cubicBezTo>
                  <a:lnTo>
                    <a:pt x="6629" y="5406"/>
                  </a:lnTo>
                  <a:cubicBezTo>
                    <a:pt x="6579" y="5357"/>
                    <a:pt x="6561" y="5219"/>
                    <a:pt x="6614" y="5100"/>
                  </a:cubicBezTo>
                  <a:cubicBezTo>
                    <a:pt x="6632" y="5058"/>
                    <a:pt x="6650" y="5015"/>
                    <a:pt x="6667" y="4972"/>
                  </a:cubicBezTo>
                  <a:cubicBezTo>
                    <a:pt x="6714" y="4851"/>
                    <a:pt x="6824" y="4766"/>
                    <a:pt x="6894" y="4766"/>
                  </a:cubicBezTo>
                  <a:lnTo>
                    <a:pt x="7173" y="4766"/>
                  </a:lnTo>
                  <a:cubicBezTo>
                    <a:pt x="7521" y="4766"/>
                    <a:pt x="7804" y="4483"/>
                    <a:pt x="7804" y="4135"/>
                  </a:cubicBezTo>
                  <a:lnTo>
                    <a:pt x="7804" y="3668"/>
                  </a:lnTo>
                  <a:cubicBezTo>
                    <a:pt x="7804" y="3321"/>
                    <a:pt x="7521" y="3038"/>
                    <a:pt x="7173" y="3038"/>
                  </a:cubicBezTo>
                  <a:close/>
                  <a:moveTo>
                    <a:pt x="5608" y="3902"/>
                  </a:moveTo>
                  <a:cubicBezTo>
                    <a:pt x="5608" y="4843"/>
                    <a:pt x="4843" y="5608"/>
                    <a:pt x="3902" y="5608"/>
                  </a:cubicBezTo>
                  <a:cubicBezTo>
                    <a:pt x="2961" y="5608"/>
                    <a:pt x="2196" y="4843"/>
                    <a:pt x="2196" y="3902"/>
                  </a:cubicBezTo>
                  <a:cubicBezTo>
                    <a:pt x="2196" y="2961"/>
                    <a:pt x="2961" y="2196"/>
                    <a:pt x="3902" y="2196"/>
                  </a:cubicBezTo>
                  <a:cubicBezTo>
                    <a:pt x="4843" y="2196"/>
                    <a:pt x="5608" y="2961"/>
                    <a:pt x="5608" y="3902"/>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grpSp>
      <p:grpSp>
        <p:nvGrpSpPr>
          <p:cNvPr id="28" name="组合 27">
            <a:extLst>
              <a:ext uri="{FF2B5EF4-FFF2-40B4-BE49-F238E27FC236}">
                <a16:creationId xmlns:a16="http://schemas.microsoft.com/office/drawing/2014/main" xmlns="" id="{0A010CDB-0C64-416E-8824-C1BA74AD3569}"/>
              </a:ext>
            </a:extLst>
          </p:cNvPr>
          <p:cNvGrpSpPr/>
          <p:nvPr/>
        </p:nvGrpSpPr>
        <p:grpSpPr>
          <a:xfrm>
            <a:off x="6888415" y="2196961"/>
            <a:ext cx="857527" cy="857527"/>
            <a:chOff x="1374265" y="2588479"/>
            <a:chExt cx="495853" cy="495853"/>
          </a:xfrm>
        </p:grpSpPr>
        <p:sp>
          <p:nvSpPr>
            <p:cNvPr id="29" name="椭圆 28">
              <a:extLst>
                <a:ext uri="{FF2B5EF4-FFF2-40B4-BE49-F238E27FC236}">
                  <a16:creationId xmlns:a16="http://schemas.microsoft.com/office/drawing/2014/main" xmlns="" id="{7B012B55-9442-4F22-A9C2-4AAE6F2DFBAA}"/>
                </a:ext>
              </a:extLst>
            </p:cNvPr>
            <p:cNvSpPr/>
            <p:nvPr/>
          </p:nvSpPr>
          <p:spPr>
            <a:xfrm>
              <a:off x="1374265" y="2588479"/>
              <a:ext cx="495853" cy="495853"/>
            </a:xfrm>
            <a:prstGeom prst="ellipse">
              <a:avLst/>
            </a:prstGeom>
            <a:solidFill>
              <a:srgbClr val="01B8A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sp>
          <p:nvSpPr>
            <p:cNvPr id="30" name="椭圆 14">
              <a:extLst>
                <a:ext uri="{FF2B5EF4-FFF2-40B4-BE49-F238E27FC236}">
                  <a16:creationId xmlns:a16="http://schemas.microsoft.com/office/drawing/2014/main" xmlns="" id="{A17456F6-E4C5-4026-8C67-AEF31F5F38DB}"/>
                </a:ext>
              </a:extLst>
            </p:cNvPr>
            <p:cNvSpPr/>
            <p:nvPr/>
          </p:nvSpPr>
          <p:spPr>
            <a:xfrm>
              <a:off x="1504578" y="2714857"/>
              <a:ext cx="235224" cy="243096"/>
            </a:xfrm>
            <a:custGeom>
              <a:avLst/>
              <a:gdLst>
                <a:gd name="T0" fmla="*/ 743 w 743"/>
                <a:gd name="T1" fmla="*/ 27 h 769"/>
                <a:gd name="T2" fmla="*/ 736 w 743"/>
                <a:gd name="T3" fmla="*/ 8 h 769"/>
                <a:gd name="T4" fmla="*/ 717 w 743"/>
                <a:gd name="T5" fmla="*/ 0 h 769"/>
                <a:gd name="T6" fmla="*/ 599 w 743"/>
                <a:gd name="T7" fmla="*/ 0 h 769"/>
                <a:gd name="T8" fmla="*/ 591 w 743"/>
                <a:gd name="T9" fmla="*/ 1 h 769"/>
                <a:gd name="T10" fmla="*/ 569 w 743"/>
                <a:gd name="T11" fmla="*/ 1 h 769"/>
                <a:gd name="T12" fmla="*/ 555 w 743"/>
                <a:gd name="T13" fmla="*/ 2 h 769"/>
                <a:gd name="T14" fmla="*/ 184 w 743"/>
                <a:gd name="T15" fmla="*/ 2 h 769"/>
                <a:gd name="T16" fmla="*/ 171 w 743"/>
                <a:gd name="T17" fmla="*/ 1 h 769"/>
                <a:gd name="T18" fmla="*/ 152 w 743"/>
                <a:gd name="T19" fmla="*/ 1 h 769"/>
                <a:gd name="T20" fmla="*/ 144 w 743"/>
                <a:gd name="T21" fmla="*/ 0 h 769"/>
                <a:gd name="T22" fmla="*/ 26 w 743"/>
                <a:gd name="T23" fmla="*/ 0 h 769"/>
                <a:gd name="T24" fmla="*/ 8 w 743"/>
                <a:gd name="T25" fmla="*/ 8 h 769"/>
                <a:gd name="T26" fmla="*/ 0 w 743"/>
                <a:gd name="T27" fmla="*/ 27 h 769"/>
                <a:gd name="T28" fmla="*/ 118 w 743"/>
                <a:gd name="T29" fmla="*/ 266 h 769"/>
                <a:gd name="T30" fmla="*/ 118 w 743"/>
                <a:gd name="T31" fmla="*/ 267 h 769"/>
                <a:gd name="T32" fmla="*/ 118 w 743"/>
                <a:gd name="T33" fmla="*/ 270 h 769"/>
                <a:gd name="T34" fmla="*/ 342 w 743"/>
                <a:gd name="T35" fmla="*/ 511 h 769"/>
                <a:gd name="T36" fmla="*/ 342 w 743"/>
                <a:gd name="T37" fmla="*/ 713 h 769"/>
                <a:gd name="T38" fmla="*/ 242 w 743"/>
                <a:gd name="T39" fmla="*/ 713 h 769"/>
                <a:gd name="T40" fmla="*/ 228 w 743"/>
                <a:gd name="T41" fmla="*/ 727 h 769"/>
                <a:gd name="T42" fmla="*/ 228 w 743"/>
                <a:gd name="T43" fmla="*/ 756 h 769"/>
                <a:gd name="T44" fmla="*/ 242 w 743"/>
                <a:gd name="T45" fmla="*/ 769 h 769"/>
                <a:gd name="T46" fmla="*/ 498 w 743"/>
                <a:gd name="T47" fmla="*/ 769 h 769"/>
                <a:gd name="T48" fmla="*/ 511 w 743"/>
                <a:gd name="T49" fmla="*/ 756 h 769"/>
                <a:gd name="T50" fmla="*/ 511 w 743"/>
                <a:gd name="T51" fmla="*/ 727 h 769"/>
                <a:gd name="T52" fmla="*/ 498 w 743"/>
                <a:gd name="T53" fmla="*/ 713 h 769"/>
                <a:gd name="T54" fmla="*/ 398 w 743"/>
                <a:gd name="T55" fmla="*/ 713 h 769"/>
                <a:gd name="T56" fmla="*/ 398 w 743"/>
                <a:gd name="T57" fmla="*/ 511 h 769"/>
                <a:gd name="T58" fmla="*/ 621 w 743"/>
                <a:gd name="T59" fmla="*/ 279 h 769"/>
                <a:gd name="T60" fmla="*/ 623 w 743"/>
                <a:gd name="T61" fmla="*/ 271 h 769"/>
                <a:gd name="T62" fmla="*/ 623 w 743"/>
                <a:gd name="T63" fmla="*/ 266 h 769"/>
                <a:gd name="T64" fmla="*/ 743 w 743"/>
                <a:gd name="T65" fmla="*/ 27 h 769"/>
                <a:gd name="T66" fmla="*/ 370 w 743"/>
                <a:gd name="T67" fmla="*/ 457 h 769"/>
                <a:gd name="T68" fmla="*/ 174 w 743"/>
                <a:gd name="T69" fmla="*/ 261 h 769"/>
                <a:gd name="T70" fmla="*/ 174 w 743"/>
                <a:gd name="T71" fmla="*/ 58 h 769"/>
                <a:gd name="T72" fmla="*/ 566 w 743"/>
                <a:gd name="T73" fmla="*/ 58 h 769"/>
                <a:gd name="T74" fmla="*/ 566 w 743"/>
                <a:gd name="T75" fmla="*/ 261 h 769"/>
                <a:gd name="T76" fmla="*/ 370 w 743"/>
                <a:gd name="T77" fmla="*/ 457 h 769"/>
                <a:gd name="T78" fmla="*/ 118 w 743"/>
                <a:gd name="T79" fmla="*/ 209 h 769"/>
                <a:gd name="T80" fmla="*/ 55 w 743"/>
                <a:gd name="T81" fmla="*/ 53 h 769"/>
                <a:gd name="T82" fmla="*/ 118 w 743"/>
                <a:gd name="T83" fmla="*/ 53 h 769"/>
                <a:gd name="T84" fmla="*/ 118 w 743"/>
                <a:gd name="T85" fmla="*/ 209 h 769"/>
                <a:gd name="T86" fmla="*/ 626 w 743"/>
                <a:gd name="T87" fmla="*/ 209 h 769"/>
                <a:gd name="T88" fmla="*/ 626 w 743"/>
                <a:gd name="T89" fmla="*/ 53 h 769"/>
                <a:gd name="T90" fmla="*/ 688 w 743"/>
                <a:gd name="T91" fmla="*/ 53 h 769"/>
                <a:gd name="T92" fmla="*/ 626 w 743"/>
                <a:gd name="T93" fmla="*/ 20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43" h="769">
                  <a:moveTo>
                    <a:pt x="743" y="27"/>
                  </a:moveTo>
                  <a:cubicBezTo>
                    <a:pt x="743" y="20"/>
                    <a:pt x="741" y="13"/>
                    <a:pt x="736" y="8"/>
                  </a:cubicBezTo>
                  <a:cubicBezTo>
                    <a:pt x="731" y="3"/>
                    <a:pt x="724" y="0"/>
                    <a:pt x="717" y="0"/>
                  </a:cubicBezTo>
                  <a:lnTo>
                    <a:pt x="599" y="0"/>
                  </a:lnTo>
                  <a:cubicBezTo>
                    <a:pt x="596" y="0"/>
                    <a:pt x="594" y="0"/>
                    <a:pt x="591" y="1"/>
                  </a:cubicBezTo>
                  <a:lnTo>
                    <a:pt x="569" y="1"/>
                  </a:lnTo>
                  <a:cubicBezTo>
                    <a:pt x="565" y="1"/>
                    <a:pt x="560" y="1"/>
                    <a:pt x="555" y="2"/>
                  </a:cubicBezTo>
                  <a:lnTo>
                    <a:pt x="184" y="2"/>
                  </a:lnTo>
                  <a:cubicBezTo>
                    <a:pt x="179" y="1"/>
                    <a:pt x="175" y="1"/>
                    <a:pt x="171" y="1"/>
                  </a:cubicBezTo>
                  <a:lnTo>
                    <a:pt x="152" y="1"/>
                  </a:lnTo>
                  <a:cubicBezTo>
                    <a:pt x="149" y="0"/>
                    <a:pt x="147" y="0"/>
                    <a:pt x="144" y="0"/>
                  </a:cubicBezTo>
                  <a:lnTo>
                    <a:pt x="26" y="0"/>
                  </a:lnTo>
                  <a:cubicBezTo>
                    <a:pt x="19" y="0"/>
                    <a:pt x="13" y="3"/>
                    <a:pt x="8" y="8"/>
                  </a:cubicBezTo>
                  <a:cubicBezTo>
                    <a:pt x="2" y="13"/>
                    <a:pt x="0" y="20"/>
                    <a:pt x="0" y="27"/>
                  </a:cubicBezTo>
                  <a:cubicBezTo>
                    <a:pt x="0" y="36"/>
                    <a:pt x="3" y="239"/>
                    <a:pt x="118" y="266"/>
                  </a:cubicBezTo>
                  <a:lnTo>
                    <a:pt x="118" y="267"/>
                  </a:lnTo>
                  <a:cubicBezTo>
                    <a:pt x="118" y="268"/>
                    <a:pt x="118" y="269"/>
                    <a:pt x="118" y="270"/>
                  </a:cubicBezTo>
                  <a:cubicBezTo>
                    <a:pt x="123" y="394"/>
                    <a:pt x="220" y="497"/>
                    <a:pt x="342" y="511"/>
                  </a:cubicBezTo>
                  <a:lnTo>
                    <a:pt x="342" y="713"/>
                  </a:lnTo>
                  <a:lnTo>
                    <a:pt x="242" y="713"/>
                  </a:lnTo>
                  <a:cubicBezTo>
                    <a:pt x="234" y="713"/>
                    <a:pt x="228" y="719"/>
                    <a:pt x="228" y="727"/>
                  </a:cubicBezTo>
                  <a:lnTo>
                    <a:pt x="228" y="756"/>
                  </a:lnTo>
                  <a:cubicBezTo>
                    <a:pt x="228" y="763"/>
                    <a:pt x="234" y="769"/>
                    <a:pt x="242" y="769"/>
                  </a:cubicBezTo>
                  <a:lnTo>
                    <a:pt x="498" y="769"/>
                  </a:lnTo>
                  <a:cubicBezTo>
                    <a:pt x="505" y="769"/>
                    <a:pt x="511" y="763"/>
                    <a:pt x="511" y="756"/>
                  </a:cubicBezTo>
                  <a:lnTo>
                    <a:pt x="511" y="727"/>
                  </a:lnTo>
                  <a:cubicBezTo>
                    <a:pt x="511" y="719"/>
                    <a:pt x="505" y="713"/>
                    <a:pt x="498" y="713"/>
                  </a:cubicBezTo>
                  <a:lnTo>
                    <a:pt x="398" y="713"/>
                  </a:lnTo>
                  <a:lnTo>
                    <a:pt x="398" y="511"/>
                  </a:lnTo>
                  <a:cubicBezTo>
                    <a:pt x="519" y="498"/>
                    <a:pt x="612" y="401"/>
                    <a:pt x="621" y="279"/>
                  </a:cubicBezTo>
                  <a:cubicBezTo>
                    <a:pt x="622" y="277"/>
                    <a:pt x="623" y="274"/>
                    <a:pt x="623" y="271"/>
                  </a:cubicBezTo>
                  <a:lnTo>
                    <a:pt x="623" y="266"/>
                  </a:lnTo>
                  <a:cubicBezTo>
                    <a:pt x="740" y="242"/>
                    <a:pt x="743" y="36"/>
                    <a:pt x="743" y="27"/>
                  </a:cubicBezTo>
                  <a:close/>
                  <a:moveTo>
                    <a:pt x="370" y="457"/>
                  </a:moveTo>
                  <a:cubicBezTo>
                    <a:pt x="262" y="457"/>
                    <a:pt x="174" y="369"/>
                    <a:pt x="174" y="261"/>
                  </a:cubicBezTo>
                  <a:lnTo>
                    <a:pt x="174" y="58"/>
                  </a:lnTo>
                  <a:lnTo>
                    <a:pt x="566" y="58"/>
                  </a:lnTo>
                  <a:lnTo>
                    <a:pt x="566" y="261"/>
                  </a:lnTo>
                  <a:cubicBezTo>
                    <a:pt x="566" y="369"/>
                    <a:pt x="478" y="457"/>
                    <a:pt x="370" y="457"/>
                  </a:cubicBezTo>
                  <a:close/>
                  <a:moveTo>
                    <a:pt x="118" y="209"/>
                  </a:moveTo>
                  <a:cubicBezTo>
                    <a:pt x="73" y="184"/>
                    <a:pt x="59" y="98"/>
                    <a:pt x="55" y="53"/>
                  </a:cubicBezTo>
                  <a:lnTo>
                    <a:pt x="118" y="53"/>
                  </a:lnTo>
                  <a:lnTo>
                    <a:pt x="118" y="209"/>
                  </a:lnTo>
                  <a:close/>
                  <a:moveTo>
                    <a:pt x="626" y="209"/>
                  </a:moveTo>
                  <a:lnTo>
                    <a:pt x="626" y="53"/>
                  </a:lnTo>
                  <a:lnTo>
                    <a:pt x="688" y="53"/>
                  </a:lnTo>
                  <a:cubicBezTo>
                    <a:pt x="684" y="98"/>
                    <a:pt x="670" y="184"/>
                    <a:pt x="626" y="209"/>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grpSp>
      <p:grpSp>
        <p:nvGrpSpPr>
          <p:cNvPr id="31" name="组合 30">
            <a:extLst>
              <a:ext uri="{FF2B5EF4-FFF2-40B4-BE49-F238E27FC236}">
                <a16:creationId xmlns:a16="http://schemas.microsoft.com/office/drawing/2014/main" xmlns="" id="{39047F5A-9B73-4FC9-AED8-3CB8FC03DCA6}"/>
              </a:ext>
            </a:extLst>
          </p:cNvPr>
          <p:cNvGrpSpPr/>
          <p:nvPr/>
        </p:nvGrpSpPr>
        <p:grpSpPr>
          <a:xfrm>
            <a:off x="9337536" y="2196961"/>
            <a:ext cx="857527" cy="857527"/>
            <a:chOff x="1374265" y="2588479"/>
            <a:chExt cx="495853" cy="495853"/>
          </a:xfrm>
        </p:grpSpPr>
        <p:sp>
          <p:nvSpPr>
            <p:cNvPr id="32" name="椭圆 31">
              <a:extLst>
                <a:ext uri="{FF2B5EF4-FFF2-40B4-BE49-F238E27FC236}">
                  <a16:creationId xmlns:a16="http://schemas.microsoft.com/office/drawing/2014/main" xmlns="" id="{2DF45839-6ACC-4E14-AA8F-DD5EAC23A43C}"/>
                </a:ext>
              </a:extLst>
            </p:cNvPr>
            <p:cNvSpPr/>
            <p:nvPr/>
          </p:nvSpPr>
          <p:spPr>
            <a:xfrm>
              <a:off x="1374265" y="2588479"/>
              <a:ext cx="495853" cy="495853"/>
            </a:xfrm>
            <a:prstGeom prst="ellipse">
              <a:avLst/>
            </a:prstGeom>
            <a:solidFill>
              <a:srgbClr val="F7BE3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sp>
          <p:nvSpPr>
            <p:cNvPr id="33" name="椭圆 17">
              <a:extLst>
                <a:ext uri="{FF2B5EF4-FFF2-40B4-BE49-F238E27FC236}">
                  <a16:creationId xmlns:a16="http://schemas.microsoft.com/office/drawing/2014/main" xmlns="" id="{88139DA2-4598-4733-A1F9-86E718A6FD89}"/>
                </a:ext>
              </a:extLst>
            </p:cNvPr>
            <p:cNvSpPr/>
            <p:nvPr/>
          </p:nvSpPr>
          <p:spPr>
            <a:xfrm>
              <a:off x="1509591" y="2714857"/>
              <a:ext cx="225198" cy="243095"/>
            </a:xfrm>
            <a:custGeom>
              <a:avLst/>
              <a:gdLst>
                <a:gd name="connsiteX0" fmla="*/ 250789 w 563817"/>
                <a:gd name="connsiteY0" fmla="*/ 546529 h 608627"/>
                <a:gd name="connsiteX1" fmla="*/ 313028 w 563817"/>
                <a:gd name="connsiteY1" fmla="*/ 546529 h 608627"/>
                <a:gd name="connsiteX2" fmla="*/ 313028 w 563817"/>
                <a:gd name="connsiteY2" fmla="*/ 577578 h 608627"/>
                <a:gd name="connsiteX3" fmla="*/ 281909 w 563817"/>
                <a:gd name="connsiteY3" fmla="*/ 608627 h 608627"/>
                <a:gd name="connsiteX4" fmla="*/ 250789 w 563817"/>
                <a:gd name="connsiteY4" fmla="*/ 577578 h 608627"/>
                <a:gd name="connsiteX5" fmla="*/ 464320 w 563817"/>
                <a:gd name="connsiteY5" fmla="*/ 405681 h 608627"/>
                <a:gd name="connsiteX6" fmla="*/ 526488 w 563817"/>
                <a:gd name="connsiteY6" fmla="*/ 405681 h 608627"/>
                <a:gd name="connsiteX7" fmla="*/ 526488 w 563817"/>
                <a:gd name="connsiteY7" fmla="*/ 577572 h 608627"/>
                <a:gd name="connsiteX8" fmla="*/ 495404 w 563817"/>
                <a:gd name="connsiteY8" fmla="*/ 608627 h 608627"/>
                <a:gd name="connsiteX9" fmla="*/ 464320 w 563817"/>
                <a:gd name="connsiteY9" fmla="*/ 577572 h 608627"/>
                <a:gd name="connsiteX10" fmla="*/ 233217 w 563817"/>
                <a:gd name="connsiteY10" fmla="*/ 343583 h 608627"/>
                <a:gd name="connsiteX11" fmla="*/ 330600 w 563817"/>
                <a:gd name="connsiteY11" fmla="*/ 343583 h 608627"/>
                <a:gd name="connsiteX12" fmla="*/ 350357 w 563817"/>
                <a:gd name="connsiteY12" fmla="*/ 363308 h 608627"/>
                <a:gd name="connsiteX13" fmla="*/ 350357 w 563817"/>
                <a:gd name="connsiteY13" fmla="*/ 485538 h 608627"/>
                <a:gd name="connsiteX14" fmla="*/ 330600 w 563817"/>
                <a:gd name="connsiteY14" fmla="*/ 505107 h 608627"/>
                <a:gd name="connsiteX15" fmla="*/ 233217 w 563817"/>
                <a:gd name="connsiteY15" fmla="*/ 505107 h 608627"/>
                <a:gd name="connsiteX16" fmla="*/ 213460 w 563817"/>
                <a:gd name="connsiteY16" fmla="*/ 485538 h 608627"/>
                <a:gd name="connsiteX17" fmla="*/ 213460 w 563817"/>
                <a:gd name="connsiteY17" fmla="*/ 363308 h 608627"/>
                <a:gd name="connsiteX18" fmla="*/ 233217 w 563817"/>
                <a:gd name="connsiteY18" fmla="*/ 343583 h 608627"/>
                <a:gd name="connsiteX19" fmla="*/ 37329 w 563817"/>
                <a:gd name="connsiteY19" fmla="*/ 314722 h 608627"/>
                <a:gd name="connsiteX20" fmla="*/ 99497 w 563817"/>
                <a:gd name="connsiteY20" fmla="*/ 314722 h 608627"/>
                <a:gd name="connsiteX21" fmla="*/ 99497 w 563817"/>
                <a:gd name="connsiteY21" fmla="*/ 577575 h 608627"/>
                <a:gd name="connsiteX22" fmla="*/ 68413 w 563817"/>
                <a:gd name="connsiteY22" fmla="*/ 608627 h 608627"/>
                <a:gd name="connsiteX23" fmla="*/ 37329 w 563817"/>
                <a:gd name="connsiteY23" fmla="*/ 577575 h 608627"/>
                <a:gd name="connsiteX24" fmla="*/ 446737 w 563817"/>
                <a:gd name="connsiteY24" fmla="*/ 202946 h 608627"/>
                <a:gd name="connsiteX25" fmla="*/ 544226 w 563817"/>
                <a:gd name="connsiteY25" fmla="*/ 202946 h 608627"/>
                <a:gd name="connsiteX26" fmla="*/ 563817 w 563817"/>
                <a:gd name="connsiteY26" fmla="*/ 222507 h 608627"/>
                <a:gd name="connsiteX27" fmla="*/ 563817 w 563817"/>
                <a:gd name="connsiteY27" fmla="*/ 344684 h 608627"/>
                <a:gd name="connsiteX28" fmla="*/ 544226 w 563817"/>
                <a:gd name="connsiteY28" fmla="*/ 364400 h 608627"/>
                <a:gd name="connsiteX29" fmla="*/ 446737 w 563817"/>
                <a:gd name="connsiteY29" fmla="*/ 364400 h 608627"/>
                <a:gd name="connsiteX30" fmla="*/ 426991 w 563817"/>
                <a:gd name="connsiteY30" fmla="*/ 344684 h 608627"/>
                <a:gd name="connsiteX31" fmla="*/ 426991 w 563817"/>
                <a:gd name="connsiteY31" fmla="*/ 222507 h 608627"/>
                <a:gd name="connsiteX32" fmla="*/ 446737 w 563817"/>
                <a:gd name="connsiteY32" fmla="*/ 202946 h 608627"/>
                <a:gd name="connsiteX33" fmla="*/ 19591 w 563817"/>
                <a:gd name="connsiteY33" fmla="*/ 111776 h 608627"/>
                <a:gd name="connsiteX34" fmla="*/ 117080 w 563817"/>
                <a:gd name="connsiteY34" fmla="*/ 111776 h 608627"/>
                <a:gd name="connsiteX35" fmla="*/ 136826 w 563817"/>
                <a:gd name="connsiteY35" fmla="*/ 131501 h 608627"/>
                <a:gd name="connsiteX36" fmla="*/ 136826 w 563817"/>
                <a:gd name="connsiteY36" fmla="*/ 253576 h 608627"/>
                <a:gd name="connsiteX37" fmla="*/ 117080 w 563817"/>
                <a:gd name="connsiteY37" fmla="*/ 273300 h 608627"/>
                <a:gd name="connsiteX38" fmla="*/ 19591 w 563817"/>
                <a:gd name="connsiteY38" fmla="*/ 273300 h 608627"/>
                <a:gd name="connsiteX39" fmla="*/ 0 w 563817"/>
                <a:gd name="connsiteY39" fmla="*/ 253576 h 608627"/>
                <a:gd name="connsiteX40" fmla="*/ 0 w 563817"/>
                <a:gd name="connsiteY40" fmla="*/ 131501 h 608627"/>
                <a:gd name="connsiteX41" fmla="*/ 19591 w 563817"/>
                <a:gd name="connsiteY41" fmla="*/ 111776 h 608627"/>
                <a:gd name="connsiteX42" fmla="*/ 495404 w 563817"/>
                <a:gd name="connsiteY42" fmla="*/ 0 h 608627"/>
                <a:gd name="connsiteX43" fmla="*/ 526488 w 563817"/>
                <a:gd name="connsiteY43" fmla="*/ 31049 h 608627"/>
                <a:gd name="connsiteX44" fmla="*/ 526488 w 563817"/>
                <a:gd name="connsiteY44" fmla="*/ 161454 h 608627"/>
                <a:gd name="connsiteX45" fmla="*/ 464320 w 563817"/>
                <a:gd name="connsiteY45" fmla="*/ 161454 h 608627"/>
                <a:gd name="connsiteX46" fmla="*/ 464320 w 563817"/>
                <a:gd name="connsiteY46" fmla="*/ 31049 h 608627"/>
                <a:gd name="connsiteX47" fmla="*/ 495404 w 563817"/>
                <a:gd name="connsiteY47" fmla="*/ 0 h 608627"/>
                <a:gd name="connsiteX48" fmla="*/ 281909 w 563817"/>
                <a:gd name="connsiteY48" fmla="*/ 0 h 608627"/>
                <a:gd name="connsiteX49" fmla="*/ 313028 w 563817"/>
                <a:gd name="connsiteY49" fmla="*/ 31053 h 608627"/>
                <a:gd name="connsiteX50" fmla="*/ 313028 w 563817"/>
                <a:gd name="connsiteY50" fmla="*/ 302302 h 608627"/>
                <a:gd name="connsiteX51" fmla="*/ 250789 w 563817"/>
                <a:gd name="connsiteY51" fmla="*/ 302302 h 608627"/>
                <a:gd name="connsiteX52" fmla="*/ 250789 w 563817"/>
                <a:gd name="connsiteY52" fmla="*/ 31053 h 608627"/>
                <a:gd name="connsiteX53" fmla="*/ 281909 w 563817"/>
                <a:gd name="connsiteY53" fmla="*/ 0 h 608627"/>
                <a:gd name="connsiteX54" fmla="*/ 68413 w 563817"/>
                <a:gd name="connsiteY54" fmla="*/ 0 h 608627"/>
                <a:gd name="connsiteX55" fmla="*/ 99497 w 563817"/>
                <a:gd name="connsiteY55" fmla="*/ 31061 h 608627"/>
                <a:gd name="connsiteX56" fmla="*/ 99497 w 563817"/>
                <a:gd name="connsiteY56" fmla="*/ 70354 h 608627"/>
                <a:gd name="connsiteX57" fmla="*/ 37329 w 563817"/>
                <a:gd name="connsiteY57" fmla="*/ 70354 h 608627"/>
                <a:gd name="connsiteX58" fmla="*/ 37329 w 563817"/>
                <a:gd name="connsiteY58" fmla="*/ 31061 h 608627"/>
                <a:gd name="connsiteX59" fmla="*/ 68413 w 563817"/>
                <a:gd name="connsiteY59" fmla="*/ 0 h 60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563817" h="608627">
                  <a:moveTo>
                    <a:pt x="250789" y="546529"/>
                  </a:moveTo>
                  <a:lnTo>
                    <a:pt x="313028" y="546529"/>
                  </a:lnTo>
                  <a:lnTo>
                    <a:pt x="313028" y="577578"/>
                  </a:lnTo>
                  <a:cubicBezTo>
                    <a:pt x="313028" y="594655"/>
                    <a:pt x="299024" y="608627"/>
                    <a:pt x="281909" y="608627"/>
                  </a:cubicBezTo>
                  <a:cubicBezTo>
                    <a:pt x="264793" y="608627"/>
                    <a:pt x="250789" y="594655"/>
                    <a:pt x="250789" y="577578"/>
                  </a:cubicBezTo>
                  <a:close/>
                  <a:moveTo>
                    <a:pt x="464320" y="405681"/>
                  </a:moveTo>
                  <a:lnTo>
                    <a:pt x="526488" y="405681"/>
                  </a:lnTo>
                  <a:lnTo>
                    <a:pt x="526488" y="577572"/>
                  </a:lnTo>
                  <a:cubicBezTo>
                    <a:pt x="526488" y="594652"/>
                    <a:pt x="512656" y="608627"/>
                    <a:pt x="495404" y="608627"/>
                  </a:cubicBezTo>
                  <a:cubicBezTo>
                    <a:pt x="478308" y="608627"/>
                    <a:pt x="464320" y="594652"/>
                    <a:pt x="464320" y="577572"/>
                  </a:cubicBezTo>
                  <a:close/>
                  <a:moveTo>
                    <a:pt x="233217" y="343583"/>
                  </a:moveTo>
                  <a:lnTo>
                    <a:pt x="330600" y="343583"/>
                  </a:lnTo>
                  <a:cubicBezTo>
                    <a:pt x="341490" y="343583"/>
                    <a:pt x="350357" y="352436"/>
                    <a:pt x="350357" y="363308"/>
                  </a:cubicBezTo>
                  <a:lnTo>
                    <a:pt x="350357" y="485538"/>
                  </a:lnTo>
                  <a:cubicBezTo>
                    <a:pt x="350357" y="496410"/>
                    <a:pt x="341490" y="505107"/>
                    <a:pt x="330600" y="505107"/>
                  </a:cubicBezTo>
                  <a:lnTo>
                    <a:pt x="233217" y="505107"/>
                  </a:lnTo>
                  <a:cubicBezTo>
                    <a:pt x="222327" y="505107"/>
                    <a:pt x="213460" y="496410"/>
                    <a:pt x="213460" y="485538"/>
                  </a:cubicBezTo>
                  <a:lnTo>
                    <a:pt x="213460" y="363308"/>
                  </a:lnTo>
                  <a:cubicBezTo>
                    <a:pt x="213460" y="352436"/>
                    <a:pt x="222327" y="343583"/>
                    <a:pt x="233217" y="343583"/>
                  </a:cubicBezTo>
                  <a:close/>
                  <a:moveTo>
                    <a:pt x="37329" y="314722"/>
                  </a:moveTo>
                  <a:lnTo>
                    <a:pt x="99497" y="314722"/>
                  </a:lnTo>
                  <a:lnTo>
                    <a:pt x="99497" y="577575"/>
                  </a:lnTo>
                  <a:cubicBezTo>
                    <a:pt x="99497" y="594654"/>
                    <a:pt x="85509" y="608627"/>
                    <a:pt x="68413" y="608627"/>
                  </a:cubicBezTo>
                  <a:cubicBezTo>
                    <a:pt x="51161" y="608627"/>
                    <a:pt x="37329" y="594654"/>
                    <a:pt x="37329" y="577575"/>
                  </a:cubicBezTo>
                  <a:close/>
                  <a:moveTo>
                    <a:pt x="446737" y="202946"/>
                  </a:moveTo>
                  <a:lnTo>
                    <a:pt x="544226" y="202946"/>
                  </a:lnTo>
                  <a:cubicBezTo>
                    <a:pt x="555110" y="202946"/>
                    <a:pt x="563817" y="211640"/>
                    <a:pt x="563817" y="222507"/>
                  </a:cubicBezTo>
                  <a:lnTo>
                    <a:pt x="563817" y="344684"/>
                  </a:lnTo>
                  <a:cubicBezTo>
                    <a:pt x="563817" y="355551"/>
                    <a:pt x="555110" y="364400"/>
                    <a:pt x="544226" y="364400"/>
                  </a:cubicBezTo>
                  <a:lnTo>
                    <a:pt x="446737" y="364400"/>
                  </a:lnTo>
                  <a:cubicBezTo>
                    <a:pt x="435854" y="364400"/>
                    <a:pt x="426991" y="355551"/>
                    <a:pt x="426991" y="344684"/>
                  </a:cubicBezTo>
                  <a:lnTo>
                    <a:pt x="426991" y="222507"/>
                  </a:lnTo>
                  <a:cubicBezTo>
                    <a:pt x="426991" y="211640"/>
                    <a:pt x="435854" y="202946"/>
                    <a:pt x="446737" y="202946"/>
                  </a:cubicBezTo>
                  <a:close/>
                  <a:moveTo>
                    <a:pt x="19591" y="111776"/>
                  </a:moveTo>
                  <a:lnTo>
                    <a:pt x="117080" y="111776"/>
                  </a:lnTo>
                  <a:cubicBezTo>
                    <a:pt x="127963" y="111776"/>
                    <a:pt x="136826" y="120629"/>
                    <a:pt x="136826" y="131501"/>
                  </a:cubicBezTo>
                  <a:lnTo>
                    <a:pt x="136826" y="253576"/>
                  </a:lnTo>
                  <a:cubicBezTo>
                    <a:pt x="136826" y="264447"/>
                    <a:pt x="127963" y="273300"/>
                    <a:pt x="117080" y="273300"/>
                  </a:cubicBezTo>
                  <a:lnTo>
                    <a:pt x="19591" y="273300"/>
                  </a:lnTo>
                  <a:cubicBezTo>
                    <a:pt x="8707" y="273300"/>
                    <a:pt x="0" y="264447"/>
                    <a:pt x="0" y="253576"/>
                  </a:cubicBezTo>
                  <a:lnTo>
                    <a:pt x="0" y="131501"/>
                  </a:lnTo>
                  <a:cubicBezTo>
                    <a:pt x="0" y="120629"/>
                    <a:pt x="8707" y="111776"/>
                    <a:pt x="19591" y="111776"/>
                  </a:cubicBezTo>
                  <a:close/>
                  <a:moveTo>
                    <a:pt x="495404" y="0"/>
                  </a:moveTo>
                  <a:cubicBezTo>
                    <a:pt x="512656" y="0"/>
                    <a:pt x="526488" y="13972"/>
                    <a:pt x="526488" y="31049"/>
                  </a:cubicBezTo>
                  <a:lnTo>
                    <a:pt x="526488" y="161454"/>
                  </a:lnTo>
                  <a:lnTo>
                    <a:pt x="464320" y="161454"/>
                  </a:lnTo>
                  <a:lnTo>
                    <a:pt x="464320" y="31049"/>
                  </a:lnTo>
                  <a:cubicBezTo>
                    <a:pt x="464320" y="13972"/>
                    <a:pt x="478308" y="0"/>
                    <a:pt x="495404" y="0"/>
                  </a:cubicBezTo>
                  <a:close/>
                  <a:moveTo>
                    <a:pt x="281909" y="0"/>
                  </a:moveTo>
                  <a:cubicBezTo>
                    <a:pt x="299024" y="0"/>
                    <a:pt x="313028" y="13974"/>
                    <a:pt x="313028" y="31053"/>
                  </a:cubicBezTo>
                  <a:lnTo>
                    <a:pt x="313028" y="302302"/>
                  </a:lnTo>
                  <a:lnTo>
                    <a:pt x="250789" y="302302"/>
                  </a:lnTo>
                  <a:lnTo>
                    <a:pt x="250789" y="31053"/>
                  </a:lnTo>
                  <a:cubicBezTo>
                    <a:pt x="250789" y="13974"/>
                    <a:pt x="264793" y="0"/>
                    <a:pt x="281909" y="0"/>
                  </a:cubicBezTo>
                  <a:close/>
                  <a:moveTo>
                    <a:pt x="68413" y="0"/>
                  </a:moveTo>
                  <a:cubicBezTo>
                    <a:pt x="85509" y="0"/>
                    <a:pt x="99497" y="13978"/>
                    <a:pt x="99497" y="31061"/>
                  </a:cubicBezTo>
                  <a:lnTo>
                    <a:pt x="99497" y="70354"/>
                  </a:lnTo>
                  <a:lnTo>
                    <a:pt x="37329" y="70354"/>
                  </a:lnTo>
                  <a:lnTo>
                    <a:pt x="37329" y="31061"/>
                  </a:lnTo>
                  <a:cubicBezTo>
                    <a:pt x="37329" y="13978"/>
                    <a:pt x="51161" y="0"/>
                    <a:pt x="68413" y="0"/>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cs typeface="+mn-ea"/>
                <a:sym typeface="+mn-lt"/>
              </a:endParaRPr>
            </a:p>
          </p:txBody>
        </p:sp>
      </p:grpSp>
      <p:grpSp>
        <p:nvGrpSpPr>
          <p:cNvPr id="34" name="组合 33">
            <a:extLst>
              <a:ext uri="{FF2B5EF4-FFF2-40B4-BE49-F238E27FC236}">
                <a16:creationId xmlns:a16="http://schemas.microsoft.com/office/drawing/2014/main" xmlns="" id="{1461F6FB-A9FD-4F03-B318-361182D3C15A}"/>
              </a:ext>
            </a:extLst>
          </p:cNvPr>
          <p:cNvGrpSpPr/>
          <p:nvPr/>
        </p:nvGrpSpPr>
        <p:grpSpPr>
          <a:xfrm>
            <a:off x="1400704" y="3387000"/>
            <a:ext cx="2036718" cy="1198995"/>
            <a:chOff x="1371601" y="4289183"/>
            <a:chExt cx="2036718" cy="1198995"/>
          </a:xfrm>
        </p:grpSpPr>
        <p:sp>
          <p:nvSpPr>
            <p:cNvPr id="35" name="文本框 3">
              <a:extLst>
                <a:ext uri="{FF2B5EF4-FFF2-40B4-BE49-F238E27FC236}">
                  <a16:creationId xmlns:a16="http://schemas.microsoft.com/office/drawing/2014/main" xmlns="" id="{2EC4969D-897F-4FA4-A140-E0DAE268CE5E}"/>
                </a:ext>
              </a:extLst>
            </p:cNvPr>
            <p:cNvSpPr txBox="1"/>
            <p:nvPr/>
          </p:nvSpPr>
          <p:spPr>
            <a:xfrm>
              <a:off x="1812909" y="4289183"/>
              <a:ext cx="1210589" cy="400110"/>
            </a:xfrm>
            <a:prstGeom prst="rect">
              <a:avLst/>
            </a:prstGeom>
            <a:noFill/>
          </p:spPr>
          <p:txBody>
            <a:bodyPr wrap="none" rtlCol="0">
              <a:spAutoFit/>
            </a:bodyPr>
            <a:lstStyle/>
            <a:p>
              <a:pPr lvl="0" algn="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36" name="文本框 3">
              <a:extLst>
                <a:ext uri="{FF2B5EF4-FFF2-40B4-BE49-F238E27FC236}">
                  <a16:creationId xmlns:a16="http://schemas.microsoft.com/office/drawing/2014/main" xmlns="" id="{CE6E38A0-AC95-43DE-ACBF-B0262F9E7A64}"/>
                </a:ext>
              </a:extLst>
            </p:cNvPr>
            <p:cNvSpPr txBox="1"/>
            <p:nvPr/>
          </p:nvSpPr>
          <p:spPr>
            <a:xfrm>
              <a:off x="1371601" y="4696038"/>
              <a:ext cx="2036718" cy="792140"/>
            </a:xfrm>
            <a:prstGeom prst="rect">
              <a:avLst/>
            </a:prstGeom>
            <a:noFill/>
          </p:spPr>
          <p:txBody>
            <a:bodyPr wrap="square" rtlCol="0">
              <a:spAutoFit/>
            </a:bodyPr>
            <a:lstStyle/>
            <a:p>
              <a:pPr algn="ctr">
                <a:lnSpc>
                  <a:spcPct val="150000"/>
                </a:lnSpc>
                <a:defRPr/>
              </a:pPr>
              <a:r>
                <a:rPr lang="zh-CN" altLang="en-US" sz="1600" b="1" dirty="0">
                  <a:solidFill>
                    <a:prstClr val="black">
                      <a:lumMod val="75000"/>
                      <a:lumOff val="25000"/>
                    </a:prstClr>
                  </a:solidFill>
                  <a:cs typeface="+mn-ea"/>
                  <a:sym typeface="+mn-lt"/>
                </a:rPr>
                <a:t>单击添加文字说明描述添加文字说明描述</a:t>
              </a:r>
              <a:endParaRPr lang="en-US" altLang="zh-CN" sz="1600" b="1" dirty="0">
                <a:solidFill>
                  <a:prstClr val="black">
                    <a:lumMod val="75000"/>
                    <a:lumOff val="25000"/>
                  </a:prstClr>
                </a:solidFill>
                <a:cs typeface="+mn-ea"/>
                <a:sym typeface="+mn-lt"/>
              </a:endParaRPr>
            </a:p>
          </p:txBody>
        </p:sp>
      </p:grpSp>
      <p:grpSp>
        <p:nvGrpSpPr>
          <p:cNvPr id="37" name="组合 36">
            <a:extLst>
              <a:ext uri="{FF2B5EF4-FFF2-40B4-BE49-F238E27FC236}">
                <a16:creationId xmlns:a16="http://schemas.microsoft.com/office/drawing/2014/main" xmlns="" id="{DC634948-9E70-475A-84A3-172093D5933B}"/>
              </a:ext>
            </a:extLst>
          </p:cNvPr>
          <p:cNvGrpSpPr/>
          <p:nvPr/>
        </p:nvGrpSpPr>
        <p:grpSpPr>
          <a:xfrm>
            <a:off x="3843256" y="3387000"/>
            <a:ext cx="2036718" cy="1198995"/>
            <a:chOff x="3814153" y="4289183"/>
            <a:chExt cx="2036718" cy="1198995"/>
          </a:xfrm>
        </p:grpSpPr>
        <p:sp>
          <p:nvSpPr>
            <p:cNvPr id="38" name="文本框 3">
              <a:extLst>
                <a:ext uri="{FF2B5EF4-FFF2-40B4-BE49-F238E27FC236}">
                  <a16:creationId xmlns:a16="http://schemas.microsoft.com/office/drawing/2014/main" xmlns="" id="{EC1C0F9D-18BA-435D-9D13-C387C595638E}"/>
                </a:ext>
              </a:extLst>
            </p:cNvPr>
            <p:cNvSpPr txBox="1"/>
            <p:nvPr/>
          </p:nvSpPr>
          <p:spPr>
            <a:xfrm>
              <a:off x="4248401" y="4289183"/>
              <a:ext cx="1210589" cy="400110"/>
            </a:xfrm>
            <a:prstGeom prst="rect">
              <a:avLst/>
            </a:prstGeom>
            <a:noFill/>
          </p:spPr>
          <p:txBody>
            <a:bodyPr wrap="none" rtlCol="0">
              <a:spAutoFit/>
            </a:bodyPr>
            <a:lstStyle/>
            <a:p>
              <a:pPr lvl="0" algn="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39" name="文本框 3">
              <a:extLst>
                <a:ext uri="{FF2B5EF4-FFF2-40B4-BE49-F238E27FC236}">
                  <a16:creationId xmlns:a16="http://schemas.microsoft.com/office/drawing/2014/main" xmlns="" id="{D509ED82-9401-41E5-974D-92E88E6D0AD6}"/>
                </a:ext>
              </a:extLst>
            </p:cNvPr>
            <p:cNvSpPr txBox="1"/>
            <p:nvPr/>
          </p:nvSpPr>
          <p:spPr>
            <a:xfrm>
              <a:off x="3814153" y="4696038"/>
              <a:ext cx="2036718" cy="792140"/>
            </a:xfrm>
            <a:prstGeom prst="rect">
              <a:avLst/>
            </a:prstGeom>
            <a:noFill/>
          </p:spPr>
          <p:txBody>
            <a:bodyPr wrap="square" rtlCol="0">
              <a:spAutoFit/>
            </a:bodyPr>
            <a:lstStyle/>
            <a:p>
              <a:pPr algn="ctr">
                <a:lnSpc>
                  <a:spcPct val="150000"/>
                </a:lnSpc>
                <a:defRPr/>
              </a:pPr>
              <a:r>
                <a:rPr lang="zh-CN" altLang="en-US" sz="1600" b="1" dirty="0">
                  <a:solidFill>
                    <a:prstClr val="black">
                      <a:lumMod val="75000"/>
                      <a:lumOff val="25000"/>
                    </a:prstClr>
                  </a:solidFill>
                  <a:cs typeface="+mn-ea"/>
                  <a:sym typeface="+mn-lt"/>
                </a:rPr>
                <a:t>单击添加文字说明描述添加文字说明描述</a:t>
              </a:r>
              <a:endParaRPr lang="en-US" altLang="zh-CN" sz="1600" b="1" dirty="0">
                <a:solidFill>
                  <a:prstClr val="black">
                    <a:lumMod val="75000"/>
                    <a:lumOff val="25000"/>
                  </a:prstClr>
                </a:solidFill>
                <a:cs typeface="+mn-ea"/>
                <a:sym typeface="+mn-lt"/>
              </a:endParaRPr>
            </a:p>
          </p:txBody>
        </p:sp>
      </p:grpSp>
      <p:grpSp>
        <p:nvGrpSpPr>
          <p:cNvPr id="40" name="组合 39">
            <a:extLst>
              <a:ext uri="{FF2B5EF4-FFF2-40B4-BE49-F238E27FC236}">
                <a16:creationId xmlns:a16="http://schemas.microsoft.com/office/drawing/2014/main" xmlns="" id="{7BCD79A4-ADAC-4FA2-9A20-6281379B6696}"/>
              </a:ext>
            </a:extLst>
          </p:cNvPr>
          <p:cNvGrpSpPr/>
          <p:nvPr/>
        </p:nvGrpSpPr>
        <p:grpSpPr>
          <a:xfrm>
            <a:off x="6269766" y="3387000"/>
            <a:ext cx="2036718" cy="1198995"/>
            <a:chOff x="6240663" y="4289183"/>
            <a:chExt cx="2036718" cy="1198995"/>
          </a:xfrm>
        </p:grpSpPr>
        <p:sp>
          <p:nvSpPr>
            <p:cNvPr id="41" name="文本框 3">
              <a:extLst>
                <a:ext uri="{FF2B5EF4-FFF2-40B4-BE49-F238E27FC236}">
                  <a16:creationId xmlns:a16="http://schemas.microsoft.com/office/drawing/2014/main" xmlns="" id="{A4CFEA1C-CEFA-42C7-8218-5295D9F92CE4}"/>
                </a:ext>
              </a:extLst>
            </p:cNvPr>
            <p:cNvSpPr txBox="1"/>
            <p:nvPr/>
          </p:nvSpPr>
          <p:spPr>
            <a:xfrm>
              <a:off x="6667851" y="4289183"/>
              <a:ext cx="1210589" cy="400110"/>
            </a:xfrm>
            <a:prstGeom prst="rect">
              <a:avLst/>
            </a:prstGeom>
            <a:noFill/>
          </p:spPr>
          <p:txBody>
            <a:bodyPr wrap="none" rtlCol="0">
              <a:spAutoFit/>
            </a:bodyPr>
            <a:lstStyle/>
            <a:p>
              <a:pPr lvl="0" algn="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42" name="文本框 3">
              <a:extLst>
                <a:ext uri="{FF2B5EF4-FFF2-40B4-BE49-F238E27FC236}">
                  <a16:creationId xmlns:a16="http://schemas.microsoft.com/office/drawing/2014/main" xmlns="" id="{2719761B-A4D1-44C8-8E08-3BDEED2114A7}"/>
                </a:ext>
              </a:extLst>
            </p:cNvPr>
            <p:cNvSpPr txBox="1"/>
            <p:nvPr/>
          </p:nvSpPr>
          <p:spPr>
            <a:xfrm>
              <a:off x="6240663" y="4696038"/>
              <a:ext cx="2036718" cy="792140"/>
            </a:xfrm>
            <a:prstGeom prst="rect">
              <a:avLst/>
            </a:prstGeom>
            <a:noFill/>
          </p:spPr>
          <p:txBody>
            <a:bodyPr wrap="square" rtlCol="0">
              <a:spAutoFit/>
            </a:bodyPr>
            <a:lstStyle/>
            <a:p>
              <a:pPr lvl="0" algn="ctr">
                <a:lnSpc>
                  <a:spcPct val="150000"/>
                </a:lnSpc>
                <a:defRPr/>
              </a:pPr>
              <a:r>
                <a:rPr lang="zh-CN" altLang="en-US" sz="1600" b="1" dirty="0">
                  <a:solidFill>
                    <a:prstClr val="black">
                      <a:lumMod val="75000"/>
                      <a:lumOff val="25000"/>
                    </a:prstClr>
                  </a:solidFill>
                  <a:cs typeface="+mn-ea"/>
                  <a:sym typeface="+mn-lt"/>
                </a:rPr>
                <a:t>单击添加文字说明描述添加文字说明描述</a:t>
              </a:r>
              <a:endParaRPr lang="en-US" altLang="zh-CN" sz="1600" b="1" dirty="0">
                <a:solidFill>
                  <a:prstClr val="black">
                    <a:lumMod val="75000"/>
                    <a:lumOff val="25000"/>
                  </a:prstClr>
                </a:solidFill>
                <a:cs typeface="+mn-ea"/>
                <a:sym typeface="+mn-lt"/>
              </a:endParaRPr>
            </a:p>
          </p:txBody>
        </p:sp>
      </p:grpSp>
      <p:grpSp>
        <p:nvGrpSpPr>
          <p:cNvPr id="43" name="组合 42">
            <a:extLst>
              <a:ext uri="{FF2B5EF4-FFF2-40B4-BE49-F238E27FC236}">
                <a16:creationId xmlns:a16="http://schemas.microsoft.com/office/drawing/2014/main" xmlns="" id="{C2D88899-3A9B-4FF3-B13F-DF45B74A228A}"/>
              </a:ext>
            </a:extLst>
          </p:cNvPr>
          <p:cNvGrpSpPr/>
          <p:nvPr/>
        </p:nvGrpSpPr>
        <p:grpSpPr>
          <a:xfrm>
            <a:off x="8696276" y="3387000"/>
            <a:ext cx="2036718" cy="1198995"/>
            <a:chOff x="8667173" y="4289183"/>
            <a:chExt cx="2036718" cy="1198995"/>
          </a:xfrm>
        </p:grpSpPr>
        <p:sp>
          <p:nvSpPr>
            <p:cNvPr id="44" name="文本框 3">
              <a:extLst>
                <a:ext uri="{FF2B5EF4-FFF2-40B4-BE49-F238E27FC236}">
                  <a16:creationId xmlns:a16="http://schemas.microsoft.com/office/drawing/2014/main" xmlns="" id="{567BB838-5199-48EE-B325-8F8585620497}"/>
                </a:ext>
              </a:extLst>
            </p:cNvPr>
            <p:cNvSpPr txBox="1"/>
            <p:nvPr/>
          </p:nvSpPr>
          <p:spPr>
            <a:xfrm>
              <a:off x="9087301" y="4289183"/>
              <a:ext cx="1210589" cy="400110"/>
            </a:xfrm>
            <a:prstGeom prst="rect">
              <a:avLst/>
            </a:prstGeom>
            <a:noFill/>
          </p:spPr>
          <p:txBody>
            <a:bodyPr wrap="none" rtlCol="0">
              <a:spAutoFit/>
            </a:bodyPr>
            <a:lstStyle/>
            <a:p>
              <a:pPr lvl="0" algn="r">
                <a:defRPr/>
              </a:pPr>
              <a:r>
                <a:rPr lang="zh-CN" altLang="en-US" sz="2000" b="1" dirty="0">
                  <a:solidFill>
                    <a:prstClr val="black">
                      <a:lumMod val="75000"/>
                      <a:lumOff val="25000"/>
                    </a:prstClr>
                  </a:solidFill>
                  <a:cs typeface="+mn-ea"/>
                  <a:sym typeface="+mn-lt"/>
                </a:rPr>
                <a:t>添加标题</a:t>
              </a:r>
              <a:endParaRPr lang="en-US" altLang="zh-CN" sz="2000" b="1" dirty="0">
                <a:solidFill>
                  <a:prstClr val="black">
                    <a:lumMod val="75000"/>
                    <a:lumOff val="25000"/>
                  </a:prstClr>
                </a:solidFill>
                <a:cs typeface="+mn-ea"/>
                <a:sym typeface="+mn-lt"/>
              </a:endParaRPr>
            </a:p>
          </p:txBody>
        </p:sp>
        <p:sp>
          <p:nvSpPr>
            <p:cNvPr id="45" name="文本框 3">
              <a:extLst>
                <a:ext uri="{FF2B5EF4-FFF2-40B4-BE49-F238E27FC236}">
                  <a16:creationId xmlns:a16="http://schemas.microsoft.com/office/drawing/2014/main" xmlns="" id="{A5FDEC28-192D-4DC1-B166-FF91E19075D5}"/>
                </a:ext>
              </a:extLst>
            </p:cNvPr>
            <p:cNvSpPr txBox="1"/>
            <p:nvPr/>
          </p:nvSpPr>
          <p:spPr>
            <a:xfrm>
              <a:off x="8667173" y="4696038"/>
              <a:ext cx="2036718" cy="792140"/>
            </a:xfrm>
            <a:prstGeom prst="rect">
              <a:avLst/>
            </a:prstGeom>
            <a:noFill/>
          </p:spPr>
          <p:txBody>
            <a:bodyPr wrap="square" rtlCol="0">
              <a:spAutoFit/>
            </a:bodyPr>
            <a:lstStyle/>
            <a:p>
              <a:pPr lvl="0" algn="ctr">
                <a:lnSpc>
                  <a:spcPct val="150000"/>
                </a:lnSpc>
                <a:defRPr/>
              </a:pPr>
              <a:r>
                <a:rPr lang="zh-CN" altLang="en-US" sz="1600" b="1" dirty="0">
                  <a:solidFill>
                    <a:prstClr val="black">
                      <a:lumMod val="75000"/>
                      <a:lumOff val="25000"/>
                    </a:prstClr>
                  </a:solidFill>
                  <a:cs typeface="+mn-ea"/>
                  <a:sym typeface="+mn-lt"/>
                </a:rPr>
                <a:t>单击添加文字说明描述添加文字说明描述</a:t>
              </a:r>
              <a:endParaRPr lang="en-US" altLang="zh-CN" sz="1600" b="1" dirty="0">
                <a:solidFill>
                  <a:prstClr val="black">
                    <a:lumMod val="75000"/>
                    <a:lumOff val="25000"/>
                  </a:prstClr>
                </a:solidFill>
                <a:cs typeface="+mn-ea"/>
                <a:sym typeface="+mn-lt"/>
              </a:endParaRPr>
            </a:p>
          </p:txBody>
        </p:sp>
      </p:grpSp>
    </p:spTree>
    <p:extLst>
      <p:ext uri="{BB962C8B-B14F-4D97-AF65-F5344CB8AC3E}">
        <p14:creationId xmlns:p14="http://schemas.microsoft.com/office/powerpoint/2010/main" val="2613628142"/>
      </p:ext>
    </p:extLst>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par>
                                <p:cTn id="25" presetID="53" presetClass="entr" presetSubtype="16"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500" fill="hold"/>
                                        <p:tgtEl>
                                          <p:spTgt spid="22"/>
                                        </p:tgtEl>
                                        <p:attrNameLst>
                                          <p:attrName>ppt_w</p:attrName>
                                        </p:attrNameLst>
                                      </p:cBhvr>
                                      <p:tavLst>
                                        <p:tav tm="0">
                                          <p:val>
                                            <p:fltVal val="0"/>
                                          </p:val>
                                        </p:tav>
                                        <p:tav tm="100000">
                                          <p:val>
                                            <p:strVal val="#ppt_w"/>
                                          </p:val>
                                        </p:tav>
                                      </p:tavLst>
                                    </p:anim>
                                    <p:anim calcmode="lin" valueType="num">
                                      <p:cBhvr>
                                        <p:cTn id="28" dur="500" fill="hold"/>
                                        <p:tgtEl>
                                          <p:spTgt spid="22"/>
                                        </p:tgtEl>
                                        <p:attrNameLst>
                                          <p:attrName>ppt_h</p:attrName>
                                        </p:attrNameLst>
                                      </p:cBhvr>
                                      <p:tavLst>
                                        <p:tav tm="0">
                                          <p:val>
                                            <p:fltVal val="0"/>
                                          </p:val>
                                        </p:tav>
                                        <p:tav tm="100000">
                                          <p:val>
                                            <p:strVal val="#ppt_h"/>
                                          </p:val>
                                        </p:tav>
                                      </p:tavLst>
                                    </p:anim>
                                    <p:animEffect transition="in" filter="fade">
                                      <p:cBhvr>
                                        <p:cTn id="29" dur="500"/>
                                        <p:tgtEl>
                                          <p:spTgt spid="22"/>
                                        </p:tgtEl>
                                      </p:cBhvr>
                                    </p:animEffect>
                                  </p:childTnLst>
                                </p:cTn>
                              </p:par>
                              <p:par>
                                <p:cTn id="30" presetID="53" presetClass="entr" presetSubtype="16"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p:cTn id="32" dur="500" fill="hold"/>
                                        <p:tgtEl>
                                          <p:spTgt spid="25"/>
                                        </p:tgtEl>
                                        <p:attrNameLst>
                                          <p:attrName>ppt_w</p:attrName>
                                        </p:attrNameLst>
                                      </p:cBhvr>
                                      <p:tavLst>
                                        <p:tav tm="0">
                                          <p:val>
                                            <p:fltVal val="0"/>
                                          </p:val>
                                        </p:tav>
                                        <p:tav tm="100000">
                                          <p:val>
                                            <p:strVal val="#ppt_w"/>
                                          </p:val>
                                        </p:tav>
                                      </p:tavLst>
                                    </p:anim>
                                    <p:anim calcmode="lin" valueType="num">
                                      <p:cBhvr>
                                        <p:cTn id="33" dur="500" fill="hold"/>
                                        <p:tgtEl>
                                          <p:spTgt spid="25"/>
                                        </p:tgtEl>
                                        <p:attrNameLst>
                                          <p:attrName>ppt_h</p:attrName>
                                        </p:attrNameLst>
                                      </p:cBhvr>
                                      <p:tavLst>
                                        <p:tav tm="0">
                                          <p:val>
                                            <p:fltVal val="0"/>
                                          </p:val>
                                        </p:tav>
                                        <p:tav tm="100000">
                                          <p:val>
                                            <p:strVal val="#ppt_h"/>
                                          </p:val>
                                        </p:tav>
                                      </p:tavLst>
                                    </p:anim>
                                    <p:animEffect transition="in" filter="fade">
                                      <p:cBhvr>
                                        <p:cTn id="34" dur="500"/>
                                        <p:tgtEl>
                                          <p:spTgt spid="25"/>
                                        </p:tgtEl>
                                      </p:cBhvr>
                                    </p:animEffect>
                                  </p:childTnLst>
                                </p:cTn>
                              </p:par>
                              <p:par>
                                <p:cTn id="35" presetID="53" presetClass="entr" presetSubtype="16"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par>
                                <p:cTn id="40" presetID="53" presetClass="entr" presetSubtype="16" fill="hold" nodeType="with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1500"/>
                            </p:stCondLst>
                            <p:childTnLst>
                              <p:par>
                                <p:cTn id="46" presetID="42" presetClass="entr" presetSubtype="0" fill="hold"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1000"/>
                                        <p:tgtEl>
                                          <p:spTgt spid="34"/>
                                        </p:tgtEl>
                                      </p:cBhvr>
                                    </p:animEffect>
                                    <p:anim calcmode="lin" valueType="num">
                                      <p:cBhvr>
                                        <p:cTn id="49" dur="1000" fill="hold"/>
                                        <p:tgtEl>
                                          <p:spTgt spid="34"/>
                                        </p:tgtEl>
                                        <p:attrNameLst>
                                          <p:attrName>ppt_x</p:attrName>
                                        </p:attrNameLst>
                                      </p:cBhvr>
                                      <p:tavLst>
                                        <p:tav tm="0">
                                          <p:val>
                                            <p:strVal val="#ppt_x"/>
                                          </p:val>
                                        </p:tav>
                                        <p:tav tm="100000">
                                          <p:val>
                                            <p:strVal val="#ppt_x"/>
                                          </p:val>
                                        </p:tav>
                                      </p:tavLst>
                                    </p:anim>
                                    <p:anim calcmode="lin" valueType="num">
                                      <p:cBhvr>
                                        <p:cTn id="50" dur="1000" fill="hold"/>
                                        <p:tgtEl>
                                          <p:spTgt spid="34"/>
                                        </p:tgtEl>
                                        <p:attrNameLst>
                                          <p:attrName>ppt_y</p:attrName>
                                        </p:attrNameLst>
                                      </p:cBhvr>
                                      <p:tavLst>
                                        <p:tav tm="0">
                                          <p:val>
                                            <p:strVal val="#ppt_y+.1"/>
                                          </p:val>
                                        </p:tav>
                                        <p:tav tm="100000">
                                          <p:val>
                                            <p:strVal val="#ppt_y"/>
                                          </p:val>
                                        </p:tav>
                                      </p:tavLst>
                                    </p:anim>
                                  </p:childTnLst>
                                </p:cTn>
                              </p:par>
                            </p:childTnLst>
                          </p:cTn>
                        </p:par>
                        <p:par>
                          <p:cTn id="51" fill="hold">
                            <p:stCondLst>
                              <p:cond delay="2500"/>
                            </p:stCondLst>
                            <p:childTnLst>
                              <p:par>
                                <p:cTn id="52" presetID="42" presetClass="entr" presetSubtype="0" fill="hold" nodeType="after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1000"/>
                                        <p:tgtEl>
                                          <p:spTgt spid="37"/>
                                        </p:tgtEl>
                                      </p:cBhvr>
                                    </p:animEffect>
                                    <p:anim calcmode="lin" valueType="num">
                                      <p:cBhvr>
                                        <p:cTn id="55" dur="1000" fill="hold"/>
                                        <p:tgtEl>
                                          <p:spTgt spid="37"/>
                                        </p:tgtEl>
                                        <p:attrNameLst>
                                          <p:attrName>ppt_x</p:attrName>
                                        </p:attrNameLst>
                                      </p:cBhvr>
                                      <p:tavLst>
                                        <p:tav tm="0">
                                          <p:val>
                                            <p:strVal val="#ppt_x"/>
                                          </p:val>
                                        </p:tav>
                                        <p:tav tm="100000">
                                          <p:val>
                                            <p:strVal val="#ppt_x"/>
                                          </p:val>
                                        </p:tav>
                                      </p:tavLst>
                                    </p:anim>
                                    <p:anim calcmode="lin" valueType="num">
                                      <p:cBhvr>
                                        <p:cTn id="56" dur="1000" fill="hold"/>
                                        <p:tgtEl>
                                          <p:spTgt spid="37"/>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42" presetClass="entr" presetSubtype="0" fill="hold" nodeType="after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fade">
                                      <p:cBhvr>
                                        <p:cTn id="60" dur="1000"/>
                                        <p:tgtEl>
                                          <p:spTgt spid="40"/>
                                        </p:tgtEl>
                                      </p:cBhvr>
                                    </p:animEffect>
                                    <p:anim calcmode="lin" valueType="num">
                                      <p:cBhvr>
                                        <p:cTn id="61" dur="1000" fill="hold"/>
                                        <p:tgtEl>
                                          <p:spTgt spid="40"/>
                                        </p:tgtEl>
                                        <p:attrNameLst>
                                          <p:attrName>ppt_x</p:attrName>
                                        </p:attrNameLst>
                                      </p:cBhvr>
                                      <p:tavLst>
                                        <p:tav tm="0">
                                          <p:val>
                                            <p:strVal val="#ppt_x"/>
                                          </p:val>
                                        </p:tav>
                                        <p:tav tm="100000">
                                          <p:val>
                                            <p:strVal val="#ppt_x"/>
                                          </p:val>
                                        </p:tav>
                                      </p:tavLst>
                                    </p:anim>
                                    <p:anim calcmode="lin" valueType="num">
                                      <p:cBhvr>
                                        <p:cTn id="62" dur="1000" fill="hold"/>
                                        <p:tgtEl>
                                          <p:spTgt spid="40"/>
                                        </p:tgtEl>
                                        <p:attrNameLst>
                                          <p:attrName>ppt_y</p:attrName>
                                        </p:attrNameLst>
                                      </p:cBhvr>
                                      <p:tavLst>
                                        <p:tav tm="0">
                                          <p:val>
                                            <p:strVal val="#ppt_y+.1"/>
                                          </p:val>
                                        </p:tav>
                                        <p:tav tm="100000">
                                          <p:val>
                                            <p:strVal val="#ppt_y"/>
                                          </p:val>
                                        </p:tav>
                                      </p:tavLst>
                                    </p:anim>
                                  </p:childTnLst>
                                </p:cTn>
                              </p:par>
                            </p:childTnLst>
                          </p:cTn>
                        </p:par>
                        <p:par>
                          <p:cTn id="63" fill="hold">
                            <p:stCondLst>
                              <p:cond delay="4500"/>
                            </p:stCondLst>
                            <p:childTnLst>
                              <p:par>
                                <p:cTn id="64" presetID="42" presetClass="entr" presetSubtype="0" fill="hold"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1000"/>
                                        <p:tgtEl>
                                          <p:spTgt spid="43"/>
                                        </p:tgtEl>
                                      </p:cBhvr>
                                    </p:animEffect>
                                    <p:anim calcmode="lin" valueType="num">
                                      <p:cBhvr>
                                        <p:cTn id="67" dur="1000" fill="hold"/>
                                        <p:tgtEl>
                                          <p:spTgt spid="43"/>
                                        </p:tgtEl>
                                        <p:attrNameLst>
                                          <p:attrName>ppt_x</p:attrName>
                                        </p:attrNameLst>
                                      </p:cBhvr>
                                      <p:tavLst>
                                        <p:tav tm="0">
                                          <p:val>
                                            <p:strVal val="#ppt_x"/>
                                          </p:val>
                                        </p:tav>
                                        <p:tav tm="100000">
                                          <p:val>
                                            <p:strVal val="#ppt_x"/>
                                          </p:val>
                                        </p:tav>
                                      </p:tavLst>
                                    </p:anim>
                                    <p:anim calcmode="lin" valueType="num">
                                      <p:cBhvr>
                                        <p:cTn id="6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animBg="1"/>
      <p:bldP spid="19" grpId="0" animBg="1"/>
      <p:bldP spid="20"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200" b="1" i="0" u="none" strike="noStrike" kern="1200" cap="none" spc="0" normalizeH="0" baseline="0" noProof="0" dirty="0">
                <a:ln>
                  <a:noFill/>
                </a:ln>
                <a:solidFill>
                  <a:srgbClr val="FFFFFF"/>
                </a:solidFill>
                <a:effectLst/>
                <a:uLnTx/>
                <a:uFillTx/>
                <a:cs typeface="+mn-ea"/>
                <a:sym typeface="+mn-lt"/>
              </a:rPr>
              <a:t>今年工作概述</a:t>
            </a:r>
          </a:p>
        </p:txBody>
      </p:sp>
      <p:cxnSp>
        <p:nvCxnSpPr>
          <p:cNvPr id="18" name="直线">
            <a:extLst>
              <a:ext uri="{FF2B5EF4-FFF2-40B4-BE49-F238E27FC236}">
                <a16:creationId xmlns:a16="http://schemas.microsoft.com/office/drawing/2014/main" xmlns="" id="{3E3AFA41-715A-4CFA-8A59-2325F8CECAFD}"/>
              </a:ext>
            </a:extLst>
          </p:cNvPr>
          <p:cNvCxnSpPr/>
          <p:nvPr/>
        </p:nvCxnSpPr>
        <p:spPr>
          <a:xfrm>
            <a:off x="751296" y="4210901"/>
            <a:ext cx="10689408" cy="0"/>
          </a:xfrm>
          <a:prstGeom prst="straightConnector1">
            <a:avLst/>
          </a:prstGeom>
          <a:noFill/>
          <a:ln w="25400" cap="flat" cmpd="sng" algn="ctr">
            <a:solidFill>
              <a:srgbClr val="01B8A5"/>
            </a:solidFill>
            <a:prstDash val="solid"/>
            <a:miter lim="800000"/>
            <a:tailEnd type="none"/>
          </a:ln>
          <a:effectLst/>
        </p:spPr>
      </p:cxnSp>
      <p:sp>
        <p:nvSpPr>
          <p:cNvPr id="19" name="Oval Callout 21">
            <a:extLst>
              <a:ext uri="{FF2B5EF4-FFF2-40B4-BE49-F238E27FC236}">
                <a16:creationId xmlns:a16="http://schemas.microsoft.com/office/drawing/2014/main" xmlns="" id="{FFE09082-AF9A-48B5-A4D9-5C6B5FCCEB81}"/>
              </a:ext>
            </a:extLst>
          </p:cNvPr>
          <p:cNvSpPr/>
          <p:nvPr/>
        </p:nvSpPr>
        <p:spPr>
          <a:xfrm rot="10800000">
            <a:off x="3796584" y="4699740"/>
            <a:ext cx="1335387" cy="1326935"/>
          </a:xfrm>
          <a:prstGeom prst="wedgeEllipseCallout">
            <a:avLst>
              <a:gd name="adj1" fmla="val -68"/>
              <a:gd name="adj2" fmla="val 59952"/>
            </a:avLst>
          </a:prstGeom>
          <a:solidFill>
            <a:srgbClr val="F7BE3A"/>
          </a:solidFill>
          <a:ln w="635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0" name="Oval Callout 45">
            <a:extLst>
              <a:ext uri="{FF2B5EF4-FFF2-40B4-BE49-F238E27FC236}">
                <a16:creationId xmlns:a16="http://schemas.microsoft.com/office/drawing/2014/main" xmlns="" id="{B46DB5AF-5E2A-4C2C-9C3F-11E65605C407}"/>
              </a:ext>
            </a:extLst>
          </p:cNvPr>
          <p:cNvSpPr/>
          <p:nvPr/>
        </p:nvSpPr>
        <p:spPr>
          <a:xfrm rot="10800000">
            <a:off x="9502652" y="4699739"/>
            <a:ext cx="1335387" cy="1326935"/>
          </a:xfrm>
          <a:prstGeom prst="wedgeEllipseCallout">
            <a:avLst>
              <a:gd name="adj1" fmla="val -68"/>
              <a:gd name="adj2" fmla="val 59952"/>
            </a:avLst>
          </a:prstGeom>
          <a:solidFill>
            <a:srgbClr val="F7BE3A"/>
          </a:solidFill>
          <a:ln w="635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1" name="Oval Callout 27">
            <a:extLst>
              <a:ext uri="{FF2B5EF4-FFF2-40B4-BE49-F238E27FC236}">
                <a16:creationId xmlns:a16="http://schemas.microsoft.com/office/drawing/2014/main" xmlns="" id="{B39988C2-25F5-4AD9-8947-26C3914B22F7}"/>
              </a:ext>
            </a:extLst>
          </p:cNvPr>
          <p:cNvSpPr/>
          <p:nvPr/>
        </p:nvSpPr>
        <p:spPr>
          <a:xfrm>
            <a:off x="1066652" y="2393222"/>
            <a:ext cx="1335387" cy="1326935"/>
          </a:xfrm>
          <a:prstGeom prst="wedgeEllipseCallout">
            <a:avLst>
              <a:gd name="adj1" fmla="val -68"/>
              <a:gd name="adj2" fmla="val 59952"/>
            </a:avLst>
          </a:prstGeom>
          <a:solidFill>
            <a:srgbClr val="01B8A5"/>
          </a:solidFill>
          <a:ln w="635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2" name="Oval Callout 91">
            <a:extLst>
              <a:ext uri="{FF2B5EF4-FFF2-40B4-BE49-F238E27FC236}">
                <a16:creationId xmlns:a16="http://schemas.microsoft.com/office/drawing/2014/main" xmlns="" id="{0843BDF2-6E2E-4274-86A1-46D42D1FDAA9}"/>
              </a:ext>
            </a:extLst>
          </p:cNvPr>
          <p:cNvSpPr/>
          <p:nvPr/>
        </p:nvSpPr>
        <p:spPr>
          <a:xfrm>
            <a:off x="6451872" y="2393222"/>
            <a:ext cx="1335387" cy="1326934"/>
          </a:xfrm>
          <a:prstGeom prst="wedgeEllipseCallout">
            <a:avLst>
              <a:gd name="adj1" fmla="val -68"/>
              <a:gd name="adj2" fmla="val 59952"/>
            </a:avLst>
          </a:prstGeom>
          <a:solidFill>
            <a:srgbClr val="01B8A5"/>
          </a:solidFill>
          <a:ln w="635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3" name="Oval 21">
            <a:extLst>
              <a:ext uri="{FF2B5EF4-FFF2-40B4-BE49-F238E27FC236}">
                <a16:creationId xmlns:a16="http://schemas.microsoft.com/office/drawing/2014/main" xmlns="" id="{23CBB50B-F782-4343-AC99-73A7DC392F2F}"/>
              </a:ext>
            </a:extLst>
          </p:cNvPr>
          <p:cNvSpPr/>
          <p:nvPr/>
        </p:nvSpPr>
        <p:spPr>
          <a:xfrm>
            <a:off x="585872" y="4126282"/>
            <a:ext cx="165424" cy="165424"/>
          </a:xfrm>
          <a:prstGeom prst="ellipse">
            <a:avLst/>
          </a:prstGeom>
          <a:solidFill>
            <a:srgbClr val="6A9CDB"/>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4" name="箭头">
            <a:extLst>
              <a:ext uri="{FF2B5EF4-FFF2-40B4-BE49-F238E27FC236}">
                <a16:creationId xmlns:a16="http://schemas.microsoft.com/office/drawing/2014/main" xmlns="" id="{5E4C02BC-1CC9-4BC0-9338-1557F5EB0246}"/>
              </a:ext>
            </a:extLst>
          </p:cNvPr>
          <p:cNvSpPr/>
          <p:nvPr/>
        </p:nvSpPr>
        <p:spPr>
          <a:xfrm rot="5400000">
            <a:off x="11349457" y="4090165"/>
            <a:ext cx="275684" cy="237658"/>
          </a:xfrm>
          <a:prstGeom prst="triangle">
            <a:avLst/>
          </a:prstGeom>
          <a:solidFill>
            <a:srgbClr val="01B8A5"/>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5" name="Oval 23">
            <a:extLst>
              <a:ext uri="{FF2B5EF4-FFF2-40B4-BE49-F238E27FC236}">
                <a16:creationId xmlns:a16="http://schemas.microsoft.com/office/drawing/2014/main" xmlns="" id="{FCC8AD22-75F1-4BAB-A098-153C9CB7501B}"/>
              </a:ext>
            </a:extLst>
          </p:cNvPr>
          <p:cNvSpPr/>
          <p:nvPr/>
        </p:nvSpPr>
        <p:spPr>
          <a:xfrm>
            <a:off x="1647787" y="4126282"/>
            <a:ext cx="165424" cy="165424"/>
          </a:xfrm>
          <a:prstGeom prst="ellipse">
            <a:avLst/>
          </a:prstGeom>
          <a:solidFill>
            <a:srgbClr val="6A9CDB"/>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6" name="Oval 24">
            <a:extLst>
              <a:ext uri="{FF2B5EF4-FFF2-40B4-BE49-F238E27FC236}">
                <a16:creationId xmlns:a16="http://schemas.microsoft.com/office/drawing/2014/main" xmlns="" id="{322935CC-9DF3-4C6B-BA43-11D2661CBBDE}"/>
              </a:ext>
            </a:extLst>
          </p:cNvPr>
          <p:cNvSpPr/>
          <p:nvPr/>
        </p:nvSpPr>
        <p:spPr>
          <a:xfrm>
            <a:off x="1682084" y="4160580"/>
            <a:ext cx="96829" cy="96827"/>
          </a:xfrm>
          <a:prstGeom prst="ellipse">
            <a:avLst/>
          </a:prstGeom>
          <a:solidFill>
            <a:srgbClr val="6A9CDB"/>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7" name="Oval 29">
            <a:extLst>
              <a:ext uri="{FF2B5EF4-FFF2-40B4-BE49-F238E27FC236}">
                <a16:creationId xmlns:a16="http://schemas.microsoft.com/office/drawing/2014/main" xmlns="" id="{7D1C4BAE-D3A4-4D95-B12E-2E319E9C3E9A}"/>
              </a:ext>
            </a:extLst>
          </p:cNvPr>
          <p:cNvSpPr/>
          <p:nvPr/>
        </p:nvSpPr>
        <p:spPr>
          <a:xfrm>
            <a:off x="7037579" y="4124234"/>
            <a:ext cx="165424" cy="165424"/>
          </a:xfrm>
          <a:prstGeom prst="ellipse">
            <a:avLst/>
          </a:prstGeom>
          <a:solidFill>
            <a:srgbClr val="6A9CDB"/>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8" name="Oval 30">
            <a:extLst>
              <a:ext uri="{FF2B5EF4-FFF2-40B4-BE49-F238E27FC236}">
                <a16:creationId xmlns:a16="http://schemas.microsoft.com/office/drawing/2014/main" xmlns="" id="{C09F6DB0-C41E-4DE6-826E-9BAEAF6BD663}"/>
              </a:ext>
            </a:extLst>
          </p:cNvPr>
          <p:cNvSpPr/>
          <p:nvPr/>
        </p:nvSpPr>
        <p:spPr>
          <a:xfrm>
            <a:off x="7071876" y="4158532"/>
            <a:ext cx="96829" cy="96827"/>
          </a:xfrm>
          <a:prstGeom prst="ellipse">
            <a:avLst/>
          </a:prstGeom>
          <a:solidFill>
            <a:srgbClr val="6A9CDB"/>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29" name="Oval 31">
            <a:extLst>
              <a:ext uri="{FF2B5EF4-FFF2-40B4-BE49-F238E27FC236}">
                <a16:creationId xmlns:a16="http://schemas.microsoft.com/office/drawing/2014/main" xmlns="" id="{73EEF3C6-BCF7-434A-8783-92EF4E2F7C7D}"/>
              </a:ext>
            </a:extLst>
          </p:cNvPr>
          <p:cNvSpPr/>
          <p:nvPr/>
        </p:nvSpPr>
        <p:spPr>
          <a:xfrm>
            <a:off x="10090806" y="4123551"/>
            <a:ext cx="165424" cy="165424"/>
          </a:xfrm>
          <a:prstGeom prst="ellipse">
            <a:avLst/>
          </a:prstGeom>
          <a:solidFill>
            <a:srgbClr val="FFBD6F"/>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30" name="Oval 32">
            <a:extLst>
              <a:ext uri="{FF2B5EF4-FFF2-40B4-BE49-F238E27FC236}">
                <a16:creationId xmlns:a16="http://schemas.microsoft.com/office/drawing/2014/main" xmlns="" id="{5B802041-65E7-41D0-ABBB-B48481480DB8}"/>
              </a:ext>
            </a:extLst>
          </p:cNvPr>
          <p:cNvSpPr/>
          <p:nvPr/>
        </p:nvSpPr>
        <p:spPr>
          <a:xfrm>
            <a:off x="10125103" y="4157849"/>
            <a:ext cx="96829" cy="96827"/>
          </a:xfrm>
          <a:prstGeom prst="ellipse">
            <a:avLst/>
          </a:prstGeom>
          <a:solidFill>
            <a:srgbClr val="FFBD6F"/>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pic>
        <p:nvPicPr>
          <p:cNvPr id="31" name="图片占位符 42">
            <a:extLst>
              <a:ext uri="{FF2B5EF4-FFF2-40B4-BE49-F238E27FC236}">
                <a16:creationId xmlns:a16="http://schemas.microsoft.com/office/drawing/2014/main" xmlns="" id="{152B2ED2-DCC9-4690-B9BA-41F03D309FF6}"/>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175926" y="2501800"/>
            <a:ext cx="1109682" cy="1109682"/>
          </a:xfrm>
          <a:custGeom>
            <a:avLst/>
            <a:gdLst>
              <a:gd name="connsiteX0" fmla="*/ 1109826 w 2219652"/>
              <a:gd name="connsiteY0" fmla="*/ 0 h 2219652"/>
              <a:gd name="connsiteX1" fmla="*/ 2219652 w 2219652"/>
              <a:gd name="connsiteY1" fmla="*/ 1109826 h 2219652"/>
              <a:gd name="connsiteX2" fmla="*/ 1109826 w 2219652"/>
              <a:gd name="connsiteY2" fmla="*/ 2219652 h 2219652"/>
              <a:gd name="connsiteX3" fmla="*/ 0 w 2219652"/>
              <a:gd name="connsiteY3" fmla="*/ 1109826 h 2219652"/>
              <a:gd name="connsiteX4" fmla="*/ 1109826 w 2219652"/>
              <a:gd name="connsiteY4" fmla="*/ 0 h 2219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9652" h="2219652">
                <a:moveTo>
                  <a:pt x="1109826" y="0"/>
                </a:moveTo>
                <a:cubicBezTo>
                  <a:pt x="1722766" y="0"/>
                  <a:pt x="2219652" y="496886"/>
                  <a:pt x="2219652" y="1109826"/>
                </a:cubicBezTo>
                <a:cubicBezTo>
                  <a:pt x="2219652" y="1722766"/>
                  <a:pt x="1722766" y="2219652"/>
                  <a:pt x="1109826" y="2219652"/>
                </a:cubicBezTo>
                <a:cubicBezTo>
                  <a:pt x="496886" y="2219652"/>
                  <a:pt x="0" y="1722766"/>
                  <a:pt x="0" y="1109826"/>
                </a:cubicBezTo>
                <a:cubicBezTo>
                  <a:pt x="0" y="496886"/>
                  <a:pt x="496886" y="0"/>
                  <a:pt x="1109826" y="0"/>
                </a:cubicBezTo>
                <a:close/>
              </a:path>
            </a:pathLst>
          </a:custGeom>
        </p:spPr>
      </p:pic>
      <p:pic>
        <p:nvPicPr>
          <p:cNvPr id="32" name="图片占位符 64">
            <a:extLst>
              <a:ext uri="{FF2B5EF4-FFF2-40B4-BE49-F238E27FC236}">
                <a16:creationId xmlns:a16="http://schemas.microsoft.com/office/drawing/2014/main" xmlns="" id="{8B5A49C2-EE76-4888-926D-2083DF474DEF}"/>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6564726" y="2501799"/>
            <a:ext cx="1109683" cy="1109683"/>
          </a:xfrm>
          <a:custGeom>
            <a:avLst/>
            <a:gdLst>
              <a:gd name="connsiteX0" fmla="*/ 1109827 w 2219655"/>
              <a:gd name="connsiteY0" fmla="*/ 0 h 2219652"/>
              <a:gd name="connsiteX1" fmla="*/ 2219655 w 2219655"/>
              <a:gd name="connsiteY1" fmla="*/ 1109826 h 2219652"/>
              <a:gd name="connsiteX2" fmla="*/ 1109827 w 2219655"/>
              <a:gd name="connsiteY2" fmla="*/ 2219652 h 2219652"/>
              <a:gd name="connsiteX3" fmla="*/ 0 w 2219655"/>
              <a:gd name="connsiteY3" fmla="*/ 1109826 h 2219652"/>
              <a:gd name="connsiteX4" fmla="*/ 1109827 w 2219655"/>
              <a:gd name="connsiteY4" fmla="*/ 0 h 2219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9655" h="2219652">
                <a:moveTo>
                  <a:pt x="1109827" y="0"/>
                </a:moveTo>
                <a:cubicBezTo>
                  <a:pt x="1722767" y="0"/>
                  <a:pt x="2219655" y="496886"/>
                  <a:pt x="2219655" y="1109826"/>
                </a:cubicBezTo>
                <a:cubicBezTo>
                  <a:pt x="2219655" y="1722766"/>
                  <a:pt x="1722767" y="2219652"/>
                  <a:pt x="1109827" y="2219652"/>
                </a:cubicBezTo>
                <a:cubicBezTo>
                  <a:pt x="496886" y="2219652"/>
                  <a:pt x="0" y="1722766"/>
                  <a:pt x="0" y="1109826"/>
                </a:cubicBezTo>
                <a:cubicBezTo>
                  <a:pt x="0" y="496886"/>
                  <a:pt x="496886" y="0"/>
                  <a:pt x="1109827" y="0"/>
                </a:cubicBezTo>
                <a:close/>
              </a:path>
            </a:pathLst>
          </a:custGeom>
        </p:spPr>
      </p:pic>
      <p:pic>
        <p:nvPicPr>
          <p:cNvPr id="33" name="图片占位符 44">
            <a:extLst>
              <a:ext uri="{FF2B5EF4-FFF2-40B4-BE49-F238E27FC236}">
                <a16:creationId xmlns:a16="http://schemas.microsoft.com/office/drawing/2014/main" xmlns="" id="{C1ED30F6-45EC-457A-AECA-7A7B46B5240B}"/>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3914316" y="4808619"/>
            <a:ext cx="1107083" cy="1109682"/>
          </a:xfrm>
          <a:custGeom>
            <a:avLst/>
            <a:gdLst>
              <a:gd name="connsiteX0" fmla="*/ 1109826 w 2219652"/>
              <a:gd name="connsiteY0" fmla="*/ 0 h 2219652"/>
              <a:gd name="connsiteX1" fmla="*/ 2219652 w 2219652"/>
              <a:gd name="connsiteY1" fmla="*/ 1109826 h 2219652"/>
              <a:gd name="connsiteX2" fmla="*/ 1109826 w 2219652"/>
              <a:gd name="connsiteY2" fmla="*/ 2219652 h 2219652"/>
              <a:gd name="connsiteX3" fmla="*/ 0 w 2219652"/>
              <a:gd name="connsiteY3" fmla="*/ 1109826 h 2219652"/>
              <a:gd name="connsiteX4" fmla="*/ 1109826 w 2219652"/>
              <a:gd name="connsiteY4" fmla="*/ 0 h 2219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9652" h="2219652">
                <a:moveTo>
                  <a:pt x="1109826" y="0"/>
                </a:moveTo>
                <a:cubicBezTo>
                  <a:pt x="1722766" y="0"/>
                  <a:pt x="2219652" y="496886"/>
                  <a:pt x="2219652" y="1109826"/>
                </a:cubicBezTo>
                <a:cubicBezTo>
                  <a:pt x="2219652" y="1722766"/>
                  <a:pt x="1722766" y="2219652"/>
                  <a:pt x="1109826" y="2219652"/>
                </a:cubicBezTo>
                <a:cubicBezTo>
                  <a:pt x="496886" y="2219652"/>
                  <a:pt x="0" y="1722766"/>
                  <a:pt x="0" y="1109826"/>
                </a:cubicBezTo>
                <a:cubicBezTo>
                  <a:pt x="0" y="496886"/>
                  <a:pt x="496886" y="0"/>
                  <a:pt x="1109826" y="0"/>
                </a:cubicBezTo>
                <a:close/>
              </a:path>
            </a:pathLst>
          </a:custGeom>
        </p:spPr>
      </p:pic>
      <p:pic>
        <p:nvPicPr>
          <p:cNvPr id="34" name="图片占位符 71">
            <a:extLst>
              <a:ext uri="{FF2B5EF4-FFF2-40B4-BE49-F238E27FC236}">
                <a16:creationId xmlns:a16="http://schemas.microsoft.com/office/drawing/2014/main" xmlns="" id="{6E55B895-7800-48C9-894D-04F3853FDD48}"/>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9619082" y="4808618"/>
            <a:ext cx="1109682" cy="1109682"/>
          </a:xfrm>
          <a:custGeom>
            <a:avLst/>
            <a:gdLst>
              <a:gd name="connsiteX0" fmla="*/ 1109826 w 2219652"/>
              <a:gd name="connsiteY0" fmla="*/ 0 h 2219652"/>
              <a:gd name="connsiteX1" fmla="*/ 2219652 w 2219652"/>
              <a:gd name="connsiteY1" fmla="*/ 1109826 h 2219652"/>
              <a:gd name="connsiteX2" fmla="*/ 1109826 w 2219652"/>
              <a:gd name="connsiteY2" fmla="*/ 2219652 h 2219652"/>
              <a:gd name="connsiteX3" fmla="*/ 0 w 2219652"/>
              <a:gd name="connsiteY3" fmla="*/ 1109826 h 2219652"/>
              <a:gd name="connsiteX4" fmla="*/ 1109826 w 2219652"/>
              <a:gd name="connsiteY4" fmla="*/ 0 h 2219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9652" h="2219652">
                <a:moveTo>
                  <a:pt x="1109826" y="0"/>
                </a:moveTo>
                <a:cubicBezTo>
                  <a:pt x="1722766" y="0"/>
                  <a:pt x="2219652" y="496886"/>
                  <a:pt x="2219652" y="1109826"/>
                </a:cubicBezTo>
                <a:cubicBezTo>
                  <a:pt x="2219652" y="1722766"/>
                  <a:pt x="1722766" y="2219652"/>
                  <a:pt x="1109826" y="2219652"/>
                </a:cubicBezTo>
                <a:cubicBezTo>
                  <a:pt x="496886" y="2219652"/>
                  <a:pt x="0" y="1722766"/>
                  <a:pt x="0" y="1109826"/>
                </a:cubicBezTo>
                <a:cubicBezTo>
                  <a:pt x="0" y="496886"/>
                  <a:pt x="496886" y="0"/>
                  <a:pt x="1109826" y="0"/>
                </a:cubicBezTo>
                <a:close/>
              </a:path>
            </a:pathLst>
          </a:custGeom>
        </p:spPr>
      </p:pic>
      <p:sp>
        <p:nvSpPr>
          <p:cNvPr id="35" name="Oval 24">
            <a:extLst>
              <a:ext uri="{FF2B5EF4-FFF2-40B4-BE49-F238E27FC236}">
                <a16:creationId xmlns:a16="http://schemas.microsoft.com/office/drawing/2014/main" xmlns="" id="{2AD37E9A-1229-4870-B1C9-243EB796C565}"/>
              </a:ext>
            </a:extLst>
          </p:cNvPr>
          <p:cNvSpPr/>
          <p:nvPr/>
        </p:nvSpPr>
        <p:spPr>
          <a:xfrm>
            <a:off x="4329030" y="4128495"/>
            <a:ext cx="162000" cy="162000"/>
          </a:xfrm>
          <a:prstGeom prst="ellipse">
            <a:avLst/>
          </a:prstGeom>
          <a:solidFill>
            <a:srgbClr val="FFBD6F"/>
          </a:solidFill>
          <a:ln w="12700" cap="flat" cmpd="sng" algn="ctr">
            <a:noFill/>
            <a:prstDash val="solid"/>
            <a:miter lim="800000"/>
          </a:ln>
          <a:effectLst/>
        </p:spPr>
        <p:txBody>
          <a:bodyPr rtlCol="0" anchor="ctr"/>
          <a:lstStyle/>
          <a:p>
            <a:pPr marL="0" marR="0" lvl="0" indent="0" algn="ctr" defTabSz="914263"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cs typeface="+mn-ea"/>
              <a:sym typeface="+mn-lt"/>
            </a:endParaRPr>
          </a:p>
        </p:txBody>
      </p:sp>
      <p:sp>
        <p:nvSpPr>
          <p:cNvPr id="36" name="矩形 35">
            <a:extLst>
              <a:ext uri="{FF2B5EF4-FFF2-40B4-BE49-F238E27FC236}">
                <a16:creationId xmlns:a16="http://schemas.microsoft.com/office/drawing/2014/main" xmlns="" id="{09DD670D-52A9-419B-99D1-A2863DA6BCCA}"/>
              </a:ext>
            </a:extLst>
          </p:cNvPr>
          <p:cNvSpPr/>
          <p:nvPr/>
        </p:nvSpPr>
        <p:spPr>
          <a:xfrm>
            <a:off x="370611" y="4447233"/>
            <a:ext cx="2693431" cy="1253805"/>
          </a:xfrm>
          <a:prstGeom prst="rect">
            <a:avLst/>
          </a:prstGeom>
        </p:spPr>
        <p:txBody>
          <a:bodyPr wrap="square">
            <a:spAutoFit/>
          </a:bodyPr>
          <a:lstStyle/>
          <a:p>
            <a:pPr lvl="0" algn="ctr" fontAlgn="base">
              <a:lnSpc>
                <a:spcPct val="150000"/>
              </a:lnSpc>
              <a:spcBef>
                <a:spcPct val="0"/>
              </a:spcBef>
              <a:spcAft>
                <a:spcPct val="0"/>
              </a:spcAft>
              <a:defRPr/>
            </a:pPr>
            <a:r>
              <a:rPr lang="zh-CN" altLang="en-US" sz="2000" dirty="0">
                <a:solidFill>
                  <a:srgbClr val="000000">
                    <a:lumMod val="75000"/>
                    <a:lumOff val="25000"/>
                  </a:srgbClr>
                </a:solidFill>
                <a:cs typeface="+mn-ea"/>
                <a:sym typeface="+mn-lt"/>
              </a:rPr>
              <a:t>添加标题</a:t>
            </a:r>
            <a:endParaRPr lang="en-US" altLang="zh-CN" sz="2000" dirty="0">
              <a:solidFill>
                <a:srgbClr val="000000">
                  <a:lumMod val="75000"/>
                  <a:lumOff val="25000"/>
                </a:srgbClr>
              </a:solidFill>
              <a:cs typeface="+mn-ea"/>
              <a:sym typeface="+mn-lt"/>
            </a:endParaRPr>
          </a:p>
          <a:p>
            <a:pPr lvl="0" algn="ctr" fontAlgn="base">
              <a:lnSpc>
                <a:spcPct val="150000"/>
              </a:lnSpc>
              <a:spcBef>
                <a:spcPct val="0"/>
              </a:spcBef>
              <a:spcAft>
                <a:spcPct val="0"/>
              </a:spcAft>
              <a:defRPr/>
            </a:pPr>
            <a:r>
              <a:rPr lang="zh-CN" altLang="en-US" sz="1600" b="1" dirty="0">
                <a:solidFill>
                  <a:srgbClr val="000000">
                    <a:lumMod val="75000"/>
                    <a:lumOff val="25000"/>
                  </a:srgbClr>
                </a:solidFill>
                <a:cs typeface="+mn-ea"/>
                <a:sym typeface="+mn-lt"/>
              </a:rPr>
              <a:t>请单击此处输入您的文本内容，更改文字颜色或者大小。</a:t>
            </a:r>
            <a:endParaRPr lang="en-US" altLang="zh-CN" sz="1600" b="1" dirty="0">
              <a:solidFill>
                <a:srgbClr val="000000">
                  <a:lumMod val="75000"/>
                  <a:lumOff val="25000"/>
                </a:srgbClr>
              </a:solidFill>
              <a:cs typeface="+mn-ea"/>
              <a:sym typeface="+mn-lt"/>
            </a:endParaRPr>
          </a:p>
        </p:txBody>
      </p:sp>
      <p:sp>
        <p:nvSpPr>
          <p:cNvPr id="37" name="矩形 36">
            <a:extLst>
              <a:ext uri="{FF2B5EF4-FFF2-40B4-BE49-F238E27FC236}">
                <a16:creationId xmlns:a16="http://schemas.microsoft.com/office/drawing/2014/main" xmlns="" id="{D42DFB98-1D10-4E63-9F60-0BAD5ED75DA8}"/>
              </a:ext>
            </a:extLst>
          </p:cNvPr>
          <p:cNvSpPr/>
          <p:nvPr/>
        </p:nvSpPr>
        <p:spPr>
          <a:xfrm>
            <a:off x="3097769" y="2650518"/>
            <a:ext cx="2693431" cy="1253805"/>
          </a:xfrm>
          <a:prstGeom prst="rect">
            <a:avLst/>
          </a:prstGeom>
        </p:spPr>
        <p:txBody>
          <a:bodyPr wrap="square">
            <a:spAutoFit/>
          </a:bodyPr>
          <a:lstStyle/>
          <a:p>
            <a:pPr algn="ctr" fontAlgn="base">
              <a:lnSpc>
                <a:spcPct val="150000"/>
              </a:lnSpc>
              <a:spcBef>
                <a:spcPct val="0"/>
              </a:spcBef>
              <a:spcAft>
                <a:spcPct val="0"/>
              </a:spcAft>
              <a:defRPr/>
            </a:pPr>
            <a:r>
              <a:rPr lang="zh-CN" altLang="en-US" sz="2000" dirty="0">
                <a:solidFill>
                  <a:schemeClr val="tx1">
                    <a:lumMod val="75000"/>
                    <a:lumOff val="25000"/>
                  </a:schemeClr>
                </a:solidFill>
                <a:cs typeface="+mn-ea"/>
                <a:sym typeface="+mn-lt"/>
              </a:rPr>
              <a:t>添加标题</a:t>
            </a:r>
            <a:endParaRPr lang="en-US" altLang="zh-CN" sz="2000" dirty="0">
              <a:solidFill>
                <a:schemeClr val="tx1">
                  <a:lumMod val="75000"/>
                  <a:lumOff val="25000"/>
                </a:schemeClr>
              </a:solidFill>
              <a:cs typeface="+mn-ea"/>
              <a:sym typeface="+mn-lt"/>
            </a:endParaRPr>
          </a:p>
          <a:p>
            <a:pPr algn="ctr" fontAlgn="base">
              <a:lnSpc>
                <a:spcPct val="150000"/>
              </a:lnSpc>
              <a:spcBef>
                <a:spcPct val="0"/>
              </a:spcBef>
              <a:spcAft>
                <a:spcPct val="0"/>
              </a:spcAft>
              <a:defRPr/>
            </a:pPr>
            <a:r>
              <a:rPr lang="zh-CN" altLang="en-US" sz="1600" b="1" dirty="0">
                <a:solidFill>
                  <a:schemeClr val="tx1">
                    <a:lumMod val="75000"/>
                    <a:lumOff val="25000"/>
                  </a:schemeClr>
                </a:solidFill>
                <a:cs typeface="+mn-ea"/>
                <a:sym typeface="+mn-lt"/>
              </a:rPr>
              <a:t>请单击此处输入您的文本内容，更改文字颜色或者大小。</a:t>
            </a:r>
            <a:endParaRPr lang="en-US" altLang="zh-CN" sz="1600" b="1" dirty="0">
              <a:solidFill>
                <a:schemeClr val="tx1">
                  <a:lumMod val="75000"/>
                  <a:lumOff val="25000"/>
                </a:schemeClr>
              </a:solidFill>
              <a:cs typeface="+mn-ea"/>
              <a:sym typeface="+mn-lt"/>
            </a:endParaRPr>
          </a:p>
        </p:txBody>
      </p:sp>
      <p:sp>
        <p:nvSpPr>
          <p:cNvPr id="38" name="矩形 37">
            <a:extLst>
              <a:ext uri="{FF2B5EF4-FFF2-40B4-BE49-F238E27FC236}">
                <a16:creationId xmlns:a16="http://schemas.microsoft.com/office/drawing/2014/main" xmlns="" id="{27F6A45E-9EFF-49BE-94EA-22591792C00D}"/>
              </a:ext>
            </a:extLst>
          </p:cNvPr>
          <p:cNvSpPr/>
          <p:nvPr/>
        </p:nvSpPr>
        <p:spPr>
          <a:xfrm>
            <a:off x="5776800" y="4447233"/>
            <a:ext cx="2693431" cy="1253805"/>
          </a:xfrm>
          <a:prstGeom prst="rect">
            <a:avLst/>
          </a:prstGeom>
        </p:spPr>
        <p:txBody>
          <a:bodyPr wrap="square">
            <a:spAutoFit/>
          </a:bodyPr>
          <a:lstStyle/>
          <a:p>
            <a:pPr lvl="0" algn="ctr" fontAlgn="base">
              <a:lnSpc>
                <a:spcPct val="150000"/>
              </a:lnSpc>
              <a:spcBef>
                <a:spcPct val="0"/>
              </a:spcBef>
              <a:spcAft>
                <a:spcPct val="0"/>
              </a:spcAft>
              <a:defRPr/>
            </a:pPr>
            <a:r>
              <a:rPr lang="zh-CN" altLang="en-US" sz="2000" dirty="0">
                <a:solidFill>
                  <a:srgbClr val="000000">
                    <a:lumMod val="75000"/>
                    <a:lumOff val="25000"/>
                  </a:srgbClr>
                </a:solidFill>
                <a:cs typeface="+mn-ea"/>
                <a:sym typeface="+mn-lt"/>
              </a:rPr>
              <a:t>添加标题</a:t>
            </a:r>
            <a:endParaRPr lang="en-US" altLang="zh-CN" sz="2000" dirty="0">
              <a:solidFill>
                <a:srgbClr val="000000">
                  <a:lumMod val="75000"/>
                  <a:lumOff val="25000"/>
                </a:srgbClr>
              </a:solidFill>
              <a:cs typeface="+mn-ea"/>
              <a:sym typeface="+mn-lt"/>
            </a:endParaRPr>
          </a:p>
          <a:p>
            <a:pPr lvl="0" algn="ctr" fontAlgn="base">
              <a:lnSpc>
                <a:spcPct val="150000"/>
              </a:lnSpc>
              <a:spcBef>
                <a:spcPct val="0"/>
              </a:spcBef>
              <a:spcAft>
                <a:spcPct val="0"/>
              </a:spcAft>
              <a:defRPr/>
            </a:pPr>
            <a:r>
              <a:rPr lang="zh-CN" altLang="en-US" sz="1600" b="1" dirty="0">
                <a:solidFill>
                  <a:srgbClr val="000000">
                    <a:lumMod val="75000"/>
                    <a:lumOff val="25000"/>
                  </a:srgbClr>
                </a:solidFill>
                <a:cs typeface="+mn-ea"/>
                <a:sym typeface="+mn-lt"/>
              </a:rPr>
              <a:t>请单击此处输入您的文本内容，更改文字颜色或者大小。</a:t>
            </a:r>
            <a:endParaRPr lang="en-US" altLang="zh-CN" sz="1600" b="1" dirty="0">
              <a:solidFill>
                <a:srgbClr val="000000">
                  <a:lumMod val="75000"/>
                  <a:lumOff val="25000"/>
                </a:srgbClr>
              </a:solidFill>
              <a:cs typeface="+mn-ea"/>
              <a:sym typeface="+mn-lt"/>
            </a:endParaRPr>
          </a:p>
        </p:txBody>
      </p:sp>
      <p:sp>
        <p:nvSpPr>
          <p:cNvPr id="39" name="矩形 38">
            <a:extLst>
              <a:ext uri="{FF2B5EF4-FFF2-40B4-BE49-F238E27FC236}">
                <a16:creationId xmlns:a16="http://schemas.microsoft.com/office/drawing/2014/main" xmlns="" id="{C65971DE-629A-4438-8423-5C01ECD94472}"/>
              </a:ext>
            </a:extLst>
          </p:cNvPr>
          <p:cNvSpPr/>
          <p:nvPr/>
        </p:nvSpPr>
        <p:spPr>
          <a:xfrm>
            <a:off x="8680421" y="2650518"/>
            <a:ext cx="2693431" cy="1253805"/>
          </a:xfrm>
          <a:prstGeom prst="rect">
            <a:avLst/>
          </a:prstGeom>
        </p:spPr>
        <p:txBody>
          <a:bodyPr wrap="square">
            <a:spAutoFit/>
          </a:bodyPr>
          <a:lstStyle/>
          <a:p>
            <a:pPr lvl="0" algn="ctr" fontAlgn="base">
              <a:lnSpc>
                <a:spcPct val="150000"/>
              </a:lnSpc>
              <a:spcBef>
                <a:spcPct val="0"/>
              </a:spcBef>
              <a:spcAft>
                <a:spcPct val="0"/>
              </a:spcAft>
              <a:defRPr/>
            </a:pPr>
            <a:r>
              <a:rPr lang="zh-CN" altLang="en-US" sz="2000" dirty="0">
                <a:solidFill>
                  <a:srgbClr val="000000">
                    <a:lumMod val="75000"/>
                    <a:lumOff val="25000"/>
                  </a:srgbClr>
                </a:solidFill>
                <a:cs typeface="+mn-ea"/>
                <a:sym typeface="+mn-lt"/>
              </a:rPr>
              <a:t>添加标题</a:t>
            </a:r>
            <a:endParaRPr lang="en-US" altLang="zh-CN" sz="2000" dirty="0">
              <a:solidFill>
                <a:srgbClr val="000000">
                  <a:lumMod val="75000"/>
                  <a:lumOff val="25000"/>
                </a:srgbClr>
              </a:solidFill>
              <a:cs typeface="+mn-ea"/>
              <a:sym typeface="+mn-lt"/>
            </a:endParaRPr>
          </a:p>
          <a:p>
            <a:pPr lvl="0" algn="ctr" fontAlgn="base">
              <a:lnSpc>
                <a:spcPct val="150000"/>
              </a:lnSpc>
              <a:spcBef>
                <a:spcPct val="0"/>
              </a:spcBef>
              <a:spcAft>
                <a:spcPct val="0"/>
              </a:spcAft>
              <a:defRPr/>
            </a:pPr>
            <a:r>
              <a:rPr lang="zh-CN" altLang="en-US" sz="1600" b="1" dirty="0">
                <a:solidFill>
                  <a:srgbClr val="000000">
                    <a:lumMod val="75000"/>
                    <a:lumOff val="25000"/>
                  </a:srgbClr>
                </a:solidFill>
                <a:cs typeface="+mn-ea"/>
                <a:sym typeface="+mn-lt"/>
              </a:rPr>
              <a:t>请单击此处输入您的文本内容，更改文字颜色或者大小。</a:t>
            </a:r>
            <a:endParaRPr lang="en-US" altLang="zh-CN" sz="1600" b="1" dirty="0">
              <a:solidFill>
                <a:srgbClr val="000000">
                  <a:lumMod val="75000"/>
                  <a:lumOff val="25000"/>
                </a:srgbClr>
              </a:solidFill>
              <a:cs typeface="+mn-ea"/>
              <a:sym typeface="+mn-lt"/>
            </a:endParaRPr>
          </a:p>
        </p:txBody>
      </p:sp>
    </p:spTree>
    <p:extLst>
      <p:ext uri="{BB962C8B-B14F-4D97-AF65-F5344CB8AC3E}">
        <p14:creationId xmlns:p14="http://schemas.microsoft.com/office/powerpoint/2010/main" val="614868073"/>
      </p:ext>
    </p:extLst>
  </p:cSld>
  <p:clrMapOvr>
    <a:masterClrMapping/>
  </p:clrMapOvr>
  <mc:AlternateContent xmlns:mc="http://schemas.openxmlformats.org/markup-compatibility/2006" xmlns:p14="http://schemas.microsoft.com/office/powerpoint/2010/main">
    <mc:Choice Requires="p14">
      <p:transition spd="slow" p14:dur="2500" advClick="0" advTm="0">
        <p:checker/>
      </p:transition>
    </mc:Choice>
    <mc:Fallback xmlns="">
      <p:transition spd="slow" advClick="0" advTm="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left)">
                                      <p:cBhvr>
                                        <p:cTn id="15" dur="500"/>
                                        <p:tgtEl>
                                          <p:spTgt spid="18"/>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left)">
                                      <p:cBhvr>
                                        <p:cTn id="18" dur="500"/>
                                        <p:tgtEl>
                                          <p:spTgt spid="19"/>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left)">
                                      <p:cBhvr>
                                        <p:cTn id="24" dur="500"/>
                                        <p:tgtEl>
                                          <p:spTgt spid="2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left)">
                                      <p:cBhvr>
                                        <p:cTn id="27" dur="500"/>
                                        <p:tgtEl>
                                          <p:spTgt spid="2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left)">
                                      <p:cBhvr>
                                        <p:cTn id="30" dur="500"/>
                                        <p:tgtEl>
                                          <p:spTgt spid="23"/>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ipe(left)">
                                      <p:cBhvr>
                                        <p:cTn id="36" dur="500"/>
                                        <p:tgtEl>
                                          <p:spTgt spid="25"/>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500"/>
                                        <p:tgtEl>
                                          <p:spTgt spid="26"/>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left)">
                                      <p:cBhvr>
                                        <p:cTn id="42" dur="500"/>
                                        <p:tgtEl>
                                          <p:spTgt spid="2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left)">
                                      <p:cBhvr>
                                        <p:cTn id="45" dur="500"/>
                                        <p:tgtEl>
                                          <p:spTgt spid="28"/>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wipe(left)">
                                      <p:cBhvr>
                                        <p:cTn id="48" dur="500"/>
                                        <p:tgtEl>
                                          <p:spTgt spid="29"/>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left)">
                                      <p:cBhvr>
                                        <p:cTn id="51" dur="500"/>
                                        <p:tgtEl>
                                          <p:spTgt spid="30"/>
                                        </p:tgtEl>
                                      </p:cBhvr>
                                    </p:animEffect>
                                  </p:childTnLst>
                                </p:cTn>
                              </p:par>
                              <p:par>
                                <p:cTn id="52" presetID="22" presetClass="entr" presetSubtype="8" fill="hold"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wipe(left)">
                                      <p:cBhvr>
                                        <p:cTn id="54" dur="500"/>
                                        <p:tgtEl>
                                          <p:spTgt spid="31"/>
                                        </p:tgtEl>
                                      </p:cBhvr>
                                    </p:animEffect>
                                  </p:childTnLst>
                                </p:cTn>
                              </p:par>
                              <p:par>
                                <p:cTn id="55" presetID="22" presetClass="entr" presetSubtype="8" fill="hold" nodeType="with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wipe(left)">
                                      <p:cBhvr>
                                        <p:cTn id="57" dur="500"/>
                                        <p:tgtEl>
                                          <p:spTgt spid="32"/>
                                        </p:tgtEl>
                                      </p:cBhvr>
                                    </p:animEffect>
                                  </p:childTnLst>
                                </p:cTn>
                              </p:par>
                              <p:par>
                                <p:cTn id="58" presetID="22" presetClass="entr" presetSubtype="8"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wipe(left)">
                                      <p:cBhvr>
                                        <p:cTn id="60" dur="500"/>
                                        <p:tgtEl>
                                          <p:spTgt spid="33"/>
                                        </p:tgtEl>
                                      </p:cBhvr>
                                    </p:animEffect>
                                  </p:childTnLst>
                                </p:cTn>
                              </p:par>
                              <p:par>
                                <p:cTn id="61" presetID="22" presetClass="entr" presetSubtype="8"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wipe(left)">
                                      <p:cBhvr>
                                        <p:cTn id="63" dur="500"/>
                                        <p:tgtEl>
                                          <p:spTgt spid="34"/>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wipe(left)">
                                      <p:cBhvr>
                                        <p:cTn id="66" dur="500"/>
                                        <p:tgtEl>
                                          <p:spTgt spid="35"/>
                                        </p:tgtEl>
                                      </p:cBhvr>
                                    </p:animEffect>
                                  </p:childTnLst>
                                </p:cTn>
                              </p:par>
                            </p:childTnLst>
                          </p:cTn>
                        </p:par>
                        <p:par>
                          <p:cTn id="67" fill="hold">
                            <p:stCondLst>
                              <p:cond delay="1500"/>
                            </p:stCondLst>
                            <p:childTnLst>
                              <p:par>
                                <p:cTn id="68" presetID="42" presetClass="entr" presetSubtype="0"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Effect transition="in" filter="fade">
                                      <p:cBhvr>
                                        <p:cTn id="70" dur="1000"/>
                                        <p:tgtEl>
                                          <p:spTgt spid="36"/>
                                        </p:tgtEl>
                                      </p:cBhvr>
                                    </p:animEffect>
                                    <p:anim calcmode="lin" valueType="num">
                                      <p:cBhvr>
                                        <p:cTn id="71" dur="1000" fill="hold"/>
                                        <p:tgtEl>
                                          <p:spTgt spid="36"/>
                                        </p:tgtEl>
                                        <p:attrNameLst>
                                          <p:attrName>ppt_x</p:attrName>
                                        </p:attrNameLst>
                                      </p:cBhvr>
                                      <p:tavLst>
                                        <p:tav tm="0">
                                          <p:val>
                                            <p:strVal val="#ppt_x"/>
                                          </p:val>
                                        </p:tav>
                                        <p:tav tm="100000">
                                          <p:val>
                                            <p:strVal val="#ppt_x"/>
                                          </p:val>
                                        </p:tav>
                                      </p:tavLst>
                                    </p:anim>
                                    <p:anim calcmode="lin" valueType="num">
                                      <p:cBhvr>
                                        <p:cTn id="72" dur="1000" fill="hold"/>
                                        <p:tgtEl>
                                          <p:spTgt spid="36"/>
                                        </p:tgtEl>
                                        <p:attrNameLst>
                                          <p:attrName>ppt_y</p:attrName>
                                        </p:attrNameLst>
                                      </p:cBhvr>
                                      <p:tavLst>
                                        <p:tav tm="0">
                                          <p:val>
                                            <p:strVal val="#ppt_y+.1"/>
                                          </p:val>
                                        </p:tav>
                                        <p:tav tm="100000">
                                          <p:val>
                                            <p:strVal val="#ppt_y"/>
                                          </p:val>
                                        </p:tav>
                                      </p:tavLst>
                                    </p:anim>
                                  </p:childTnLst>
                                </p:cTn>
                              </p:par>
                            </p:childTnLst>
                          </p:cTn>
                        </p:par>
                        <p:par>
                          <p:cTn id="73" fill="hold">
                            <p:stCondLst>
                              <p:cond delay="2500"/>
                            </p:stCondLst>
                            <p:childTnLst>
                              <p:par>
                                <p:cTn id="74" presetID="42" presetClass="entr" presetSubtype="0"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childTnLst>
                          </p:cTn>
                        </p:par>
                        <p:par>
                          <p:cTn id="79" fill="hold">
                            <p:stCondLst>
                              <p:cond delay="3500"/>
                            </p:stCondLst>
                            <p:childTnLst>
                              <p:par>
                                <p:cTn id="80" presetID="42" presetClass="entr" presetSubtype="0" fill="hold" grpId="0" nodeType="after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fade">
                                      <p:cBhvr>
                                        <p:cTn id="82" dur="1000"/>
                                        <p:tgtEl>
                                          <p:spTgt spid="38"/>
                                        </p:tgtEl>
                                      </p:cBhvr>
                                    </p:animEffect>
                                    <p:anim calcmode="lin" valueType="num">
                                      <p:cBhvr>
                                        <p:cTn id="83" dur="1000" fill="hold"/>
                                        <p:tgtEl>
                                          <p:spTgt spid="38"/>
                                        </p:tgtEl>
                                        <p:attrNameLst>
                                          <p:attrName>ppt_x</p:attrName>
                                        </p:attrNameLst>
                                      </p:cBhvr>
                                      <p:tavLst>
                                        <p:tav tm="0">
                                          <p:val>
                                            <p:strVal val="#ppt_x"/>
                                          </p:val>
                                        </p:tav>
                                        <p:tav tm="100000">
                                          <p:val>
                                            <p:strVal val="#ppt_x"/>
                                          </p:val>
                                        </p:tav>
                                      </p:tavLst>
                                    </p:anim>
                                    <p:anim calcmode="lin" valueType="num">
                                      <p:cBhvr>
                                        <p:cTn id="84" dur="1000" fill="hold"/>
                                        <p:tgtEl>
                                          <p:spTgt spid="38"/>
                                        </p:tgtEl>
                                        <p:attrNameLst>
                                          <p:attrName>ppt_y</p:attrName>
                                        </p:attrNameLst>
                                      </p:cBhvr>
                                      <p:tavLst>
                                        <p:tav tm="0">
                                          <p:val>
                                            <p:strVal val="#ppt_y+.1"/>
                                          </p:val>
                                        </p:tav>
                                        <p:tav tm="100000">
                                          <p:val>
                                            <p:strVal val="#ppt_y"/>
                                          </p:val>
                                        </p:tav>
                                      </p:tavLst>
                                    </p:anim>
                                  </p:childTnLst>
                                </p:cTn>
                              </p:par>
                            </p:childTnLst>
                          </p:cTn>
                        </p:par>
                        <p:par>
                          <p:cTn id="85" fill="hold">
                            <p:stCondLst>
                              <p:cond delay="4500"/>
                            </p:stCondLst>
                            <p:childTnLst>
                              <p:par>
                                <p:cTn id="86" presetID="42" presetClass="entr" presetSubtype="0" fill="hold" grpId="0" nodeType="after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fade">
                                      <p:cBhvr>
                                        <p:cTn id="88" dur="1000"/>
                                        <p:tgtEl>
                                          <p:spTgt spid="39"/>
                                        </p:tgtEl>
                                      </p:cBhvr>
                                    </p:animEffect>
                                    <p:anim calcmode="lin" valueType="num">
                                      <p:cBhvr>
                                        <p:cTn id="89" dur="1000" fill="hold"/>
                                        <p:tgtEl>
                                          <p:spTgt spid="39"/>
                                        </p:tgtEl>
                                        <p:attrNameLst>
                                          <p:attrName>ppt_x</p:attrName>
                                        </p:attrNameLst>
                                      </p:cBhvr>
                                      <p:tavLst>
                                        <p:tav tm="0">
                                          <p:val>
                                            <p:strVal val="#ppt_x"/>
                                          </p:val>
                                        </p:tav>
                                        <p:tav tm="100000">
                                          <p:val>
                                            <p:strVal val="#ppt_x"/>
                                          </p:val>
                                        </p:tav>
                                      </p:tavLst>
                                    </p:anim>
                                    <p:anim calcmode="lin" valueType="num">
                                      <p:cBhvr>
                                        <p:cTn id="90"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5" grpId="0" animBg="1"/>
      <p:bldP spid="36" grpId="0"/>
      <p:bldP spid="37" grpId="0"/>
      <p:bldP spid="38" grpId="0"/>
      <p:bldP spid="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1439779"/>
            <a:ext cx="12192000" cy="3978442"/>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42635" y="1006580"/>
            <a:ext cx="4193982" cy="4193982"/>
            <a:chOff x="539552" y="-1172666"/>
            <a:chExt cx="4320480" cy="4320480"/>
          </a:xfrm>
          <a:effectLst>
            <a:outerShdw dist="762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grpSp>
        <p:nvGrpSpPr>
          <p:cNvPr id="35" name="组合 34">
            <a:extLst>
              <a:ext uri="{FF2B5EF4-FFF2-40B4-BE49-F238E27FC236}">
                <a16:creationId xmlns:a16="http://schemas.microsoft.com/office/drawing/2014/main" xmlns="" id="{885515F0-FBD6-4F25-B8F2-9D4B444AD26C}"/>
              </a:ext>
            </a:extLst>
          </p:cNvPr>
          <p:cNvGrpSpPr/>
          <p:nvPr/>
        </p:nvGrpSpPr>
        <p:grpSpPr>
          <a:xfrm>
            <a:off x="4591739" y="2192834"/>
            <a:ext cx="1760932" cy="1760932"/>
            <a:chOff x="1688123" y="2321170"/>
            <a:chExt cx="689317" cy="689317"/>
          </a:xfrm>
        </p:grpSpPr>
        <p:sp>
          <p:nvSpPr>
            <p:cNvPr id="36" name="八边形 35">
              <a:extLst>
                <a:ext uri="{FF2B5EF4-FFF2-40B4-BE49-F238E27FC236}">
                  <a16:creationId xmlns:a16="http://schemas.microsoft.com/office/drawing/2014/main" xmlns="" id="{FF04E3FC-5819-479B-91AA-C3D19160E18B}"/>
                </a:ext>
              </a:extLst>
            </p:cNvPr>
            <p:cNvSpPr/>
            <p:nvPr/>
          </p:nvSpPr>
          <p:spPr>
            <a:xfrm>
              <a:off x="1688123" y="2321170"/>
              <a:ext cx="689317" cy="689317"/>
            </a:xfrm>
            <a:prstGeom prst="octagon">
              <a:avLst/>
            </a:pr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400" b="1" i="0" u="none" strike="noStrike" kern="1200" cap="none" spc="0" normalizeH="0" baseline="0" noProof="0" dirty="0">
                <a:ln>
                  <a:noFill/>
                </a:ln>
                <a:solidFill>
                  <a:srgbClr val="993366"/>
                </a:solidFill>
                <a:effectLst/>
                <a:uLnTx/>
                <a:uFillTx/>
                <a:cs typeface="+mn-ea"/>
                <a:sym typeface="+mn-lt"/>
              </a:endParaRPr>
            </a:p>
          </p:txBody>
        </p:sp>
        <p:sp>
          <p:nvSpPr>
            <p:cNvPr id="37" name="矩形 36">
              <a:extLst>
                <a:ext uri="{FF2B5EF4-FFF2-40B4-BE49-F238E27FC236}">
                  <a16:creationId xmlns:a16="http://schemas.microsoft.com/office/drawing/2014/main" xmlns="" id="{F0C62431-298B-4730-B30D-2CF9D3FCE2B4}"/>
                </a:ext>
              </a:extLst>
            </p:cNvPr>
            <p:cNvSpPr/>
            <p:nvPr/>
          </p:nvSpPr>
          <p:spPr>
            <a:xfrm>
              <a:off x="1812334" y="2432477"/>
              <a:ext cx="473885" cy="46986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200" b="1" i="0" u="none" strike="noStrike" kern="1200" cap="none" spc="0" normalizeH="0" baseline="0" noProof="0" dirty="0">
                  <a:ln>
                    <a:noFill/>
                  </a:ln>
                  <a:solidFill>
                    <a:srgbClr val="FFFFFF"/>
                  </a:solidFill>
                  <a:effectLst/>
                  <a:uLnTx/>
                  <a:uFillTx/>
                  <a:cs typeface="+mn-ea"/>
                  <a:sym typeface="+mn-lt"/>
                </a:rPr>
                <a:t>02</a:t>
              </a:r>
              <a:endParaRPr kumimoji="0" lang="zh-CN" altLang="en-US" sz="7200" b="1" i="0" u="none" strike="noStrike" kern="1200" cap="none" spc="0" normalizeH="0" baseline="0" noProof="0" dirty="0">
                <a:ln>
                  <a:noFill/>
                </a:ln>
                <a:solidFill>
                  <a:srgbClr val="FFFFFF"/>
                </a:solidFill>
                <a:effectLst/>
                <a:uLnTx/>
                <a:uFillTx/>
                <a:cs typeface="+mn-ea"/>
                <a:sym typeface="+mn-lt"/>
              </a:endParaRPr>
            </a:p>
          </p:txBody>
        </p:sp>
      </p:grpSp>
      <p:sp>
        <p:nvSpPr>
          <p:cNvPr id="38" name="文本框 37">
            <a:extLst>
              <a:ext uri="{FF2B5EF4-FFF2-40B4-BE49-F238E27FC236}">
                <a16:creationId xmlns:a16="http://schemas.microsoft.com/office/drawing/2014/main" xmlns="" id="{EF37237E-2E53-401E-87AC-DB2F4FE7EF5E}"/>
              </a:ext>
            </a:extLst>
          </p:cNvPr>
          <p:cNvSpPr txBox="1"/>
          <p:nvPr/>
        </p:nvSpPr>
        <p:spPr>
          <a:xfrm>
            <a:off x="6988171" y="2607551"/>
            <a:ext cx="3877985" cy="830997"/>
          </a:xfrm>
          <a:prstGeom prst="rect">
            <a:avLst/>
          </a:prstGeom>
          <a:noFill/>
        </p:spPr>
        <p:txBody>
          <a:bodyPr wrap="none" rtlCol="0">
            <a:spAutoFit/>
          </a:bodyPr>
          <a:lstStyle/>
          <a:p>
            <a:pPr lvl="0">
              <a:defRPr/>
            </a:pPr>
            <a:r>
              <a:rPr kumimoji="1" lang="zh-CN" altLang="en-US" sz="4800" b="1" dirty="0">
                <a:solidFill>
                  <a:srgbClr val="FFFFFF"/>
                </a:solidFill>
                <a:cs typeface="+mn-ea"/>
                <a:sym typeface="+mn-lt"/>
              </a:rPr>
              <a:t>工作完成情况</a:t>
            </a:r>
          </a:p>
        </p:txBody>
      </p:sp>
      <p:cxnSp>
        <p:nvCxnSpPr>
          <p:cNvPr id="5" name="直接连接符 4">
            <a:extLst>
              <a:ext uri="{FF2B5EF4-FFF2-40B4-BE49-F238E27FC236}">
                <a16:creationId xmlns:a16="http://schemas.microsoft.com/office/drawing/2014/main" xmlns="" id="{8BA114BB-ED7E-4F44-BFB0-93720904E423}"/>
              </a:ext>
            </a:extLst>
          </p:cNvPr>
          <p:cNvCxnSpPr/>
          <p:nvPr/>
        </p:nvCxnSpPr>
        <p:spPr>
          <a:xfrm>
            <a:off x="6882066" y="3449054"/>
            <a:ext cx="4636168" cy="0"/>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2" name="文本框 41">
            <a:extLst>
              <a:ext uri="{FF2B5EF4-FFF2-40B4-BE49-F238E27FC236}">
                <a16:creationId xmlns:a16="http://schemas.microsoft.com/office/drawing/2014/main" xmlns="" id="{E0F86ED0-7D39-4D9B-A129-C306B68CA229}"/>
              </a:ext>
            </a:extLst>
          </p:cNvPr>
          <p:cNvSpPr txBox="1"/>
          <p:nvPr/>
        </p:nvSpPr>
        <p:spPr>
          <a:xfrm>
            <a:off x="6988171" y="3490078"/>
            <a:ext cx="4642356" cy="79214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600" b="1" i="0" u="none" strike="noStrike" kern="1200" cap="none" spc="0" normalizeH="0" baseline="0" noProof="0" dirty="0">
                <a:ln>
                  <a:noFill/>
                </a:ln>
                <a:solidFill>
                  <a:srgbClr val="FFFFFF"/>
                </a:solidFill>
                <a:effectLst/>
                <a:uLnTx/>
                <a:uFillTx/>
                <a:cs typeface="+mn-ea"/>
                <a:sym typeface="+mn-lt"/>
              </a:rPr>
              <a:t>Opportunities are always reserved for those who are prepared.</a:t>
            </a:r>
          </a:p>
        </p:txBody>
      </p:sp>
    </p:spTree>
    <p:extLst>
      <p:ext uri="{BB962C8B-B14F-4D97-AF65-F5344CB8AC3E}">
        <p14:creationId xmlns:p14="http://schemas.microsoft.com/office/powerpoint/2010/main" val="3249703369"/>
      </p:ext>
    </p:extLst>
  </p:cSld>
  <p:clrMapOvr>
    <a:masterClrMapping/>
  </p:clrMapOvr>
  <mc:AlternateContent xmlns:mc="http://schemas.openxmlformats.org/markup-compatibility/2006" xmlns:p14="http://schemas.microsoft.com/office/powerpoint/2010/main">
    <mc:Choice Requires="p14">
      <p:transition spd="slow" p14:dur="900" advClick="0" advTm="0">
        <p14:warp dir="in"/>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0" fill="hold"/>
                                        <p:tgtEl>
                                          <p:spTgt spid="9"/>
                                        </p:tgtEl>
                                        <p:attrNameLst>
                                          <p:attrName>ppt_x</p:attrName>
                                        </p:attrNameLst>
                                      </p:cBhvr>
                                      <p:tavLst>
                                        <p:tav tm="0">
                                          <p:val>
                                            <p:strVal val="0-#ppt_w/2"/>
                                          </p:val>
                                        </p:tav>
                                        <p:tav tm="100000">
                                          <p:val>
                                            <p:strVal val="#ppt_x"/>
                                          </p:val>
                                        </p:tav>
                                      </p:tavLst>
                                    </p:anim>
                                    <p:anim calcmode="lin" valueType="num">
                                      <p:cBhvr additive="base">
                                        <p:cTn id="8" dur="2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53" presetClass="entr" presetSubtype="16" fill="hold" nodeType="after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childTnLst>
                          </p:cTn>
                        </p:par>
                        <p:par>
                          <p:cTn id="15" fill="hold">
                            <p:stCondLst>
                              <p:cond delay="3000"/>
                            </p:stCondLst>
                            <p:childTnLst>
                              <p:par>
                                <p:cTn id="16" presetID="2" presetClass="entr" presetSubtype="4" fill="hold" grpId="0" nodeType="afterEffect">
                                  <p:stCondLst>
                                    <p:cond delay="0"/>
                                  </p:stCondLst>
                                  <p:childTnLst>
                                    <p:set>
                                      <p:cBhvr>
                                        <p:cTn id="17" dur="1" fill="hold">
                                          <p:stCondLst>
                                            <p:cond delay="0"/>
                                          </p:stCondLst>
                                        </p:cTn>
                                        <p:tgtEl>
                                          <p:spTgt spid="38"/>
                                        </p:tgtEl>
                                        <p:attrNameLst>
                                          <p:attrName>style.visibility</p:attrName>
                                        </p:attrNameLst>
                                      </p:cBhvr>
                                      <p:to>
                                        <p:strVal val="visible"/>
                                      </p:to>
                                    </p:set>
                                    <p:anim calcmode="lin" valueType="num">
                                      <p:cBhvr additive="base">
                                        <p:cTn id="18" dur="500" fill="hold"/>
                                        <p:tgtEl>
                                          <p:spTgt spid="38"/>
                                        </p:tgtEl>
                                        <p:attrNameLst>
                                          <p:attrName>ppt_x</p:attrName>
                                        </p:attrNameLst>
                                      </p:cBhvr>
                                      <p:tavLst>
                                        <p:tav tm="0">
                                          <p:val>
                                            <p:strVal val="#ppt_x"/>
                                          </p:val>
                                        </p:tav>
                                        <p:tav tm="100000">
                                          <p:val>
                                            <p:strVal val="#ppt_x"/>
                                          </p:val>
                                        </p:tav>
                                      </p:tavLst>
                                    </p:anim>
                                    <p:anim calcmode="lin" valueType="num">
                                      <p:cBhvr additive="base">
                                        <p:cTn id="19" dur="500" fill="hold"/>
                                        <p:tgtEl>
                                          <p:spTgt spid="38"/>
                                        </p:tgtEl>
                                        <p:attrNameLst>
                                          <p:attrName>ppt_y</p:attrName>
                                        </p:attrNameLst>
                                      </p:cBhvr>
                                      <p:tavLst>
                                        <p:tav tm="0">
                                          <p:val>
                                            <p:strVal val="1+#ppt_h/2"/>
                                          </p:val>
                                        </p:tav>
                                        <p:tav tm="100000">
                                          <p:val>
                                            <p:strVal val="#ppt_y"/>
                                          </p:val>
                                        </p:tav>
                                      </p:tavLst>
                                    </p:anim>
                                  </p:childTnLst>
                                </p:cTn>
                              </p:par>
                            </p:childTnLst>
                          </p:cTn>
                        </p:par>
                        <p:par>
                          <p:cTn id="20" fill="hold">
                            <p:stCondLst>
                              <p:cond delay="3500"/>
                            </p:stCondLst>
                            <p:childTnLst>
                              <p:par>
                                <p:cTn id="21" presetID="22" presetClass="entr" presetSubtype="8"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ipe(left)">
                                      <p:cBhvr>
                                        <p:cTn id="2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911C3C-3D44-41B1-8879-4C01FBD2F3FD}"/>
              </a:ext>
            </a:extLst>
          </p:cNvPr>
          <p:cNvSpPr/>
          <p:nvPr/>
        </p:nvSpPr>
        <p:spPr>
          <a:xfrm>
            <a:off x="0" y="0"/>
            <a:ext cx="12192000" cy="982579"/>
          </a:xfrm>
          <a:prstGeom prst="rect">
            <a:avLst/>
          </a:prstGeom>
          <a:solidFill>
            <a:srgbClr val="01B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9" name="组合 8">
            <a:extLst>
              <a:ext uri="{FF2B5EF4-FFF2-40B4-BE49-F238E27FC236}">
                <a16:creationId xmlns:a16="http://schemas.microsoft.com/office/drawing/2014/main" xmlns="" id="{0F041B51-ACFC-4CA5-B553-DB76C346B893}"/>
              </a:ext>
            </a:extLst>
          </p:cNvPr>
          <p:cNvGrpSpPr/>
          <p:nvPr/>
        </p:nvGrpSpPr>
        <p:grpSpPr>
          <a:xfrm rot="422482">
            <a:off x="316591" y="46990"/>
            <a:ext cx="816911" cy="816911"/>
            <a:chOff x="539552" y="-1172666"/>
            <a:chExt cx="4320480" cy="4320480"/>
          </a:xfrm>
          <a:effectLst>
            <a:outerShdw dist="381000" dir="5400000" algn="t" rotWithShape="0">
              <a:prstClr val="black">
                <a:alpha val="25000"/>
              </a:prstClr>
            </a:outerShdw>
          </a:effectLst>
        </p:grpSpPr>
        <p:grpSp>
          <p:nvGrpSpPr>
            <p:cNvPr id="10" name="图形 2">
              <a:extLst>
                <a:ext uri="{FF2B5EF4-FFF2-40B4-BE49-F238E27FC236}">
                  <a16:creationId xmlns:a16="http://schemas.microsoft.com/office/drawing/2014/main" xmlns="" id="{2DEF1545-71BF-42FC-9573-6ECD3C991966}"/>
                </a:ext>
              </a:extLst>
            </p:cNvPr>
            <p:cNvGrpSpPr/>
            <p:nvPr/>
          </p:nvGrpSpPr>
          <p:grpSpPr>
            <a:xfrm>
              <a:off x="539552" y="-1172666"/>
              <a:ext cx="4320480" cy="4320480"/>
              <a:chOff x="5076056" y="0"/>
              <a:chExt cx="1905000" cy="1905000"/>
            </a:xfrm>
          </p:grpSpPr>
          <p:sp>
            <p:nvSpPr>
              <p:cNvPr id="14" name="任意多边形: 形状 13">
                <a:extLst>
                  <a:ext uri="{FF2B5EF4-FFF2-40B4-BE49-F238E27FC236}">
                    <a16:creationId xmlns:a16="http://schemas.microsoft.com/office/drawing/2014/main" xmlns="" id="{A06B8A43-B13A-499F-AC67-DC407D07BA4C}"/>
                  </a:ext>
                </a:extLst>
              </p:cNvPr>
              <p:cNvSpPr/>
              <p:nvPr/>
            </p:nvSpPr>
            <p:spPr>
              <a:xfrm>
                <a:off x="5570165" y="180826"/>
                <a:ext cx="1250342" cy="1422982"/>
              </a:xfrm>
              <a:custGeom>
                <a:avLst/>
                <a:gdLst>
                  <a:gd name="connsiteX0" fmla="*/ 1250342 w 1250342"/>
                  <a:gd name="connsiteY0" fmla="*/ 0 h 1422982"/>
                  <a:gd name="connsiteX1" fmla="*/ 0 w 1250342"/>
                  <a:gd name="connsiteY1" fmla="*/ 810741 h 1422982"/>
                  <a:gd name="connsiteX2" fmla="*/ 404254 w 1250342"/>
                  <a:gd name="connsiteY2" fmla="*/ 1422983 h 1422982"/>
                  <a:gd name="connsiteX3" fmla="*/ 557361 w 1250342"/>
                  <a:gd name="connsiteY3" fmla="*/ 993614 h 1422982"/>
                </a:gdLst>
                <a:ahLst/>
                <a:cxnLst>
                  <a:cxn ang="0">
                    <a:pos x="connsiteX0" y="connsiteY0"/>
                  </a:cxn>
                  <a:cxn ang="0">
                    <a:pos x="connsiteX1" y="connsiteY1"/>
                  </a:cxn>
                  <a:cxn ang="0">
                    <a:pos x="connsiteX2" y="connsiteY2"/>
                  </a:cxn>
                  <a:cxn ang="0">
                    <a:pos x="connsiteX3" y="connsiteY3"/>
                  </a:cxn>
                </a:cxnLst>
                <a:rect l="l" t="t" r="r" b="b"/>
                <a:pathLst>
                  <a:path w="1250342" h="1422982">
                    <a:moveTo>
                      <a:pt x="1250342" y="0"/>
                    </a:moveTo>
                    <a:lnTo>
                      <a:pt x="0" y="810741"/>
                    </a:lnTo>
                    <a:lnTo>
                      <a:pt x="404254" y="1422983"/>
                    </a:lnTo>
                    <a:lnTo>
                      <a:pt x="557361" y="993614"/>
                    </a:lnTo>
                    <a:close/>
                  </a:path>
                </a:pathLst>
              </a:custGeom>
              <a:solidFill>
                <a:schemeClr val="bg1">
                  <a:lumMod val="8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5" name="任意多边形: 形状 14">
                <a:extLst>
                  <a:ext uri="{FF2B5EF4-FFF2-40B4-BE49-F238E27FC236}">
                    <a16:creationId xmlns:a16="http://schemas.microsoft.com/office/drawing/2014/main" xmlns="" id="{4B9DD7A2-9802-4ED6-9D92-05E793FBFCFA}"/>
                  </a:ext>
                </a:extLst>
              </p:cNvPr>
              <p:cNvSpPr/>
              <p:nvPr/>
            </p:nvSpPr>
            <p:spPr>
              <a:xfrm>
                <a:off x="5974419" y="1174439"/>
                <a:ext cx="289470" cy="429369"/>
              </a:xfrm>
              <a:custGeom>
                <a:avLst/>
                <a:gdLst>
                  <a:gd name="connsiteX0" fmla="*/ 153107 w 289470"/>
                  <a:gd name="connsiteY0" fmla="*/ 0 h 429369"/>
                  <a:gd name="connsiteX1" fmla="*/ 0 w 289470"/>
                  <a:gd name="connsiteY1" fmla="*/ 429369 h 429369"/>
                  <a:gd name="connsiteX2" fmla="*/ 289471 w 289470"/>
                  <a:gd name="connsiteY2" fmla="*/ 135620 h 429369"/>
                </a:gdLst>
                <a:ahLst/>
                <a:cxnLst>
                  <a:cxn ang="0">
                    <a:pos x="connsiteX0" y="connsiteY0"/>
                  </a:cxn>
                  <a:cxn ang="0">
                    <a:pos x="connsiteX1" y="connsiteY1"/>
                  </a:cxn>
                  <a:cxn ang="0">
                    <a:pos x="connsiteX2" y="connsiteY2"/>
                  </a:cxn>
                </a:cxnLst>
                <a:rect l="l" t="t" r="r" b="b"/>
                <a:pathLst>
                  <a:path w="289470" h="429369">
                    <a:moveTo>
                      <a:pt x="153107" y="0"/>
                    </a:moveTo>
                    <a:lnTo>
                      <a:pt x="0" y="429369"/>
                    </a:lnTo>
                    <a:lnTo>
                      <a:pt x="289471" y="135620"/>
                    </a:lnTo>
                    <a:close/>
                  </a:path>
                </a:pathLst>
              </a:custGeom>
              <a:solidFill>
                <a:srgbClr val="F0A90A"/>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sp>
            <p:nvSpPr>
              <p:cNvPr id="16" name="任意多边形: 形状 15">
                <a:extLst>
                  <a:ext uri="{FF2B5EF4-FFF2-40B4-BE49-F238E27FC236}">
                    <a16:creationId xmlns:a16="http://schemas.microsoft.com/office/drawing/2014/main" xmlns="" id="{B80A171B-2D47-4C2F-96D9-F386B9A23BF2}"/>
                  </a:ext>
                </a:extLst>
              </p:cNvPr>
              <p:cNvSpPr/>
              <p:nvPr/>
            </p:nvSpPr>
            <p:spPr>
              <a:xfrm>
                <a:off x="6102784" y="180826"/>
                <a:ext cx="717723" cy="1385775"/>
              </a:xfrm>
              <a:custGeom>
                <a:avLst/>
                <a:gdLst>
                  <a:gd name="connsiteX0" fmla="*/ 717724 w 717723"/>
                  <a:gd name="connsiteY0" fmla="*/ 0 h 1385775"/>
                  <a:gd name="connsiteX1" fmla="*/ 0 w 717723"/>
                  <a:gd name="connsiteY1" fmla="*/ 992126 h 1385775"/>
                  <a:gd name="connsiteX2" fmla="*/ 369652 w 717723"/>
                  <a:gd name="connsiteY2" fmla="*/ 1385776 h 1385775"/>
                </a:gdLst>
                <a:ahLst/>
                <a:cxnLst>
                  <a:cxn ang="0">
                    <a:pos x="connsiteX0" y="connsiteY0"/>
                  </a:cxn>
                  <a:cxn ang="0">
                    <a:pos x="connsiteX1" y="connsiteY1"/>
                  </a:cxn>
                  <a:cxn ang="0">
                    <a:pos x="connsiteX2" y="connsiteY2"/>
                  </a:cxn>
                </a:cxnLst>
                <a:rect l="l" t="t" r="r" b="b"/>
                <a:pathLst>
                  <a:path w="717723" h="1385775">
                    <a:moveTo>
                      <a:pt x="717724" y="0"/>
                    </a:moveTo>
                    <a:lnTo>
                      <a:pt x="0" y="992126"/>
                    </a:lnTo>
                    <a:lnTo>
                      <a:pt x="369652" y="1385776"/>
                    </a:lnTo>
                    <a:close/>
                  </a:path>
                </a:pathLst>
              </a:custGeom>
              <a:solidFill>
                <a:schemeClr val="bg1"/>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17" name="任意多边形: 形状 16">
                <a:extLst>
                  <a:ext uri="{FF2B5EF4-FFF2-40B4-BE49-F238E27FC236}">
                    <a16:creationId xmlns:a16="http://schemas.microsoft.com/office/drawing/2014/main" xmlns="" id="{5E5D3F2B-1D19-493A-9EF5-16BC9BD87D76}"/>
                  </a:ext>
                </a:extLst>
              </p:cNvPr>
              <p:cNvSpPr/>
              <p:nvPr/>
            </p:nvSpPr>
            <p:spPr>
              <a:xfrm>
                <a:off x="5091310" y="180826"/>
                <a:ext cx="1729196" cy="846645"/>
              </a:xfrm>
              <a:custGeom>
                <a:avLst/>
                <a:gdLst>
                  <a:gd name="connsiteX0" fmla="*/ 1729197 w 1729196"/>
                  <a:gd name="connsiteY0" fmla="*/ 0 h 846645"/>
                  <a:gd name="connsiteX1" fmla="*/ 0 w 1729196"/>
                  <a:gd name="connsiteY1" fmla="*/ 846646 h 846645"/>
                  <a:gd name="connsiteX2" fmla="*/ 506202 w 1729196"/>
                  <a:gd name="connsiteY2" fmla="*/ 846646 h 846645"/>
                </a:gdLst>
                <a:ahLst/>
                <a:cxnLst>
                  <a:cxn ang="0">
                    <a:pos x="connsiteX0" y="connsiteY0"/>
                  </a:cxn>
                  <a:cxn ang="0">
                    <a:pos x="connsiteX1" y="connsiteY1"/>
                  </a:cxn>
                  <a:cxn ang="0">
                    <a:pos x="connsiteX2" y="connsiteY2"/>
                  </a:cxn>
                </a:cxnLst>
                <a:rect l="l" t="t" r="r" b="b"/>
                <a:pathLst>
                  <a:path w="1729196" h="846645">
                    <a:moveTo>
                      <a:pt x="1729197" y="0"/>
                    </a:moveTo>
                    <a:lnTo>
                      <a:pt x="0" y="846646"/>
                    </a:lnTo>
                    <a:lnTo>
                      <a:pt x="506202" y="846646"/>
                    </a:lnTo>
                    <a:close/>
                  </a:path>
                </a:pathLst>
              </a:custGeom>
              <a:solidFill>
                <a:schemeClr val="bg1">
                  <a:lumMod val="95000"/>
                </a:schemeClr>
              </a:solidFill>
              <a:ln w="18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cs typeface="+mn-ea"/>
                  <a:sym typeface="+mn-lt"/>
                </a:endParaRPr>
              </a:p>
            </p:txBody>
          </p:sp>
        </p:grpSp>
        <p:sp>
          <p:nvSpPr>
            <p:cNvPr id="11" name="直角三角形 9">
              <a:extLst>
                <a:ext uri="{FF2B5EF4-FFF2-40B4-BE49-F238E27FC236}">
                  <a16:creationId xmlns:a16="http://schemas.microsoft.com/office/drawing/2014/main" xmlns="" id="{59AD78BF-31B3-4F71-9533-4DCF1FE2D941}"/>
                </a:ext>
              </a:extLst>
            </p:cNvPr>
            <p:cNvSpPr/>
            <p:nvPr/>
          </p:nvSpPr>
          <p:spPr>
            <a:xfrm flipH="1">
              <a:off x="573225" y="267495"/>
              <a:ext cx="2486607" cy="890512"/>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1291949 w 2444077"/>
                <a:gd name="connsiteY0" fmla="*/ 858614 h 858614"/>
                <a:gd name="connsiteX1" fmla="*/ 0 w 2444077"/>
                <a:gd name="connsiteY1" fmla="*/ 0 h 858614"/>
                <a:gd name="connsiteX2" fmla="*/ 2444077 w 2444077"/>
                <a:gd name="connsiteY2" fmla="*/ 858614 h 858614"/>
                <a:gd name="connsiteX3" fmla="*/ 1291949 w 2444077"/>
                <a:gd name="connsiteY3" fmla="*/ 858614 h 858614"/>
                <a:gd name="connsiteX0" fmla="*/ 1291949 w 2486607"/>
                <a:gd name="connsiteY0" fmla="*/ 858614 h 879879"/>
                <a:gd name="connsiteX1" fmla="*/ 0 w 2486607"/>
                <a:gd name="connsiteY1" fmla="*/ 0 h 879879"/>
                <a:gd name="connsiteX2" fmla="*/ 2486607 w 2486607"/>
                <a:gd name="connsiteY2" fmla="*/ 879879 h 879879"/>
                <a:gd name="connsiteX3" fmla="*/ 1291949 w 2486607"/>
                <a:gd name="connsiteY3" fmla="*/ 858614 h 879879"/>
                <a:gd name="connsiteX0" fmla="*/ 1313214 w 2486607"/>
                <a:gd name="connsiteY0" fmla="*/ 869247 h 879879"/>
                <a:gd name="connsiteX1" fmla="*/ 0 w 2486607"/>
                <a:gd name="connsiteY1" fmla="*/ 0 h 879879"/>
                <a:gd name="connsiteX2" fmla="*/ 2486607 w 2486607"/>
                <a:gd name="connsiteY2" fmla="*/ 879879 h 879879"/>
                <a:gd name="connsiteX3" fmla="*/ 1313214 w 2486607"/>
                <a:gd name="connsiteY3" fmla="*/ 869247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79879"/>
                <a:gd name="connsiteX1" fmla="*/ 0 w 2486607"/>
                <a:gd name="connsiteY1" fmla="*/ 0 h 879879"/>
                <a:gd name="connsiteX2" fmla="*/ 2486607 w 2486607"/>
                <a:gd name="connsiteY2" fmla="*/ 879879 h 879879"/>
                <a:gd name="connsiteX3" fmla="*/ 1334479 w 2486607"/>
                <a:gd name="connsiteY3" fmla="*/ 879879 h 879879"/>
                <a:gd name="connsiteX0" fmla="*/ 1334479 w 2486607"/>
                <a:gd name="connsiteY0" fmla="*/ 879879 h 890511"/>
                <a:gd name="connsiteX1" fmla="*/ 0 w 2486607"/>
                <a:gd name="connsiteY1" fmla="*/ 0 h 890511"/>
                <a:gd name="connsiteX2" fmla="*/ 2486607 w 2486607"/>
                <a:gd name="connsiteY2" fmla="*/ 890511 h 890511"/>
                <a:gd name="connsiteX3" fmla="*/ 1334479 w 2486607"/>
                <a:gd name="connsiteY3" fmla="*/ 879879 h 890511"/>
                <a:gd name="connsiteX0" fmla="*/ 1345111 w 2486607"/>
                <a:gd name="connsiteY0" fmla="*/ 890512 h 890512"/>
                <a:gd name="connsiteX1" fmla="*/ 0 w 2486607"/>
                <a:gd name="connsiteY1" fmla="*/ 0 h 890512"/>
                <a:gd name="connsiteX2" fmla="*/ 2486607 w 2486607"/>
                <a:gd name="connsiteY2" fmla="*/ 890511 h 890512"/>
                <a:gd name="connsiteX3" fmla="*/ 1345111 w 2486607"/>
                <a:gd name="connsiteY3" fmla="*/ 890512 h 890512"/>
              </a:gdLst>
              <a:ahLst/>
              <a:cxnLst>
                <a:cxn ang="0">
                  <a:pos x="connsiteX0" y="connsiteY0"/>
                </a:cxn>
                <a:cxn ang="0">
                  <a:pos x="connsiteX1" y="connsiteY1"/>
                </a:cxn>
                <a:cxn ang="0">
                  <a:pos x="connsiteX2" y="connsiteY2"/>
                </a:cxn>
                <a:cxn ang="0">
                  <a:pos x="connsiteX3" y="connsiteY3"/>
                </a:cxn>
              </a:cxnLst>
              <a:rect l="l" t="t" r="r" b="b"/>
              <a:pathLst>
                <a:path w="2486607" h="890512">
                  <a:moveTo>
                    <a:pt x="1345111" y="890512"/>
                  </a:moveTo>
                  <a:lnTo>
                    <a:pt x="0" y="0"/>
                  </a:lnTo>
                  <a:lnTo>
                    <a:pt x="2486607" y="890511"/>
                  </a:lnTo>
                  <a:lnTo>
                    <a:pt x="1345111" y="890512"/>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直角三角形 9">
              <a:extLst>
                <a:ext uri="{FF2B5EF4-FFF2-40B4-BE49-F238E27FC236}">
                  <a16:creationId xmlns:a16="http://schemas.microsoft.com/office/drawing/2014/main" xmlns="" id="{1E13D6B8-B2FD-413B-8506-608A16CBB7C6}"/>
                </a:ext>
              </a:extLst>
            </p:cNvPr>
            <p:cNvSpPr/>
            <p:nvPr/>
          </p:nvSpPr>
          <p:spPr>
            <a:xfrm flipH="1">
              <a:off x="1691682" y="261695"/>
              <a:ext cx="1551249" cy="2218087"/>
            </a:xfrm>
            <a:custGeom>
              <a:avLst/>
              <a:gdLst>
                <a:gd name="connsiteX0" fmla="*/ 0 w 1152128"/>
                <a:gd name="connsiteY0" fmla="*/ 1223665 h 1223665"/>
                <a:gd name="connsiteX1" fmla="*/ 0 w 1152128"/>
                <a:gd name="connsiteY1" fmla="*/ 0 h 1223665"/>
                <a:gd name="connsiteX2" fmla="*/ 1152128 w 1152128"/>
                <a:gd name="connsiteY2" fmla="*/ 1223665 h 1223665"/>
                <a:gd name="connsiteX3" fmla="*/ 0 w 1152128"/>
                <a:gd name="connsiteY3" fmla="*/ 1223665 h 1223665"/>
                <a:gd name="connsiteX0" fmla="*/ 930442 w 2082570"/>
                <a:gd name="connsiteY0" fmla="*/ 614065 h 614065"/>
                <a:gd name="connsiteX1" fmla="*/ 0 w 2082570"/>
                <a:gd name="connsiteY1" fmla="*/ 0 h 614065"/>
                <a:gd name="connsiteX2" fmla="*/ 2082570 w 2082570"/>
                <a:gd name="connsiteY2" fmla="*/ 614065 h 614065"/>
                <a:gd name="connsiteX3" fmla="*/ 930442 w 2082570"/>
                <a:gd name="connsiteY3" fmla="*/ 614065 h 614065"/>
                <a:gd name="connsiteX0" fmla="*/ 930442 w 930442"/>
                <a:gd name="connsiteY0" fmla="*/ 614065 h 1961601"/>
                <a:gd name="connsiteX1" fmla="*/ 0 w 930442"/>
                <a:gd name="connsiteY1" fmla="*/ 0 h 1961601"/>
                <a:gd name="connsiteX2" fmla="*/ 45222 w 930442"/>
                <a:gd name="connsiteY2" fmla="*/ 1961601 h 1961601"/>
                <a:gd name="connsiteX3" fmla="*/ 930442 w 930442"/>
                <a:gd name="connsiteY3" fmla="*/ 614065 h 1961601"/>
                <a:gd name="connsiteX0" fmla="*/ 930442 w 930442"/>
                <a:gd name="connsiteY0" fmla="*/ 614065 h 1887623"/>
                <a:gd name="connsiteX1" fmla="*/ 0 w 930442"/>
                <a:gd name="connsiteY1" fmla="*/ 0 h 1887623"/>
                <a:gd name="connsiteX2" fmla="*/ 76926 w 930442"/>
                <a:gd name="connsiteY2" fmla="*/ 1887623 h 1887623"/>
                <a:gd name="connsiteX3" fmla="*/ 930442 w 930442"/>
                <a:gd name="connsiteY3" fmla="*/ 614065 h 1887623"/>
                <a:gd name="connsiteX0" fmla="*/ 930442 w 930442"/>
                <a:gd name="connsiteY0" fmla="*/ 614065 h 1908759"/>
                <a:gd name="connsiteX1" fmla="*/ 0 w 930442"/>
                <a:gd name="connsiteY1" fmla="*/ 0 h 1908759"/>
                <a:gd name="connsiteX2" fmla="*/ 76926 w 930442"/>
                <a:gd name="connsiteY2" fmla="*/ 1908759 h 1908759"/>
                <a:gd name="connsiteX3" fmla="*/ 930442 w 930442"/>
                <a:gd name="connsiteY3" fmla="*/ 614065 h 1908759"/>
                <a:gd name="connsiteX0" fmla="*/ 930442 w 930442"/>
                <a:gd name="connsiteY0" fmla="*/ 614065 h 1919328"/>
                <a:gd name="connsiteX1" fmla="*/ 0 w 930442"/>
                <a:gd name="connsiteY1" fmla="*/ 0 h 1919328"/>
                <a:gd name="connsiteX2" fmla="*/ 66357 w 930442"/>
                <a:gd name="connsiteY2" fmla="*/ 1919328 h 1919328"/>
                <a:gd name="connsiteX3" fmla="*/ 930442 w 930442"/>
                <a:gd name="connsiteY3" fmla="*/ 614065 h 1919328"/>
                <a:gd name="connsiteX0" fmla="*/ 930442 w 930442"/>
                <a:gd name="connsiteY0" fmla="*/ 614065 h 1929897"/>
                <a:gd name="connsiteX1" fmla="*/ 0 w 930442"/>
                <a:gd name="connsiteY1" fmla="*/ 0 h 1929897"/>
                <a:gd name="connsiteX2" fmla="*/ 55790 w 930442"/>
                <a:gd name="connsiteY2" fmla="*/ 1929897 h 1929897"/>
                <a:gd name="connsiteX3" fmla="*/ 930442 w 930442"/>
                <a:gd name="connsiteY3" fmla="*/ 614065 h 1929897"/>
                <a:gd name="connsiteX0" fmla="*/ 930442 w 930442"/>
                <a:gd name="connsiteY0" fmla="*/ 614065 h 1929897"/>
                <a:gd name="connsiteX1" fmla="*/ 0 w 930442"/>
                <a:gd name="connsiteY1" fmla="*/ 0 h 1929897"/>
                <a:gd name="connsiteX2" fmla="*/ 12101 w 930442"/>
                <a:gd name="connsiteY2" fmla="*/ 469096 h 1929897"/>
                <a:gd name="connsiteX3" fmla="*/ 55790 w 930442"/>
                <a:gd name="connsiteY3" fmla="*/ 1929897 h 1929897"/>
                <a:gd name="connsiteX4" fmla="*/ 930442 w 930442"/>
                <a:gd name="connsiteY4" fmla="*/ 614065 h 1929897"/>
                <a:gd name="connsiteX0" fmla="*/ 1224820 w 1224820"/>
                <a:gd name="connsiteY0" fmla="*/ 614065 h 1929897"/>
                <a:gd name="connsiteX1" fmla="*/ 294378 w 1224820"/>
                <a:gd name="connsiteY1" fmla="*/ 0 h 1929897"/>
                <a:gd name="connsiteX2" fmla="*/ 0 w 1224820"/>
                <a:gd name="connsiteY2" fmla="*/ 1018645 h 1929897"/>
                <a:gd name="connsiteX3" fmla="*/ 350168 w 1224820"/>
                <a:gd name="connsiteY3" fmla="*/ 1929897 h 1929897"/>
                <a:gd name="connsiteX4" fmla="*/ 1224820 w 1224820"/>
                <a:gd name="connsiteY4" fmla="*/ 614065 h 1929897"/>
                <a:gd name="connsiteX0" fmla="*/ 1235389 w 1235389"/>
                <a:gd name="connsiteY0" fmla="*/ 614065 h 1929897"/>
                <a:gd name="connsiteX1" fmla="*/ 304947 w 1235389"/>
                <a:gd name="connsiteY1" fmla="*/ 0 h 1929897"/>
                <a:gd name="connsiteX2" fmla="*/ 0 w 1235389"/>
                <a:gd name="connsiteY2" fmla="*/ 976372 h 1929897"/>
                <a:gd name="connsiteX3" fmla="*/ 360737 w 1235389"/>
                <a:gd name="connsiteY3" fmla="*/ 1929897 h 1929897"/>
                <a:gd name="connsiteX4" fmla="*/ 1235389 w 1235389"/>
                <a:gd name="connsiteY4" fmla="*/ 614065 h 1929897"/>
                <a:gd name="connsiteX0" fmla="*/ 1245958 w 1245958"/>
                <a:gd name="connsiteY0" fmla="*/ 614065 h 1929897"/>
                <a:gd name="connsiteX1" fmla="*/ 315516 w 1245958"/>
                <a:gd name="connsiteY1" fmla="*/ 0 h 1929897"/>
                <a:gd name="connsiteX2" fmla="*/ 0 w 1245958"/>
                <a:gd name="connsiteY2" fmla="*/ 997509 h 1929897"/>
                <a:gd name="connsiteX3" fmla="*/ 371306 w 1245958"/>
                <a:gd name="connsiteY3" fmla="*/ 1929897 h 1929897"/>
                <a:gd name="connsiteX4" fmla="*/ 1245958 w 1245958"/>
                <a:gd name="connsiteY4" fmla="*/ 614065 h 1929897"/>
                <a:gd name="connsiteX0" fmla="*/ 1245958 w 1245958"/>
                <a:gd name="connsiteY0" fmla="*/ 614065 h 1929897"/>
                <a:gd name="connsiteX1" fmla="*/ 315516 w 1245958"/>
                <a:gd name="connsiteY1" fmla="*/ 0 h 1929897"/>
                <a:gd name="connsiteX2" fmla="*/ 179662 w 1245958"/>
                <a:gd name="connsiteY2" fmla="*/ 405687 h 1929897"/>
                <a:gd name="connsiteX3" fmla="*/ 0 w 1245958"/>
                <a:gd name="connsiteY3" fmla="*/ 997509 h 1929897"/>
                <a:gd name="connsiteX4" fmla="*/ 371306 w 1245958"/>
                <a:gd name="connsiteY4" fmla="*/ 1929897 h 1929897"/>
                <a:gd name="connsiteX5" fmla="*/ 1245958 w 1245958"/>
                <a:gd name="connsiteY5" fmla="*/ 614065 h 1929897"/>
                <a:gd name="connsiteX0" fmla="*/ 1289762 w 1289762"/>
                <a:gd name="connsiteY0" fmla="*/ 846566 h 2162398"/>
                <a:gd name="connsiteX1" fmla="*/ 0 w 1289762"/>
                <a:gd name="connsiteY1" fmla="*/ 0 h 2162398"/>
                <a:gd name="connsiteX2" fmla="*/ 223466 w 1289762"/>
                <a:gd name="connsiteY2" fmla="*/ 638188 h 2162398"/>
                <a:gd name="connsiteX3" fmla="*/ 43804 w 1289762"/>
                <a:gd name="connsiteY3" fmla="*/ 1230010 h 2162398"/>
                <a:gd name="connsiteX4" fmla="*/ 415110 w 1289762"/>
                <a:gd name="connsiteY4" fmla="*/ 2162398 h 2162398"/>
                <a:gd name="connsiteX5" fmla="*/ 1289762 w 1289762"/>
                <a:gd name="connsiteY5" fmla="*/ 846566 h 2162398"/>
                <a:gd name="connsiteX0" fmla="*/ 1415048 w 1415048"/>
                <a:gd name="connsiteY0" fmla="*/ 846566 h 2162398"/>
                <a:gd name="connsiteX1" fmla="*/ 125286 w 1415048"/>
                <a:gd name="connsiteY1" fmla="*/ 0 h 2162398"/>
                <a:gd name="connsiteX2" fmla="*/ 0 w 1415048"/>
                <a:gd name="connsiteY2" fmla="*/ 891827 h 2162398"/>
                <a:gd name="connsiteX3" fmla="*/ 169090 w 1415048"/>
                <a:gd name="connsiteY3" fmla="*/ 1230010 h 2162398"/>
                <a:gd name="connsiteX4" fmla="*/ 540396 w 1415048"/>
                <a:gd name="connsiteY4" fmla="*/ 2162398 h 2162398"/>
                <a:gd name="connsiteX5" fmla="*/ 1415048 w 1415048"/>
                <a:gd name="connsiteY5" fmla="*/ 846566 h 2162398"/>
                <a:gd name="connsiteX0" fmla="*/ 1415048 w 1415048"/>
                <a:gd name="connsiteY0" fmla="*/ 835997 h 2151829"/>
                <a:gd name="connsiteX1" fmla="*/ 135853 w 1415048"/>
                <a:gd name="connsiteY1" fmla="*/ 0 h 2151829"/>
                <a:gd name="connsiteX2" fmla="*/ 0 w 1415048"/>
                <a:gd name="connsiteY2" fmla="*/ 881258 h 2151829"/>
                <a:gd name="connsiteX3" fmla="*/ 169090 w 1415048"/>
                <a:gd name="connsiteY3" fmla="*/ 1219441 h 2151829"/>
                <a:gd name="connsiteX4" fmla="*/ 540396 w 1415048"/>
                <a:gd name="connsiteY4" fmla="*/ 2151829 h 2151829"/>
                <a:gd name="connsiteX5" fmla="*/ 1415048 w 1415048"/>
                <a:gd name="connsiteY5" fmla="*/ 835997 h 2151829"/>
                <a:gd name="connsiteX0" fmla="*/ 1415048 w 1415048"/>
                <a:gd name="connsiteY0" fmla="*/ 857133 h 2172965"/>
                <a:gd name="connsiteX1" fmla="*/ 114717 w 1415048"/>
                <a:gd name="connsiteY1" fmla="*/ 0 h 2172965"/>
                <a:gd name="connsiteX2" fmla="*/ 0 w 1415048"/>
                <a:gd name="connsiteY2" fmla="*/ 902394 h 2172965"/>
                <a:gd name="connsiteX3" fmla="*/ 169090 w 1415048"/>
                <a:gd name="connsiteY3" fmla="*/ 1240577 h 2172965"/>
                <a:gd name="connsiteX4" fmla="*/ 540396 w 1415048"/>
                <a:gd name="connsiteY4" fmla="*/ 2172965 h 2172965"/>
                <a:gd name="connsiteX5" fmla="*/ 1415048 w 1415048"/>
                <a:gd name="connsiteY5" fmla="*/ 857133 h 2172965"/>
                <a:gd name="connsiteX0" fmla="*/ 1415048 w 1415048"/>
                <a:gd name="connsiteY0" fmla="*/ 867701 h 2183533"/>
                <a:gd name="connsiteX1" fmla="*/ 93581 w 1415048"/>
                <a:gd name="connsiteY1" fmla="*/ 0 h 2183533"/>
                <a:gd name="connsiteX2" fmla="*/ 0 w 1415048"/>
                <a:gd name="connsiteY2" fmla="*/ 912962 h 2183533"/>
                <a:gd name="connsiteX3" fmla="*/ 169090 w 1415048"/>
                <a:gd name="connsiteY3" fmla="*/ 1251145 h 2183533"/>
                <a:gd name="connsiteX4" fmla="*/ 540396 w 1415048"/>
                <a:gd name="connsiteY4" fmla="*/ 2183533 h 2183533"/>
                <a:gd name="connsiteX5" fmla="*/ 1415048 w 1415048"/>
                <a:gd name="connsiteY5" fmla="*/ 867701 h 2183533"/>
                <a:gd name="connsiteX0" fmla="*/ 1415048 w 1415048"/>
                <a:gd name="connsiteY0" fmla="*/ 878270 h 2194102"/>
                <a:gd name="connsiteX1" fmla="*/ 51308 w 1415048"/>
                <a:gd name="connsiteY1" fmla="*/ 0 h 2194102"/>
                <a:gd name="connsiteX2" fmla="*/ 0 w 1415048"/>
                <a:gd name="connsiteY2" fmla="*/ 923531 h 2194102"/>
                <a:gd name="connsiteX3" fmla="*/ 169090 w 1415048"/>
                <a:gd name="connsiteY3" fmla="*/ 1261714 h 2194102"/>
                <a:gd name="connsiteX4" fmla="*/ 540396 w 1415048"/>
                <a:gd name="connsiteY4" fmla="*/ 2194102 h 2194102"/>
                <a:gd name="connsiteX5" fmla="*/ 1415048 w 1415048"/>
                <a:gd name="connsiteY5" fmla="*/ 878270 h 2194102"/>
                <a:gd name="connsiteX0" fmla="*/ 1415048 w 1415048"/>
                <a:gd name="connsiteY0" fmla="*/ 888839 h 2204671"/>
                <a:gd name="connsiteX1" fmla="*/ 51308 w 1415048"/>
                <a:gd name="connsiteY1" fmla="*/ 0 h 2204671"/>
                <a:gd name="connsiteX2" fmla="*/ 0 w 1415048"/>
                <a:gd name="connsiteY2" fmla="*/ 934100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69090 w 1415048"/>
                <a:gd name="connsiteY3" fmla="*/ 1272283 h 2204671"/>
                <a:gd name="connsiteX4" fmla="*/ 540396 w 1415048"/>
                <a:gd name="connsiteY4" fmla="*/ 2204671 h 2204671"/>
                <a:gd name="connsiteX5" fmla="*/ 1415048 w 1415048"/>
                <a:gd name="connsiteY5" fmla="*/ 888839 h 2204671"/>
                <a:gd name="connsiteX0" fmla="*/ 1415048 w 1415048"/>
                <a:gd name="connsiteY0" fmla="*/ 888839 h 2204671"/>
                <a:gd name="connsiteX1" fmla="*/ 51308 w 1415048"/>
                <a:gd name="connsiteY1" fmla="*/ 0 h 2204671"/>
                <a:gd name="connsiteX2" fmla="*/ 0 w 1415048"/>
                <a:gd name="connsiteY2" fmla="*/ 860122 h 2204671"/>
                <a:gd name="connsiteX3" fmla="*/ 179659 w 1415048"/>
                <a:gd name="connsiteY3" fmla="*/ 1282852 h 2204671"/>
                <a:gd name="connsiteX4" fmla="*/ 540396 w 1415048"/>
                <a:gd name="connsiteY4" fmla="*/ 2204671 h 2204671"/>
                <a:gd name="connsiteX5" fmla="*/ 1415048 w 1415048"/>
                <a:gd name="connsiteY5" fmla="*/ 888839 h 2204671"/>
                <a:gd name="connsiteX0" fmla="*/ 1531299 w 1531299"/>
                <a:gd name="connsiteY0" fmla="*/ 888839 h 2204671"/>
                <a:gd name="connsiteX1" fmla="*/ 167559 w 1531299"/>
                <a:gd name="connsiteY1" fmla="*/ 0 h 2204671"/>
                <a:gd name="connsiteX2" fmla="*/ 0 w 1531299"/>
                <a:gd name="connsiteY2" fmla="*/ 733303 h 2204671"/>
                <a:gd name="connsiteX3" fmla="*/ 295910 w 1531299"/>
                <a:gd name="connsiteY3" fmla="*/ 1282852 h 2204671"/>
                <a:gd name="connsiteX4" fmla="*/ 656647 w 1531299"/>
                <a:gd name="connsiteY4" fmla="*/ 2204671 h 2204671"/>
                <a:gd name="connsiteX5" fmla="*/ 1531299 w 1531299"/>
                <a:gd name="connsiteY5" fmla="*/ 888839 h 2204671"/>
                <a:gd name="connsiteX0" fmla="*/ 1541868 w 1541868"/>
                <a:gd name="connsiteY0" fmla="*/ 888839 h 2204671"/>
                <a:gd name="connsiteX1" fmla="*/ 178128 w 1541868"/>
                <a:gd name="connsiteY1" fmla="*/ 0 h 2204671"/>
                <a:gd name="connsiteX2" fmla="*/ 0 w 1541868"/>
                <a:gd name="connsiteY2" fmla="*/ 754439 h 2204671"/>
                <a:gd name="connsiteX3" fmla="*/ 306479 w 1541868"/>
                <a:gd name="connsiteY3" fmla="*/ 1282852 h 2204671"/>
                <a:gd name="connsiteX4" fmla="*/ 667216 w 1541868"/>
                <a:gd name="connsiteY4" fmla="*/ 2204671 h 2204671"/>
                <a:gd name="connsiteX5" fmla="*/ 1541868 w 1541868"/>
                <a:gd name="connsiteY5" fmla="*/ 888839 h 220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1868" h="2204671">
                  <a:moveTo>
                    <a:pt x="1541868" y="888839"/>
                  </a:moveTo>
                  <a:lnTo>
                    <a:pt x="178128" y="0"/>
                  </a:lnTo>
                  <a:lnTo>
                    <a:pt x="0" y="754439"/>
                  </a:lnTo>
                  <a:lnTo>
                    <a:pt x="306479" y="1282852"/>
                  </a:lnTo>
                  <a:lnTo>
                    <a:pt x="667216" y="2204671"/>
                  </a:lnTo>
                  <a:lnTo>
                    <a:pt x="1541868" y="888839"/>
                  </a:lnTo>
                  <a:close/>
                </a:path>
              </a:pathLst>
            </a:custGeom>
            <a:solidFill>
              <a:srgbClr val="F1C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3" name="直角三角形 11">
              <a:extLst>
                <a:ext uri="{FF2B5EF4-FFF2-40B4-BE49-F238E27FC236}">
                  <a16:creationId xmlns:a16="http://schemas.microsoft.com/office/drawing/2014/main" xmlns="" id="{5AFA8148-2A63-4DC0-955B-8D77E13435BE}"/>
                </a:ext>
              </a:extLst>
            </p:cNvPr>
            <p:cNvSpPr/>
            <p:nvPr/>
          </p:nvSpPr>
          <p:spPr>
            <a:xfrm>
              <a:off x="2915816" y="612062"/>
              <a:ext cx="794510" cy="1762071"/>
            </a:xfrm>
            <a:custGeom>
              <a:avLst/>
              <a:gdLst>
                <a:gd name="connsiteX0" fmla="*/ 0 w 720080"/>
                <a:gd name="connsiteY0" fmla="*/ 720080 h 720080"/>
                <a:gd name="connsiteX1" fmla="*/ 0 w 720080"/>
                <a:gd name="connsiteY1" fmla="*/ 0 h 720080"/>
                <a:gd name="connsiteX2" fmla="*/ 720080 w 720080"/>
                <a:gd name="connsiteY2" fmla="*/ 720080 h 720080"/>
                <a:gd name="connsiteX3" fmla="*/ 0 w 720080"/>
                <a:gd name="connsiteY3" fmla="*/ 720080 h 720080"/>
                <a:gd name="connsiteX0" fmla="*/ 0 w 1145382"/>
                <a:gd name="connsiteY0" fmla="*/ 592490 h 720080"/>
                <a:gd name="connsiteX1" fmla="*/ 425302 w 1145382"/>
                <a:gd name="connsiteY1" fmla="*/ 0 h 720080"/>
                <a:gd name="connsiteX2" fmla="*/ 1145382 w 1145382"/>
                <a:gd name="connsiteY2" fmla="*/ 720080 h 720080"/>
                <a:gd name="connsiteX3" fmla="*/ 0 w 1145382"/>
                <a:gd name="connsiteY3" fmla="*/ 592490 h 720080"/>
                <a:gd name="connsiteX0" fmla="*/ 0 w 794507"/>
                <a:gd name="connsiteY0" fmla="*/ 592490 h 1400564"/>
                <a:gd name="connsiteX1" fmla="*/ 425302 w 794507"/>
                <a:gd name="connsiteY1" fmla="*/ 0 h 1400564"/>
                <a:gd name="connsiteX2" fmla="*/ 794507 w 794507"/>
                <a:gd name="connsiteY2" fmla="*/ 1400564 h 1400564"/>
                <a:gd name="connsiteX3" fmla="*/ 0 w 794507"/>
                <a:gd name="connsiteY3" fmla="*/ 592490 h 1400564"/>
                <a:gd name="connsiteX0" fmla="*/ 0 w 794507"/>
                <a:gd name="connsiteY0" fmla="*/ 837039 h 1645113"/>
                <a:gd name="connsiteX1" fmla="*/ 499730 w 794507"/>
                <a:gd name="connsiteY1" fmla="*/ 0 h 1645113"/>
                <a:gd name="connsiteX2" fmla="*/ 794507 w 794507"/>
                <a:gd name="connsiteY2" fmla="*/ 1645113 h 1645113"/>
                <a:gd name="connsiteX3" fmla="*/ 0 w 794507"/>
                <a:gd name="connsiteY3" fmla="*/ 837039 h 1645113"/>
                <a:gd name="connsiteX0" fmla="*/ 0 w 805140"/>
                <a:gd name="connsiteY0" fmla="*/ 847672 h 1645113"/>
                <a:gd name="connsiteX1" fmla="*/ 510363 w 805140"/>
                <a:gd name="connsiteY1" fmla="*/ 0 h 1645113"/>
                <a:gd name="connsiteX2" fmla="*/ 805140 w 805140"/>
                <a:gd name="connsiteY2" fmla="*/ 1645113 h 1645113"/>
                <a:gd name="connsiteX3" fmla="*/ 0 w 805140"/>
                <a:gd name="connsiteY3" fmla="*/ 847672 h 1645113"/>
                <a:gd name="connsiteX0" fmla="*/ 0 w 815773"/>
                <a:gd name="connsiteY0" fmla="*/ 868937 h 1645113"/>
                <a:gd name="connsiteX1" fmla="*/ 520996 w 815773"/>
                <a:gd name="connsiteY1" fmla="*/ 0 h 1645113"/>
                <a:gd name="connsiteX2" fmla="*/ 815773 w 815773"/>
                <a:gd name="connsiteY2" fmla="*/ 1645113 h 1645113"/>
                <a:gd name="connsiteX3" fmla="*/ 0 w 815773"/>
                <a:gd name="connsiteY3" fmla="*/ 868937 h 1645113"/>
                <a:gd name="connsiteX0" fmla="*/ 0 w 815773"/>
                <a:gd name="connsiteY0" fmla="*/ 975262 h 1751438"/>
                <a:gd name="connsiteX1" fmla="*/ 574159 w 815773"/>
                <a:gd name="connsiteY1" fmla="*/ 0 h 1751438"/>
                <a:gd name="connsiteX2" fmla="*/ 815773 w 815773"/>
                <a:gd name="connsiteY2" fmla="*/ 1751438 h 1751438"/>
                <a:gd name="connsiteX3" fmla="*/ 0 w 815773"/>
                <a:gd name="connsiteY3" fmla="*/ 975262 h 1751438"/>
                <a:gd name="connsiteX0" fmla="*/ 0 w 879569"/>
                <a:gd name="connsiteY0" fmla="*/ 1017793 h 1751438"/>
                <a:gd name="connsiteX1" fmla="*/ 637955 w 879569"/>
                <a:gd name="connsiteY1" fmla="*/ 0 h 1751438"/>
                <a:gd name="connsiteX2" fmla="*/ 879569 w 879569"/>
                <a:gd name="connsiteY2" fmla="*/ 1751438 h 1751438"/>
                <a:gd name="connsiteX3" fmla="*/ 0 w 879569"/>
                <a:gd name="connsiteY3" fmla="*/ 1017793 h 1751438"/>
                <a:gd name="connsiteX0" fmla="*/ 0 w 879569"/>
                <a:gd name="connsiteY0" fmla="*/ 1070956 h 1804601"/>
                <a:gd name="connsiteX1" fmla="*/ 627322 w 879569"/>
                <a:gd name="connsiteY1" fmla="*/ 0 h 1804601"/>
                <a:gd name="connsiteX2" fmla="*/ 879569 w 879569"/>
                <a:gd name="connsiteY2" fmla="*/ 1804601 h 1804601"/>
                <a:gd name="connsiteX3" fmla="*/ 0 w 879569"/>
                <a:gd name="connsiteY3" fmla="*/ 1070956 h 1804601"/>
                <a:gd name="connsiteX0" fmla="*/ 0 w 879569"/>
                <a:gd name="connsiteY0" fmla="*/ 1028425 h 1804601"/>
                <a:gd name="connsiteX1" fmla="*/ 627322 w 879569"/>
                <a:gd name="connsiteY1" fmla="*/ 0 h 1804601"/>
                <a:gd name="connsiteX2" fmla="*/ 879569 w 879569"/>
                <a:gd name="connsiteY2" fmla="*/ 1804601 h 1804601"/>
                <a:gd name="connsiteX3" fmla="*/ 0 w 879569"/>
                <a:gd name="connsiteY3" fmla="*/ 1028425 h 1804601"/>
                <a:gd name="connsiteX0" fmla="*/ 0 w 911467"/>
                <a:gd name="connsiteY0" fmla="*/ 1049690 h 1804601"/>
                <a:gd name="connsiteX1" fmla="*/ 659220 w 911467"/>
                <a:gd name="connsiteY1" fmla="*/ 0 h 1804601"/>
                <a:gd name="connsiteX2" fmla="*/ 911467 w 911467"/>
                <a:gd name="connsiteY2" fmla="*/ 1804601 h 1804601"/>
                <a:gd name="connsiteX3" fmla="*/ 0 w 911467"/>
                <a:gd name="connsiteY3" fmla="*/ 1049690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911467"/>
                <a:gd name="connsiteY0" fmla="*/ 1081588 h 1804601"/>
                <a:gd name="connsiteX1" fmla="*/ 659220 w 911467"/>
                <a:gd name="connsiteY1" fmla="*/ 0 h 1804601"/>
                <a:gd name="connsiteX2" fmla="*/ 911467 w 911467"/>
                <a:gd name="connsiteY2" fmla="*/ 1804601 h 1804601"/>
                <a:gd name="connsiteX3" fmla="*/ 0 w 911467"/>
                <a:gd name="connsiteY3" fmla="*/ 1081588 h 1804601"/>
                <a:gd name="connsiteX0" fmla="*/ 0 w 751979"/>
                <a:gd name="connsiteY0" fmla="*/ 1081588 h 1889662"/>
                <a:gd name="connsiteX1" fmla="*/ 659220 w 751979"/>
                <a:gd name="connsiteY1" fmla="*/ 0 h 1889662"/>
                <a:gd name="connsiteX2" fmla="*/ 751979 w 751979"/>
                <a:gd name="connsiteY2" fmla="*/ 1889662 h 1889662"/>
                <a:gd name="connsiteX3" fmla="*/ 0 w 751979"/>
                <a:gd name="connsiteY3" fmla="*/ 1081588 h 1889662"/>
                <a:gd name="connsiteX0" fmla="*/ 0 w 751979"/>
                <a:gd name="connsiteY0" fmla="*/ 794509 h 1602583"/>
                <a:gd name="connsiteX1" fmla="*/ 414671 w 751979"/>
                <a:gd name="connsiteY1" fmla="*/ 0 h 1602583"/>
                <a:gd name="connsiteX2" fmla="*/ 751979 w 751979"/>
                <a:gd name="connsiteY2" fmla="*/ 1602583 h 1602583"/>
                <a:gd name="connsiteX3" fmla="*/ 0 w 751979"/>
                <a:gd name="connsiteY3" fmla="*/ 794509 h 1602583"/>
                <a:gd name="connsiteX0" fmla="*/ 0 w 762612"/>
                <a:gd name="connsiteY0" fmla="*/ 773243 h 1602583"/>
                <a:gd name="connsiteX1" fmla="*/ 425304 w 762612"/>
                <a:gd name="connsiteY1" fmla="*/ 0 h 1602583"/>
                <a:gd name="connsiteX2" fmla="*/ 762612 w 762612"/>
                <a:gd name="connsiteY2" fmla="*/ 1602583 h 1602583"/>
                <a:gd name="connsiteX3" fmla="*/ 0 w 762612"/>
                <a:gd name="connsiteY3" fmla="*/ 773243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62612"/>
                <a:gd name="connsiteY0" fmla="*/ 783876 h 1602583"/>
                <a:gd name="connsiteX1" fmla="*/ 425304 w 762612"/>
                <a:gd name="connsiteY1" fmla="*/ 0 h 1602583"/>
                <a:gd name="connsiteX2" fmla="*/ 762612 w 762612"/>
                <a:gd name="connsiteY2" fmla="*/ 1602583 h 1602583"/>
                <a:gd name="connsiteX3" fmla="*/ 0 w 762612"/>
                <a:gd name="connsiteY3" fmla="*/ 783876 h 1602583"/>
                <a:gd name="connsiteX0" fmla="*/ 0 w 773245"/>
                <a:gd name="connsiteY0" fmla="*/ 783876 h 1602583"/>
                <a:gd name="connsiteX1" fmla="*/ 435937 w 773245"/>
                <a:gd name="connsiteY1" fmla="*/ 0 h 1602583"/>
                <a:gd name="connsiteX2" fmla="*/ 773245 w 773245"/>
                <a:gd name="connsiteY2" fmla="*/ 1602583 h 1602583"/>
                <a:gd name="connsiteX3" fmla="*/ 0 w 773245"/>
                <a:gd name="connsiteY3" fmla="*/ 783876 h 1602583"/>
                <a:gd name="connsiteX0" fmla="*/ 0 w 794510"/>
                <a:gd name="connsiteY0" fmla="*/ 794509 h 1602583"/>
                <a:gd name="connsiteX1" fmla="*/ 457202 w 794510"/>
                <a:gd name="connsiteY1" fmla="*/ 0 h 1602583"/>
                <a:gd name="connsiteX2" fmla="*/ 794510 w 794510"/>
                <a:gd name="connsiteY2" fmla="*/ 1602583 h 1602583"/>
                <a:gd name="connsiteX3" fmla="*/ 0 w 794510"/>
                <a:gd name="connsiteY3" fmla="*/ 794509 h 1602583"/>
                <a:gd name="connsiteX0" fmla="*/ 0 w 794510"/>
                <a:gd name="connsiteY0" fmla="*/ 953997 h 1762071"/>
                <a:gd name="connsiteX1" fmla="*/ 563528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42263 w 794510"/>
                <a:gd name="connsiteY1" fmla="*/ 0 h 1762071"/>
                <a:gd name="connsiteX2" fmla="*/ 794510 w 794510"/>
                <a:gd name="connsiteY2" fmla="*/ 1762071 h 1762071"/>
                <a:gd name="connsiteX3" fmla="*/ 0 w 794510"/>
                <a:gd name="connsiteY3" fmla="*/ 953997 h 1762071"/>
                <a:gd name="connsiteX0" fmla="*/ 0 w 794510"/>
                <a:gd name="connsiteY0" fmla="*/ 953997 h 1762071"/>
                <a:gd name="connsiteX1" fmla="*/ 563529 w 794510"/>
                <a:gd name="connsiteY1" fmla="*/ 0 h 1762071"/>
                <a:gd name="connsiteX2" fmla="*/ 794510 w 794510"/>
                <a:gd name="connsiteY2" fmla="*/ 1762071 h 1762071"/>
                <a:gd name="connsiteX3" fmla="*/ 0 w 794510"/>
                <a:gd name="connsiteY3" fmla="*/ 953997 h 1762071"/>
              </a:gdLst>
              <a:ahLst/>
              <a:cxnLst>
                <a:cxn ang="0">
                  <a:pos x="connsiteX0" y="connsiteY0"/>
                </a:cxn>
                <a:cxn ang="0">
                  <a:pos x="connsiteX1" y="connsiteY1"/>
                </a:cxn>
                <a:cxn ang="0">
                  <a:pos x="connsiteX2" y="connsiteY2"/>
                </a:cxn>
                <a:cxn ang="0">
                  <a:pos x="connsiteX3" y="connsiteY3"/>
                </a:cxn>
              </a:cxnLst>
              <a:rect l="l" t="t" r="r" b="b"/>
              <a:pathLst>
                <a:path w="794510" h="1762071">
                  <a:moveTo>
                    <a:pt x="0" y="953997"/>
                  </a:moveTo>
                  <a:cubicBezTo>
                    <a:pt x="209108" y="625366"/>
                    <a:pt x="343789" y="360529"/>
                    <a:pt x="563529" y="0"/>
                  </a:cubicBezTo>
                  <a:lnTo>
                    <a:pt x="794510" y="1762071"/>
                  </a:lnTo>
                  <a:lnTo>
                    <a:pt x="0" y="953997"/>
                  </a:lnTo>
                  <a:close/>
                </a:path>
              </a:pathLst>
            </a:custGeom>
            <a:solidFill>
              <a:srgbClr val="F7B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sp>
        <p:nvSpPr>
          <p:cNvPr id="2" name="矩形 1">
            <a:extLst>
              <a:ext uri="{FF2B5EF4-FFF2-40B4-BE49-F238E27FC236}">
                <a16:creationId xmlns:a16="http://schemas.microsoft.com/office/drawing/2014/main" xmlns="" id="{78BFA86F-0AB3-4B3E-9879-5C586CC87736}"/>
              </a:ext>
            </a:extLst>
          </p:cNvPr>
          <p:cNvSpPr/>
          <p:nvPr/>
        </p:nvSpPr>
        <p:spPr>
          <a:xfrm>
            <a:off x="1269428" y="238218"/>
            <a:ext cx="2646878" cy="584775"/>
          </a:xfrm>
          <a:prstGeom prst="rect">
            <a:avLst/>
          </a:prstGeom>
        </p:spPr>
        <p:txBody>
          <a:bodyPr wrap="none">
            <a:spAutoFit/>
          </a:bodyPr>
          <a:lstStyle/>
          <a:p>
            <a:pPr lvl="0">
              <a:defRPr/>
            </a:pPr>
            <a:r>
              <a:rPr kumimoji="1" lang="zh-CN" altLang="en-US" sz="3200" b="1" dirty="0">
                <a:solidFill>
                  <a:srgbClr val="FFFFFF"/>
                </a:solidFill>
                <a:cs typeface="+mn-ea"/>
                <a:sym typeface="+mn-lt"/>
              </a:rPr>
              <a:t>工作完成情况</a:t>
            </a:r>
          </a:p>
        </p:txBody>
      </p:sp>
      <p:pic>
        <p:nvPicPr>
          <p:cNvPr id="18" name="图片 17">
            <a:extLst>
              <a:ext uri="{FF2B5EF4-FFF2-40B4-BE49-F238E27FC236}">
                <a16:creationId xmlns:a16="http://schemas.microsoft.com/office/drawing/2014/main" xmlns="" id="{7534CFBF-BDCC-45FD-A1D8-F0AECBACE26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35330" y="1684969"/>
            <a:ext cx="10770870" cy="2392177"/>
          </a:xfrm>
          <a:prstGeom prst="rect">
            <a:avLst/>
          </a:prstGeom>
        </p:spPr>
      </p:pic>
      <p:sp>
        <p:nvSpPr>
          <p:cNvPr id="19" name="矩形">
            <a:extLst>
              <a:ext uri="{FF2B5EF4-FFF2-40B4-BE49-F238E27FC236}">
                <a16:creationId xmlns:a16="http://schemas.microsoft.com/office/drawing/2014/main" xmlns="" id="{4BD0D027-EEE4-4673-B3A1-E308B0E8BCC7}"/>
              </a:ext>
            </a:extLst>
          </p:cNvPr>
          <p:cNvSpPr/>
          <p:nvPr/>
        </p:nvSpPr>
        <p:spPr>
          <a:xfrm>
            <a:off x="711966" y="1661859"/>
            <a:ext cx="10813284" cy="2447926"/>
          </a:xfrm>
          <a:prstGeom prst="rect">
            <a:avLst/>
          </a:prstGeom>
          <a:gradFill flip="none" rotWithShape="1">
            <a:gsLst>
              <a:gs pos="0">
                <a:srgbClr val="01B8A5">
                  <a:alpha val="95000"/>
                </a:srgbClr>
              </a:gs>
              <a:gs pos="100000">
                <a:srgbClr val="01B8A5">
                  <a:alpha val="30000"/>
                </a:srgbClr>
              </a:gs>
            </a:gsLst>
            <a:lin ang="0" scaled="1"/>
            <a:tileRect/>
          </a:gradFill>
          <a:ln w="12700" cap="flat" cmpd="sng" algn="ctr">
            <a:noFill/>
            <a:prstDash val="solid"/>
            <a:miter lim="800000"/>
          </a:ln>
          <a:effectLst/>
        </p:spPr>
        <p:txBody>
          <a:bodyPr wrap="square" lIns="91440" tIns="45720" rIns="91440" bIns="45720" rtlCol="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dirty="0">
              <a:solidFill>
                <a:srgbClr val="FFFFFF"/>
              </a:solidFill>
              <a:cs typeface="+mn-ea"/>
              <a:sym typeface="+mn-lt"/>
            </a:endParaRPr>
          </a:p>
        </p:txBody>
      </p:sp>
      <p:sp>
        <p:nvSpPr>
          <p:cNvPr id="20" name="文本框 2">
            <a:extLst>
              <a:ext uri="{FF2B5EF4-FFF2-40B4-BE49-F238E27FC236}">
                <a16:creationId xmlns:a16="http://schemas.microsoft.com/office/drawing/2014/main" xmlns="" id="{7141A4FD-049E-40C1-9DFF-E5A6BF9291C9}"/>
              </a:ext>
            </a:extLst>
          </p:cNvPr>
          <p:cNvSpPr/>
          <p:nvPr/>
        </p:nvSpPr>
        <p:spPr bwMode="auto">
          <a:xfrm>
            <a:off x="1876926" y="4551150"/>
            <a:ext cx="2775285" cy="1480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lvl="0" algn="ctr" fontAlgn="base">
              <a:lnSpc>
                <a:spcPct val="150000"/>
              </a:lnSpc>
              <a:spcBef>
                <a:spcPct val="0"/>
              </a:spcBef>
              <a:spcAft>
                <a:spcPct val="0"/>
              </a:spcAft>
              <a:defRPr/>
            </a:pPr>
            <a:r>
              <a:rPr lang="zh-CN" altLang="en-US" sz="2000" dirty="0">
                <a:solidFill>
                  <a:srgbClr val="000000">
                    <a:lumMod val="75000"/>
                    <a:lumOff val="25000"/>
                  </a:srgbClr>
                </a:solidFill>
                <a:cs typeface="+mn-ea"/>
                <a:sym typeface="+mn-lt"/>
              </a:rPr>
              <a:t>添加标题</a:t>
            </a:r>
            <a:endParaRPr lang="en-US" altLang="zh-CN" sz="2000" dirty="0">
              <a:solidFill>
                <a:srgbClr val="000000">
                  <a:lumMod val="75000"/>
                  <a:lumOff val="25000"/>
                </a:srgbClr>
              </a:solidFill>
              <a:cs typeface="+mn-ea"/>
              <a:sym typeface="+mn-lt"/>
            </a:endParaRPr>
          </a:p>
          <a:p>
            <a:pPr lvl="0" algn="ctr" fontAlgn="base">
              <a:lnSpc>
                <a:spcPct val="150000"/>
              </a:lnSpc>
              <a:spcBef>
                <a:spcPct val="0"/>
              </a:spcBef>
              <a:spcAft>
                <a:spcPct val="0"/>
              </a:spcAft>
              <a:defRPr/>
            </a:pPr>
            <a:r>
              <a:rPr lang="zh-CN" altLang="en-US" sz="1600" b="1" dirty="0">
                <a:solidFill>
                  <a:srgbClr val="000000">
                    <a:lumMod val="75000"/>
                    <a:lumOff val="25000"/>
                  </a:srgbClr>
                </a:solidFill>
                <a:cs typeface="+mn-ea"/>
                <a:sym typeface="+mn-lt"/>
              </a:rPr>
              <a:t>请单击此处输入您的文本内容，更改文字颜色或者大小。</a:t>
            </a:r>
            <a:endParaRPr lang="en-US" altLang="zh-CN" sz="1600" b="1" dirty="0">
              <a:solidFill>
                <a:srgbClr val="000000">
                  <a:lumMod val="75000"/>
                  <a:lumOff val="25000"/>
                </a:srgbClr>
              </a:solidFill>
              <a:cs typeface="+mn-ea"/>
              <a:sym typeface="+mn-lt"/>
            </a:endParaRPr>
          </a:p>
        </p:txBody>
      </p:sp>
      <p:grpSp>
        <p:nvGrpSpPr>
          <p:cNvPr id="21" name="组合 20">
            <a:extLst>
              <a:ext uri="{FF2B5EF4-FFF2-40B4-BE49-F238E27FC236}">
                <a16:creationId xmlns:a16="http://schemas.microsoft.com/office/drawing/2014/main" xmlns="" id="{9816A193-212E-4E4B-AB55-F5A6BD931878}"/>
              </a:ext>
            </a:extLst>
          </p:cNvPr>
          <p:cNvGrpSpPr/>
          <p:nvPr/>
        </p:nvGrpSpPr>
        <p:grpSpPr>
          <a:xfrm>
            <a:off x="2903621" y="3593433"/>
            <a:ext cx="770021" cy="770021"/>
            <a:chOff x="3128210" y="3272590"/>
            <a:chExt cx="770021" cy="770021"/>
          </a:xfrm>
        </p:grpSpPr>
        <p:sp>
          <p:nvSpPr>
            <p:cNvPr id="22" name="椭圆 21">
              <a:extLst>
                <a:ext uri="{FF2B5EF4-FFF2-40B4-BE49-F238E27FC236}">
                  <a16:creationId xmlns:a16="http://schemas.microsoft.com/office/drawing/2014/main" xmlns="" id="{47FE1631-65EC-437E-BCDF-62D40FF97AF4}"/>
                </a:ext>
              </a:extLst>
            </p:cNvPr>
            <p:cNvSpPr/>
            <p:nvPr/>
          </p:nvSpPr>
          <p:spPr>
            <a:xfrm>
              <a:off x="3128210" y="3272590"/>
              <a:ext cx="770021" cy="770021"/>
            </a:xfrm>
            <a:prstGeom prst="ellipse">
              <a:avLst/>
            </a:prstGeom>
            <a:solidFill>
              <a:srgbClr val="FFFFFF"/>
            </a:solidFill>
            <a:ln w="12700" cap="flat" cmpd="sng" algn="ctr">
              <a:noFill/>
              <a:prstDash val="solid"/>
              <a:miter lim="800000"/>
            </a:ln>
            <a:effectLst>
              <a:outerShdw blurRad="63500" dist="25400" dir="5400000" algn="ctr" rotWithShape="0">
                <a:prstClr val="black">
                  <a:alpha val="1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rgbClr val="FFFFFF"/>
                </a:solidFill>
                <a:effectLst/>
                <a:uLnTx/>
                <a:uFillTx/>
                <a:cs typeface="+mn-ea"/>
                <a:sym typeface="+mn-lt"/>
              </a:endParaRPr>
            </a:p>
          </p:txBody>
        </p:sp>
        <p:sp>
          <p:nvSpPr>
            <p:cNvPr id="23" name="图标">
              <a:extLst>
                <a:ext uri="{FF2B5EF4-FFF2-40B4-BE49-F238E27FC236}">
                  <a16:creationId xmlns:a16="http://schemas.microsoft.com/office/drawing/2014/main" xmlns="" id="{7CDF1D94-77ED-4394-B00E-85389F7F815B}"/>
                </a:ext>
              </a:extLst>
            </p:cNvPr>
            <p:cNvSpPr/>
            <p:nvPr/>
          </p:nvSpPr>
          <p:spPr bwMode="auto">
            <a:xfrm>
              <a:off x="3324950" y="3464951"/>
              <a:ext cx="383804" cy="369112"/>
            </a:xfrm>
            <a:custGeom>
              <a:avLst/>
              <a:gdLst>
                <a:gd name="connsiteX0" fmla="*/ 61288 w 609549"/>
                <a:gd name="connsiteY0" fmla="*/ 383285 h 586216"/>
                <a:gd name="connsiteX1" fmla="*/ 71162 w 609549"/>
                <a:gd name="connsiteY1" fmla="*/ 387101 h 586216"/>
                <a:gd name="connsiteX2" fmla="*/ 120018 w 609549"/>
                <a:gd name="connsiteY2" fmla="*/ 435892 h 586216"/>
                <a:gd name="connsiteX3" fmla="*/ 120018 w 609549"/>
                <a:gd name="connsiteY3" fmla="*/ 454200 h 586216"/>
                <a:gd name="connsiteX4" fmla="*/ 56639 w 609549"/>
                <a:gd name="connsiteY4" fmla="*/ 517543 h 586216"/>
                <a:gd name="connsiteX5" fmla="*/ 35592 w 609549"/>
                <a:gd name="connsiteY5" fmla="*/ 513644 h 586216"/>
                <a:gd name="connsiteX6" fmla="*/ 51877 w 609549"/>
                <a:gd name="connsiteY6" fmla="*/ 388099 h 586216"/>
                <a:gd name="connsiteX7" fmla="*/ 61288 w 609549"/>
                <a:gd name="connsiteY7" fmla="*/ 383285 h 586216"/>
                <a:gd name="connsiteX8" fmla="*/ 235245 w 609549"/>
                <a:gd name="connsiteY8" fmla="*/ 302810 h 586216"/>
                <a:gd name="connsiteX9" fmla="*/ 306042 w 609549"/>
                <a:gd name="connsiteY9" fmla="*/ 373466 h 586216"/>
                <a:gd name="connsiteX10" fmla="*/ 258717 w 609549"/>
                <a:gd name="connsiteY10" fmla="*/ 420680 h 586216"/>
                <a:gd name="connsiteX11" fmla="*/ 230246 w 609549"/>
                <a:gd name="connsiteY11" fmla="*/ 550152 h 586216"/>
                <a:gd name="connsiteX12" fmla="*/ 92223 w 609549"/>
                <a:gd name="connsiteY12" fmla="*/ 575305 h 586216"/>
                <a:gd name="connsiteX13" fmla="*/ 88748 w 609549"/>
                <a:gd name="connsiteY13" fmla="*/ 556143 h 586216"/>
                <a:gd name="connsiteX14" fmla="*/ 165115 w 609549"/>
                <a:gd name="connsiteY14" fmla="*/ 479877 h 586216"/>
                <a:gd name="connsiteX15" fmla="*/ 165115 w 609549"/>
                <a:gd name="connsiteY15" fmla="*/ 446308 h 586216"/>
                <a:gd name="connsiteX16" fmla="*/ 88700 w 609549"/>
                <a:gd name="connsiteY16" fmla="*/ 369995 h 586216"/>
                <a:gd name="connsiteX17" fmla="*/ 92128 w 609549"/>
                <a:gd name="connsiteY17" fmla="*/ 350976 h 586216"/>
                <a:gd name="connsiteX18" fmla="*/ 189111 w 609549"/>
                <a:gd name="connsiteY18" fmla="*/ 348884 h 586216"/>
                <a:gd name="connsiteX19" fmla="*/ 257958 w 609549"/>
                <a:gd name="connsiteY19" fmla="*/ 161679 h 586216"/>
                <a:gd name="connsiteX20" fmla="*/ 317251 w 609549"/>
                <a:gd name="connsiteY20" fmla="*/ 220879 h 586216"/>
                <a:gd name="connsiteX21" fmla="*/ 388070 w 609549"/>
                <a:gd name="connsiteY21" fmla="*/ 291586 h 586216"/>
                <a:gd name="connsiteX22" fmla="*/ 604906 w 609549"/>
                <a:gd name="connsiteY22" fmla="*/ 508130 h 586216"/>
                <a:gd name="connsiteX23" fmla="*/ 604906 w 609549"/>
                <a:gd name="connsiteY23" fmla="*/ 530526 h 586216"/>
                <a:gd name="connsiteX24" fmla="*/ 556567 w 609549"/>
                <a:gd name="connsiteY24" fmla="*/ 578789 h 586216"/>
                <a:gd name="connsiteX25" fmla="*/ 545327 w 609549"/>
                <a:gd name="connsiteY25" fmla="*/ 583449 h 586216"/>
                <a:gd name="connsiteX26" fmla="*/ 534135 w 609549"/>
                <a:gd name="connsiteY26" fmla="*/ 578789 h 586216"/>
                <a:gd name="connsiteX27" fmla="*/ 317251 w 609549"/>
                <a:gd name="connsiteY27" fmla="*/ 362293 h 586216"/>
                <a:gd name="connsiteX28" fmla="*/ 246481 w 609549"/>
                <a:gd name="connsiteY28" fmla="*/ 291586 h 586216"/>
                <a:gd name="connsiteX29" fmla="*/ 187140 w 609549"/>
                <a:gd name="connsiteY29" fmla="*/ 232339 h 586216"/>
                <a:gd name="connsiteX30" fmla="*/ 58606 w 609549"/>
                <a:gd name="connsiteY30" fmla="*/ 160814 h 586216"/>
                <a:gd name="connsiteX31" fmla="*/ 126401 w 609549"/>
                <a:gd name="connsiteY31" fmla="*/ 228498 h 586216"/>
                <a:gd name="connsiteX32" fmla="*/ 111975 w 609549"/>
                <a:gd name="connsiteY32" fmla="*/ 242899 h 586216"/>
                <a:gd name="connsiteX33" fmla="*/ 119307 w 609549"/>
                <a:gd name="connsiteY33" fmla="*/ 250219 h 586216"/>
                <a:gd name="connsiteX34" fmla="*/ 119307 w 609549"/>
                <a:gd name="connsiteY34" fmla="*/ 277692 h 586216"/>
                <a:gd name="connsiteX35" fmla="*/ 115641 w 609549"/>
                <a:gd name="connsiteY35" fmla="*/ 281352 h 586216"/>
                <a:gd name="connsiteX36" fmla="*/ 88123 w 609549"/>
                <a:gd name="connsiteY36" fmla="*/ 281352 h 586216"/>
                <a:gd name="connsiteX37" fmla="*/ 5712 w 609549"/>
                <a:gd name="connsiteY37" fmla="*/ 199029 h 586216"/>
                <a:gd name="connsiteX38" fmla="*/ 5712 w 609549"/>
                <a:gd name="connsiteY38" fmla="*/ 171604 h 586216"/>
                <a:gd name="connsiteX39" fmla="*/ 9378 w 609549"/>
                <a:gd name="connsiteY39" fmla="*/ 167944 h 586216"/>
                <a:gd name="connsiteX40" fmla="*/ 36849 w 609549"/>
                <a:gd name="connsiteY40" fmla="*/ 167944 h 586216"/>
                <a:gd name="connsiteX41" fmla="*/ 44180 w 609549"/>
                <a:gd name="connsiteY41" fmla="*/ 175264 h 586216"/>
                <a:gd name="connsiteX42" fmla="*/ 585775 w 609549"/>
                <a:gd name="connsiteY42" fmla="*/ 66370 h 586216"/>
                <a:gd name="connsiteX43" fmla="*/ 595263 w 609549"/>
                <a:gd name="connsiteY43" fmla="*/ 73839 h 586216"/>
                <a:gd name="connsiteX44" fmla="*/ 578978 w 609549"/>
                <a:gd name="connsiteY44" fmla="*/ 199341 h 586216"/>
                <a:gd name="connsiteX45" fmla="*/ 559693 w 609549"/>
                <a:gd name="connsiteY45" fmla="*/ 200387 h 586216"/>
                <a:gd name="connsiteX46" fmla="*/ 510789 w 609549"/>
                <a:gd name="connsiteY46" fmla="*/ 151612 h 586216"/>
                <a:gd name="connsiteX47" fmla="*/ 510789 w 609549"/>
                <a:gd name="connsiteY47" fmla="*/ 133262 h 586216"/>
                <a:gd name="connsiteX48" fmla="*/ 574216 w 609549"/>
                <a:gd name="connsiteY48" fmla="*/ 69988 h 586216"/>
                <a:gd name="connsiteX49" fmla="*/ 585775 w 609549"/>
                <a:gd name="connsiteY49" fmla="*/ 66370 h 586216"/>
                <a:gd name="connsiteX50" fmla="*/ 158702 w 609549"/>
                <a:gd name="connsiteY50" fmla="*/ 26758 h 586216"/>
                <a:gd name="connsiteX51" fmla="*/ 172463 w 609549"/>
                <a:gd name="connsiteY51" fmla="*/ 32464 h 586216"/>
                <a:gd name="connsiteX52" fmla="*/ 179701 w 609549"/>
                <a:gd name="connsiteY52" fmla="*/ 39691 h 586216"/>
                <a:gd name="connsiteX53" fmla="*/ 246935 w 609549"/>
                <a:gd name="connsiteY53" fmla="*/ 106831 h 586216"/>
                <a:gd name="connsiteX54" fmla="*/ 254886 w 609549"/>
                <a:gd name="connsiteY54" fmla="*/ 114819 h 586216"/>
                <a:gd name="connsiteX55" fmla="*/ 257600 w 609549"/>
                <a:gd name="connsiteY55" fmla="*/ 138879 h 586216"/>
                <a:gd name="connsiteX56" fmla="*/ 254886 w 609549"/>
                <a:gd name="connsiteY56" fmla="*/ 142255 h 586216"/>
                <a:gd name="connsiteX57" fmla="*/ 252315 w 609549"/>
                <a:gd name="connsiteY57" fmla="*/ 144823 h 586216"/>
                <a:gd name="connsiteX58" fmla="*/ 246696 w 609549"/>
                <a:gd name="connsiteY58" fmla="*/ 150434 h 586216"/>
                <a:gd name="connsiteX59" fmla="*/ 175892 w 609549"/>
                <a:gd name="connsiteY59" fmla="*/ 221140 h 586216"/>
                <a:gd name="connsiteX60" fmla="*/ 172463 w 609549"/>
                <a:gd name="connsiteY60" fmla="*/ 224611 h 586216"/>
                <a:gd name="connsiteX61" fmla="*/ 170130 w 609549"/>
                <a:gd name="connsiteY61" fmla="*/ 226560 h 586216"/>
                <a:gd name="connsiteX62" fmla="*/ 162274 w 609549"/>
                <a:gd name="connsiteY62" fmla="*/ 229936 h 586216"/>
                <a:gd name="connsiteX63" fmla="*/ 158702 w 609549"/>
                <a:gd name="connsiteY63" fmla="*/ 230269 h 586216"/>
                <a:gd name="connsiteX64" fmla="*/ 144942 w 609549"/>
                <a:gd name="connsiteY64" fmla="*/ 224611 h 586216"/>
                <a:gd name="connsiteX65" fmla="*/ 137609 w 609549"/>
                <a:gd name="connsiteY65" fmla="*/ 217288 h 586216"/>
                <a:gd name="connsiteX66" fmla="*/ 69804 w 609549"/>
                <a:gd name="connsiteY66" fmla="*/ 149578 h 586216"/>
                <a:gd name="connsiteX67" fmla="*/ 62519 w 609549"/>
                <a:gd name="connsiteY67" fmla="*/ 142255 h 586216"/>
                <a:gd name="connsiteX68" fmla="*/ 62519 w 609549"/>
                <a:gd name="connsiteY68" fmla="*/ 114819 h 586216"/>
                <a:gd name="connsiteX69" fmla="*/ 144942 w 609549"/>
                <a:gd name="connsiteY69" fmla="*/ 32464 h 586216"/>
                <a:gd name="connsiteX70" fmla="*/ 158702 w 609549"/>
                <a:gd name="connsiteY70" fmla="*/ 26758 h 586216"/>
                <a:gd name="connsiteX71" fmla="*/ 254809 w 609549"/>
                <a:gd name="connsiteY71" fmla="*/ 6542 h 586216"/>
                <a:gd name="connsiteX72" fmla="*/ 321015 w 609549"/>
                <a:gd name="connsiteY72" fmla="*/ 29913 h 586216"/>
                <a:gd name="connsiteX73" fmla="*/ 260017 w 609549"/>
                <a:gd name="connsiteY73" fmla="*/ 97465 h 586216"/>
                <a:gd name="connsiteX74" fmla="*/ 193067 w 609549"/>
                <a:gd name="connsiteY74" fmla="*/ 30626 h 586216"/>
                <a:gd name="connsiteX75" fmla="*/ 254809 w 609549"/>
                <a:gd name="connsiteY75" fmla="*/ 6542 h 586216"/>
                <a:gd name="connsiteX76" fmla="*/ 503105 w 609549"/>
                <a:gd name="connsiteY76" fmla="*/ 953 h 586216"/>
                <a:gd name="connsiteX77" fmla="*/ 538560 w 609549"/>
                <a:gd name="connsiteY77" fmla="*/ 10911 h 586216"/>
                <a:gd name="connsiteX78" fmla="*/ 542083 w 609549"/>
                <a:gd name="connsiteY78" fmla="*/ 30073 h 586216"/>
                <a:gd name="connsiteX79" fmla="*/ 465709 w 609549"/>
                <a:gd name="connsiteY79" fmla="*/ 106341 h 586216"/>
                <a:gd name="connsiteX80" fmla="*/ 465709 w 609549"/>
                <a:gd name="connsiteY80" fmla="*/ 139911 h 586216"/>
                <a:gd name="connsiteX81" fmla="*/ 542131 w 609549"/>
                <a:gd name="connsiteY81" fmla="*/ 216227 h 586216"/>
                <a:gd name="connsiteX82" fmla="*/ 538655 w 609549"/>
                <a:gd name="connsiteY82" fmla="*/ 235246 h 586216"/>
                <a:gd name="connsiteX83" fmla="*/ 442187 w 609549"/>
                <a:gd name="connsiteY83" fmla="*/ 237528 h 586216"/>
                <a:gd name="connsiteX84" fmla="*/ 399238 w 609549"/>
                <a:gd name="connsiteY84" fmla="*/ 280370 h 586216"/>
                <a:gd name="connsiteX85" fmla="*/ 328482 w 609549"/>
                <a:gd name="connsiteY85" fmla="*/ 209712 h 586216"/>
                <a:gd name="connsiteX86" fmla="*/ 372240 w 609549"/>
                <a:gd name="connsiteY86" fmla="*/ 166015 h 586216"/>
                <a:gd name="connsiteX87" fmla="*/ 400571 w 609549"/>
                <a:gd name="connsiteY87" fmla="*/ 36064 h 586216"/>
                <a:gd name="connsiteX88" fmla="*/ 503105 w 609549"/>
                <a:gd name="connsiteY88" fmla="*/ 953 h 58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609549" h="586216">
                  <a:moveTo>
                    <a:pt x="61288" y="383285"/>
                  </a:moveTo>
                  <a:cubicBezTo>
                    <a:pt x="64829" y="383106"/>
                    <a:pt x="68448" y="384367"/>
                    <a:pt x="71162" y="387101"/>
                  </a:cubicBezTo>
                  <a:lnTo>
                    <a:pt x="120018" y="435892"/>
                  </a:lnTo>
                  <a:cubicBezTo>
                    <a:pt x="125113" y="440933"/>
                    <a:pt x="125113" y="449160"/>
                    <a:pt x="120018" y="454200"/>
                  </a:cubicBezTo>
                  <a:lnTo>
                    <a:pt x="56639" y="517543"/>
                  </a:lnTo>
                  <a:cubicBezTo>
                    <a:pt x="50211" y="523963"/>
                    <a:pt x="39211" y="522013"/>
                    <a:pt x="35592" y="513644"/>
                  </a:cubicBezTo>
                  <a:cubicBezTo>
                    <a:pt x="17783" y="472794"/>
                    <a:pt x="23211" y="424288"/>
                    <a:pt x="51877" y="388099"/>
                  </a:cubicBezTo>
                  <a:cubicBezTo>
                    <a:pt x="54282" y="385079"/>
                    <a:pt x="57746" y="383463"/>
                    <a:pt x="61288" y="383285"/>
                  </a:cubicBezTo>
                  <a:close/>
                  <a:moveTo>
                    <a:pt x="235245" y="302810"/>
                  </a:moveTo>
                  <a:lnTo>
                    <a:pt x="306042" y="373466"/>
                  </a:lnTo>
                  <a:lnTo>
                    <a:pt x="258717" y="420680"/>
                  </a:lnTo>
                  <a:cubicBezTo>
                    <a:pt x="274667" y="464329"/>
                    <a:pt x="265192" y="515300"/>
                    <a:pt x="230246" y="550152"/>
                  </a:cubicBezTo>
                  <a:cubicBezTo>
                    <a:pt x="192919" y="587430"/>
                    <a:pt x="137644" y="595798"/>
                    <a:pt x="92223" y="575305"/>
                  </a:cubicBezTo>
                  <a:cubicBezTo>
                    <a:pt x="84701" y="571882"/>
                    <a:pt x="82892" y="561992"/>
                    <a:pt x="88748" y="556143"/>
                  </a:cubicBezTo>
                  <a:lnTo>
                    <a:pt x="165115" y="479877"/>
                  </a:lnTo>
                  <a:cubicBezTo>
                    <a:pt x="174399" y="470605"/>
                    <a:pt x="174399" y="455580"/>
                    <a:pt x="165115" y="446308"/>
                  </a:cubicBezTo>
                  <a:lnTo>
                    <a:pt x="88700" y="369995"/>
                  </a:lnTo>
                  <a:cubicBezTo>
                    <a:pt x="82844" y="364194"/>
                    <a:pt x="84653" y="354399"/>
                    <a:pt x="92128" y="350976"/>
                  </a:cubicBezTo>
                  <a:cubicBezTo>
                    <a:pt x="122789" y="337092"/>
                    <a:pt x="157973" y="336379"/>
                    <a:pt x="189111" y="348884"/>
                  </a:cubicBezTo>
                  <a:close/>
                  <a:moveTo>
                    <a:pt x="257958" y="161679"/>
                  </a:moveTo>
                  <a:lnTo>
                    <a:pt x="317251" y="220879"/>
                  </a:lnTo>
                  <a:lnTo>
                    <a:pt x="388070" y="291586"/>
                  </a:lnTo>
                  <a:lnTo>
                    <a:pt x="604906" y="508130"/>
                  </a:lnTo>
                  <a:cubicBezTo>
                    <a:pt x="611097" y="514311"/>
                    <a:pt x="611097" y="524344"/>
                    <a:pt x="604906" y="530526"/>
                  </a:cubicBezTo>
                  <a:lnTo>
                    <a:pt x="556567" y="578789"/>
                  </a:lnTo>
                  <a:cubicBezTo>
                    <a:pt x="553471" y="581880"/>
                    <a:pt x="549423" y="583449"/>
                    <a:pt x="545327" y="583449"/>
                  </a:cubicBezTo>
                  <a:cubicBezTo>
                    <a:pt x="541279" y="583449"/>
                    <a:pt x="537231" y="581880"/>
                    <a:pt x="534135" y="578789"/>
                  </a:cubicBezTo>
                  <a:lnTo>
                    <a:pt x="317251" y="362293"/>
                  </a:lnTo>
                  <a:lnTo>
                    <a:pt x="246481" y="291586"/>
                  </a:lnTo>
                  <a:lnTo>
                    <a:pt x="187140" y="232339"/>
                  </a:lnTo>
                  <a:close/>
                  <a:moveTo>
                    <a:pt x="58606" y="160814"/>
                  </a:moveTo>
                  <a:lnTo>
                    <a:pt x="126401" y="228498"/>
                  </a:lnTo>
                  <a:lnTo>
                    <a:pt x="111975" y="242899"/>
                  </a:lnTo>
                  <a:lnTo>
                    <a:pt x="119307" y="250219"/>
                  </a:lnTo>
                  <a:cubicBezTo>
                    <a:pt x="126877" y="257824"/>
                    <a:pt x="126877" y="270087"/>
                    <a:pt x="119307" y="277692"/>
                  </a:cubicBezTo>
                  <a:lnTo>
                    <a:pt x="115641" y="281352"/>
                  </a:lnTo>
                  <a:cubicBezTo>
                    <a:pt x="108024" y="288909"/>
                    <a:pt x="95741" y="288909"/>
                    <a:pt x="88123" y="281352"/>
                  </a:cubicBezTo>
                  <a:lnTo>
                    <a:pt x="5712" y="199029"/>
                  </a:lnTo>
                  <a:cubicBezTo>
                    <a:pt x="-1905" y="191424"/>
                    <a:pt x="-1905" y="179161"/>
                    <a:pt x="5712" y="171604"/>
                  </a:cubicBezTo>
                  <a:lnTo>
                    <a:pt x="9378" y="167944"/>
                  </a:lnTo>
                  <a:cubicBezTo>
                    <a:pt x="16948" y="160339"/>
                    <a:pt x="29231" y="160339"/>
                    <a:pt x="36849" y="167944"/>
                  </a:cubicBezTo>
                  <a:lnTo>
                    <a:pt x="44180" y="175264"/>
                  </a:lnTo>
                  <a:close/>
                  <a:moveTo>
                    <a:pt x="585775" y="66370"/>
                  </a:moveTo>
                  <a:cubicBezTo>
                    <a:pt x="589775" y="67101"/>
                    <a:pt x="593430" y="69680"/>
                    <a:pt x="595263" y="73839"/>
                  </a:cubicBezTo>
                  <a:cubicBezTo>
                    <a:pt x="613072" y="114675"/>
                    <a:pt x="607644" y="163212"/>
                    <a:pt x="578978" y="199341"/>
                  </a:cubicBezTo>
                  <a:cubicBezTo>
                    <a:pt x="574168" y="205379"/>
                    <a:pt x="565121" y="205854"/>
                    <a:pt x="559693" y="200387"/>
                  </a:cubicBezTo>
                  <a:lnTo>
                    <a:pt x="510789" y="151612"/>
                  </a:lnTo>
                  <a:cubicBezTo>
                    <a:pt x="505742" y="146526"/>
                    <a:pt x="505742" y="138349"/>
                    <a:pt x="510789" y="133262"/>
                  </a:cubicBezTo>
                  <a:lnTo>
                    <a:pt x="574216" y="69988"/>
                  </a:lnTo>
                  <a:cubicBezTo>
                    <a:pt x="577430" y="66756"/>
                    <a:pt x="581775" y="65639"/>
                    <a:pt x="585775" y="66370"/>
                  </a:cubicBezTo>
                  <a:close/>
                  <a:moveTo>
                    <a:pt x="158702" y="26758"/>
                  </a:moveTo>
                  <a:cubicBezTo>
                    <a:pt x="163655" y="26758"/>
                    <a:pt x="168654" y="28660"/>
                    <a:pt x="172463" y="32464"/>
                  </a:cubicBezTo>
                  <a:lnTo>
                    <a:pt x="179701" y="39691"/>
                  </a:lnTo>
                  <a:lnTo>
                    <a:pt x="246935" y="106831"/>
                  </a:lnTo>
                  <a:lnTo>
                    <a:pt x="254886" y="114819"/>
                  </a:lnTo>
                  <a:cubicBezTo>
                    <a:pt x="261457" y="121334"/>
                    <a:pt x="262362" y="131414"/>
                    <a:pt x="257600" y="138879"/>
                  </a:cubicBezTo>
                  <a:cubicBezTo>
                    <a:pt x="256839" y="140068"/>
                    <a:pt x="255934" y="141209"/>
                    <a:pt x="254886" y="142255"/>
                  </a:cubicBezTo>
                  <a:lnTo>
                    <a:pt x="252315" y="144823"/>
                  </a:lnTo>
                  <a:lnTo>
                    <a:pt x="246696" y="150434"/>
                  </a:lnTo>
                  <a:lnTo>
                    <a:pt x="175892" y="221140"/>
                  </a:lnTo>
                  <a:lnTo>
                    <a:pt x="172463" y="224611"/>
                  </a:lnTo>
                  <a:cubicBezTo>
                    <a:pt x="171702" y="225324"/>
                    <a:pt x="170940" y="225990"/>
                    <a:pt x="170130" y="226560"/>
                  </a:cubicBezTo>
                  <a:cubicBezTo>
                    <a:pt x="167749" y="228319"/>
                    <a:pt x="165083" y="229413"/>
                    <a:pt x="162274" y="229936"/>
                  </a:cubicBezTo>
                  <a:cubicBezTo>
                    <a:pt x="161083" y="230174"/>
                    <a:pt x="159893" y="230269"/>
                    <a:pt x="158702" y="230269"/>
                  </a:cubicBezTo>
                  <a:cubicBezTo>
                    <a:pt x="153703" y="230269"/>
                    <a:pt x="148751" y="228367"/>
                    <a:pt x="144942" y="224611"/>
                  </a:cubicBezTo>
                  <a:lnTo>
                    <a:pt x="137609" y="217288"/>
                  </a:lnTo>
                  <a:lnTo>
                    <a:pt x="69804" y="149578"/>
                  </a:lnTo>
                  <a:lnTo>
                    <a:pt x="62519" y="142255"/>
                  </a:lnTo>
                  <a:cubicBezTo>
                    <a:pt x="54900" y="134647"/>
                    <a:pt x="54900" y="122380"/>
                    <a:pt x="62519" y="114819"/>
                  </a:cubicBezTo>
                  <a:lnTo>
                    <a:pt x="144942" y="32464"/>
                  </a:lnTo>
                  <a:cubicBezTo>
                    <a:pt x="148751" y="28660"/>
                    <a:pt x="153750" y="26758"/>
                    <a:pt x="158702" y="26758"/>
                  </a:cubicBezTo>
                  <a:close/>
                  <a:moveTo>
                    <a:pt x="254809" y="6542"/>
                  </a:moveTo>
                  <a:cubicBezTo>
                    <a:pt x="277279" y="4029"/>
                    <a:pt x="300492" y="9424"/>
                    <a:pt x="321015" y="29913"/>
                  </a:cubicBezTo>
                  <a:cubicBezTo>
                    <a:pt x="380347" y="89193"/>
                    <a:pt x="337205" y="46124"/>
                    <a:pt x="260017" y="97465"/>
                  </a:cubicBezTo>
                  <a:lnTo>
                    <a:pt x="193067" y="30626"/>
                  </a:lnTo>
                  <a:cubicBezTo>
                    <a:pt x="210614" y="19479"/>
                    <a:pt x="232340" y="9056"/>
                    <a:pt x="254809" y="6542"/>
                  </a:cubicBezTo>
                  <a:close/>
                  <a:moveTo>
                    <a:pt x="503105" y="953"/>
                  </a:moveTo>
                  <a:cubicBezTo>
                    <a:pt x="515252" y="2468"/>
                    <a:pt x="527216" y="5788"/>
                    <a:pt x="538560" y="10911"/>
                  </a:cubicBezTo>
                  <a:cubicBezTo>
                    <a:pt x="546131" y="14334"/>
                    <a:pt x="547940" y="24224"/>
                    <a:pt x="542083" y="30073"/>
                  </a:cubicBezTo>
                  <a:lnTo>
                    <a:pt x="465709" y="106341"/>
                  </a:lnTo>
                  <a:cubicBezTo>
                    <a:pt x="456424" y="115613"/>
                    <a:pt x="456424" y="130639"/>
                    <a:pt x="465709" y="139911"/>
                  </a:cubicBezTo>
                  <a:lnTo>
                    <a:pt x="542131" y="216227"/>
                  </a:lnTo>
                  <a:cubicBezTo>
                    <a:pt x="547940" y="222028"/>
                    <a:pt x="546178" y="231823"/>
                    <a:pt x="538655" y="235246"/>
                  </a:cubicBezTo>
                  <a:cubicBezTo>
                    <a:pt x="508181" y="249035"/>
                    <a:pt x="473184" y="249844"/>
                    <a:pt x="442187" y="237528"/>
                  </a:cubicBezTo>
                  <a:lnTo>
                    <a:pt x="399238" y="280370"/>
                  </a:lnTo>
                  <a:lnTo>
                    <a:pt x="328482" y="209712"/>
                  </a:lnTo>
                  <a:lnTo>
                    <a:pt x="372240" y="166015"/>
                  </a:lnTo>
                  <a:cubicBezTo>
                    <a:pt x="356051" y="122270"/>
                    <a:pt x="365527" y="71060"/>
                    <a:pt x="400571" y="36064"/>
                  </a:cubicBezTo>
                  <a:cubicBezTo>
                    <a:pt x="428569" y="8106"/>
                    <a:pt x="466664" y="-3592"/>
                    <a:pt x="503105" y="953"/>
                  </a:cubicBezTo>
                  <a:close/>
                </a:path>
              </a:pathLst>
            </a:custGeom>
            <a:solidFill>
              <a:srgbClr val="01B8A5"/>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grpSp>
        <p:nvGrpSpPr>
          <p:cNvPr id="24" name="组合 23">
            <a:extLst>
              <a:ext uri="{FF2B5EF4-FFF2-40B4-BE49-F238E27FC236}">
                <a16:creationId xmlns:a16="http://schemas.microsoft.com/office/drawing/2014/main" xmlns="" id="{8F168475-519D-4FFD-9CF9-EA3C58DB1DBD}"/>
              </a:ext>
            </a:extLst>
          </p:cNvPr>
          <p:cNvGrpSpPr/>
          <p:nvPr/>
        </p:nvGrpSpPr>
        <p:grpSpPr>
          <a:xfrm>
            <a:off x="5935579" y="3593433"/>
            <a:ext cx="770021" cy="770021"/>
            <a:chOff x="6015789" y="3593433"/>
            <a:chExt cx="770021" cy="770021"/>
          </a:xfrm>
        </p:grpSpPr>
        <p:sp>
          <p:nvSpPr>
            <p:cNvPr id="25" name="椭圆 24">
              <a:extLst>
                <a:ext uri="{FF2B5EF4-FFF2-40B4-BE49-F238E27FC236}">
                  <a16:creationId xmlns:a16="http://schemas.microsoft.com/office/drawing/2014/main" xmlns="" id="{74B61ECF-5113-44A5-8CB6-A722A28E4EE9}"/>
                </a:ext>
              </a:extLst>
            </p:cNvPr>
            <p:cNvSpPr/>
            <p:nvPr/>
          </p:nvSpPr>
          <p:spPr>
            <a:xfrm>
              <a:off x="6015789" y="3593433"/>
              <a:ext cx="770021" cy="770021"/>
            </a:xfrm>
            <a:prstGeom prst="ellipse">
              <a:avLst/>
            </a:prstGeom>
            <a:solidFill>
              <a:srgbClr val="FFFFFF"/>
            </a:solidFill>
            <a:ln w="12700" cap="flat" cmpd="sng" algn="ctr">
              <a:noFill/>
              <a:prstDash val="solid"/>
              <a:miter lim="800000"/>
            </a:ln>
            <a:effectLst>
              <a:outerShdw blurRad="63500" dist="25400" dir="5400000" algn="ctr" rotWithShape="0">
                <a:prstClr val="black">
                  <a:alpha val="1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rgbClr val="FFFFFF"/>
                </a:solidFill>
                <a:effectLst/>
                <a:uLnTx/>
                <a:uFillTx/>
                <a:cs typeface="+mn-ea"/>
                <a:sym typeface="+mn-lt"/>
              </a:endParaRPr>
            </a:p>
          </p:txBody>
        </p:sp>
        <p:sp>
          <p:nvSpPr>
            <p:cNvPr id="26" name="图标">
              <a:extLst>
                <a:ext uri="{FF2B5EF4-FFF2-40B4-BE49-F238E27FC236}">
                  <a16:creationId xmlns:a16="http://schemas.microsoft.com/office/drawing/2014/main" xmlns="" id="{E3E13C63-517B-47DC-B9E8-9811ADAC4EC3}"/>
                </a:ext>
              </a:extLst>
            </p:cNvPr>
            <p:cNvSpPr/>
            <p:nvPr/>
          </p:nvSpPr>
          <p:spPr bwMode="auto">
            <a:xfrm>
              <a:off x="6187361" y="3739496"/>
              <a:ext cx="448332" cy="447493"/>
            </a:xfrm>
            <a:custGeom>
              <a:avLst/>
              <a:gdLst>
                <a:gd name="connsiteX0" fmla="*/ 290910 w 605702"/>
                <a:gd name="connsiteY0" fmla="*/ 156336 h 604568"/>
                <a:gd name="connsiteX1" fmla="*/ 335849 w 605702"/>
                <a:gd name="connsiteY1" fmla="*/ 164992 h 604568"/>
                <a:gd name="connsiteX2" fmla="*/ 288310 w 605702"/>
                <a:gd name="connsiteY2" fmla="*/ 212456 h 604568"/>
                <a:gd name="connsiteX3" fmla="*/ 203632 w 605702"/>
                <a:gd name="connsiteY3" fmla="*/ 244717 h 604568"/>
                <a:gd name="connsiteX4" fmla="*/ 203632 w 605702"/>
                <a:gd name="connsiteY4" fmla="*/ 401388 h 604568"/>
                <a:gd name="connsiteX5" fmla="*/ 360547 w 605702"/>
                <a:gd name="connsiteY5" fmla="*/ 401388 h 604568"/>
                <a:gd name="connsiteX6" fmla="*/ 392859 w 605702"/>
                <a:gd name="connsiteY6" fmla="*/ 316749 h 604568"/>
                <a:gd name="connsiteX7" fmla="*/ 440397 w 605702"/>
                <a:gd name="connsiteY7" fmla="*/ 269284 h 604568"/>
                <a:gd name="connsiteX8" fmla="*/ 400287 w 605702"/>
                <a:gd name="connsiteY8" fmla="*/ 441065 h 604568"/>
                <a:gd name="connsiteX9" fmla="*/ 163892 w 605702"/>
                <a:gd name="connsiteY9" fmla="*/ 441065 h 604568"/>
                <a:gd name="connsiteX10" fmla="*/ 163892 w 605702"/>
                <a:gd name="connsiteY10" fmla="*/ 205040 h 604568"/>
                <a:gd name="connsiteX11" fmla="*/ 290910 w 605702"/>
                <a:gd name="connsiteY11" fmla="*/ 156336 h 604568"/>
                <a:gd name="connsiteX12" fmla="*/ 246542 w 605702"/>
                <a:gd name="connsiteY12" fmla="*/ 43775 h 604568"/>
                <a:gd name="connsiteX13" fmla="*/ 422196 w 605702"/>
                <a:gd name="connsiteY13" fmla="*/ 78723 h 604568"/>
                <a:gd name="connsiteX14" fmla="*/ 376794 w 605702"/>
                <a:gd name="connsiteY14" fmla="*/ 124054 h 604568"/>
                <a:gd name="connsiteX15" fmla="*/ 126109 w 605702"/>
                <a:gd name="connsiteY15" fmla="*/ 167345 h 604568"/>
                <a:gd name="connsiteX16" fmla="*/ 126109 w 605702"/>
                <a:gd name="connsiteY16" fmla="*/ 478820 h 604568"/>
                <a:gd name="connsiteX17" fmla="*/ 438073 w 605702"/>
                <a:gd name="connsiteY17" fmla="*/ 478820 h 604568"/>
                <a:gd name="connsiteX18" fmla="*/ 481432 w 605702"/>
                <a:gd name="connsiteY18" fmla="*/ 228527 h 604568"/>
                <a:gd name="connsiteX19" fmla="*/ 526741 w 605702"/>
                <a:gd name="connsiteY19" fmla="*/ 183011 h 604568"/>
                <a:gd name="connsiteX20" fmla="*/ 481432 w 605702"/>
                <a:gd name="connsiteY20" fmla="*/ 522111 h 604568"/>
                <a:gd name="connsiteX21" fmla="*/ 82657 w 605702"/>
                <a:gd name="connsiteY21" fmla="*/ 522111 h 604568"/>
                <a:gd name="connsiteX22" fmla="*/ 82657 w 605702"/>
                <a:gd name="connsiteY22" fmla="*/ 123961 h 604568"/>
                <a:gd name="connsiteX23" fmla="*/ 246542 w 605702"/>
                <a:gd name="connsiteY23" fmla="*/ 43775 h 604568"/>
                <a:gd name="connsiteX24" fmla="*/ 536061 w 605702"/>
                <a:gd name="connsiteY24" fmla="*/ 0 h 604568"/>
                <a:gd name="connsiteX25" fmla="*/ 544232 w 605702"/>
                <a:gd name="connsiteY25" fmla="*/ 61368 h 604568"/>
                <a:gd name="connsiteX26" fmla="*/ 605702 w 605702"/>
                <a:gd name="connsiteY26" fmla="*/ 69526 h 604568"/>
                <a:gd name="connsiteX27" fmla="*/ 524361 w 605702"/>
                <a:gd name="connsiteY27" fmla="*/ 150732 h 604568"/>
                <a:gd name="connsiteX28" fmla="*/ 498361 w 605702"/>
                <a:gd name="connsiteY28" fmla="*/ 147302 h 604568"/>
                <a:gd name="connsiteX29" fmla="*/ 337721 w 605702"/>
                <a:gd name="connsiteY29" fmla="*/ 307767 h 604568"/>
                <a:gd name="connsiteX30" fmla="*/ 339764 w 605702"/>
                <a:gd name="connsiteY30" fmla="*/ 323063 h 604568"/>
                <a:gd name="connsiteX31" fmla="*/ 282101 w 605702"/>
                <a:gd name="connsiteY31" fmla="*/ 380630 h 604568"/>
                <a:gd name="connsiteX32" fmla="*/ 224437 w 605702"/>
                <a:gd name="connsiteY32" fmla="*/ 323063 h 604568"/>
                <a:gd name="connsiteX33" fmla="*/ 282101 w 605702"/>
                <a:gd name="connsiteY33" fmla="*/ 265495 h 604568"/>
                <a:gd name="connsiteX34" fmla="*/ 297422 w 605702"/>
                <a:gd name="connsiteY34" fmla="*/ 267535 h 604568"/>
                <a:gd name="connsiteX35" fmla="*/ 458155 w 605702"/>
                <a:gd name="connsiteY35" fmla="*/ 107162 h 604568"/>
                <a:gd name="connsiteX36" fmla="*/ 454719 w 605702"/>
                <a:gd name="connsiteY36" fmla="*/ 81206 h 604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5702" h="604568">
                  <a:moveTo>
                    <a:pt x="290910" y="156336"/>
                  </a:moveTo>
                  <a:cubicBezTo>
                    <a:pt x="306137" y="157147"/>
                    <a:pt x="321272" y="160032"/>
                    <a:pt x="335849" y="164992"/>
                  </a:cubicBezTo>
                  <a:lnTo>
                    <a:pt x="288310" y="212456"/>
                  </a:lnTo>
                  <a:cubicBezTo>
                    <a:pt x="257856" y="210695"/>
                    <a:pt x="226844" y="221449"/>
                    <a:pt x="203632" y="244717"/>
                  </a:cubicBezTo>
                  <a:cubicBezTo>
                    <a:pt x="160271" y="287918"/>
                    <a:pt x="160271" y="358187"/>
                    <a:pt x="203632" y="401388"/>
                  </a:cubicBezTo>
                  <a:cubicBezTo>
                    <a:pt x="246900" y="444680"/>
                    <a:pt x="317279" y="444680"/>
                    <a:pt x="360547" y="401388"/>
                  </a:cubicBezTo>
                  <a:cubicBezTo>
                    <a:pt x="383852" y="378211"/>
                    <a:pt x="394623" y="347156"/>
                    <a:pt x="392859" y="316749"/>
                  </a:cubicBezTo>
                  <a:lnTo>
                    <a:pt x="440397" y="269284"/>
                  </a:lnTo>
                  <a:cubicBezTo>
                    <a:pt x="460267" y="327595"/>
                    <a:pt x="446897" y="394620"/>
                    <a:pt x="400287" y="441065"/>
                  </a:cubicBezTo>
                  <a:cubicBezTo>
                    <a:pt x="335106" y="506236"/>
                    <a:pt x="229073" y="506236"/>
                    <a:pt x="163892" y="441065"/>
                  </a:cubicBezTo>
                  <a:cubicBezTo>
                    <a:pt x="98619" y="375987"/>
                    <a:pt x="98619" y="270118"/>
                    <a:pt x="163892" y="205040"/>
                  </a:cubicBezTo>
                  <a:cubicBezTo>
                    <a:pt x="198711" y="170137"/>
                    <a:pt x="245228" y="153902"/>
                    <a:pt x="290910" y="156336"/>
                  </a:cubicBezTo>
                  <a:close/>
                  <a:moveTo>
                    <a:pt x="246542" y="43775"/>
                  </a:moveTo>
                  <a:cubicBezTo>
                    <a:pt x="306463" y="36243"/>
                    <a:pt x="368345" y="47900"/>
                    <a:pt x="422196" y="78723"/>
                  </a:cubicBezTo>
                  <a:lnTo>
                    <a:pt x="376794" y="124054"/>
                  </a:lnTo>
                  <a:cubicBezTo>
                    <a:pt x="294811" y="85305"/>
                    <a:pt x="193980" y="99581"/>
                    <a:pt x="126109" y="167345"/>
                  </a:cubicBezTo>
                  <a:cubicBezTo>
                    <a:pt x="39948" y="253371"/>
                    <a:pt x="39948" y="392793"/>
                    <a:pt x="126109" y="478820"/>
                  </a:cubicBezTo>
                  <a:cubicBezTo>
                    <a:pt x="212271" y="564846"/>
                    <a:pt x="351912" y="564846"/>
                    <a:pt x="438073" y="478820"/>
                  </a:cubicBezTo>
                  <a:cubicBezTo>
                    <a:pt x="505944" y="411055"/>
                    <a:pt x="520428" y="310382"/>
                    <a:pt x="481432" y="228527"/>
                  </a:cubicBezTo>
                  <a:lnTo>
                    <a:pt x="526741" y="183011"/>
                  </a:lnTo>
                  <a:cubicBezTo>
                    <a:pt x="588484" y="290544"/>
                    <a:pt x="573350" y="430244"/>
                    <a:pt x="481432" y="522111"/>
                  </a:cubicBezTo>
                  <a:cubicBezTo>
                    <a:pt x="371316" y="632054"/>
                    <a:pt x="192866" y="632054"/>
                    <a:pt x="82657" y="522111"/>
                  </a:cubicBezTo>
                  <a:cubicBezTo>
                    <a:pt x="-27552" y="412168"/>
                    <a:pt x="-27552" y="233997"/>
                    <a:pt x="82657" y="123961"/>
                  </a:cubicBezTo>
                  <a:cubicBezTo>
                    <a:pt x="128662" y="78028"/>
                    <a:pt x="186622" y="51307"/>
                    <a:pt x="246542" y="43775"/>
                  </a:cubicBezTo>
                  <a:close/>
                  <a:moveTo>
                    <a:pt x="536061" y="0"/>
                  </a:moveTo>
                  <a:lnTo>
                    <a:pt x="544232" y="61368"/>
                  </a:lnTo>
                  <a:lnTo>
                    <a:pt x="605702" y="69526"/>
                  </a:lnTo>
                  <a:lnTo>
                    <a:pt x="524361" y="150732"/>
                  </a:lnTo>
                  <a:lnTo>
                    <a:pt x="498361" y="147302"/>
                  </a:lnTo>
                  <a:lnTo>
                    <a:pt x="337721" y="307767"/>
                  </a:lnTo>
                  <a:cubicBezTo>
                    <a:pt x="339021" y="312588"/>
                    <a:pt x="339764" y="317779"/>
                    <a:pt x="339764" y="323063"/>
                  </a:cubicBezTo>
                  <a:cubicBezTo>
                    <a:pt x="339764" y="354859"/>
                    <a:pt x="313950" y="380630"/>
                    <a:pt x="282101" y="380630"/>
                  </a:cubicBezTo>
                  <a:cubicBezTo>
                    <a:pt x="250251" y="380630"/>
                    <a:pt x="224437" y="354859"/>
                    <a:pt x="224437" y="323063"/>
                  </a:cubicBezTo>
                  <a:cubicBezTo>
                    <a:pt x="224437" y="291266"/>
                    <a:pt x="250251" y="265495"/>
                    <a:pt x="282101" y="265495"/>
                  </a:cubicBezTo>
                  <a:cubicBezTo>
                    <a:pt x="287393" y="265495"/>
                    <a:pt x="292500" y="266237"/>
                    <a:pt x="297422" y="267535"/>
                  </a:cubicBezTo>
                  <a:lnTo>
                    <a:pt x="458155" y="107162"/>
                  </a:lnTo>
                  <a:lnTo>
                    <a:pt x="454719" y="81206"/>
                  </a:lnTo>
                  <a:close/>
                </a:path>
              </a:pathLst>
            </a:custGeom>
            <a:solidFill>
              <a:srgbClr val="F7BE3A"/>
            </a:solidFill>
            <a:ln>
              <a:noFill/>
            </a:ln>
          </p:spPr>
          <p:txBody>
            <a:bodyPr wrap="square" lIns="91440" tIns="45720" rIns="91440" bIns="4572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grpSp>
        <p:nvGrpSpPr>
          <p:cNvPr id="27" name="组合 26">
            <a:extLst>
              <a:ext uri="{FF2B5EF4-FFF2-40B4-BE49-F238E27FC236}">
                <a16:creationId xmlns:a16="http://schemas.microsoft.com/office/drawing/2014/main" xmlns="" id="{AB52F4D8-87B2-4E9F-B5F9-32EF873AF62F}"/>
              </a:ext>
            </a:extLst>
          </p:cNvPr>
          <p:cNvGrpSpPr/>
          <p:nvPr/>
        </p:nvGrpSpPr>
        <p:grpSpPr>
          <a:xfrm>
            <a:off x="8967537" y="3593433"/>
            <a:ext cx="770021" cy="770021"/>
            <a:chOff x="9047747" y="3593433"/>
            <a:chExt cx="770021" cy="770021"/>
          </a:xfrm>
        </p:grpSpPr>
        <p:sp>
          <p:nvSpPr>
            <p:cNvPr id="28" name="椭圆 27">
              <a:extLst>
                <a:ext uri="{FF2B5EF4-FFF2-40B4-BE49-F238E27FC236}">
                  <a16:creationId xmlns:a16="http://schemas.microsoft.com/office/drawing/2014/main" xmlns="" id="{97ED1BC7-0121-4457-B861-977E12EC9F3F}"/>
                </a:ext>
              </a:extLst>
            </p:cNvPr>
            <p:cNvSpPr/>
            <p:nvPr/>
          </p:nvSpPr>
          <p:spPr>
            <a:xfrm>
              <a:off x="9047747" y="3593433"/>
              <a:ext cx="770021" cy="770021"/>
            </a:xfrm>
            <a:prstGeom prst="ellipse">
              <a:avLst/>
            </a:prstGeom>
            <a:solidFill>
              <a:srgbClr val="FFFFFF"/>
            </a:solidFill>
            <a:ln w="12700" cap="flat" cmpd="sng" algn="ctr">
              <a:noFill/>
              <a:prstDash val="solid"/>
              <a:miter lim="800000"/>
            </a:ln>
            <a:effectLst>
              <a:outerShdw blurRad="63500" dist="25400" dir="5400000" algn="ctr" rotWithShape="0">
                <a:prstClr val="black">
                  <a:alpha val="1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rgbClr val="FFFFFF"/>
                </a:solidFill>
                <a:effectLst/>
                <a:uLnTx/>
                <a:uFillTx/>
                <a:cs typeface="+mn-ea"/>
                <a:sym typeface="+mn-lt"/>
              </a:endParaRPr>
            </a:p>
          </p:txBody>
        </p:sp>
        <p:sp>
          <p:nvSpPr>
            <p:cNvPr id="29" name="图标">
              <a:extLst>
                <a:ext uri="{FF2B5EF4-FFF2-40B4-BE49-F238E27FC236}">
                  <a16:creationId xmlns:a16="http://schemas.microsoft.com/office/drawing/2014/main" xmlns="" id="{4D17BF7C-96A8-428E-9FEB-1A9CF7060076}"/>
                </a:ext>
              </a:extLst>
            </p:cNvPr>
            <p:cNvSpPr/>
            <p:nvPr/>
          </p:nvSpPr>
          <p:spPr bwMode="auto">
            <a:xfrm>
              <a:off x="9210127" y="3742451"/>
              <a:ext cx="447221" cy="459973"/>
            </a:xfrm>
            <a:custGeom>
              <a:avLst/>
              <a:gdLst>
                <a:gd name="T0" fmla="*/ 6023 w 6383"/>
                <a:gd name="T1" fmla="*/ 2985 h 6575"/>
                <a:gd name="T2" fmla="*/ 5921 w 6383"/>
                <a:gd name="T3" fmla="*/ 1957 h 6575"/>
                <a:gd name="T4" fmla="*/ 5304 w 6383"/>
                <a:gd name="T5" fmla="*/ 1379 h 6575"/>
                <a:gd name="T6" fmla="*/ 4619 w 6383"/>
                <a:gd name="T7" fmla="*/ 608 h 6575"/>
                <a:gd name="T8" fmla="*/ 3777 w 6383"/>
                <a:gd name="T9" fmla="*/ 501 h 6575"/>
                <a:gd name="T10" fmla="*/ 2768 w 6383"/>
                <a:gd name="T11" fmla="*/ 280 h 6575"/>
                <a:gd name="T12" fmla="*/ 2028 w 6383"/>
                <a:gd name="T13" fmla="*/ 688 h 6575"/>
                <a:gd name="T14" fmla="*/ 1083 w 6383"/>
                <a:gd name="T15" fmla="*/ 1103 h 6575"/>
                <a:gd name="T16" fmla="*/ 723 w 6383"/>
                <a:gd name="T17" fmla="*/ 1868 h 6575"/>
                <a:gd name="T18" fmla="*/ 201 w 6383"/>
                <a:gd name="T19" fmla="*/ 2759 h 6575"/>
                <a:gd name="T20" fmla="*/ 360 w 6383"/>
                <a:gd name="T21" fmla="*/ 3591 h 6575"/>
                <a:gd name="T22" fmla="*/ 461 w 6383"/>
                <a:gd name="T23" fmla="*/ 4619 h 6575"/>
                <a:gd name="T24" fmla="*/ 1079 w 6383"/>
                <a:gd name="T25" fmla="*/ 5197 h 6575"/>
                <a:gd name="T26" fmla="*/ 1764 w 6383"/>
                <a:gd name="T27" fmla="*/ 5968 h 6575"/>
                <a:gd name="T28" fmla="*/ 2604 w 6383"/>
                <a:gd name="T29" fmla="*/ 6073 h 6575"/>
                <a:gd name="T30" fmla="*/ 3613 w 6383"/>
                <a:gd name="T31" fmla="*/ 6295 h 6575"/>
                <a:gd name="T32" fmla="*/ 4353 w 6383"/>
                <a:gd name="T33" fmla="*/ 5888 h 6575"/>
                <a:gd name="T34" fmla="*/ 5299 w 6383"/>
                <a:gd name="T35" fmla="*/ 5473 h 6575"/>
                <a:gd name="T36" fmla="*/ 5659 w 6383"/>
                <a:gd name="T37" fmla="*/ 4708 h 6575"/>
                <a:gd name="T38" fmla="*/ 6180 w 6383"/>
                <a:gd name="T39" fmla="*/ 3817 h 6575"/>
                <a:gd name="T40" fmla="*/ 3877 w 6383"/>
                <a:gd name="T41" fmla="*/ 4231 h 6575"/>
                <a:gd name="T42" fmla="*/ 3381 w 6383"/>
                <a:gd name="T43" fmla="*/ 4613 h 6575"/>
                <a:gd name="T44" fmla="*/ 3287 w 6383"/>
                <a:gd name="T45" fmla="*/ 4924 h 6575"/>
                <a:gd name="T46" fmla="*/ 2960 w 6383"/>
                <a:gd name="T47" fmla="*/ 4820 h 6575"/>
                <a:gd name="T48" fmla="*/ 2844 w 6383"/>
                <a:gd name="T49" fmla="*/ 4529 h 6575"/>
                <a:gd name="T50" fmla="*/ 2356 w 6383"/>
                <a:gd name="T51" fmla="*/ 4233 h 6575"/>
                <a:gd name="T52" fmla="*/ 2560 w 6383"/>
                <a:gd name="T53" fmla="*/ 3940 h 6575"/>
                <a:gd name="T54" fmla="*/ 3307 w 6383"/>
                <a:gd name="T55" fmla="*/ 4036 h 6575"/>
                <a:gd name="T56" fmla="*/ 3193 w 6383"/>
                <a:gd name="T57" fmla="*/ 3535 h 6575"/>
                <a:gd name="T58" fmla="*/ 2365 w 6383"/>
                <a:gd name="T59" fmla="*/ 2705 h 6575"/>
                <a:gd name="T60" fmla="*/ 2991 w 6383"/>
                <a:gd name="T61" fmla="*/ 1897 h 6575"/>
                <a:gd name="T62" fmla="*/ 3105 w 6383"/>
                <a:gd name="T63" fmla="*/ 1651 h 6575"/>
                <a:gd name="T64" fmla="*/ 3401 w 6383"/>
                <a:gd name="T65" fmla="*/ 1856 h 6575"/>
                <a:gd name="T66" fmla="*/ 3865 w 6383"/>
                <a:gd name="T67" fmla="*/ 2119 h 6575"/>
                <a:gd name="T68" fmla="*/ 3847 w 6383"/>
                <a:gd name="T69" fmla="*/ 2508 h 6575"/>
                <a:gd name="T70" fmla="*/ 3208 w 6383"/>
                <a:gd name="T71" fmla="*/ 2464 h 6575"/>
                <a:gd name="T72" fmla="*/ 3025 w 6383"/>
                <a:gd name="T73" fmla="*/ 2832 h 6575"/>
                <a:gd name="T74" fmla="*/ 3647 w 6383"/>
                <a:gd name="T75" fmla="*/ 3137 h 6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383" h="6575">
                  <a:moveTo>
                    <a:pt x="6023" y="3591"/>
                  </a:moveTo>
                  <a:cubicBezTo>
                    <a:pt x="5895" y="3409"/>
                    <a:pt x="5895" y="3167"/>
                    <a:pt x="6023" y="2985"/>
                  </a:cubicBezTo>
                  <a:lnTo>
                    <a:pt x="6181" y="2759"/>
                  </a:lnTo>
                  <a:cubicBezTo>
                    <a:pt x="6383" y="2472"/>
                    <a:pt x="6253" y="2072"/>
                    <a:pt x="5921" y="1957"/>
                  </a:cubicBezTo>
                  <a:lnTo>
                    <a:pt x="5660" y="1868"/>
                  </a:lnTo>
                  <a:cubicBezTo>
                    <a:pt x="5451" y="1796"/>
                    <a:pt x="5308" y="1600"/>
                    <a:pt x="5304" y="1379"/>
                  </a:cubicBezTo>
                  <a:lnTo>
                    <a:pt x="5300" y="1103"/>
                  </a:lnTo>
                  <a:cubicBezTo>
                    <a:pt x="5295" y="752"/>
                    <a:pt x="4953" y="505"/>
                    <a:pt x="4619" y="608"/>
                  </a:cubicBezTo>
                  <a:lnTo>
                    <a:pt x="4353" y="688"/>
                  </a:lnTo>
                  <a:cubicBezTo>
                    <a:pt x="4141" y="753"/>
                    <a:pt x="3911" y="679"/>
                    <a:pt x="3777" y="501"/>
                  </a:cubicBezTo>
                  <a:lnTo>
                    <a:pt x="3611" y="280"/>
                  </a:lnTo>
                  <a:cubicBezTo>
                    <a:pt x="3400" y="0"/>
                    <a:pt x="2979" y="0"/>
                    <a:pt x="2768" y="280"/>
                  </a:cubicBezTo>
                  <a:lnTo>
                    <a:pt x="2604" y="501"/>
                  </a:lnTo>
                  <a:cubicBezTo>
                    <a:pt x="2471" y="679"/>
                    <a:pt x="2240" y="753"/>
                    <a:pt x="2028" y="688"/>
                  </a:cubicBezTo>
                  <a:lnTo>
                    <a:pt x="1764" y="608"/>
                  </a:lnTo>
                  <a:cubicBezTo>
                    <a:pt x="1429" y="505"/>
                    <a:pt x="1088" y="752"/>
                    <a:pt x="1083" y="1103"/>
                  </a:cubicBezTo>
                  <a:lnTo>
                    <a:pt x="1079" y="1379"/>
                  </a:lnTo>
                  <a:cubicBezTo>
                    <a:pt x="1075" y="1600"/>
                    <a:pt x="933" y="1796"/>
                    <a:pt x="723" y="1868"/>
                  </a:cubicBezTo>
                  <a:lnTo>
                    <a:pt x="461" y="1957"/>
                  </a:lnTo>
                  <a:cubicBezTo>
                    <a:pt x="129" y="2071"/>
                    <a:pt x="0" y="2471"/>
                    <a:pt x="201" y="2759"/>
                  </a:cubicBezTo>
                  <a:lnTo>
                    <a:pt x="360" y="2985"/>
                  </a:lnTo>
                  <a:cubicBezTo>
                    <a:pt x="488" y="3167"/>
                    <a:pt x="488" y="3409"/>
                    <a:pt x="360" y="3591"/>
                  </a:cubicBezTo>
                  <a:lnTo>
                    <a:pt x="201" y="3817"/>
                  </a:lnTo>
                  <a:cubicBezTo>
                    <a:pt x="0" y="4104"/>
                    <a:pt x="129" y="4504"/>
                    <a:pt x="461" y="4619"/>
                  </a:cubicBezTo>
                  <a:lnTo>
                    <a:pt x="723" y="4708"/>
                  </a:lnTo>
                  <a:cubicBezTo>
                    <a:pt x="932" y="4780"/>
                    <a:pt x="1075" y="4976"/>
                    <a:pt x="1079" y="5197"/>
                  </a:cubicBezTo>
                  <a:lnTo>
                    <a:pt x="1083" y="5473"/>
                  </a:lnTo>
                  <a:cubicBezTo>
                    <a:pt x="1088" y="5824"/>
                    <a:pt x="1429" y="6071"/>
                    <a:pt x="1764" y="5968"/>
                  </a:cubicBezTo>
                  <a:lnTo>
                    <a:pt x="2028" y="5887"/>
                  </a:lnTo>
                  <a:cubicBezTo>
                    <a:pt x="2240" y="5821"/>
                    <a:pt x="2471" y="5896"/>
                    <a:pt x="2604" y="6073"/>
                  </a:cubicBezTo>
                  <a:lnTo>
                    <a:pt x="2771" y="6295"/>
                  </a:lnTo>
                  <a:cubicBezTo>
                    <a:pt x="2981" y="6575"/>
                    <a:pt x="3403" y="6575"/>
                    <a:pt x="3613" y="6295"/>
                  </a:cubicBezTo>
                  <a:lnTo>
                    <a:pt x="3777" y="6075"/>
                  </a:lnTo>
                  <a:cubicBezTo>
                    <a:pt x="3911" y="5897"/>
                    <a:pt x="4141" y="5823"/>
                    <a:pt x="4353" y="5888"/>
                  </a:cubicBezTo>
                  <a:lnTo>
                    <a:pt x="4617" y="5968"/>
                  </a:lnTo>
                  <a:cubicBezTo>
                    <a:pt x="4952" y="6071"/>
                    <a:pt x="5293" y="5824"/>
                    <a:pt x="5299" y="5473"/>
                  </a:cubicBezTo>
                  <a:lnTo>
                    <a:pt x="5303" y="5197"/>
                  </a:lnTo>
                  <a:cubicBezTo>
                    <a:pt x="5307" y="4976"/>
                    <a:pt x="5448" y="4780"/>
                    <a:pt x="5659" y="4708"/>
                  </a:cubicBezTo>
                  <a:lnTo>
                    <a:pt x="5920" y="4619"/>
                  </a:lnTo>
                  <a:cubicBezTo>
                    <a:pt x="6252" y="4505"/>
                    <a:pt x="6381" y="4105"/>
                    <a:pt x="6180" y="3817"/>
                  </a:cubicBezTo>
                  <a:lnTo>
                    <a:pt x="6023" y="3591"/>
                  </a:lnTo>
                  <a:close/>
                  <a:moveTo>
                    <a:pt x="3877" y="4231"/>
                  </a:moveTo>
                  <a:cubicBezTo>
                    <a:pt x="3773" y="4357"/>
                    <a:pt x="3637" y="4443"/>
                    <a:pt x="3479" y="4487"/>
                  </a:cubicBezTo>
                  <a:cubicBezTo>
                    <a:pt x="3409" y="4505"/>
                    <a:pt x="3379" y="4541"/>
                    <a:pt x="3381" y="4613"/>
                  </a:cubicBezTo>
                  <a:cubicBezTo>
                    <a:pt x="3384" y="4684"/>
                    <a:pt x="3381" y="4755"/>
                    <a:pt x="3381" y="4825"/>
                  </a:cubicBezTo>
                  <a:cubicBezTo>
                    <a:pt x="3381" y="4888"/>
                    <a:pt x="3349" y="4923"/>
                    <a:pt x="3287" y="4924"/>
                  </a:cubicBezTo>
                  <a:cubicBezTo>
                    <a:pt x="3211" y="4925"/>
                    <a:pt x="3135" y="4925"/>
                    <a:pt x="3059" y="4924"/>
                  </a:cubicBezTo>
                  <a:cubicBezTo>
                    <a:pt x="2992" y="4923"/>
                    <a:pt x="2961" y="4885"/>
                    <a:pt x="2960" y="4820"/>
                  </a:cubicBezTo>
                  <a:cubicBezTo>
                    <a:pt x="2960" y="4768"/>
                    <a:pt x="2959" y="4717"/>
                    <a:pt x="2959" y="4665"/>
                  </a:cubicBezTo>
                  <a:cubicBezTo>
                    <a:pt x="2957" y="4552"/>
                    <a:pt x="2953" y="4547"/>
                    <a:pt x="2844" y="4529"/>
                  </a:cubicBezTo>
                  <a:cubicBezTo>
                    <a:pt x="2704" y="4507"/>
                    <a:pt x="2567" y="4475"/>
                    <a:pt x="2439" y="4413"/>
                  </a:cubicBezTo>
                  <a:cubicBezTo>
                    <a:pt x="2337" y="4364"/>
                    <a:pt x="2328" y="4339"/>
                    <a:pt x="2356" y="4233"/>
                  </a:cubicBezTo>
                  <a:cubicBezTo>
                    <a:pt x="2377" y="4155"/>
                    <a:pt x="2399" y="4076"/>
                    <a:pt x="2424" y="3999"/>
                  </a:cubicBezTo>
                  <a:cubicBezTo>
                    <a:pt x="2452" y="3908"/>
                    <a:pt x="2477" y="3897"/>
                    <a:pt x="2560" y="3940"/>
                  </a:cubicBezTo>
                  <a:cubicBezTo>
                    <a:pt x="2701" y="4013"/>
                    <a:pt x="2852" y="4055"/>
                    <a:pt x="3011" y="4075"/>
                  </a:cubicBezTo>
                  <a:cubicBezTo>
                    <a:pt x="3112" y="4088"/>
                    <a:pt x="3212" y="4077"/>
                    <a:pt x="3307" y="4036"/>
                  </a:cubicBezTo>
                  <a:cubicBezTo>
                    <a:pt x="3483" y="3959"/>
                    <a:pt x="3511" y="3755"/>
                    <a:pt x="3361" y="3633"/>
                  </a:cubicBezTo>
                  <a:cubicBezTo>
                    <a:pt x="3311" y="3592"/>
                    <a:pt x="3253" y="3561"/>
                    <a:pt x="3193" y="3535"/>
                  </a:cubicBezTo>
                  <a:cubicBezTo>
                    <a:pt x="3039" y="3467"/>
                    <a:pt x="2879" y="3415"/>
                    <a:pt x="2733" y="3328"/>
                  </a:cubicBezTo>
                  <a:cubicBezTo>
                    <a:pt x="2497" y="3187"/>
                    <a:pt x="2347" y="2992"/>
                    <a:pt x="2365" y="2705"/>
                  </a:cubicBezTo>
                  <a:cubicBezTo>
                    <a:pt x="2385" y="2380"/>
                    <a:pt x="2569" y="2177"/>
                    <a:pt x="2867" y="2069"/>
                  </a:cubicBezTo>
                  <a:cubicBezTo>
                    <a:pt x="2989" y="2024"/>
                    <a:pt x="2991" y="2027"/>
                    <a:pt x="2991" y="1897"/>
                  </a:cubicBezTo>
                  <a:lnTo>
                    <a:pt x="2991" y="1767"/>
                  </a:lnTo>
                  <a:cubicBezTo>
                    <a:pt x="2993" y="1669"/>
                    <a:pt x="3009" y="1653"/>
                    <a:pt x="3105" y="1651"/>
                  </a:cubicBezTo>
                  <a:cubicBezTo>
                    <a:pt x="3135" y="1649"/>
                    <a:pt x="3165" y="1651"/>
                    <a:pt x="3195" y="1651"/>
                  </a:cubicBezTo>
                  <a:cubicBezTo>
                    <a:pt x="3400" y="1651"/>
                    <a:pt x="3400" y="1651"/>
                    <a:pt x="3401" y="1856"/>
                  </a:cubicBezTo>
                  <a:cubicBezTo>
                    <a:pt x="3401" y="2001"/>
                    <a:pt x="3401" y="2001"/>
                    <a:pt x="3547" y="2024"/>
                  </a:cubicBezTo>
                  <a:cubicBezTo>
                    <a:pt x="3657" y="2041"/>
                    <a:pt x="3764" y="2075"/>
                    <a:pt x="3865" y="2119"/>
                  </a:cubicBezTo>
                  <a:cubicBezTo>
                    <a:pt x="3921" y="2144"/>
                    <a:pt x="3943" y="2183"/>
                    <a:pt x="3925" y="2243"/>
                  </a:cubicBezTo>
                  <a:cubicBezTo>
                    <a:pt x="3900" y="2332"/>
                    <a:pt x="3876" y="2420"/>
                    <a:pt x="3847" y="2508"/>
                  </a:cubicBezTo>
                  <a:cubicBezTo>
                    <a:pt x="3820" y="2591"/>
                    <a:pt x="3793" y="2603"/>
                    <a:pt x="3713" y="2564"/>
                  </a:cubicBezTo>
                  <a:cubicBezTo>
                    <a:pt x="3553" y="2487"/>
                    <a:pt x="3385" y="2455"/>
                    <a:pt x="3208" y="2464"/>
                  </a:cubicBezTo>
                  <a:cubicBezTo>
                    <a:pt x="3161" y="2467"/>
                    <a:pt x="3116" y="2473"/>
                    <a:pt x="3073" y="2492"/>
                  </a:cubicBezTo>
                  <a:cubicBezTo>
                    <a:pt x="2920" y="2559"/>
                    <a:pt x="2896" y="2728"/>
                    <a:pt x="3025" y="2832"/>
                  </a:cubicBezTo>
                  <a:cubicBezTo>
                    <a:pt x="3091" y="2885"/>
                    <a:pt x="3167" y="2923"/>
                    <a:pt x="3245" y="2956"/>
                  </a:cubicBezTo>
                  <a:cubicBezTo>
                    <a:pt x="3381" y="3012"/>
                    <a:pt x="3517" y="3065"/>
                    <a:pt x="3647" y="3137"/>
                  </a:cubicBezTo>
                  <a:cubicBezTo>
                    <a:pt x="4056" y="3365"/>
                    <a:pt x="4167" y="3880"/>
                    <a:pt x="3877" y="4231"/>
                  </a:cubicBezTo>
                  <a:close/>
                </a:path>
              </a:pathLst>
            </a:custGeom>
            <a:solidFill>
              <a:srgbClr val="01B8A5"/>
            </a:solidFill>
            <a:ln>
              <a:noFill/>
            </a:ln>
          </p:spPr>
          <p:txBody>
            <a:bodyPr wrap="square" lIns="91440" tIns="45720" rIns="91440" bIns="4572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sp>
        <p:nvSpPr>
          <p:cNvPr id="30" name="文本框 2">
            <a:extLst>
              <a:ext uri="{FF2B5EF4-FFF2-40B4-BE49-F238E27FC236}">
                <a16:creationId xmlns:a16="http://schemas.microsoft.com/office/drawing/2014/main" xmlns="" id="{6B055E94-CDEC-4956-A83D-A372BAB8F88F}"/>
              </a:ext>
            </a:extLst>
          </p:cNvPr>
          <p:cNvSpPr/>
          <p:nvPr/>
        </p:nvSpPr>
        <p:spPr bwMode="auto">
          <a:xfrm>
            <a:off x="4924926" y="4551150"/>
            <a:ext cx="2775285" cy="1480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lvl="0" algn="ctr" fontAlgn="base">
              <a:lnSpc>
                <a:spcPct val="150000"/>
              </a:lnSpc>
              <a:spcBef>
                <a:spcPct val="0"/>
              </a:spcBef>
              <a:spcAft>
                <a:spcPct val="0"/>
              </a:spcAft>
              <a:defRPr/>
            </a:pPr>
            <a:r>
              <a:rPr lang="zh-CN" altLang="en-US" sz="2000" dirty="0">
                <a:solidFill>
                  <a:srgbClr val="000000">
                    <a:lumMod val="75000"/>
                    <a:lumOff val="25000"/>
                  </a:srgbClr>
                </a:solidFill>
                <a:cs typeface="+mn-ea"/>
                <a:sym typeface="+mn-lt"/>
              </a:rPr>
              <a:t>添加标题</a:t>
            </a:r>
            <a:endParaRPr lang="en-US" altLang="zh-CN" sz="2000" dirty="0">
              <a:solidFill>
                <a:srgbClr val="000000">
                  <a:lumMod val="75000"/>
                  <a:lumOff val="25000"/>
                </a:srgbClr>
              </a:solidFill>
              <a:cs typeface="+mn-ea"/>
              <a:sym typeface="+mn-lt"/>
            </a:endParaRPr>
          </a:p>
          <a:p>
            <a:pPr lvl="0" algn="ctr" fontAlgn="base">
              <a:lnSpc>
                <a:spcPct val="150000"/>
              </a:lnSpc>
              <a:spcBef>
                <a:spcPct val="0"/>
              </a:spcBef>
              <a:spcAft>
                <a:spcPct val="0"/>
              </a:spcAft>
              <a:defRPr/>
            </a:pPr>
            <a:r>
              <a:rPr lang="zh-CN" altLang="en-US" sz="1600" b="1" dirty="0">
                <a:solidFill>
                  <a:srgbClr val="000000">
                    <a:lumMod val="75000"/>
                    <a:lumOff val="25000"/>
                  </a:srgbClr>
                </a:solidFill>
                <a:cs typeface="+mn-ea"/>
                <a:sym typeface="+mn-lt"/>
              </a:rPr>
              <a:t>请单击此处输入您的文本内容，更改文字颜色或者大小。</a:t>
            </a:r>
            <a:endParaRPr lang="en-US" altLang="zh-CN" sz="1600" b="1" dirty="0">
              <a:solidFill>
                <a:srgbClr val="000000">
                  <a:lumMod val="75000"/>
                  <a:lumOff val="25000"/>
                </a:srgbClr>
              </a:solidFill>
              <a:cs typeface="+mn-ea"/>
              <a:sym typeface="+mn-lt"/>
            </a:endParaRPr>
          </a:p>
        </p:txBody>
      </p:sp>
      <p:sp>
        <p:nvSpPr>
          <p:cNvPr id="31" name="文本框 2">
            <a:extLst>
              <a:ext uri="{FF2B5EF4-FFF2-40B4-BE49-F238E27FC236}">
                <a16:creationId xmlns:a16="http://schemas.microsoft.com/office/drawing/2014/main" xmlns="" id="{8979CC0A-6C43-44DD-A694-8FDACE387F5A}"/>
              </a:ext>
            </a:extLst>
          </p:cNvPr>
          <p:cNvSpPr/>
          <p:nvPr/>
        </p:nvSpPr>
        <p:spPr bwMode="auto">
          <a:xfrm>
            <a:off x="7972927" y="4551150"/>
            <a:ext cx="2775285" cy="1480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lvl="0" algn="ctr" fontAlgn="base">
              <a:lnSpc>
                <a:spcPct val="150000"/>
              </a:lnSpc>
              <a:spcBef>
                <a:spcPct val="0"/>
              </a:spcBef>
              <a:spcAft>
                <a:spcPct val="0"/>
              </a:spcAft>
              <a:defRPr/>
            </a:pPr>
            <a:r>
              <a:rPr lang="zh-CN" altLang="en-US" sz="2000" dirty="0">
                <a:solidFill>
                  <a:srgbClr val="000000">
                    <a:lumMod val="75000"/>
                    <a:lumOff val="25000"/>
                  </a:srgbClr>
                </a:solidFill>
                <a:cs typeface="+mn-ea"/>
                <a:sym typeface="+mn-lt"/>
              </a:rPr>
              <a:t>添加标题</a:t>
            </a:r>
            <a:endParaRPr lang="en-US" altLang="zh-CN" sz="2000" dirty="0">
              <a:solidFill>
                <a:srgbClr val="000000">
                  <a:lumMod val="75000"/>
                  <a:lumOff val="25000"/>
                </a:srgbClr>
              </a:solidFill>
              <a:cs typeface="+mn-ea"/>
              <a:sym typeface="+mn-lt"/>
            </a:endParaRPr>
          </a:p>
          <a:p>
            <a:pPr lvl="0" algn="ctr" fontAlgn="base">
              <a:lnSpc>
                <a:spcPct val="150000"/>
              </a:lnSpc>
              <a:spcBef>
                <a:spcPct val="0"/>
              </a:spcBef>
              <a:spcAft>
                <a:spcPct val="0"/>
              </a:spcAft>
              <a:defRPr/>
            </a:pPr>
            <a:r>
              <a:rPr lang="zh-CN" altLang="en-US" sz="1600" b="1" dirty="0">
                <a:solidFill>
                  <a:srgbClr val="000000">
                    <a:lumMod val="75000"/>
                    <a:lumOff val="25000"/>
                  </a:srgbClr>
                </a:solidFill>
                <a:cs typeface="+mn-ea"/>
                <a:sym typeface="+mn-lt"/>
              </a:rPr>
              <a:t>请单击此处输入您的文本内容，更改文字颜色或者大小。</a:t>
            </a:r>
            <a:endParaRPr lang="en-US" altLang="zh-CN" sz="1600" b="1" dirty="0">
              <a:solidFill>
                <a:srgbClr val="000000">
                  <a:lumMod val="75000"/>
                  <a:lumOff val="25000"/>
                </a:srgbClr>
              </a:solidFill>
              <a:cs typeface="+mn-ea"/>
              <a:sym typeface="+mn-lt"/>
            </a:endParaRPr>
          </a:p>
        </p:txBody>
      </p:sp>
    </p:spTree>
    <p:extLst>
      <p:ext uri="{BB962C8B-B14F-4D97-AF65-F5344CB8AC3E}">
        <p14:creationId xmlns:p14="http://schemas.microsoft.com/office/powerpoint/2010/main" val="365777257"/>
      </p:ext>
    </p:extLst>
  </p:cSld>
  <p:clrMapOvr>
    <a:masterClrMapping/>
  </p:clrMapOvr>
  <mc:AlternateContent xmlns:mc="http://schemas.openxmlformats.org/markup-compatibility/2006" xmlns:p14="http://schemas.microsoft.com/office/powerpoint/2010/main">
    <mc:Choice Requires="p14">
      <p:transition spd="slow" p14:dur="1600" advClick="0" advTm="0">
        <p14:prism dir="r" isContent="1"/>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500"/>
                            </p:stCondLst>
                            <p:childTnLst>
                              <p:par>
                                <p:cTn id="14" presetID="22" presetClass="entr" presetSubtype="8"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left)">
                                      <p:cBhvr>
                                        <p:cTn id="16" dur="500"/>
                                        <p:tgtEl>
                                          <p:spTgt spid="18"/>
                                        </p:tgtEl>
                                      </p:cBhvr>
                                    </p:animEffect>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left)">
                                      <p:cBhvr>
                                        <p:cTn id="20" dur="500"/>
                                        <p:tgtEl>
                                          <p:spTgt spid="19"/>
                                        </p:tgtEl>
                                      </p:cBhvr>
                                    </p:animEffect>
                                  </p:childTnLst>
                                </p:cTn>
                              </p:par>
                            </p:childTnLst>
                          </p:cTn>
                        </p:par>
                        <p:par>
                          <p:cTn id="21" fill="hold">
                            <p:stCondLst>
                              <p:cond delay="2500"/>
                            </p:stCondLst>
                            <p:childTnLst>
                              <p:par>
                                <p:cTn id="22" presetID="10" presetClass="entr" presetSubtype="0"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childTnLst>
                          </p:cTn>
                        </p:par>
                        <p:par>
                          <p:cTn id="25" fill="hold">
                            <p:stCondLst>
                              <p:cond delay="3000"/>
                            </p:stCondLst>
                            <p:childTnLst>
                              <p:par>
                                <p:cTn id="26" presetID="10" presetClass="entr" presetSubtype="0"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par>
                          <p:cTn id="29" fill="hold">
                            <p:stCondLst>
                              <p:cond delay="3500"/>
                            </p:stCondLst>
                            <p:childTnLst>
                              <p:par>
                                <p:cTn id="30" presetID="10" presetClass="entr" presetSubtype="0" fill="hold"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par>
                          <p:cTn id="33" fill="hold">
                            <p:stCondLst>
                              <p:cond delay="4000"/>
                            </p:stCondLst>
                            <p:childTnLst>
                              <p:par>
                                <p:cTn id="34" presetID="2" presetClass="entr" presetSubtype="4"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childTnLst>
                          </p:cTn>
                        </p:par>
                        <p:par>
                          <p:cTn id="38" fill="hold">
                            <p:stCondLst>
                              <p:cond delay="4500"/>
                            </p:stCondLst>
                            <p:childTnLst>
                              <p:par>
                                <p:cTn id="39" presetID="2" presetClass="entr" presetSubtype="4" fill="hold" grpId="0"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additive="base">
                                        <p:cTn id="41" dur="500" fill="hold"/>
                                        <p:tgtEl>
                                          <p:spTgt spid="30"/>
                                        </p:tgtEl>
                                        <p:attrNameLst>
                                          <p:attrName>ppt_x</p:attrName>
                                        </p:attrNameLst>
                                      </p:cBhvr>
                                      <p:tavLst>
                                        <p:tav tm="0">
                                          <p:val>
                                            <p:strVal val="#ppt_x"/>
                                          </p:val>
                                        </p:tav>
                                        <p:tav tm="100000">
                                          <p:val>
                                            <p:strVal val="#ppt_x"/>
                                          </p:val>
                                        </p:tav>
                                      </p:tavLst>
                                    </p:anim>
                                    <p:anim calcmode="lin" valueType="num">
                                      <p:cBhvr additive="base">
                                        <p:cTn id="42" dur="500" fill="hold"/>
                                        <p:tgtEl>
                                          <p:spTgt spid="30"/>
                                        </p:tgtEl>
                                        <p:attrNameLst>
                                          <p:attrName>ppt_y</p:attrName>
                                        </p:attrNameLst>
                                      </p:cBhvr>
                                      <p:tavLst>
                                        <p:tav tm="0">
                                          <p:val>
                                            <p:strVal val="1+#ppt_h/2"/>
                                          </p:val>
                                        </p:tav>
                                        <p:tav tm="100000">
                                          <p:val>
                                            <p:strVal val="#ppt_y"/>
                                          </p:val>
                                        </p:tav>
                                      </p:tavLst>
                                    </p:anim>
                                  </p:childTnLst>
                                </p:cTn>
                              </p:par>
                            </p:childTnLst>
                          </p:cTn>
                        </p:par>
                        <p:par>
                          <p:cTn id="43" fill="hold">
                            <p:stCondLst>
                              <p:cond delay="5000"/>
                            </p:stCondLst>
                            <p:childTnLst>
                              <p:par>
                                <p:cTn id="44" presetID="2" presetClass="entr" presetSubtype="4"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additive="base">
                                        <p:cTn id="46" dur="500" fill="hold"/>
                                        <p:tgtEl>
                                          <p:spTgt spid="31"/>
                                        </p:tgtEl>
                                        <p:attrNameLst>
                                          <p:attrName>ppt_x</p:attrName>
                                        </p:attrNameLst>
                                      </p:cBhvr>
                                      <p:tavLst>
                                        <p:tav tm="0">
                                          <p:val>
                                            <p:strVal val="#ppt_x"/>
                                          </p:val>
                                        </p:tav>
                                        <p:tav tm="100000">
                                          <p:val>
                                            <p:strVal val="#ppt_x"/>
                                          </p:val>
                                        </p:tav>
                                      </p:tavLst>
                                    </p:anim>
                                    <p:anim calcmode="lin" valueType="num">
                                      <p:cBhvr additive="base">
                                        <p:cTn id="4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animBg="1"/>
      <p:bldP spid="20" grpId="0"/>
      <p:bldP spid="30" grpId="0"/>
      <p:bldP spid="31"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自定义 409">
      <a:dk1>
        <a:srgbClr val="000000"/>
      </a:dk1>
      <a:lt1>
        <a:srgbClr val="FFFFFF"/>
      </a:lt1>
      <a:dk2>
        <a:srgbClr val="778495"/>
      </a:dk2>
      <a:lt2>
        <a:srgbClr val="F0F0F0"/>
      </a:lt2>
      <a:accent1>
        <a:srgbClr val="FF3737"/>
      </a:accent1>
      <a:accent2>
        <a:srgbClr val="3A414B"/>
      </a:accent2>
      <a:accent3>
        <a:srgbClr val="FF3737"/>
      </a:accent3>
      <a:accent4>
        <a:srgbClr val="3A414B"/>
      </a:accent4>
      <a:accent5>
        <a:srgbClr val="FF3737"/>
      </a:accent5>
      <a:accent6>
        <a:srgbClr val="3A414B"/>
      </a:accent6>
      <a:hlink>
        <a:srgbClr val="FF3737"/>
      </a:hlink>
      <a:folHlink>
        <a:srgbClr val="FF3737"/>
      </a:folHlink>
    </a:clrScheme>
    <a:fontScheme name="bad5is5w">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包图主题2" id="{50CFA792-C506-47E4-B272-6A6183483AB3}" vid="{CC1AE437-2F7F-4319-9F22-408F5F8C346F}"/>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400</TotalTime>
  <Words>1308</Words>
  <Application>Microsoft Office PowerPoint</Application>
  <PresentationFormat>宽屏</PresentationFormat>
  <Paragraphs>219</Paragraphs>
  <Slides>25</Slides>
  <Notes>25</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25</vt:i4>
      </vt:variant>
    </vt:vector>
  </HeadingPairs>
  <TitlesOfParts>
    <vt:vector size="37" baseType="lpstr">
      <vt:lpstr>Gill Sans</vt:lpstr>
      <vt:lpstr>Meiryo</vt:lpstr>
      <vt:lpstr>思源宋体 CN Heavy</vt:lpstr>
      <vt:lpstr>宋体</vt:lpstr>
      <vt:lpstr>微软雅黑</vt:lpstr>
      <vt:lpstr>Arial</vt:lpstr>
      <vt:lpstr>Calibri</vt:lpstr>
      <vt:lpstr>Calibri Light</vt:lpstr>
      <vt:lpstr>Wingdings</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97</cp:revision>
  <dcterms:created xsi:type="dcterms:W3CDTF">2020-09-14T14:09:48Z</dcterms:created>
  <dcterms:modified xsi:type="dcterms:W3CDTF">2023-01-06T03:18:22Z</dcterms:modified>
</cp:coreProperties>
</file>